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607" r:id="rId2"/>
    <p:sldId id="924" r:id="rId3"/>
    <p:sldId id="897" r:id="rId4"/>
    <p:sldId id="931" r:id="rId5"/>
    <p:sldId id="933" r:id="rId6"/>
    <p:sldId id="941" r:id="rId7"/>
    <p:sldId id="940" r:id="rId8"/>
    <p:sldId id="928" r:id="rId9"/>
    <p:sldId id="896" r:id="rId10"/>
    <p:sldId id="944" r:id="rId11"/>
    <p:sldId id="932" r:id="rId12"/>
    <p:sldId id="936" r:id="rId13"/>
    <p:sldId id="930" r:id="rId14"/>
    <p:sldId id="926" r:id="rId15"/>
    <p:sldId id="929" r:id="rId16"/>
    <p:sldId id="937" r:id="rId17"/>
    <p:sldId id="934" r:id="rId18"/>
    <p:sldId id="938" r:id="rId19"/>
    <p:sldId id="927" r:id="rId20"/>
    <p:sldId id="935" r:id="rId21"/>
    <p:sldId id="939" r:id="rId22"/>
    <p:sldId id="943" r:id="rId23"/>
    <p:sldId id="942" r:id="rId24"/>
    <p:sldId id="925" r:id="rId25"/>
  </p:sldIdLst>
  <p:sldSz cx="9144000" cy="5143500" type="screen16x9"/>
  <p:notesSz cx="6858000" cy="9144000"/>
  <p:custDataLst>
    <p:tags r:id="rId27"/>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97" d="100"/>
          <a:sy n="97" d="100"/>
        </p:scale>
        <p:origin x="630" y="78"/>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2017/6/27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106942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12</a:t>
            </a:fld>
            <a:endParaRPr lang="zh-CN" altLang="en-US"/>
          </a:p>
        </p:txBody>
      </p:sp>
    </p:spTree>
    <p:extLst>
      <p:ext uri="{BB962C8B-B14F-4D97-AF65-F5344CB8AC3E}">
        <p14:creationId xmlns:p14="http://schemas.microsoft.com/office/powerpoint/2010/main" val="3744785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13</a:t>
            </a:fld>
            <a:endParaRPr lang="zh-CN" altLang="en-US"/>
          </a:p>
        </p:txBody>
      </p:sp>
    </p:spTree>
    <p:extLst>
      <p:ext uri="{BB962C8B-B14F-4D97-AF65-F5344CB8AC3E}">
        <p14:creationId xmlns:p14="http://schemas.microsoft.com/office/powerpoint/2010/main" val="3058108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16</a:t>
            </a:fld>
            <a:endParaRPr lang="zh-CN" altLang="en-US"/>
          </a:p>
        </p:txBody>
      </p:sp>
    </p:spTree>
    <p:extLst>
      <p:ext uri="{BB962C8B-B14F-4D97-AF65-F5344CB8AC3E}">
        <p14:creationId xmlns:p14="http://schemas.microsoft.com/office/powerpoint/2010/main" val="1372120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21</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22</a:t>
            </a:fld>
            <a:endParaRPr lang="zh-CN" altLang="en-US"/>
          </a:p>
        </p:txBody>
      </p:sp>
    </p:spTree>
    <p:extLst>
      <p:ext uri="{BB962C8B-B14F-4D97-AF65-F5344CB8AC3E}">
        <p14:creationId xmlns:p14="http://schemas.microsoft.com/office/powerpoint/2010/main" val="3384237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2</a:t>
            </a:fld>
            <a:endParaRPr lang="zh-CN" altLang="en-US"/>
          </a:p>
        </p:txBody>
      </p:sp>
    </p:spTree>
    <p:extLst>
      <p:ext uri="{BB962C8B-B14F-4D97-AF65-F5344CB8AC3E}">
        <p14:creationId xmlns:p14="http://schemas.microsoft.com/office/powerpoint/2010/main" val="241284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5455D98-30A8-42CC-BAAB-2AC6A7886035}"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8575859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631720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850336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6</a:t>
            </a:fld>
            <a:endParaRPr lang="zh-CN" altLang="en-US"/>
          </a:p>
        </p:txBody>
      </p:sp>
    </p:spTree>
    <p:extLst>
      <p:ext uri="{BB962C8B-B14F-4D97-AF65-F5344CB8AC3E}">
        <p14:creationId xmlns:p14="http://schemas.microsoft.com/office/powerpoint/2010/main" val="1889216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0E62F313-D051-4284-95AD-6163FA128698}"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10</a:t>
            </a:fld>
            <a:endParaRPr lang="zh-CN" altLang="en-US"/>
          </a:p>
        </p:txBody>
      </p:sp>
    </p:spTree>
    <p:extLst>
      <p:ext uri="{BB962C8B-B14F-4D97-AF65-F5344CB8AC3E}">
        <p14:creationId xmlns:p14="http://schemas.microsoft.com/office/powerpoint/2010/main" val="4131643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2017/6/27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831694" y="243648"/>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600" dirty="0">
                <a:solidFill>
                  <a:schemeClr val="bg1">
                    <a:lumMod val="50000"/>
                  </a:schemeClr>
                </a:solidFill>
                <a:latin typeface="微软雅黑" pitchFamily="34" charset="-122"/>
                <a:ea typeface="微软雅黑" pitchFamily="34" charset="-122"/>
                <a:cs typeface="宋体" charset="-122"/>
              </a:rPr>
              <a:t>发展前景</a:t>
            </a:r>
            <a:endParaRPr lang="zh-CN" altLang="en-US" sz="16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2017/6/27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831694" y="243648"/>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600" dirty="0">
                <a:solidFill>
                  <a:schemeClr val="bg1">
                    <a:lumMod val="50000"/>
                  </a:schemeClr>
                </a:solidFill>
                <a:latin typeface="微软雅黑" pitchFamily="34" charset="-122"/>
                <a:ea typeface="微软雅黑" pitchFamily="34" charset="-122"/>
                <a:cs typeface="宋体" charset="-122"/>
              </a:rPr>
              <a:t>合作与目标</a:t>
            </a:r>
            <a:endParaRPr lang="zh-CN" altLang="en-US" sz="16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2017/6/27</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空白页">
    <p:spTree>
      <p:nvGrpSpPr>
        <p:cNvPr id="1" name=""/>
        <p:cNvGrpSpPr/>
        <p:nvPr/>
      </p:nvGrpSpPr>
      <p:grpSpPr>
        <a:xfrm>
          <a:off x="0" y="0"/>
          <a:ext cx="0" cy="0"/>
          <a:chOff x="0" y="0"/>
          <a:chExt cx="0" cy="0"/>
        </a:xfrm>
      </p:grpSpPr>
      <p:pic>
        <p:nvPicPr>
          <p:cNvPr id="2050" name="Picture 2" descr="C:\Users\Administrator\Desktop\新建文件夹 (3)\1058b7c182140c7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8" name="矩形 7"/>
          <p:cNvSpPr/>
          <p:nvPr userDrawn="1"/>
        </p:nvSpPr>
        <p:spPr>
          <a:xfrm>
            <a:off x="251520" y="195486"/>
            <a:ext cx="8640960" cy="475252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2"/>
          <p:cNvSpPr txBox="1">
            <a:spLocks noChangeArrowheads="1"/>
          </p:cNvSpPr>
          <p:nvPr userDrawn="1"/>
        </p:nvSpPr>
        <p:spPr bwMode="auto">
          <a:xfrm>
            <a:off x="467544" y="346433"/>
            <a:ext cx="2088232" cy="38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b="1" dirty="0">
                <a:solidFill>
                  <a:schemeClr val="accent1"/>
                </a:solidFill>
                <a:latin typeface="Arial" panose="020B0604020202020204" pitchFamily="34" charset="0"/>
                <a:ea typeface="微软雅黑" pitchFamily="34" charset="-122"/>
                <a:sym typeface="Arial" panose="020B0604020202020204" pitchFamily="34" charset="0"/>
              </a:rPr>
              <a:t>年度工作概述</a:t>
            </a:r>
            <a:endParaRPr lang="en-US" altLang="zh-CN" sz="1200" b="1" dirty="0">
              <a:solidFill>
                <a:schemeClr val="accent1"/>
              </a:solidFill>
              <a:latin typeface="Arial" panose="020B0604020202020204" pitchFamily="34" charset="0"/>
              <a:ea typeface="微软雅黑" pitchFamily="34" charset="-122"/>
              <a:sym typeface="Arial" panose="020B0604020202020204" pitchFamily="34" charset="0"/>
            </a:endParaRPr>
          </a:p>
          <a:p>
            <a:r>
              <a:rPr lang="en-US" altLang="zh-CN" sz="9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9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680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空白页">
    <p:spTree>
      <p:nvGrpSpPr>
        <p:cNvPr id="1" name=""/>
        <p:cNvGrpSpPr/>
        <p:nvPr/>
      </p:nvGrpSpPr>
      <p:grpSpPr>
        <a:xfrm>
          <a:off x="0" y="0"/>
          <a:ext cx="0" cy="0"/>
          <a:chOff x="0" y="0"/>
          <a:chExt cx="0" cy="0"/>
        </a:xfrm>
      </p:grpSpPr>
      <p:pic>
        <p:nvPicPr>
          <p:cNvPr id="8" name="Picture 2" descr="C:\Users\Administrator\Desktop\新建文件夹 (3)\1058b7c182140c7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7" name="矩形 6"/>
          <p:cNvSpPr/>
          <p:nvPr userDrawn="1"/>
        </p:nvSpPr>
        <p:spPr>
          <a:xfrm>
            <a:off x="251520" y="195486"/>
            <a:ext cx="8640960" cy="475252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2"/>
          <p:cNvSpPr txBox="1">
            <a:spLocks noChangeArrowheads="1"/>
          </p:cNvSpPr>
          <p:nvPr userDrawn="1"/>
        </p:nvSpPr>
        <p:spPr bwMode="auto">
          <a:xfrm>
            <a:off x="467544" y="346433"/>
            <a:ext cx="3240360" cy="404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b="1" dirty="0">
                <a:solidFill>
                  <a:schemeClr val="accent2"/>
                </a:solidFill>
                <a:latin typeface="Arial" panose="020B0604020202020204" pitchFamily="34" charset="0"/>
                <a:ea typeface="微软雅黑" pitchFamily="34" charset="-122"/>
                <a:sym typeface="Arial" panose="020B0604020202020204" pitchFamily="34" charset="0"/>
              </a:rPr>
              <a:t>工作完成情况</a:t>
            </a:r>
            <a:endParaRPr lang="en-US" altLang="zh-CN" sz="1200" b="1" dirty="0">
              <a:solidFill>
                <a:schemeClr val="accent2"/>
              </a:solidFill>
              <a:latin typeface="Arial" panose="020B0604020202020204" pitchFamily="34" charset="0"/>
              <a:ea typeface="微软雅黑" pitchFamily="34" charset="-122"/>
              <a:sym typeface="Arial" panose="020B0604020202020204" pitchFamily="34" charset="0"/>
            </a:endParaRPr>
          </a:p>
          <a:p>
            <a:r>
              <a:rPr lang="en-US" altLang="zh-CN" sz="9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9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680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空白页">
    <p:spTree>
      <p:nvGrpSpPr>
        <p:cNvPr id="1" name=""/>
        <p:cNvGrpSpPr/>
        <p:nvPr/>
      </p:nvGrpSpPr>
      <p:grpSpPr>
        <a:xfrm>
          <a:off x="0" y="0"/>
          <a:ext cx="0" cy="0"/>
          <a:chOff x="0" y="0"/>
          <a:chExt cx="0" cy="0"/>
        </a:xfrm>
      </p:grpSpPr>
      <p:pic>
        <p:nvPicPr>
          <p:cNvPr id="8" name="Picture 2" descr="C:\Users\Administrator\Desktop\新建文件夹 (3)\1058b7c182140c7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7" name="矩形 6"/>
          <p:cNvSpPr/>
          <p:nvPr userDrawn="1"/>
        </p:nvSpPr>
        <p:spPr>
          <a:xfrm>
            <a:off x="251520" y="195486"/>
            <a:ext cx="8640960" cy="475252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2"/>
          <p:cNvSpPr txBox="1">
            <a:spLocks noChangeArrowheads="1"/>
          </p:cNvSpPr>
          <p:nvPr userDrawn="1"/>
        </p:nvSpPr>
        <p:spPr bwMode="auto">
          <a:xfrm>
            <a:off x="467544" y="346433"/>
            <a:ext cx="3168352" cy="404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b="1" dirty="0">
                <a:solidFill>
                  <a:schemeClr val="accent3"/>
                </a:solidFill>
                <a:latin typeface="Arial" panose="020B0604020202020204" pitchFamily="34" charset="0"/>
                <a:ea typeface="微软雅黑" pitchFamily="34" charset="-122"/>
                <a:sym typeface="Arial" panose="020B0604020202020204" pitchFamily="34" charset="0"/>
              </a:rPr>
              <a:t>成功项目展示</a:t>
            </a:r>
            <a:endParaRPr lang="en-US" altLang="zh-CN" sz="1200" b="1" dirty="0">
              <a:solidFill>
                <a:schemeClr val="accent3"/>
              </a:solidFill>
              <a:latin typeface="Arial" panose="020B0604020202020204" pitchFamily="34" charset="0"/>
              <a:ea typeface="微软雅黑" pitchFamily="34" charset="-122"/>
              <a:sym typeface="Arial" panose="020B0604020202020204" pitchFamily="34" charset="0"/>
            </a:endParaRPr>
          </a:p>
          <a:p>
            <a:r>
              <a:rPr lang="en-US" altLang="zh-CN" sz="9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9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680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空白页">
    <p:spTree>
      <p:nvGrpSpPr>
        <p:cNvPr id="1" name=""/>
        <p:cNvGrpSpPr/>
        <p:nvPr/>
      </p:nvGrpSpPr>
      <p:grpSpPr>
        <a:xfrm>
          <a:off x="0" y="0"/>
          <a:ext cx="0" cy="0"/>
          <a:chOff x="0" y="0"/>
          <a:chExt cx="0" cy="0"/>
        </a:xfrm>
      </p:grpSpPr>
      <p:pic>
        <p:nvPicPr>
          <p:cNvPr id="8" name="Picture 2" descr="C:\Users\Administrator\Desktop\新建文件夹 (3)\1058b7c182140c7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7" name="矩形 6"/>
          <p:cNvSpPr/>
          <p:nvPr userDrawn="1"/>
        </p:nvSpPr>
        <p:spPr>
          <a:xfrm>
            <a:off x="251520" y="190724"/>
            <a:ext cx="8640960" cy="475252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2"/>
          <p:cNvSpPr txBox="1">
            <a:spLocks noChangeArrowheads="1"/>
          </p:cNvSpPr>
          <p:nvPr userDrawn="1"/>
        </p:nvSpPr>
        <p:spPr bwMode="auto">
          <a:xfrm>
            <a:off x="467544" y="346433"/>
            <a:ext cx="3240360" cy="38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b="1" dirty="0">
                <a:solidFill>
                  <a:schemeClr val="accent4"/>
                </a:solidFill>
                <a:latin typeface="Arial" panose="020B0604020202020204" pitchFamily="34" charset="0"/>
                <a:ea typeface="微软雅黑" pitchFamily="34" charset="-122"/>
                <a:sym typeface="Arial" panose="020B0604020202020204" pitchFamily="34" charset="0"/>
              </a:rPr>
              <a:t>明年工作计划</a:t>
            </a:r>
            <a:endParaRPr lang="en-US" altLang="zh-CN" sz="1200" b="1" dirty="0">
              <a:solidFill>
                <a:schemeClr val="accent4"/>
              </a:solidFill>
              <a:latin typeface="Arial" panose="020B0604020202020204" pitchFamily="34" charset="0"/>
              <a:ea typeface="微软雅黑" pitchFamily="34" charset="-122"/>
              <a:sym typeface="Arial" panose="020B0604020202020204" pitchFamily="34" charset="0"/>
            </a:endParaRPr>
          </a:p>
          <a:p>
            <a:r>
              <a:rPr lang="en-US" altLang="zh-CN" sz="9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9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6808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空白页">
    <p:spTree>
      <p:nvGrpSpPr>
        <p:cNvPr id="1" name=""/>
        <p:cNvGrpSpPr/>
        <p:nvPr/>
      </p:nvGrpSpPr>
      <p:grpSpPr>
        <a:xfrm>
          <a:off x="0" y="0"/>
          <a:ext cx="0" cy="0"/>
          <a:chOff x="0" y="0"/>
          <a:chExt cx="0" cy="0"/>
        </a:xfrm>
      </p:grpSpPr>
      <p:pic>
        <p:nvPicPr>
          <p:cNvPr id="8" name="Picture 2" descr="C:\Users\Administrator\Desktop\新建文件夹 (3)\1058b7c182140c7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7" name="矩形 6"/>
          <p:cNvSpPr/>
          <p:nvPr userDrawn="1"/>
        </p:nvSpPr>
        <p:spPr>
          <a:xfrm>
            <a:off x="251520" y="190724"/>
            <a:ext cx="8640960" cy="475252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6808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2017/6/27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831694" y="243648"/>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600" dirty="0">
                <a:solidFill>
                  <a:schemeClr val="bg1">
                    <a:lumMod val="50000"/>
                  </a:schemeClr>
                </a:solidFill>
                <a:latin typeface="微软雅黑" pitchFamily="34" charset="-122"/>
                <a:ea typeface="微软雅黑" pitchFamily="34" charset="-122"/>
                <a:cs typeface="宋体" charset="-122"/>
              </a:rPr>
              <a:t>项目介绍</a:t>
            </a:r>
            <a:endParaRPr lang="zh-CN" altLang="en-US" sz="16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2017/6/27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831694" y="243648"/>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600" dirty="0">
                <a:solidFill>
                  <a:schemeClr val="bg1">
                    <a:lumMod val="50000"/>
                  </a:schemeClr>
                </a:solidFill>
                <a:latin typeface="微软雅黑" pitchFamily="34" charset="-122"/>
                <a:ea typeface="微软雅黑" pitchFamily="34" charset="-122"/>
                <a:cs typeface="宋体" charset="-122"/>
              </a:rPr>
              <a:t>产品运营</a:t>
            </a:r>
            <a:endParaRPr lang="zh-CN" altLang="en-US" sz="16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6" name="菱形 5"/>
          <p:cNvSpPr/>
          <p:nvPr userDrawn="1"/>
        </p:nvSpPr>
        <p:spPr>
          <a:xfrm>
            <a:off x="467544" y="195486"/>
            <a:ext cx="360040" cy="36004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2017/6/27</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72" r:id="rId3"/>
    <p:sldLayoutId id="2147483673" r:id="rId4"/>
    <p:sldLayoutId id="2147483674" r:id="rId5"/>
    <p:sldLayoutId id="2147483675" r:id="rId6"/>
    <p:sldLayoutId id="2147483676" r:id="rId7"/>
    <p:sldLayoutId id="2147483668" r:id="rId8"/>
    <p:sldLayoutId id="2147483669" r:id="rId9"/>
    <p:sldLayoutId id="2147483670" r:id="rId10"/>
    <p:sldLayoutId id="2147483671" r:id="rId11"/>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E:\&#21315;&#22270;&#32593;\&#12304;&#38899;&#20048;&#32032;&#26448;&#24211;&#12305;\&#23435;&#23478;&#29579;&#26397;%20the%20soong%20sister.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新建文件夹 (3)\1058b7c182140c7副本.jpg"/>
          <p:cNvPicPr>
            <a:picLocks noChangeAspect="1" noChangeArrowheads="1"/>
          </p:cNvPicPr>
          <p:nvPr/>
        </p:nvPicPr>
        <p:blipFill>
          <a:blip r:embed="rId4" cstate="print"/>
          <a:srcRect/>
          <a:stretch>
            <a:fillRect/>
          </a:stretch>
        </p:blipFill>
        <p:spPr bwMode="auto">
          <a:xfrm>
            <a:off x="0" y="-4762"/>
            <a:ext cx="9144000" cy="5148262"/>
          </a:xfrm>
          <a:prstGeom prst="rect">
            <a:avLst/>
          </a:prstGeom>
          <a:noFill/>
        </p:spPr>
      </p:pic>
      <p:pic>
        <p:nvPicPr>
          <p:cNvPr id="7" name="宋家王朝 the soong sister.mp3">
            <a:hlinkClick r:id="" action="ppaction://media"/>
          </p:cNvPr>
          <p:cNvPicPr>
            <a:picLocks noRot="1" noChangeAspect="1"/>
          </p:cNvPicPr>
          <p:nvPr>
            <a:audioFile r:link="rId1"/>
          </p:nvPr>
        </p:nvPicPr>
        <p:blipFill>
          <a:blip r:embed="rId5" cstate="print"/>
          <a:stretch>
            <a:fillRect/>
          </a:stretch>
        </p:blipFill>
        <p:spPr>
          <a:xfrm>
            <a:off x="-756592" y="0"/>
            <a:ext cx="304800" cy="304800"/>
          </a:xfrm>
          <a:prstGeom prst="rect">
            <a:avLst/>
          </a:prstGeom>
        </p:spPr>
      </p:pic>
      <p:sp>
        <p:nvSpPr>
          <p:cNvPr id="26" name="矩形 259"/>
          <p:cNvSpPr>
            <a:spLocks noChangeArrowheads="1"/>
          </p:cNvSpPr>
          <p:nvPr/>
        </p:nvSpPr>
        <p:spPr bwMode="auto">
          <a:xfrm>
            <a:off x="3288435" y="2336844"/>
            <a:ext cx="567605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400" b="1" dirty="0">
                <a:solidFill>
                  <a:schemeClr val="accent1"/>
                </a:solidFill>
                <a:cs typeface="Arial" panose="020B0604020202020204" pitchFamily="34" charset="0"/>
              </a:rPr>
              <a:t>学习雷锋述职</a:t>
            </a:r>
            <a:r>
              <a:rPr lang="en-US" altLang="zh-CN" sz="4400" b="1" dirty="0">
                <a:solidFill>
                  <a:schemeClr val="accent1"/>
                </a:solidFill>
                <a:cs typeface="Arial" panose="020B0604020202020204" pitchFamily="34" charset="0"/>
              </a:rPr>
              <a:t>PPT</a:t>
            </a:r>
            <a:endParaRPr lang="zh-CN" altLang="en-US" sz="5400" b="1" dirty="0">
              <a:solidFill>
                <a:schemeClr val="accent1"/>
              </a:solidFill>
              <a:cs typeface="Arial" panose="020B0604020202020204" pitchFamily="34" charset="0"/>
            </a:endParaRPr>
          </a:p>
        </p:txBody>
      </p:sp>
      <p:sp>
        <p:nvSpPr>
          <p:cNvPr id="27" name="矩形 259"/>
          <p:cNvSpPr>
            <a:spLocks noChangeArrowheads="1"/>
          </p:cNvSpPr>
          <p:nvPr/>
        </p:nvSpPr>
        <p:spPr bwMode="auto">
          <a:xfrm>
            <a:off x="3628690" y="3219197"/>
            <a:ext cx="1616858" cy="220977"/>
          </a:xfrm>
          <a:prstGeom prst="rect">
            <a:avLst/>
          </a:prstGeom>
          <a:noFill/>
          <a:ln w="9525">
            <a:solidFill>
              <a:schemeClr val="accent1"/>
            </a:solidFill>
            <a:miter lim="800000"/>
            <a:headEnd/>
            <a:tailEnd/>
          </a:ln>
          <a:effectLst/>
          <a:extLst/>
        </p:spPr>
        <p:txBody>
          <a:bodyPr wrap="square" lIns="25600" tIns="25600" rIns="25600" bIns="256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汇报人：千库网</a:t>
            </a:r>
            <a:endPar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8" name="矩形 259"/>
          <p:cNvSpPr>
            <a:spLocks noChangeArrowheads="1"/>
          </p:cNvSpPr>
          <p:nvPr/>
        </p:nvSpPr>
        <p:spPr bwMode="auto">
          <a:xfrm>
            <a:off x="5956305" y="3219197"/>
            <a:ext cx="1724618" cy="226803"/>
          </a:xfrm>
          <a:prstGeom prst="rect">
            <a:avLst/>
          </a:prstGeom>
          <a:noFill/>
          <a:ln w="9525">
            <a:solidFill>
              <a:schemeClr val="accent1"/>
            </a:solidFill>
            <a:miter lim="800000"/>
            <a:headEnd/>
            <a:tailEnd/>
          </a:ln>
          <a:effectLst/>
          <a:extLst/>
        </p:spPr>
        <p:txBody>
          <a:bodyPr wrap="square" lIns="25600" tIns="25600" rIns="25600" bIns="256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汇报时间：</a:t>
            </a:r>
            <a:r>
              <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rPr>
              <a:t>XX</a:t>
            </a: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年</a:t>
            </a:r>
            <a:r>
              <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rPr>
              <a:t>XX</a:t>
            </a: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月</a:t>
            </a:r>
            <a:endPar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9" name="矩形 259"/>
          <p:cNvSpPr>
            <a:spLocks noChangeArrowheads="1"/>
          </p:cNvSpPr>
          <p:nvPr/>
        </p:nvSpPr>
        <p:spPr bwMode="auto">
          <a:xfrm>
            <a:off x="3397112" y="2150051"/>
            <a:ext cx="4787867" cy="2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700" dirty="0">
                <a:solidFill>
                  <a:schemeClr val="accent1"/>
                </a:solidFill>
                <a:cs typeface="Arial" panose="020B0604020202020204" pitchFamily="34" charset="0"/>
              </a:rPr>
              <a:t>PARTY MEMBERS AND CADRES FOR PPT</a:t>
            </a:r>
            <a:endParaRPr lang="zh-CN" altLang="en-US" sz="1700" dirty="0">
              <a:solidFill>
                <a:schemeClr val="accent1"/>
              </a:solidFill>
              <a:cs typeface="Arial" panose="020B0604020202020204" pitchFamily="34" charset="0"/>
            </a:endParaRPr>
          </a:p>
        </p:txBody>
      </p:sp>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83968" y="411510"/>
            <a:ext cx="2160240" cy="1677454"/>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50" presetClass="entr" presetSubtype="0" decel="10000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p:cTn id="11" dur="1000" fill="hold"/>
                                        <p:tgtEl>
                                          <p:spTgt spid="1026"/>
                                        </p:tgtEl>
                                        <p:attrNameLst>
                                          <p:attrName>ppt_w</p:attrName>
                                        </p:attrNameLst>
                                      </p:cBhvr>
                                      <p:tavLst>
                                        <p:tav tm="0">
                                          <p:val>
                                            <p:strVal val="#ppt_w+.3"/>
                                          </p:val>
                                        </p:tav>
                                        <p:tav tm="100000">
                                          <p:val>
                                            <p:strVal val="#ppt_w"/>
                                          </p:val>
                                        </p:tav>
                                      </p:tavLst>
                                    </p:anim>
                                    <p:anim calcmode="lin" valueType="num">
                                      <p:cBhvr>
                                        <p:cTn id="12" dur="1000" fill="hold"/>
                                        <p:tgtEl>
                                          <p:spTgt spid="1026"/>
                                        </p:tgtEl>
                                        <p:attrNameLst>
                                          <p:attrName>ppt_h</p:attrName>
                                        </p:attrNameLst>
                                      </p:cBhvr>
                                      <p:tavLst>
                                        <p:tav tm="0">
                                          <p:val>
                                            <p:strVal val="#ppt_h"/>
                                          </p:val>
                                        </p:tav>
                                        <p:tav tm="100000">
                                          <p:val>
                                            <p:strVal val="#ppt_h"/>
                                          </p:val>
                                        </p:tav>
                                      </p:tavLst>
                                    </p:anim>
                                    <p:animEffect transition="in" filter="fade">
                                      <p:cBhvr>
                                        <p:cTn id="13" dur="10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1000"/>
                                        <p:tgtEl>
                                          <p:spTgt spid="30"/>
                                        </p:tgtEl>
                                      </p:cBhvr>
                                    </p:animEffect>
                                    <p:anim calcmode="lin" valueType="num">
                                      <p:cBhvr>
                                        <p:cTn id="19" dur="1000" fill="hold"/>
                                        <p:tgtEl>
                                          <p:spTgt spid="30"/>
                                        </p:tgtEl>
                                        <p:attrNameLst>
                                          <p:attrName>ppt_x</p:attrName>
                                        </p:attrNameLst>
                                      </p:cBhvr>
                                      <p:tavLst>
                                        <p:tav tm="0">
                                          <p:val>
                                            <p:strVal val="#ppt_x"/>
                                          </p:val>
                                        </p:tav>
                                        <p:tav tm="100000">
                                          <p:val>
                                            <p:strVal val="#ppt_x"/>
                                          </p:val>
                                        </p:tav>
                                      </p:tavLst>
                                    </p:anim>
                                    <p:anim calcmode="lin" valueType="num">
                                      <p:cBhvr>
                                        <p:cTn id="20" dur="1000" fill="hold"/>
                                        <p:tgtEl>
                                          <p:spTgt spid="30"/>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9"/>
                                        </p:tgtEl>
                                        <p:attrNameLst>
                                          <p:attrName>ppt_y</p:attrName>
                                        </p:attrNameLst>
                                      </p:cBhvr>
                                      <p:tavLst>
                                        <p:tav tm="0">
                                          <p:val>
                                            <p:strVal val="#ppt_y"/>
                                          </p:val>
                                        </p:tav>
                                        <p:tav tm="100000">
                                          <p:val>
                                            <p:strVal val="#ppt_y"/>
                                          </p:val>
                                        </p:tav>
                                      </p:tavLst>
                                    </p:anim>
                                    <p:anim calcmode="lin" valueType="num">
                                      <p:cBhvr>
                                        <p:cTn id="26"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9"/>
                                        </p:tgtEl>
                                      </p:cBhvr>
                                    </p:animEffect>
                                  </p:childTnLst>
                                </p:cTn>
                              </p:par>
                            </p:childTnLst>
                          </p:cTn>
                        </p:par>
                        <p:par>
                          <p:cTn id="29" fill="hold">
                            <p:stCondLst>
                              <p:cond delay="28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29"/>
                                        </p:tgtEl>
                                      </p:cBhvr>
                                    </p:animEffect>
                                    <p:animScale>
                                      <p:cBhvr>
                                        <p:cTn id="32" dur="250" autoRev="1" fill="hold"/>
                                        <p:tgtEl>
                                          <p:spTgt spid="29"/>
                                        </p:tgtEl>
                                      </p:cBhvr>
                                      <p:by x="105000" y="105000"/>
                                    </p:animScale>
                                  </p:childTnLst>
                                </p:cTn>
                              </p:par>
                            </p:childTnLst>
                          </p:cTn>
                        </p:par>
                        <p:par>
                          <p:cTn id="33" fill="hold">
                            <p:stCondLst>
                              <p:cond delay="33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6"/>
                                        </p:tgtEl>
                                        <p:attrNameLst>
                                          <p:attrName>ppt_y</p:attrName>
                                        </p:attrNameLst>
                                      </p:cBhvr>
                                      <p:tavLst>
                                        <p:tav tm="0">
                                          <p:val>
                                            <p:strVal val="#ppt_y"/>
                                          </p:val>
                                        </p:tav>
                                        <p:tav tm="100000">
                                          <p:val>
                                            <p:strVal val="#ppt_y"/>
                                          </p:val>
                                        </p:tav>
                                      </p:tavLst>
                                    </p:anim>
                                    <p:anim calcmode="lin" valueType="num">
                                      <p:cBhvr>
                                        <p:cTn id="3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6"/>
                                        </p:tgtEl>
                                      </p:cBhvr>
                                    </p:animEffect>
                                  </p:childTnLst>
                                </p:cTn>
                              </p:par>
                            </p:childTnLst>
                          </p:cTn>
                        </p:par>
                        <p:par>
                          <p:cTn id="41" fill="hold">
                            <p:stCondLst>
                              <p:cond delay="42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26"/>
                                        </p:tgtEl>
                                      </p:cBhvr>
                                    </p:animEffect>
                                    <p:animScale>
                                      <p:cBhvr>
                                        <p:cTn id="44" dur="250" autoRev="1" fill="hold"/>
                                        <p:tgtEl>
                                          <p:spTgt spid="26"/>
                                        </p:tgtEl>
                                      </p:cBhvr>
                                      <p:by x="105000" y="105000"/>
                                    </p:animScale>
                                  </p:childTnLst>
                                </p:cTn>
                              </p:par>
                            </p:childTnLst>
                          </p:cTn>
                        </p:par>
                        <p:par>
                          <p:cTn id="45" fill="hold">
                            <p:stCondLst>
                              <p:cond delay="4700"/>
                            </p:stCondLst>
                            <p:childTnLst>
                              <p:par>
                                <p:cTn id="46" presetID="53" presetClass="entr" presetSubtype="16"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Effect transition="in" filter="fade">
                                      <p:cBhvr>
                                        <p:cTn id="50" dur="500"/>
                                        <p:tgtEl>
                                          <p:spTgt spid="27"/>
                                        </p:tgtEl>
                                      </p:cBhvr>
                                    </p:animEffect>
                                  </p:childTnLst>
                                </p:cTn>
                              </p:par>
                            </p:childTnLst>
                          </p:cTn>
                        </p:par>
                        <p:par>
                          <p:cTn id="51" fill="hold">
                            <p:stCondLst>
                              <p:cond delay="5200"/>
                            </p:stCondLst>
                            <p:childTnLst>
                              <p:par>
                                <p:cTn id="52" presetID="53" presetClass="entr" presetSubtype="16"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5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26" grpId="0"/>
      <p:bldP spid="26" grpId="1"/>
      <p:bldP spid="27" grpId="0" animBg="1"/>
      <p:bldP spid="28" grpId="0" animBg="1"/>
      <p:bldP spid="29" grpId="0"/>
      <p:bldP spid="2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798" y="1542180"/>
            <a:ext cx="1454727" cy="1205892"/>
          </a:xfrm>
          <a:prstGeom prst="rect">
            <a:avLst/>
          </a:prstGeom>
          <a:solidFill>
            <a:schemeClr val="accent1"/>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4" name="文本框 13"/>
          <p:cNvSpPr txBox="1"/>
          <p:nvPr/>
        </p:nvSpPr>
        <p:spPr>
          <a:xfrm>
            <a:off x="76575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6" name="矩形 15"/>
          <p:cNvSpPr/>
          <p:nvPr/>
        </p:nvSpPr>
        <p:spPr>
          <a:xfrm>
            <a:off x="2853239" y="1542180"/>
            <a:ext cx="1454727" cy="1205892"/>
          </a:xfrm>
          <a:prstGeom prst="rect">
            <a:avLst/>
          </a:prstGeom>
          <a:solidFill>
            <a:schemeClr val="accent2"/>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7" name="文本框 16"/>
          <p:cNvSpPr txBox="1"/>
          <p:nvPr/>
        </p:nvSpPr>
        <p:spPr>
          <a:xfrm>
            <a:off x="273319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9" name="矩形 18"/>
          <p:cNvSpPr/>
          <p:nvPr/>
        </p:nvSpPr>
        <p:spPr>
          <a:xfrm>
            <a:off x="4692043" y="1542180"/>
            <a:ext cx="1454727" cy="1205892"/>
          </a:xfrm>
          <a:prstGeom prst="rect">
            <a:avLst/>
          </a:prstGeom>
          <a:solidFill>
            <a:schemeClr val="accent3"/>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0" name="文本框 19"/>
          <p:cNvSpPr txBox="1"/>
          <p:nvPr/>
        </p:nvSpPr>
        <p:spPr>
          <a:xfrm>
            <a:off x="457200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r>
              <a:rPr lang="zh-CN" altLang="en-US" sz="800" dirty="0">
                <a:solidFill>
                  <a:schemeClr val="bg1">
                    <a:lumMod val="50000"/>
                  </a:schemeClr>
                </a:solidFill>
                <a:cs typeface="+mn-ea"/>
                <a:sym typeface="+mn-lt"/>
              </a:rPr>
              <a:t>。</a:t>
            </a:r>
            <a:endParaRPr lang="en-US" altLang="zh-CN" sz="800" dirty="0">
              <a:solidFill>
                <a:schemeClr val="bg1">
                  <a:lumMod val="50000"/>
                </a:schemeClr>
              </a:solidFill>
              <a:cs typeface="+mn-ea"/>
              <a:sym typeface="+mn-lt"/>
            </a:endParaRPr>
          </a:p>
        </p:txBody>
      </p:sp>
      <p:sp>
        <p:nvSpPr>
          <p:cNvPr id="22" name="矩形 21"/>
          <p:cNvSpPr/>
          <p:nvPr/>
        </p:nvSpPr>
        <p:spPr>
          <a:xfrm>
            <a:off x="6699984" y="1542180"/>
            <a:ext cx="1454727" cy="1205892"/>
          </a:xfrm>
          <a:prstGeom prst="rect">
            <a:avLst/>
          </a:prstGeom>
          <a:solidFill>
            <a:schemeClr val="accent4"/>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3" name="文本框 22"/>
          <p:cNvSpPr txBox="1"/>
          <p:nvPr/>
        </p:nvSpPr>
        <p:spPr>
          <a:xfrm>
            <a:off x="657994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57755148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28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par>
                          <p:cTn id="16" fill="hold">
                            <p:stCondLst>
                              <p:cond delay="38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56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childTnLst>
                          </p:cTn>
                        </p:par>
                        <p:par>
                          <p:cTn id="24" fill="hold">
                            <p:stCondLst>
                              <p:cond delay="66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84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1000"/>
                                        <p:tgtEl>
                                          <p:spTgt spid="22"/>
                                        </p:tgtEl>
                                      </p:cBhvr>
                                    </p:animEffect>
                                  </p:childTnLst>
                                </p:cTn>
                              </p:par>
                            </p:childTnLst>
                          </p:cTn>
                        </p:par>
                        <p:par>
                          <p:cTn id="32" fill="hold">
                            <p:stCondLst>
                              <p:cond delay="94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P spid="19" grpId="0" animBg="1"/>
      <p:bldP spid="20" grpId="0"/>
      <p:bldP spid="22" grpId="0" animBg="1"/>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8" name="Freeform 19"/>
          <p:cNvSpPr>
            <a:spLocks/>
          </p:cNvSpPr>
          <p:nvPr/>
        </p:nvSpPr>
        <p:spPr bwMode="auto">
          <a:xfrm>
            <a:off x="1176228" y="3111768"/>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4"/>
          </a:solidFill>
          <a:ln>
            <a:noFill/>
          </a:ln>
          <a:extLst/>
        </p:spPr>
        <p:txBody>
          <a:bodyPr lIns="65012" tIns="32506" rIns="65012" bIns="32506"/>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lnSpc>
                <a:spcPct val="130000"/>
              </a:lnSpc>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4369" name="Freeform 20"/>
          <p:cNvSpPr>
            <a:spLocks/>
          </p:cNvSpPr>
          <p:nvPr/>
        </p:nvSpPr>
        <p:spPr bwMode="auto">
          <a:xfrm>
            <a:off x="1176228" y="2460903"/>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3"/>
          </a:solidFill>
          <a:ln w="25400" cap="flat" cmpd="sng" algn="ctr">
            <a:noFill/>
            <a:prstDash val="solid"/>
          </a:ln>
          <a:effectLst/>
          <a:ex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70" name="Freeform 21"/>
          <p:cNvSpPr>
            <a:spLocks/>
          </p:cNvSpPr>
          <p:nvPr/>
        </p:nvSpPr>
        <p:spPr bwMode="auto">
          <a:xfrm>
            <a:off x="1176228" y="1810037"/>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2"/>
          </a:solidFill>
          <a:ln>
            <a:noFill/>
          </a:ln>
          <a:extLst/>
        </p:spPr>
        <p:txBody>
          <a:bodyPr lIns="65012" tIns="32506" rIns="65012" bIns="32506"/>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4371" name="Freeform 22"/>
          <p:cNvSpPr>
            <a:spLocks/>
          </p:cNvSpPr>
          <p:nvPr/>
        </p:nvSpPr>
        <p:spPr bwMode="auto">
          <a:xfrm>
            <a:off x="1176228" y="1159175"/>
            <a:ext cx="1594159" cy="1383364"/>
          </a:xfrm>
          <a:custGeom>
            <a:avLst/>
            <a:gdLst>
              <a:gd name="T0" fmla="*/ 1083998 w 18"/>
              <a:gd name="T1" fmla="*/ 0 h 17"/>
              <a:gd name="T2" fmla="*/ 1147763 w 18"/>
              <a:gd name="T3" fmla="*/ 58551 h 17"/>
              <a:gd name="T4" fmla="*/ 1147763 w 18"/>
              <a:gd name="T5" fmla="*/ 644058 h 17"/>
              <a:gd name="T6" fmla="*/ 1083998 w 18"/>
              <a:gd name="T7" fmla="*/ 761160 h 17"/>
              <a:gd name="T8" fmla="*/ 637646 w 18"/>
              <a:gd name="T9" fmla="*/ 995363 h 17"/>
              <a:gd name="T10" fmla="*/ 510117 w 18"/>
              <a:gd name="T11" fmla="*/ 995363 h 17"/>
              <a:gd name="T12" fmla="*/ 63765 w 18"/>
              <a:gd name="T13" fmla="*/ 761160 h 17"/>
              <a:gd name="T14" fmla="*/ 0 w 18"/>
              <a:gd name="T15" fmla="*/ 644058 h 17"/>
              <a:gd name="T16" fmla="*/ 0 w 18"/>
              <a:gd name="T17" fmla="*/ 58551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1"/>
          </a:solidFill>
          <a:ln w="25400" cap="flat" cmpd="sng" algn="ctr">
            <a:noFill/>
            <a:prstDash val="solid"/>
          </a:ln>
          <a:effectLst/>
          <a:ex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5" name="直接连接符 14"/>
          <p:cNvCxnSpPr/>
          <p:nvPr/>
        </p:nvCxnSpPr>
        <p:spPr>
          <a:xfrm flipH="1">
            <a:off x="3052954" y="1353245"/>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052954" y="2456954"/>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3052954" y="3251101"/>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52954" y="4144071"/>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459356" y="1272283"/>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449832" y="2350989"/>
            <a:ext cx="0" cy="21193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439116" y="3173710"/>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429592" y="4008340"/>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477440" y="19616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文本框 59"/>
          <p:cNvSpPr txBox="1"/>
          <p:nvPr/>
        </p:nvSpPr>
        <p:spPr>
          <a:xfrm>
            <a:off x="1470296" y="26093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0"/>
          <p:cNvSpPr txBox="1"/>
          <p:nvPr/>
        </p:nvSpPr>
        <p:spPr>
          <a:xfrm>
            <a:off x="1470296" y="32570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文本框 61"/>
          <p:cNvSpPr txBox="1"/>
          <p:nvPr/>
        </p:nvSpPr>
        <p:spPr>
          <a:xfrm>
            <a:off x="1470296" y="3896420"/>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组合 62"/>
          <p:cNvGrpSpPr/>
          <p:nvPr/>
        </p:nvGrpSpPr>
        <p:grpSpPr>
          <a:xfrm>
            <a:off x="1703444" y="1377707"/>
            <a:ext cx="540317" cy="539462"/>
            <a:chOff x="3175" y="0"/>
            <a:chExt cx="971551" cy="969963"/>
          </a:xfrm>
          <a:solidFill>
            <a:schemeClr val="bg1"/>
          </a:solidFill>
        </p:grpSpPr>
        <p:sp>
          <p:nvSpPr>
            <p:cNvPr id="64" name="Freeform 47"/>
            <p:cNvSpPr>
              <a:spLocks/>
            </p:cNvSpPr>
            <p:nvPr/>
          </p:nvSpPr>
          <p:spPr bwMode="auto">
            <a:xfrm>
              <a:off x="674688" y="98425"/>
              <a:ext cx="201613" cy="201613"/>
            </a:xfrm>
            <a:custGeom>
              <a:avLst/>
              <a:gdLst>
                <a:gd name="T0" fmla="*/ 0 w 127"/>
                <a:gd name="T1" fmla="*/ 0 h 127"/>
                <a:gd name="T2" fmla="*/ 0 w 127"/>
                <a:gd name="T3" fmla="*/ 21 h 127"/>
                <a:gd name="T4" fmla="*/ 107 w 127"/>
                <a:gd name="T5" fmla="*/ 21 h 127"/>
                <a:gd name="T6" fmla="*/ 107 w 127"/>
                <a:gd name="T7" fmla="*/ 127 h 127"/>
                <a:gd name="T8" fmla="*/ 127 w 127"/>
                <a:gd name="T9" fmla="*/ 127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21"/>
                  </a:lnTo>
                  <a:lnTo>
                    <a:pt x="107" y="21"/>
                  </a:lnTo>
                  <a:lnTo>
                    <a:pt x="107" y="127"/>
                  </a:lnTo>
                  <a:lnTo>
                    <a:pt x="127" y="127"/>
                  </a:lnTo>
                  <a:lnTo>
                    <a:pt x="127"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48"/>
            <p:cNvSpPr>
              <a:spLocks/>
            </p:cNvSpPr>
            <p:nvPr/>
          </p:nvSpPr>
          <p:spPr bwMode="auto">
            <a:xfrm>
              <a:off x="101600" y="671513"/>
              <a:ext cx="201613" cy="200025"/>
            </a:xfrm>
            <a:custGeom>
              <a:avLst/>
              <a:gdLst>
                <a:gd name="T0" fmla="*/ 0 w 127"/>
                <a:gd name="T1" fmla="*/ 0 h 126"/>
                <a:gd name="T2" fmla="*/ 0 w 127"/>
                <a:gd name="T3" fmla="*/ 126 h 126"/>
                <a:gd name="T4" fmla="*/ 127 w 127"/>
                <a:gd name="T5" fmla="*/ 126 h 126"/>
                <a:gd name="T6" fmla="*/ 127 w 127"/>
                <a:gd name="T7" fmla="*/ 106 h 126"/>
                <a:gd name="T8" fmla="*/ 21 w 127"/>
                <a:gd name="T9" fmla="*/ 106 h 126"/>
                <a:gd name="T10" fmla="*/ 21 w 127"/>
                <a:gd name="T11" fmla="*/ 0 h 126"/>
                <a:gd name="T12" fmla="*/ 0 w 127"/>
                <a:gd name="T13" fmla="*/ 0 h 126"/>
                <a:gd name="T14" fmla="*/ 0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0" y="0"/>
                  </a:moveTo>
                  <a:lnTo>
                    <a:pt x="0" y="126"/>
                  </a:lnTo>
                  <a:lnTo>
                    <a:pt x="127" y="126"/>
                  </a:lnTo>
                  <a:lnTo>
                    <a:pt x="127" y="106"/>
                  </a:lnTo>
                  <a:lnTo>
                    <a:pt x="21" y="106"/>
                  </a:lnTo>
                  <a:lnTo>
                    <a:pt x="21" y="0"/>
                  </a:lnTo>
                  <a:lnTo>
                    <a:pt x="0"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49"/>
            <p:cNvSpPr>
              <a:spLocks/>
            </p:cNvSpPr>
            <p:nvPr/>
          </p:nvSpPr>
          <p:spPr bwMode="auto">
            <a:xfrm>
              <a:off x="674688" y="671513"/>
              <a:ext cx="201613" cy="200025"/>
            </a:xfrm>
            <a:custGeom>
              <a:avLst/>
              <a:gdLst>
                <a:gd name="T0" fmla="*/ 107 w 127"/>
                <a:gd name="T1" fmla="*/ 0 h 126"/>
                <a:gd name="T2" fmla="*/ 107 w 127"/>
                <a:gd name="T3" fmla="*/ 106 h 126"/>
                <a:gd name="T4" fmla="*/ 0 w 127"/>
                <a:gd name="T5" fmla="*/ 106 h 126"/>
                <a:gd name="T6" fmla="*/ 0 w 127"/>
                <a:gd name="T7" fmla="*/ 126 h 126"/>
                <a:gd name="T8" fmla="*/ 127 w 127"/>
                <a:gd name="T9" fmla="*/ 126 h 126"/>
                <a:gd name="T10" fmla="*/ 127 w 127"/>
                <a:gd name="T11" fmla="*/ 0 h 126"/>
                <a:gd name="T12" fmla="*/ 107 w 127"/>
                <a:gd name="T13" fmla="*/ 0 h 126"/>
                <a:gd name="T14" fmla="*/ 107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107" y="0"/>
                  </a:moveTo>
                  <a:lnTo>
                    <a:pt x="107" y="106"/>
                  </a:lnTo>
                  <a:lnTo>
                    <a:pt x="0" y="106"/>
                  </a:lnTo>
                  <a:lnTo>
                    <a:pt x="0" y="126"/>
                  </a:lnTo>
                  <a:lnTo>
                    <a:pt x="127" y="126"/>
                  </a:lnTo>
                  <a:lnTo>
                    <a:pt x="127" y="0"/>
                  </a:lnTo>
                  <a:lnTo>
                    <a:pt x="107" y="0"/>
                  </a:lnTo>
                  <a:lnTo>
                    <a:pt x="107"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50"/>
            <p:cNvSpPr>
              <a:spLocks/>
            </p:cNvSpPr>
            <p:nvPr/>
          </p:nvSpPr>
          <p:spPr bwMode="auto">
            <a:xfrm>
              <a:off x="101600" y="98425"/>
              <a:ext cx="201613" cy="201613"/>
            </a:xfrm>
            <a:custGeom>
              <a:avLst/>
              <a:gdLst>
                <a:gd name="T0" fmla="*/ 0 w 127"/>
                <a:gd name="T1" fmla="*/ 0 h 127"/>
                <a:gd name="T2" fmla="*/ 0 w 127"/>
                <a:gd name="T3" fmla="*/ 127 h 127"/>
                <a:gd name="T4" fmla="*/ 21 w 127"/>
                <a:gd name="T5" fmla="*/ 127 h 127"/>
                <a:gd name="T6" fmla="*/ 21 w 127"/>
                <a:gd name="T7" fmla="*/ 21 h 127"/>
                <a:gd name="T8" fmla="*/ 127 w 127"/>
                <a:gd name="T9" fmla="*/ 21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127"/>
                  </a:lnTo>
                  <a:lnTo>
                    <a:pt x="21" y="127"/>
                  </a:lnTo>
                  <a:lnTo>
                    <a:pt x="21" y="21"/>
                  </a:lnTo>
                  <a:lnTo>
                    <a:pt x="127" y="21"/>
                  </a:lnTo>
                  <a:lnTo>
                    <a:pt x="127"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51"/>
            <p:cNvSpPr>
              <a:spLocks noChangeArrowheads="1"/>
            </p:cNvSpPr>
            <p:nvPr/>
          </p:nvSpPr>
          <p:spPr bwMode="auto">
            <a:xfrm>
              <a:off x="3175" y="469900"/>
              <a:ext cx="230188" cy="3175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9" name="Rectangle 52"/>
            <p:cNvSpPr>
              <a:spLocks noChangeArrowheads="1"/>
            </p:cNvSpPr>
            <p:nvPr/>
          </p:nvSpPr>
          <p:spPr bwMode="auto">
            <a:xfrm>
              <a:off x="744538" y="469900"/>
              <a:ext cx="230188" cy="3175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0" name="Rectangle 53"/>
            <p:cNvSpPr>
              <a:spLocks noChangeArrowheads="1"/>
            </p:cNvSpPr>
            <p:nvPr/>
          </p:nvSpPr>
          <p:spPr bwMode="auto">
            <a:xfrm>
              <a:off x="473075" y="741363"/>
              <a:ext cx="31750" cy="22860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54"/>
            <p:cNvSpPr>
              <a:spLocks noChangeArrowheads="1"/>
            </p:cNvSpPr>
            <p:nvPr/>
          </p:nvSpPr>
          <p:spPr bwMode="auto">
            <a:xfrm>
              <a:off x="473075" y="0"/>
              <a:ext cx="31750" cy="22860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55"/>
            <p:cNvSpPr>
              <a:spLocks/>
            </p:cNvSpPr>
            <p:nvPr/>
          </p:nvSpPr>
          <p:spPr bwMode="auto">
            <a:xfrm>
              <a:off x="407988" y="309563"/>
              <a:ext cx="163513" cy="169863"/>
            </a:xfrm>
            <a:custGeom>
              <a:avLst/>
              <a:gdLst>
                <a:gd name="T0" fmla="*/ 180 w 360"/>
                <a:gd name="T1" fmla="*/ 0 h 375"/>
                <a:gd name="T2" fmla="*/ 0 w 360"/>
                <a:gd name="T3" fmla="*/ 91 h 375"/>
                <a:gd name="T4" fmla="*/ 0 w 360"/>
                <a:gd name="T5" fmla="*/ 284 h 375"/>
                <a:gd name="T6" fmla="*/ 180 w 360"/>
                <a:gd name="T7" fmla="*/ 375 h 375"/>
                <a:gd name="T8" fmla="*/ 360 w 360"/>
                <a:gd name="T9" fmla="*/ 285 h 375"/>
                <a:gd name="T10" fmla="*/ 360 w 360"/>
                <a:gd name="T11" fmla="*/ 91 h 375"/>
                <a:gd name="T12" fmla="*/ 180 w 360"/>
                <a:gd name="T13" fmla="*/ 0 h 375"/>
              </a:gdLst>
              <a:ahLst/>
              <a:cxnLst>
                <a:cxn ang="0">
                  <a:pos x="T0" y="T1"/>
                </a:cxn>
                <a:cxn ang="0">
                  <a:pos x="T2" y="T3"/>
                </a:cxn>
                <a:cxn ang="0">
                  <a:pos x="T4" y="T5"/>
                </a:cxn>
                <a:cxn ang="0">
                  <a:pos x="T6" y="T7"/>
                </a:cxn>
                <a:cxn ang="0">
                  <a:pos x="T8" y="T9"/>
                </a:cxn>
                <a:cxn ang="0">
                  <a:pos x="T10" y="T11"/>
                </a:cxn>
                <a:cxn ang="0">
                  <a:pos x="T12" y="T13"/>
                </a:cxn>
              </a:cxnLst>
              <a:rect l="0" t="0" r="r" b="b"/>
              <a:pathLst>
                <a:path w="360" h="375">
                  <a:moveTo>
                    <a:pt x="180" y="0"/>
                  </a:moveTo>
                  <a:cubicBezTo>
                    <a:pt x="117" y="32"/>
                    <a:pt x="59" y="61"/>
                    <a:pt x="0" y="91"/>
                  </a:cubicBezTo>
                  <a:cubicBezTo>
                    <a:pt x="0" y="284"/>
                    <a:pt x="0" y="284"/>
                    <a:pt x="0" y="284"/>
                  </a:cubicBezTo>
                  <a:cubicBezTo>
                    <a:pt x="63" y="316"/>
                    <a:pt x="123" y="345"/>
                    <a:pt x="180" y="375"/>
                  </a:cubicBezTo>
                  <a:cubicBezTo>
                    <a:pt x="242" y="344"/>
                    <a:pt x="307" y="310"/>
                    <a:pt x="360" y="285"/>
                  </a:cubicBezTo>
                  <a:cubicBezTo>
                    <a:pt x="360" y="91"/>
                    <a:pt x="360" y="91"/>
                    <a:pt x="360" y="91"/>
                  </a:cubicBezTo>
                  <a:cubicBezTo>
                    <a:pt x="298" y="60"/>
                    <a:pt x="233" y="27"/>
                    <a:pt x="180" y="0"/>
                  </a:cubicBez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56"/>
            <p:cNvSpPr>
              <a:spLocks/>
            </p:cNvSpPr>
            <p:nvPr/>
          </p:nvSpPr>
          <p:spPr bwMode="auto">
            <a:xfrm>
              <a:off x="347663" y="477838"/>
              <a:ext cx="284163" cy="184150"/>
            </a:xfrm>
            <a:custGeom>
              <a:avLst/>
              <a:gdLst>
                <a:gd name="T0" fmla="*/ 0 w 179"/>
                <a:gd name="T1" fmla="*/ 0 h 116"/>
                <a:gd name="T2" fmla="*/ 0 w 179"/>
                <a:gd name="T3" fmla="*/ 74 h 116"/>
                <a:gd name="T4" fmla="*/ 89 w 179"/>
                <a:gd name="T5" fmla="*/ 116 h 116"/>
                <a:gd name="T6" fmla="*/ 179 w 179"/>
                <a:gd name="T7" fmla="*/ 67 h 116"/>
                <a:gd name="T8" fmla="*/ 179 w 179"/>
                <a:gd name="T9" fmla="*/ 0 h 116"/>
                <a:gd name="T10" fmla="*/ 158 w 179"/>
                <a:gd name="T11" fmla="*/ 0 h 116"/>
                <a:gd name="T12" fmla="*/ 158 w 179"/>
                <a:gd name="T13" fmla="*/ 55 h 116"/>
                <a:gd name="T14" fmla="*/ 89 w 179"/>
                <a:gd name="T15" fmla="*/ 93 h 116"/>
                <a:gd name="T16" fmla="*/ 20 w 179"/>
                <a:gd name="T17" fmla="*/ 61 h 116"/>
                <a:gd name="T18" fmla="*/ 20 w 179"/>
                <a:gd name="T19" fmla="*/ 0 h 116"/>
                <a:gd name="T20" fmla="*/ 0 w 179"/>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16">
                  <a:moveTo>
                    <a:pt x="0" y="0"/>
                  </a:moveTo>
                  <a:lnTo>
                    <a:pt x="0" y="74"/>
                  </a:lnTo>
                  <a:lnTo>
                    <a:pt x="89" y="116"/>
                  </a:lnTo>
                  <a:lnTo>
                    <a:pt x="179" y="67"/>
                  </a:lnTo>
                  <a:lnTo>
                    <a:pt x="179" y="0"/>
                  </a:lnTo>
                  <a:lnTo>
                    <a:pt x="158" y="0"/>
                  </a:lnTo>
                  <a:lnTo>
                    <a:pt x="158" y="55"/>
                  </a:lnTo>
                  <a:lnTo>
                    <a:pt x="89" y="93"/>
                  </a:lnTo>
                  <a:lnTo>
                    <a:pt x="20" y="61"/>
                  </a:lnTo>
                  <a:lnTo>
                    <a:pt x="20"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文本框 29"/>
          <p:cNvSpPr txBox="1"/>
          <p:nvPr/>
        </p:nvSpPr>
        <p:spPr>
          <a:xfrm>
            <a:off x="5599965" y="108675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1" name="文本框 30"/>
          <p:cNvSpPr txBox="1"/>
          <p:nvPr/>
        </p:nvSpPr>
        <p:spPr>
          <a:xfrm>
            <a:off x="5599965" y="1324160"/>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2" name="文本框 31"/>
          <p:cNvSpPr txBox="1"/>
          <p:nvPr/>
        </p:nvSpPr>
        <p:spPr>
          <a:xfrm>
            <a:off x="5599965" y="210701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3" name="文本框 32"/>
          <p:cNvSpPr txBox="1"/>
          <p:nvPr/>
        </p:nvSpPr>
        <p:spPr>
          <a:xfrm>
            <a:off x="5599965" y="2344420"/>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4" name="文本框 33"/>
          <p:cNvSpPr txBox="1"/>
          <p:nvPr/>
        </p:nvSpPr>
        <p:spPr>
          <a:xfrm>
            <a:off x="5599965" y="2959099"/>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5" name="文本框 34"/>
          <p:cNvSpPr txBox="1"/>
          <p:nvPr/>
        </p:nvSpPr>
        <p:spPr>
          <a:xfrm>
            <a:off x="5599965" y="3196506"/>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6" name="文本框 35"/>
          <p:cNvSpPr txBox="1"/>
          <p:nvPr/>
        </p:nvSpPr>
        <p:spPr>
          <a:xfrm>
            <a:off x="5599965" y="3867242"/>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7" name="文本框 36"/>
          <p:cNvSpPr txBox="1"/>
          <p:nvPr/>
        </p:nvSpPr>
        <p:spPr>
          <a:xfrm>
            <a:off x="5599965" y="4104649"/>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Tree>
    <p:extLst>
      <p:ext uri="{BB962C8B-B14F-4D97-AF65-F5344CB8AC3E}">
        <p14:creationId xmlns:p14="http://schemas.microsoft.com/office/powerpoint/2010/main" val="3771722845"/>
      </p:ext>
    </p:extLst>
  </p:cSld>
  <p:clrMapOvr>
    <a:masterClrMapping/>
  </p:clrMapOvr>
  <p:transition spd="med" advClick="0" advTm="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0266" y="3003799"/>
            <a:ext cx="1672990" cy="1222929"/>
            <a:chOff x="1458841" y="2943034"/>
            <a:chExt cx="1887144" cy="1379472"/>
          </a:xfrm>
          <a:solidFill>
            <a:schemeClr val="bg2"/>
          </a:solidFill>
        </p:grpSpPr>
        <p:sp>
          <p:nvSpPr>
            <p:cNvPr id="3"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4"/>
            </a:solidFill>
            <a:ln w="28575" cap="flat" cmpd="sng" algn="ctr">
              <a:noFill/>
              <a:prstDash val="solid"/>
            </a:ln>
            <a:effectLst/>
          </p:spPr>
          <p:txBody>
            <a:bodyPr rtlCol="0" anchor="ctr"/>
            <a:lstStyle/>
            <a:p>
              <a:pPr algn="ctr">
                <a:defRPr/>
              </a:pPr>
              <a:endParaRPr lang="en-US" kern="0">
                <a:solidFill>
                  <a:schemeClr val="accent2"/>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1639942" y="4060156"/>
              <a:ext cx="1706043" cy="0"/>
            </a:xfrm>
            <a:prstGeom prst="line">
              <a:avLst/>
            </a:prstGeom>
            <a:grpFill/>
            <a:ln w="19050" cap="flat" cmpd="sng" algn="ctr">
              <a:noFill/>
              <a:prstDash val="sysDash"/>
            </a:ln>
            <a:effectLst/>
          </p:spPr>
        </p:cxnSp>
        <p:sp>
          <p:nvSpPr>
            <p:cNvPr id="5" name="TextBox 4"/>
            <p:cNvSpPr txBox="1"/>
            <p:nvPr/>
          </p:nvSpPr>
          <p:spPr>
            <a:xfrm>
              <a:off x="1780574" y="3240784"/>
              <a:ext cx="1198749" cy="270712"/>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200" dirty="0">
                  <a:solidFill>
                    <a:schemeClr val="bg1"/>
                  </a:solidFill>
                  <a:latin typeface="微软雅黑" panose="020B0503020204020204" pitchFamily="34" charset="-122"/>
                  <a:cs typeface="Times New Roman" pitchFamily="18" charset="0"/>
                </a:rPr>
                <a:t>标题文字</a:t>
              </a:r>
            </a:p>
          </p:txBody>
        </p:sp>
        <p:sp>
          <p:nvSpPr>
            <p:cNvPr id="6" name="TextBox 5"/>
            <p:cNvSpPr txBox="1"/>
            <p:nvPr/>
          </p:nvSpPr>
          <p:spPr>
            <a:xfrm>
              <a:off x="1671500" y="3486991"/>
              <a:ext cx="1462734" cy="381773"/>
            </a:xfrm>
            <a:prstGeom prst="rect">
              <a:avLst/>
            </a:prstGeom>
            <a:noFill/>
            <a:ln>
              <a:noFill/>
            </a:ln>
          </p:spPr>
          <p:txBody>
            <a:bodyPr wrap="square" rtlCol="0">
              <a:spAutoFit/>
            </a:bodyPr>
            <a:lstStyle/>
            <a:p>
              <a:pPr>
                <a:defRPr/>
              </a:pPr>
              <a:r>
                <a:rPr lang="zh-CN" altLang="en-US" sz="800" kern="0" dirty="0">
                  <a:solidFill>
                    <a:schemeClr val="bg1"/>
                  </a:solidFill>
                  <a:latin typeface="微软雅黑" panose="020B0503020204020204" pitchFamily="34" charset="-122"/>
                  <a:ea typeface="微软雅黑" panose="020B0503020204020204" pitchFamily="34" charset="-122"/>
                </a:rPr>
                <a:t>单击此处添加段落文本单击字单击</a:t>
              </a:r>
            </a:p>
          </p:txBody>
        </p:sp>
      </p:grpSp>
      <p:grpSp>
        <p:nvGrpSpPr>
          <p:cNvPr id="7" name="组合 6"/>
          <p:cNvGrpSpPr/>
          <p:nvPr/>
        </p:nvGrpSpPr>
        <p:grpSpPr>
          <a:xfrm>
            <a:off x="783861" y="1275606"/>
            <a:ext cx="2255694" cy="1627655"/>
            <a:chOff x="685067" y="915566"/>
            <a:chExt cx="2728160" cy="1968576"/>
          </a:xfrm>
          <a:solidFill>
            <a:schemeClr val="bg1"/>
          </a:solidFill>
        </p:grpSpPr>
        <p:sp>
          <p:nvSpPr>
            <p:cNvPr id="8"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kern="0">
                <a:solidFill>
                  <a:schemeClr val="accent2"/>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1351018"/>
              <a:ext cx="1825587" cy="290259"/>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200" dirty="0">
                  <a:solidFill>
                    <a:schemeClr val="bg1"/>
                  </a:solidFill>
                  <a:latin typeface="微软雅黑" panose="020B0503020204020204" pitchFamily="34" charset="-122"/>
                  <a:cs typeface="Times New Roman" pitchFamily="18" charset="0"/>
                </a:rPr>
                <a:t>标题文字</a:t>
              </a:r>
            </a:p>
          </p:txBody>
        </p:sp>
        <p:sp>
          <p:nvSpPr>
            <p:cNvPr id="10" name="TextBox 9"/>
            <p:cNvSpPr txBox="1"/>
            <p:nvPr/>
          </p:nvSpPr>
          <p:spPr>
            <a:xfrm>
              <a:off x="915027" y="1635645"/>
              <a:ext cx="2062774" cy="558191"/>
            </a:xfrm>
            <a:prstGeom prst="rect">
              <a:avLst/>
            </a:prstGeom>
            <a:noFill/>
            <a:ln>
              <a:noFill/>
            </a:ln>
          </p:spPr>
          <p:txBody>
            <a:bodyPr wrap="square" rtlCol="0">
              <a:spAutoFit/>
            </a:bodyPr>
            <a:lstStyle/>
            <a:p>
              <a:pPr>
                <a:defRPr/>
              </a:pPr>
              <a:r>
                <a:rPr lang="zh-CN" altLang="en-US" sz="800" kern="0" dirty="0">
                  <a:solidFill>
                    <a:schemeClr val="bg1"/>
                  </a:solidFill>
                  <a:latin typeface="微软雅黑" panose="020B0503020204020204" pitchFamily="34" charset="-122"/>
                  <a:ea typeface="微软雅黑" panose="020B0503020204020204" pitchFamily="34" charset="-122"/>
                </a:rPr>
                <a:t>单击此处添加段落文本单击字单击此处添加段落文本单击字单击此处此处添加单击此处添加</a:t>
              </a:r>
            </a:p>
          </p:txBody>
        </p:sp>
      </p:grpSp>
      <p:grpSp>
        <p:nvGrpSpPr>
          <p:cNvPr id="11" name="组合 10"/>
          <p:cNvGrpSpPr/>
          <p:nvPr/>
        </p:nvGrpSpPr>
        <p:grpSpPr>
          <a:xfrm>
            <a:off x="3133516" y="2987126"/>
            <a:ext cx="1977211" cy="1479496"/>
            <a:chOff x="3390310" y="2983512"/>
            <a:chExt cx="2333818" cy="1746336"/>
          </a:xfrm>
        </p:grpSpPr>
        <p:sp>
          <p:nvSpPr>
            <p:cNvPr id="12"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3"/>
            </a:solidFill>
            <a:ln w="28575" cap="flat" cmpd="sng" algn="ctr">
              <a:noFill/>
              <a:prstDash val="solid"/>
            </a:ln>
            <a:effectLst/>
          </p:spPr>
          <p:txBody>
            <a:bodyPr rtlCol="0" anchor="ctr"/>
            <a:lstStyle/>
            <a:p>
              <a:pPr algn="ctr">
                <a:defRPr/>
              </a:pPr>
              <a:endParaRPr lang="en-US" kern="0">
                <a:solidFill>
                  <a:schemeClr val="accent2"/>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40702" y="3281209"/>
              <a:ext cx="1352006" cy="28327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200" dirty="0">
                  <a:solidFill>
                    <a:schemeClr val="bg1"/>
                  </a:solidFill>
                  <a:latin typeface="微软雅黑" panose="020B0503020204020204" pitchFamily="34" charset="-122"/>
                  <a:cs typeface="Times New Roman" pitchFamily="18" charset="0"/>
                </a:rPr>
                <a:t>标题文字</a:t>
              </a:r>
            </a:p>
          </p:txBody>
        </p:sp>
        <p:sp>
          <p:nvSpPr>
            <p:cNvPr id="14" name="TextBox 13"/>
            <p:cNvSpPr txBox="1"/>
            <p:nvPr/>
          </p:nvSpPr>
          <p:spPr>
            <a:xfrm>
              <a:off x="3540613" y="3598912"/>
              <a:ext cx="2062773" cy="399492"/>
            </a:xfrm>
            <a:prstGeom prst="rect">
              <a:avLst/>
            </a:prstGeom>
            <a:noFill/>
          </p:spPr>
          <p:txBody>
            <a:bodyPr wrap="square" rtlCol="0">
              <a:spAutoFit/>
            </a:bodyPr>
            <a:lstStyle/>
            <a:p>
              <a:pPr>
                <a:defRPr/>
              </a:pPr>
              <a:r>
                <a:rPr lang="zh-CN" altLang="en-US" sz="800" kern="0" dirty="0">
                  <a:solidFill>
                    <a:schemeClr val="bg1"/>
                  </a:solidFill>
                  <a:latin typeface="微软雅黑" panose="020B0503020204020204" pitchFamily="34" charset="-122"/>
                  <a:ea typeface="微软雅黑" panose="020B0503020204020204" pitchFamily="34" charset="-122"/>
                </a:rPr>
                <a:t>单击此处添加段落文本单击字单击此处添加段落文本单击字单击此处</a:t>
              </a:r>
            </a:p>
          </p:txBody>
        </p:sp>
      </p:grpSp>
      <p:grpSp>
        <p:nvGrpSpPr>
          <p:cNvPr id="15" name="组合 14"/>
          <p:cNvGrpSpPr/>
          <p:nvPr/>
        </p:nvGrpSpPr>
        <p:grpSpPr>
          <a:xfrm>
            <a:off x="3131840" y="1680799"/>
            <a:ext cx="1650955" cy="1222929"/>
            <a:chOff x="3467029" y="1542643"/>
            <a:chExt cx="1862287" cy="1379472"/>
          </a:xfrm>
        </p:grpSpPr>
        <p:sp>
          <p:nvSpPr>
            <p:cNvPr id="16"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kern="0">
                <a:solidFill>
                  <a:schemeClr val="accent2"/>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681730" y="1885057"/>
              <a:ext cx="1395882" cy="27071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1200" dirty="0">
                  <a:solidFill>
                    <a:schemeClr val="bg1"/>
                  </a:solidFill>
                  <a:latin typeface="微软雅黑" panose="020B0503020204020204" pitchFamily="34" charset="-122"/>
                  <a:cs typeface="Times New Roman" pitchFamily="18" charset="0"/>
                </a:rPr>
                <a:t>标题文字</a:t>
              </a:r>
            </a:p>
          </p:txBody>
        </p:sp>
        <p:sp>
          <p:nvSpPr>
            <p:cNvPr id="18" name="TextBox 17"/>
            <p:cNvSpPr txBox="1"/>
            <p:nvPr/>
          </p:nvSpPr>
          <p:spPr>
            <a:xfrm>
              <a:off x="3735565" y="2148963"/>
              <a:ext cx="1496959" cy="381773"/>
            </a:xfrm>
            <a:prstGeom prst="rect">
              <a:avLst/>
            </a:prstGeom>
            <a:noFill/>
          </p:spPr>
          <p:txBody>
            <a:bodyPr wrap="square" rtlCol="0">
              <a:spAutoFit/>
            </a:bodyPr>
            <a:lstStyle/>
            <a:p>
              <a:pPr>
                <a:defRPr/>
              </a:pPr>
              <a:r>
                <a:rPr lang="zh-CN" altLang="en-US" sz="800" kern="0" dirty="0">
                  <a:solidFill>
                    <a:schemeClr val="bg1"/>
                  </a:solidFill>
                  <a:latin typeface="微软雅黑" panose="020B0503020204020204" pitchFamily="34" charset="-122"/>
                  <a:ea typeface="微软雅黑" panose="020B0503020204020204" pitchFamily="34" charset="-122"/>
                </a:rPr>
                <a:t>单击此处添加段落文本单击字单击</a:t>
              </a:r>
            </a:p>
          </p:txBody>
        </p:sp>
      </p:grpSp>
      <p:grpSp>
        <p:nvGrpSpPr>
          <p:cNvPr id="19" name="组合 18"/>
          <p:cNvGrpSpPr/>
          <p:nvPr/>
        </p:nvGrpSpPr>
        <p:grpSpPr>
          <a:xfrm>
            <a:off x="5363951" y="1230860"/>
            <a:ext cx="2872358" cy="902863"/>
            <a:chOff x="755576" y="1770370"/>
            <a:chExt cx="2872358" cy="902863"/>
          </a:xfrm>
        </p:grpSpPr>
        <p:sp>
          <p:nvSpPr>
            <p:cNvPr id="20" name="TextBox 19"/>
            <p:cNvSpPr txBox="1"/>
            <p:nvPr/>
          </p:nvSpPr>
          <p:spPr>
            <a:xfrm>
              <a:off x="755576" y="1770370"/>
              <a:ext cx="2800350"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标题文字</a:t>
              </a:r>
            </a:p>
          </p:txBody>
        </p:sp>
        <p:sp>
          <p:nvSpPr>
            <p:cNvPr id="21" name="TextBox 20"/>
            <p:cNvSpPr txBox="1"/>
            <p:nvPr/>
          </p:nvSpPr>
          <p:spPr>
            <a:xfrm>
              <a:off x="830317" y="2211710"/>
              <a:ext cx="2797617" cy="461523"/>
            </a:xfrm>
            <a:prstGeom prst="rect">
              <a:avLst/>
            </a:prstGeom>
            <a:noFill/>
          </p:spPr>
          <p:txBody>
            <a:bodyPr wrap="square" rtlCol="0">
              <a:spAutoFit/>
            </a:bodyPr>
            <a:lstStyle/>
            <a:p>
              <a:r>
                <a:rPr lang="zh-CN" altLang="en-US" sz="800" spc="-10" dirty="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grpSp>
      <p:sp>
        <p:nvSpPr>
          <p:cNvPr id="22" name="TextBox 21"/>
          <p:cNvSpPr txBox="1"/>
          <p:nvPr/>
        </p:nvSpPr>
        <p:spPr>
          <a:xfrm>
            <a:off x="5438693" y="2583944"/>
            <a:ext cx="2797617" cy="461541"/>
          </a:xfrm>
          <a:prstGeom prst="rect">
            <a:avLst/>
          </a:prstGeom>
          <a:noFill/>
        </p:spPr>
        <p:txBody>
          <a:bodyPr wrap="square" lIns="91431" tIns="45715" rIns="91431" bIns="45715" rtlCol="0">
            <a:spAutoFit/>
          </a:bodyPr>
          <a:lstStyle/>
          <a:p>
            <a:r>
              <a:rPr lang="zh-CN" altLang="en-US" sz="800" spc="-10" dirty="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a:t>
            </a:r>
          </a:p>
        </p:txBody>
      </p:sp>
    </p:spTree>
    <p:extLst>
      <p:ext uri="{BB962C8B-B14F-4D97-AF65-F5344CB8AC3E}">
        <p14:creationId xmlns:p14="http://schemas.microsoft.com/office/powerpoint/2010/main" val="594147774"/>
      </p:ext>
    </p:extLst>
  </p:cSld>
  <p:clrMapOvr>
    <a:masterClrMapping/>
  </p:clrMapOvr>
  <p:transition spd="med" advClick="0" advTm="5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stretch>
            <a:fillRect/>
          </a:stretch>
        </p:blipFill>
        <p:spPr>
          <a:xfrm>
            <a:off x="3358932" y="1209170"/>
            <a:ext cx="1325121" cy="1768642"/>
          </a:xfrm>
          <a:prstGeom prst="rect">
            <a:avLst/>
          </a:prstGeom>
        </p:spPr>
      </p:pic>
      <p:sp>
        <p:nvSpPr>
          <p:cNvPr id="9" name="矩形 8"/>
          <p:cNvSpPr/>
          <p:nvPr/>
        </p:nvSpPr>
        <p:spPr>
          <a:xfrm>
            <a:off x="0" y="3075650"/>
            <a:ext cx="9144000" cy="111548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a:cs typeface="+mn-ea"/>
              <a:sym typeface="+mn-lt"/>
            </a:endParaRPr>
          </a:p>
        </p:txBody>
      </p:sp>
      <p:sp>
        <p:nvSpPr>
          <p:cNvPr id="10" name="椭圆 9"/>
          <p:cNvSpPr/>
          <p:nvPr/>
        </p:nvSpPr>
        <p:spPr>
          <a:xfrm>
            <a:off x="443133" y="3441877"/>
            <a:ext cx="337624" cy="337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1</a:t>
            </a:r>
            <a:endParaRPr lang="zh-CN" altLang="en-US" dirty="0">
              <a:cs typeface="+mn-ea"/>
              <a:sym typeface="+mn-lt"/>
            </a:endParaRPr>
          </a:p>
        </p:txBody>
      </p:sp>
      <p:sp>
        <p:nvSpPr>
          <p:cNvPr id="11" name="矩形 10"/>
          <p:cNvSpPr/>
          <p:nvPr/>
        </p:nvSpPr>
        <p:spPr>
          <a:xfrm>
            <a:off x="780757" y="3349473"/>
            <a:ext cx="2242202" cy="438572"/>
          </a:xfrm>
          <a:prstGeom prst="rect">
            <a:avLst/>
          </a:prstGeom>
        </p:spPr>
        <p:txBody>
          <a:bodyPr wrap="square" lIns="68568" tIns="34285" rIns="68568" bIns="34285">
            <a:spAutoFit/>
          </a:bodyPr>
          <a:lstStyle/>
          <a:p>
            <a:pPr>
              <a:lnSpc>
                <a:spcPct val="150000"/>
              </a:lnSpc>
            </a:pPr>
            <a:r>
              <a:rPr lang="zh-CN" altLang="en-US" sz="800" dirty="0">
                <a:solidFill>
                  <a:schemeClr val="bg1"/>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solidFill>
              <a:latin typeface="微软雅黑" pitchFamily="34" charset="-122"/>
              <a:ea typeface="微软雅黑" pitchFamily="34" charset="-122"/>
              <a:cs typeface="+mn-ea"/>
              <a:sym typeface="+mn-lt"/>
            </a:endParaRPr>
          </a:p>
        </p:txBody>
      </p:sp>
      <p:sp>
        <p:nvSpPr>
          <p:cNvPr id="12" name="椭圆 11"/>
          <p:cNvSpPr/>
          <p:nvPr/>
        </p:nvSpPr>
        <p:spPr>
          <a:xfrm>
            <a:off x="3488230" y="3441877"/>
            <a:ext cx="337624" cy="3376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2</a:t>
            </a:r>
            <a:endParaRPr lang="zh-CN" altLang="en-US" dirty="0">
              <a:cs typeface="+mn-ea"/>
              <a:sym typeface="+mn-lt"/>
            </a:endParaRPr>
          </a:p>
        </p:txBody>
      </p:sp>
      <p:sp>
        <p:nvSpPr>
          <p:cNvPr id="13" name="矩形 12"/>
          <p:cNvSpPr/>
          <p:nvPr/>
        </p:nvSpPr>
        <p:spPr>
          <a:xfrm>
            <a:off x="3825854" y="3349473"/>
            <a:ext cx="2169592" cy="438572"/>
          </a:xfrm>
          <a:prstGeom prst="rect">
            <a:avLst/>
          </a:prstGeom>
        </p:spPr>
        <p:txBody>
          <a:bodyPr wrap="square" lIns="68568" tIns="34285" rIns="68568" bIns="34285">
            <a:spAutoFit/>
          </a:bodyPr>
          <a:lstStyle/>
          <a:p>
            <a:pPr>
              <a:lnSpc>
                <a:spcPct val="150000"/>
              </a:lnSpc>
            </a:pPr>
            <a:r>
              <a:rPr lang="zh-CN" altLang="en-US" sz="800" dirty="0">
                <a:solidFill>
                  <a:schemeClr val="bg1"/>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solidFill>
              <a:latin typeface="微软雅黑" pitchFamily="34" charset="-122"/>
              <a:ea typeface="微软雅黑" pitchFamily="34" charset="-122"/>
              <a:cs typeface="+mn-ea"/>
              <a:sym typeface="+mn-lt"/>
            </a:endParaRPr>
          </a:p>
        </p:txBody>
      </p:sp>
      <p:sp>
        <p:nvSpPr>
          <p:cNvPr id="14" name="椭圆 13"/>
          <p:cNvSpPr/>
          <p:nvPr/>
        </p:nvSpPr>
        <p:spPr>
          <a:xfrm>
            <a:off x="6529629" y="3441877"/>
            <a:ext cx="337624" cy="3376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3</a:t>
            </a:r>
            <a:endParaRPr lang="zh-CN" altLang="en-US" dirty="0">
              <a:cs typeface="+mn-ea"/>
              <a:sym typeface="+mn-lt"/>
            </a:endParaRPr>
          </a:p>
        </p:txBody>
      </p:sp>
      <p:sp>
        <p:nvSpPr>
          <p:cNvPr id="15" name="矩形 14"/>
          <p:cNvSpPr/>
          <p:nvPr/>
        </p:nvSpPr>
        <p:spPr>
          <a:xfrm>
            <a:off x="6867253" y="3349473"/>
            <a:ext cx="2169592" cy="438572"/>
          </a:xfrm>
          <a:prstGeom prst="rect">
            <a:avLst/>
          </a:prstGeom>
        </p:spPr>
        <p:txBody>
          <a:bodyPr wrap="square" lIns="68568" tIns="34285" rIns="68568" bIns="34285">
            <a:spAutoFit/>
          </a:bodyPr>
          <a:lstStyle/>
          <a:p>
            <a:pPr>
              <a:lnSpc>
                <a:spcPct val="150000"/>
              </a:lnSpc>
            </a:pPr>
            <a:r>
              <a:rPr lang="zh-CN" altLang="en-US" sz="800" dirty="0">
                <a:solidFill>
                  <a:schemeClr val="bg1"/>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solidFill>
              <a:latin typeface="微软雅黑" pitchFamily="34" charset="-122"/>
              <a:ea typeface="微软雅黑" pitchFamily="34" charset="-122"/>
              <a:cs typeface="+mn-ea"/>
              <a:sym typeface="+mn-lt"/>
            </a:endParaRPr>
          </a:p>
        </p:txBody>
      </p:sp>
      <p:grpSp>
        <p:nvGrpSpPr>
          <p:cNvPr id="2" name="组合 15"/>
          <p:cNvGrpSpPr/>
          <p:nvPr/>
        </p:nvGrpSpPr>
        <p:grpSpPr>
          <a:xfrm>
            <a:off x="4677147" y="1210092"/>
            <a:ext cx="4466853" cy="1767720"/>
            <a:chOff x="4257077" y="2119893"/>
            <a:chExt cx="5955804" cy="2356960"/>
          </a:xfrm>
          <a:solidFill>
            <a:srgbClr val="00B050"/>
          </a:solidFill>
        </p:grpSpPr>
        <p:sp>
          <p:nvSpPr>
            <p:cNvPr id="17" name="等腰三角形 16"/>
            <p:cNvSpPr/>
            <p:nvPr/>
          </p:nvSpPr>
          <p:spPr>
            <a:xfrm rot="16200000">
              <a:off x="4224440" y="3094390"/>
              <a:ext cx="473237" cy="4079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4552497" y="2119893"/>
              <a:ext cx="5660384" cy="2356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700" dirty="0">
                  <a:solidFill>
                    <a:schemeClr val="bg1"/>
                  </a:solidFill>
                  <a:cs typeface="+mn-ea"/>
                  <a:sym typeface="+mn-lt"/>
                </a:rPr>
                <a:t>在此输入关于此标题或图形的文字描述内容或者相关的数据</a:t>
              </a:r>
              <a:endParaRPr lang="en-US" altLang="zh-CN" sz="1700" dirty="0">
                <a:solidFill>
                  <a:schemeClr val="bg1"/>
                </a:solidFill>
                <a:cs typeface="+mn-ea"/>
                <a:sym typeface="+mn-lt"/>
              </a:endParaRPr>
            </a:p>
          </p:txBody>
        </p:sp>
      </p:grpSp>
      <p:pic>
        <p:nvPicPr>
          <p:cNvPr id="19" name="图片 18"/>
          <p:cNvPicPr>
            <a:picLocks noChangeAspect="1"/>
          </p:cNvPicPr>
          <p:nvPr/>
        </p:nvPicPr>
        <p:blipFill>
          <a:blip r:embed="rId4" cstate="print"/>
          <a:stretch>
            <a:fillRect/>
          </a:stretch>
        </p:blipFill>
        <p:spPr>
          <a:xfrm>
            <a:off x="1" y="1213153"/>
            <a:ext cx="3137169" cy="1764658"/>
          </a:xfrm>
          <a:prstGeom prst="rect">
            <a:avLst/>
          </a:prstGeom>
        </p:spPr>
      </p:pic>
    </p:spTree>
    <p:extLst>
      <p:ext uri="{BB962C8B-B14F-4D97-AF65-F5344CB8AC3E}">
        <p14:creationId xmlns:p14="http://schemas.microsoft.com/office/powerpoint/2010/main" val="81149302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p:tgtEl>
                                          <p:spTgt spid="2"/>
                                        </p:tgtEl>
                                        <p:attrNameLst>
                                          <p:attrName>ppt_x</p:attrName>
                                        </p:attrNameLst>
                                      </p:cBhvr>
                                      <p:tavLst>
                                        <p:tav tm="0">
                                          <p:val>
                                            <p:strVal val="#ppt_x+#ppt_w*1.125000"/>
                                          </p:val>
                                        </p:tav>
                                        <p:tav tm="100000">
                                          <p:val>
                                            <p:strVal val="#ppt_x"/>
                                          </p:val>
                                        </p:tav>
                                      </p:tavLst>
                                    </p:anim>
                                    <p:animEffect transition="in" filter="wipe(left)">
                                      <p:cBhvr>
                                        <p:cTn id="17" dur="1000"/>
                                        <p:tgtEl>
                                          <p:spTgt spid="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
                                        </p:tgtEl>
                                        <p:attrNameLst>
                                          <p:attrName>ppt_y</p:attrName>
                                        </p:attrNameLst>
                                      </p:cBhvr>
                                      <p:tavLst>
                                        <p:tav tm="0">
                                          <p:val>
                                            <p:strVal val="#ppt_y"/>
                                          </p:val>
                                        </p:tav>
                                        <p:tav tm="100000">
                                          <p:val>
                                            <p:strVal val="#ppt_y"/>
                                          </p:val>
                                        </p:tav>
                                      </p:tavLst>
                                    </p:anim>
                                    <p:anim calcmode="lin" valueType="num">
                                      <p:cBhvr>
                                        <p:cTn id="2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Effect transition="in" filter="fade">
                                      <p:cBhvr>
                                        <p:cTn id="33" dur="750"/>
                                        <p:tgtEl>
                                          <p:spTgt spid="11"/>
                                        </p:tgtEl>
                                      </p:cBhvr>
                                    </p:animEffect>
                                  </p:childTnLst>
                                </p:cTn>
                              </p:par>
                            </p:childTnLst>
                          </p:cTn>
                        </p:par>
                        <p:par>
                          <p:cTn id="34" fill="hold">
                            <p:stCondLst>
                              <p:cond delay="5625"/>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2"/>
                                        </p:tgtEl>
                                        <p:attrNameLst>
                                          <p:attrName>ppt_y</p:attrName>
                                        </p:attrNameLst>
                                      </p:cBhvr>
                                      <p:tavLst>
                                        <p:tav tm="0">
                                          <p:val>
                                            <p:strVal val="#ppt_y"/>
                                          </p:val>
                                        </p:tav>
                                        <p:tav tm="100000">
                                          <p:val>
                                            <p:strVal val="#ppt_y"/>
                                          </p:val>
                                        </p:tav>
                                      </p:tavLst>
                                    </p:anim>
                                    <p:anim calcmode="lin" valueType="num">
                                      <p:cBhvr>
                                        <p:cTn id="3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2"/>
                                        </p:tgtEl>
                                      </p:cBhvr>
                                    </p:animEffect>
                                  </p:childTnLst>
                                </p:cTn>
                              </p:par>
                            </p:childTnLst>
                          </p:cTn>
                        </p:par>
                        <p:par>
                          <p:cTn id="42" fill="hold">
                            <p:stCondLst>
                              <p:cond delay="6125"/>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13"/>
                                        </p:tgtEl>
                                        <p:attrNameLst>
                                          <p:attrName>style.visibility</p:attrName>
                                        </p:attrNameLst>
                                      </p:cBhvr>
                                      <p:to>
                                        <p:strVal val="visible"/>
                                      </p:to>
                                    </p:set>
                                    <p:animEffect transition="in" filter="fade">
                                      <p:cBhvr>
                                        <p:cTn id="45" dur="750"/>
                                        <p:tgtEl>
                                          <p:spTgt spid="13"/>
                                        </p:tgtEl>
                                      </p:cBhvr>
                                    </p:animEffect>
                                  </p:childTnLst>
                                </p:cTn>
                              </p:par>
                            </p:childTnLst>
                          </p:cTn>
                        </p:par>
                        <p:par>
                          <p:cTn id="46" fill="hold">
                            <p:stCondLst>
                              <p:cond delay="87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4"/>
                                        </p:tgtEl>
                                        <p:attrNameLst>
                                          <p:attrName>ppt_y</p:attrName>
                                        </p:attrNameLst>
                                      </p:cBhvr>
                                      <p:tavLst>
                                        <p:tav tm="0">
                                          <p:val>
                                            <p:strVal val="#ppt_y"/>
                                          </p:val>
                                        </p:tav>
                                        <p:tav tm="100000">
                                          <p:val>
                                            <p:strVal val="#ppt_y"/>
                                          </p:val>
                                        </p:tav>
                                      </p:tavLst>
                                    </p:anim>
                                    <p:anim calcmode="lin" valueType="num">
                                      <p:cBhvr>
                                        <p:cTn id="5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4"/>
                                        </p:tgtEl>
                                      </p:cBhvr>
                                    </p:animEffect>
                                  </p:childTnLst>
                                </p:cTn>
                              </p:par>
                            </p:childTnLst>
                          </p:cTn>
                        </p:par>
                        <p:par>
                          <p:cTn id="54" fill="hold">
                            <p:stCondLst>
                              <p:cond delay="92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5"/>
                                        </p:tgtEl>
                                        <p:attrNameLst>
                                          <p:attrName>style.visibility</p:attrName>
                                        </p:attrNameLst>
                                      </p:cBhvr>
                                      <p:to>
                                        <p:strVal val="visible"/>
                                      </p:to>
                                    </p:set>
                                    <p:animEffect transition="in" filter="fade">
                                      <p:cBhvr>
                                        <p:cTn id="5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P spid="13" grpId="0"/>
      <p:bldP spid="14" grpId="0" animBg="1"/>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新建文件夹 (3)\1058b7c182140c7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4" name="文本框 4"/>
          <p:cNvSpPr txBox="1"/>
          <p:nvPr/>
        </p:nvSpPr>
        <p:spPr>
          <a:xfrm>
            <a:off x="4095641" y="2620723"/>
            <a:ext cx="2646878" cy="584775"/>
          </a:xfrm>
          <a:prstGeom prst="rect">
            <a:avLst/>
          </a:prstGeom>
          <a:noFill/>
        </p:spPr>
        <p:txBody>
          <a:bodyPr wrap="none" rtlCol="0">
            <a:spAutoFit/>
          </a:bodyPr>
          <a:lstStyle/>
          <a:p>
            <a:r>
              <a:rPr lang="zh-CN" altLang="en-US" sz="3200" b="1" dirty="0">
                <a:solidFill>
                  <a:schemeClr val="accent3"/>
                </a:solidFill>
                <a:latin typeface="Arial" panose="020B0604020202020204" pitchFamily="34" charset="0"/>
                <a:ea typeface="微软雅黑" pitchFamily="34" charset="-122"/>
                <a:sym typeface="Arial" panose="020B0604020202020204" pitchFamily="34" charset="0"/>
              </a:rPr>
              <a:t>成功项目展示</a:t>
            </a:r>
            <a:endParaRPr lang="en-US" altLang="zh-CN" sz="3200" b="1" dirty="0">
              <a:solidFill>
                <a:schemeClr val="accent3"/>
              </a:solidFill>
              <a:latin typeface="Arial" panose="020B0604020202020204" pitchFamily="34" charset="0"/>
              <a:ea typeface="微软雅黑" pitchFamily="34" charset="-122"/>
              <a:sym typeface="Arial" panose="020B0604020202020204" pitchFamily="34" charset="0"/>
            </a:endParaRPr>
          </a:p>
        </p:txBody>
      </p:sp>
      <p:sp>
        <p:nvSpPr>
          <p:cNvPr id="5" name="矩形: 圆角 8"/>
          <p:cNvSpPr/>
          <p:nvPr/>
        </p:nvSpPr>
        <p:spPr>
          <a:xfrm>
            <a:off x="4179209" y="2187684"/>
            <a:ext cx="1936968" cy="32273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4D4AD"/>
                </a:solidFill>
                <a:latin typeface="微软雅黑" panose="020B0503020204020204" pitchFamily="82" charset="2"/>
                <a:ea typeface="微软雅黑" panose="020B0503020204020204" pitchFamily="82" charset="2"/>
              </a:rPr>
              <a:t>政府工作报告</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8273" y="1861329"/>
            <a:ext cx="514691" cy="279049"/>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6177" y="1059582"/>
            <a:ext cx="229441" cy="198435"/>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3915" y="1501956"/>
            <a:ext cx="328658" cy="210837"/>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250"/>
                            </p:stCondLst>
                            <p:childTnLst>
                              <p:par>
                                <p:cTn id="21" presetID="2" presetClass="entr" presetSubtype="3"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560" y="1594610"/>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7" name="矩形 16"/>
          <p:cNvSpPr/>
          <p:nvPr/>
        </p:nvSpPr>
        <p:spPr>
          <a:xfrm>
            <a:off x="1709244" y="1594610"/>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8" name="Rectangle 24"/>
          <p:cNvSpPr>
            <a:spLocks noChangeArrowheads="1"/>
          </p:cNvSpPr>
          <p:nvPr/>
        </p:nvSpPr>
        <p:spPr bwMode="auto">
          <a:xfrm>
            <a:off x="1853257" y="1694502"/>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19" name="矩形 18"/>
          <p:cNvSpPr/>
          <p:nvPr/>
        </p:nvSpPr>
        <p:spPr>
          <a:xfrm>
            <a:off x="611560" y="2821809"/>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0" name="矩形 19"/>
          <p:cNvSpPr/>
          <p:nvPr/>
        </p:nvSpPr>
        <p:spPr>
          <a:xfrm>
            <a:off x="1709244" y="2821809"/>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1" name="Rectangle 24"/>
          <p:cNvSpPr>
            <a:spLocks noChangeArrowheads="1"/>
          </p:cNvSpPr>
          <p:nvPr/>
        </p:nvSpPr>
        <p:spPr bwMode="auto">
          <a:xfrm>
            <a:off x="1853257" y="2921700"/>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22" name="矩形 21"/>
          <p:cNvSpPr/>
          <p:nvPr/>
        </p:nvSpPr>
        <p:spPr>
          <a:xfrm>
            <a:off x="4716016" y="1594610"/>
            <a:ext cx="3814915" cy="2306164"/>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3" name="Freeform 14"/>
          <p:cNvSpPr>
            <a:spLocks noEditPoints="1"/>
          </p:cNvSpPr>
          <p:nvPr/>
        </p:nvSpPr>
        <p:spPr bwMode="auto">
          <a:xfrm>
            <a:off x="1040291" y="2000461"/>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1017690" y="3226448"/>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3374" y="2624557"/>
            <a:ext cx="1627582" cy="1385713"/>
            <a:chOff x="4208894" y="3762612"/>
            <a:chExt cx="1822450" cy="1551623"/>
          </a:xfrm>
        </p:grpSpPr>
        <p:sp>
          <p:nvSpPr>
            <p:cNvPr id="3" name="等腰三角形 2"/>
            <p:cNvSpPr/>
            <p:nvPr/>
          </p:nvSpPr>
          <p:spPr>
            <a:xfrm rot="10800000">
              <a:off x="4208894" y="3762612"/>
              <a:ext cx="1822450" cy="1551623"/>
            </a:xfrm>
            <a:prstGeom prst="triangle">
              <a:avLst/>
            </a:prstGeom>
            <a:solidFill>
              <a:schemeClr val="accent2"/>
            </a:solidFill>
            <a:ln w="3175" cap="flat" cmpd="sng" algn="ctr">
              <a:noFill/>
              <a:prstDash val="solid"/>
            </a:ln>
            <a:effectLst/>
          </p:spPr>
          <p:txBody>
            <a:bodyPr anchor="ctr"/>
            <a:lstStyle/>
            <a:p>
              <a:pPr algn="ctr">
                <a:defRPr/>
              </a:pPr>
              <a:endParaRPr lang="zh-CN" altLang="en-US" sz="1600" kern="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TextBox 3"/>
            <p:cNvSpPr txBox="1"/>
            <p:nvPr/>
          </p:nvSpPr>
          <p:spPr>
            <a:xfrm>
              <a:off x="4711452" y="3969357"/>
              <a:ext cx="824027" cy="654790"/>
            </a:xfrm>
            <a:prstGeom prst="rect">
              <a:avLst/>
            </a:prstGeom>
          </p:spPr>
          <p:txBody>
            <a:bodyPr wrap="square" rtlCol="0">
              <a:spAutoFit/>
            </a:bodyPr>
            <a:lstStyle/>
            <a:p>
              <a:pPr algn="ctr">
                <a:defRPr/>
              </a:pPr>
              <a:r>
                <a:rPr lang="zh-CN" altLang="en-US" sz="1600" kern="0" dirty="0">
                  <a:solidFill>
                    <a:srgbClr val="F8F8F8"/>
                  </a:solidFill>
                  <a:latin typeface="微软雅黑" panose="020B0503020204020204" pitchFamily="34" charset="-122"/>
                  <a:ea typeface="微软雅黑" panose="020B0503020204020204" pitchFamily="34" charset="-122"/>
                </a:rPr>
                <a:t>标题</a:t>
              </a:r>
              <a:endParaRPr lang="en-US" altLang="zh-CN" sz="1600" kern="0" dirty="0">
                <a:solidFill>
                  <a:srgbClr val="F8F8F8"/>
                </a:solidFill>
                <a:latin typeface="微软雅黑" panose="020B0503020204020204" pitchFamily="34" charset="-122"/>
                <a:ea typeface="微软雅黑" panose="020B0503020204020204" pitchFamily="34" charset="-122"/>
              </a:endParaRPr>
            </a:p>
            <a:p>
              <a:pPr algn="ctr">
                <a:defRPr/>
              </a:pPr>
              <a:r>
                <a:rPr lang="zh-CN" altLang="en-US" sz="1600" kern="0" dirty="0">
                  <a:solidFill>
                    <a:srgbClr val="F8F8F8"/>
                  </a:solidFill>
                  <a:latin typeface="微软雅黑" panose="020B0503020204020204" pitchFamily="34" charset="-122"/>
                  <a:ea typeface="微软雅黑" panose="020B0503020204020204" pitchFamily="34" charset="-122"/>
                </a:rPr>
                <a:t>文字</a:t>
              </a:r>
            </a:p>
          </p:txBody>
        </p:sp>
      </p:grpSp>
      <p:grpSp>
        <p:nvGrpSpPr>
          <p:cNvPr id="5" name="组合 4"/>
          <p:cNvGrpSpPr/>
          <p:nvPr/>
        </p:nvGrpSpPr>
        <p:grpSpPr>
          <a:xfrm>
            <a:off x="4644009" y="2727333"/>
            <a:ext cx="1576321" cy="1340149"/>
            <a:chOff x="5237842" y="4004098"/>
            <a:chExt cx="1765052" cy="1500603"/>
          </a:xfrm>
        </p:grpSpPr>
        <p:sp>
          <p:nvSpPr>
            <p:cNvPr id="6"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accent4"/>
            </a:solidFill>
            <a:ln w="3175" cap="flat" cmpd="sng" algn="ctr">
              <a:noFill/>
              <a:prstDash val="solid"/>
            </a:ln>
            <a:effectLst/>
          </p:spPr>
          <p:txBody>
            <a:bodyPr anchor="ctr"/>
            <a:lstStyle/>
            <a:p>
              <a:pPr algn="ctr">
                <a:defRPr/>
              </a:pPr>
              <a:endParaRPr lang="zh-CN" altLang="en-US" sz="1600" kern="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TextBox 6"/>
            <p:cNvSpPr txBox="1"/>
            <p:nvPr/>
          </p:nvSpPr>
          <p:spPr>
            <a:xfrm>
              <a:off x="5997759" y="4958700"/>
              <a:ext cx="666278" cy="379089"/>
            </a:xfrm>
            <a:prstGeom prst="rect">
              <a:avLst/>
            </a:prstGeom>
            <a:noFill/>
          </p:spPr>
          <p:txBody>
            <a:bodyPr wrap="none" rtlCol="0">
              <a:spAutoFit/>
            </a:bodyPr>
            <a:lstStyle/>
            <a:p>
              <a:pPr algn="ctr">
                <a:defRPr/>
              </a:pPr>
              <a:r>
                <a:rPr lang="zh-CN" altLang="en-US" sz="1600" kern="0" dirty="0">
                  <a:solidFill>
                    <a:schemeClr val="bg1"/>
                  </a:solidFill>
                  <a:latin typeface="微软雅黑" panose="020B0503020204020204" pitchFamily="34" charset="-122"/>
                  <a:ea typeface="微软雅黑" panose="020B0503020204020204" pitchFamily="34" charset="-122"/>
                </a:rPr>
                <a:t>标题</a:t>
              </a:r>
            </a:p>
          </p:txBody>
        </p:sp>
      </p:grpSp>
      <p:grpSp>
        <p:nvGrpSpPr>
          <p:cNvPr id="8" name="组合 7"/>
          <p:cNvGrpSpPr/>
          <p:nvPr/>
        </p:nvGrpSpPr>
        <p:grpSpPr>
          <a:xfrm>
            <a:off x="3658544" y="1115743"/>
            <a:ext cx="1604674" cy="1311991"/>
            <a:chOff x="4244067" y="2343574"/>
            <a:chExt cx="1796802" cy="1469072"/>
          </a:xfrm>
        </p:grpSpPr>
        <p:sp>
          <p:nvSpPr>
            <p:cNvPr id="9"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accent1"/>
            </a:solidFill>
            <a:ln w="3175" cap="flat" cmpd="sng" algn="ctr">
              <a:noFill/>
              <a:prstDash val="solid"/>
            </a:ln>
            <a:effectLst/>
          </p:spPr>
          <p:txBody>
            <a:bodyPr anchor="ctr"/>
            <a:lstStyle/>
            <a:p>
              <a:pPr algn="ctr">
                <a:defRPr/>
              </a:pPr>
              <a:endParaRPr lang="zh-CN" altLang="en-US" sz="1600" kern="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TextBox 9"/>
            <p:cNvSpPr txBox="1"/>
            <p:nvPr/>
          </p:nvSpPr>
          <p:spPr>
            <a:xfrm>
              <a:off x="4801423" y="3047006"/>
              <a:ext cx="666279" cy="379088"/>
            </a:xfrm>
            <a:prstGeom prst="rect">
              <a:avLst/>
            </a:prstGeom>
            <a:noFill/>
          </p:spPr>
          <p:txBody>
            <a:bodyPr wrap="none" rtlCol="0">
              <a:spAutoFit/>
            </a:bodyPr>
            <a:lstStyle/>
            <a:p>
              <a:pPr algn="ctr">
                <a:defRPr/>
              </a:pPr>
              <a:r>
                <a:rPr lang="zh-CN" altLang="en-US" sz="1600" kern="0" dirty="0">
                  <a:solidFill>
                    <a:schemeClr val="bg1"/>
                  </a:solidFill>
                  <a:latin typeface="微软雅黑" panose="020B0503020204020204" pitchFamily="34" charset="-122"/>
                  <a:ea typeface="微软雅黑" panose="020B0503020204020204" pitchFamily="34" charset="-122"/>
                </a:rPr>
                <a:t>标题</a:t>
              </a:r>
            </a:p>
          </p:txBody>
        </p:sp>
      </p:grpSp>
      <p:grpSp>
        <p:nvGrpSpPr>
          <p:cNvPr id="11" name="组合 10"/>
          <p:cNvGrpSpPr/>
          <p:nvPr/>
        </p:nvGrpSpPr>
        <p:grpSpPr>
          <a:xfrm>
            <a:off x="2690172" y="2727333"/>
            <a:ext cx="1576321" cy="1340149"/>
            <a:chOff x="3275692" y="4004098"/>
            <a:chExt cx="1765052" cy="1500603"/>
          </a:xfrm>
        </p:grpSpPr>
        <p:sp>
          <p:nvSpPr>
            <p:cNvPr id="12"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accent3"/>
            </a:solidFill>
            <a:ln w="3175" cap="flat" cmpd="sng" algn="ctr">
              <a:noFill/>
              <a:prstDash val="solid"/>
            </a:ln>
            <a:effectLst/>
          </p:spPr>
          <p:txBody>
            <a:bodyPr anchor="ctr"/>
            <a:lstStyle/>
            <a:p>
              <a:pPr algn="ctr">
                <a:defRPr/>
              </a:pPr>
              <a:endParaRPr lang="zh-CN" altLang="en-US" sz="1600" kern="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TextBox 12"/>
            <p:cNvSpPr txBox="1"/>
            <p:nvPr/>
          </p:nvSpPr>
          <p:spPr>
            <a:xfrm>
              <a:off x="3622960" y="4936591"/>
              <a:ext cx="666278" cy="379089"/>
            </a:xfrm>
            <a:prstGeom prst="rect">
              <a:avLst/>
            </a:prstGeom>
            <a:noFill/>
          </p:spPr>
          <p:txBody>
            <a:bodyPr wrap="none" rtlCol="0">
              <a:spAutoFit/>
            </a:bodyPr>
            <a:lstStyle/>
            <a:p>
              <a:pPr algn="ctr">
                <a:defRPr/>
              </a:pPr>
              <a:r>
                <a:rPr lang="zh-CN" altLang="en-US" sz="1600" kern="0" dirty="0">
                  <a:solidFill>
                    <a:schemeClr val="bg1"/>
                  </a:solidFill>
                  <a:latin typeface="微软雅黑" panose="020B0503020204020204" pitchFamily="34" charset="-122"/>
                  <a:ea typeface="微软雅黑" panose="020B0503020204020204" pitchFamily="34" charset="-122"/>
                </a:rPr>
                <a:t>标题</a:t>
              </a:r>
            </a:p>
          </p:txBody>
        </p:sp>
      </p:grpSp>
      <p:grpSp>
        <p:nvGrpSpPr>
          <p:cNvPr id="14" name="组合 13"/>
          <p:cNvGrpSpPr/>
          <p:nvPr/>
        </p:nvGrpSpPr>
        <p:grpSpPr>
          <a:xfrm>
            <a:off x="5076057" y="1396547"/>
            <a:ext cx="2548069" cy="808260"/>
            <a:chOff x="5740568" y="2797139"/>
            <a:chExt cx="2548069" cy="808260"/>
          </a:xfrm>
        </p:grpSpPr>
        <p:grpSp>
          <p:nvGrpSpPr>
            <p:cNvPr id="15" name="组合 44"/>
            <p:cNvGrpSpPr>
              <a:grpSpLocks/>
            </p:cNvGrpSpPr>
            <p:nvPr/>
          </p:nvGrpSpPr>
          <p:grpSpPr bwMode="auto">
            <a:xfrm flipH="1">
              <a:off x="6042252" y="3141849"/>
              <a:ext cx="2184400" cy="400110"/>
              <a:chOff x="-362770" y="3102960"/>
              <a:chExt cx="2183514" cy="400110"/>
            </a:xfrm>
          </p:grpSpPr>
          <p:sp>
            <p:nvSpPr>
              <p:cNvPr id="18"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sp>
            <p:nvSpPr>
              <p:cNvPr id="19" name="TextBox 11"/>
              <p:cNvSpPr txBox="1">
                <a:spLocks noChangeArrowheads="1"/>
              </p:cNvSpPr>
              <p:nvPr/>
            </p:nvSpPr>
            <p:spPr bwMode="auto">
              <a:xfrm>
                <a:off x="-362770" y="3102960"/>
                <a:ext cx="1145710" cy="399986"/>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grpSp>
        <p:sp>
          <p:nvSpPr>
            <p:cNvPr id="16" name="TextBox 11"/>
            <p:cNvSpPr txBox="1">
              <a:spLocks noChangeArrowheads="1"/>
            </p:cNvSpPr>
            <p:nvPr/>
          </p:nvSpPr>
          <p:spPr bwMode="auto">
            <a:xfrm flipH="1">
              <a:off x="6028600" y="2797139"/>
              <a:ext cx="1456585" cy="27691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b="1" kern="0" dirty="0">
                  <a:solidFill>
                    <a:schemeClr val="bg1">
                      <a:lumMod val="50000"/>
                    </a:schemeClr>
                  </a:solidFill>
                  <a:latin typeface="微软雅黑" pitchFamily="34" charset="-122"/>
                  <a:ea typeface="微软雅黑" pitchFamily="34" charset="-122"/>
                </a:rPr>
                <a:t>标题文字</a:t>
              </a:r>
              <a:endParaRPr lang="en-US" altLang="zh-CN" sz="1200" b="1" kern="0" dirty="0">
                <a:solidFill>
                  <a:schemeClr val="bg1">
                    <a:lumMod val="50000"/>
                  </a:schemeClr>
                </a:solidFill>
                <a:latin typeface="微软雅黑" pitchFamily="34" charset="-122"/>
                <a:ea typeface="微软雅黑" pitchFamily="34" charset="-122"/>
              </a:endParaRPr>
            </a:p>
          </p:txBody>
        </p:sp>
        <p:cxnSp>
          <p:nvCxnSpPr>
            <p:cNvPr id="17" name="直接连接符 16"/>
            <p:cNvCxnSpPr/>
            <p:nvPr/>
          </p:nvCxnSpPr>
          <p:spPr>
            <a:xfrm flipH="1">
              <a:off x="5740568" y="3605399"/>
              <a:ext cx="2548069" cy="0"/>
            </a:xfrm>
            <a:prstGeom prst="line">
              <a:avLst/>
            </a:prstGeom>
            <a:noFill/>
            <a:ln w="12700" cap="flat" cmpd="sng" algn="ctr">
              <a:solidFill>
                <a:schemeClr val="bg1"/>
              </a:solidFill>
              <a:prstDash val="sysDot"/>
              <a:headEnd type="oval"/>
              <a:tailEnd type="oval"/>
            </a:ln>
            <a:effectLst/>
          </p:spPr>
        </p:cxnSp>
      </p:grpSp>
      <p:grpSp>
        <p:nvGrpSpPr>
          <p:cNvPr id="20" name="组合 19"/>
          <p:cNvGrpSpPr/>
          <p:nvPr/>
        </p:nvGrpSpPr>
        <p:grpSpPr>
          <a:xfrm>
            <a:off x="641497" y="2593236"/>
            <a:ext cx="2639983" cy="794243"/>
            <a:chOff x="821899" y="3802559"/>
            <a:chExt cx="2639983" cy="794243"/>
          </a:xfrm>
        </p:grpSpPr>
        <p:grpSp>
          <p:nvGrpSpPr>
            <p:cNvPr id="21" name="组合 44"/>
            <p:cNvGrpSpPr>
              <a:grpSpLocks/>
            </p:cNvGrpSpPr>
            <p:nvPr/>
          </p:nvGrpSpPr>
          <p:grpSpPr bwMode="auto">
            <a:xfrm flipH="1">
              <a:off x="821899" y="4133252"/>
              <a:ext cx="2184400" cy="400110"/>
              <a:chOff x="-362770" y="3102960"/>
              <a:chExt cx="2183514" cy="400110"/>
            </a:xfrm>
          </p:grpSpPr>
          <p:sp>
            <p:nvSpPr>
              <p:cNvPr id="24"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sp>
            <p:nvSpPr>
              <p:cNvPr id="25"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grpSp>
        <p:sp>
          <p:nvSpPr>
            <p:cNvPr id="22" name="TextBox 11"/>
            <p:cNvSpPr txBox="1">
              <a:spLocks noChangeArrowheads="1"/>
            </p:cNvSpPr>
            <p:nvPr/>
          </p:nvSpPr>
          <p:spPr bwMode="auto">
            <a:xfrm flipH="1">
              <a:off x="844254" y="3802559"/>
              <a:ext cx="1456585" cy="2769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b="1" kern="0" dirty="0">
                  <a:solidFill>
                    <a:schemeClr val="bg1">
                      <a:lumMod val="50000"/>
                    </a:schemeClr>
                  </a:solidFill>
                  <a:latin typeface="微软雅黑" pitchFamily="34" charset="-122"/>
                  <a:ea typeface="微软雅黑" pitchFamily="34" charset="-122"/>
                </a:rPr>
                <a:t>标题文字</a:t>
              </a:r>
              <a:endParaRPr lang="en-US" altLang="zh-CN" sz="1200" b="1" kern="0" dirty="0">
                <a:solidFill>
                  <a:schemeClr val="bg1">
                    <a:lumMod val="50000"/>
                  </a:schemeClr>
                </a:solidFill>
                <a:latin typeface="微软雅黑" pitchFamily="34" charset="-122"/>
                <a:ea typeface="微软雅黑" pitchFamily="34" charset="-122"/>
              </a:endParaRPr>
            </a:p>
          </p:txBody>
        </p:sp>
        <p:cxnSp>
          <p:nvCxnSpPr>
            <p:cNvPr id="23" name="直接连接符 22"/>
            <p:cNvCxnSpPr/>
            <p:nvPr/>
          </p:nvCxnSpPr>
          <p:spPr>
            <a:xfrm flipH="1">
              <a:off x="868640" y="4596802"/>
              <a:ext cx="2593242" cy="0"/>
            </a:xfrm>
            <a:prstGeom prst="line">
              <a:avLst/>
            </a:prstGeom>
            <a:noFill/>
            <a:ln w="12700" cap="flat" cmpd="sng" algn="ctr">
              <a:solidFill>
                <a:schemeClr val="tx1"/>
              </a:solidFill>
              <a:prstDash val="sysDot"/>
              <a:headEnd type="oval"/>
              <a:tailEnd type="oval"/>
            </a:ln>
            <a:effectLst/>
          </p:spPr>
        </p:cxnSp>
      </p:grpSp>
      <p:grpSp>
        <p:nvGrpSpPr>
          <p:cNvPr id="26" name="组合 25"/>
          <p:cNvGrpSpPr/>
          <p:nvPr/>
        </p:nvGrpSpPr>
        <p:grpSpPr>
          <a:xfrm>
            <a:off x="6003847" y="3056061"/>
            <a:ext cx="2572375" cy="784440"/>
            <a:chOff x="5654277" y="2820959"/>
            <a:chExt cx="2572375" cy="784440"/>
          </a:xfrm>
        </p:grpSpPr>
        <p:grpSp>
          <p:nvGrpSpPr>
            <p:cNvPr id="27" name="组合 44"/>
            <p:cNvGrpSpPr>
              <a:grpSpLocks/>
            </p:cNvGrpSpPr>
            <p:nvPr/>
          </p:nvGrpSpPr>
          <p:grpSpPr bwMode="auto">
            <a:xfrm flipH="1">
              <a:off x="6042252" y="3141849"/>
              <a:ext cx="2184400" cy="400110"/>
              <a:chOff x="-362770" y="3102960"/>
              <a:chExt cx="2183514" cy="400110"/>
            </a:xfrm>
          </p:grpSpPr>
          <p:sp>
            <p:nvSpPr>
              <p:cNvPr id="30"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sp>
            <p:nvSpPr>
              <p:cNvPr id="31"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    </a:t>
                </a:r>
                <a:endParaRPr lang="en-US" altLang="zh-CN" sz="1000" kern="0" dirty="0">
                  <a:solidFill>
                    <a:schemeClr val="bg1">
                      <a:lumMod val="50000"/>
                    </a:schemeClr>
                  </a:solidFill>
                  <a:latin typeface="微软雅黑" pitchFamily="34" charset="-122"/>
                  <a:ea typeface="微软雅黑" pitchFamily="34" charset="-122"/>
                </a:endParaRPr>
              </a:p>
              <a:p>
                <a:pPr eaLnBrk="1" hangingPunct="1">
                  <a:defRPr/>
                </a:pPr>
                <a:r>
                  <a:rPr lang="zh-CN" altLang="en-US" sz="1000" kern="0" dirty="0">
                    <a:solidFill>
                      <a:schemeClr val="bg1">
                        <a:lumMod val="50000"/>
                      </a:schemeClr>
                    </a:solidFill>
                    <a:latin typeface="微软雅黑" pitchFamily="34" charset="-122"/>
                    <a:ea typeface="微软雅黑" pitchFamily="34" charset="-122"/>
                  </a:rPr>
                  <a:t>点击添加文本</a:t>
                </a:r>
                <a:endParaRPr lang="en-US" altLang="zh-CN" sz="1000" kern="0" dirty="0">
                  <a:solidFill>
                    <a:schemeClr val="bg1">
                      <a:lumMod val="50000"/>
                    </a:schemeClr>
                  </a:solidFill>
                  <a:latin typeface="微软雅黑" pitchFamily="34" charset="-122"/>
                  <a:ea typeface="微软雅黑" pitchFamily="34" charset="-122"/>
                </a:endParaRPr>
              </a:p>
            </p:txBody>
          </p:sp>
        </p:grpSp>
        <p:sp>
          <p:nvSpPr>
            <p:cNvPr id="28" name="TextBox 11"/>
            <p:cNvSpPr txBox="1">
              <a:spLocks noChangeArrowheads="1"/>
            </p:cNvSpPr>
            <p:nvPr/>
          </p:nvSpPr>
          <p:spPr bwMode="auto">
            <a:xfrm flipH="1">
              <a:off x="6014317" y="2820959"/>
              <a:ext cx="1456585" cy="2769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200" b="1" kern="0" dirty="0">
                  <a:solidFill>
                    <a:schemeClr val="bg1">
                      <a:lumMod val="50000"/>
                    </a:schemeClr>
                  </a:solidFill>
                  <a:latin typeface="微软雅黑" pitchFamily="34" charset="-122"/>
                  <a:ea typeface="微软雅黑" pitchFamily="34" charset="-122"/>
                </a:rPr>
                <a:t>标题文字</a:t>
              </a:r>
              <a:endParaRPr lang="en-US" altLang="zh-CN" sz="1200" b="1" kern="0" dirty="0">
                <a:solidFill>
                  <a:schemeClr val="bg1">
                    <a:lumMod val="50000"/>
                  </a:schemeClr>
                </a:solidFill>
                <a:latin typeface="微软雅黑" pitchFamily="34" charset="-122"/>
                <a:ea typeface="微软雅黑" pitchFamily="34" charset="-122"/>
              </a:endParaRPr>
            </a:p>
          </p:txBody>
        </p:sp>
        <p:cxnSp>
          <p:nvCxnSpPr>
            <p:cNvPr id="29" name="直接连接符 28"/>
            <p:cNvCxnSpPr/>
            <p:nvPr/>
          </p:nvCxnSpPr>
          <p:spPr>
            <a:xfrm flipH="1">
              <a:off x="5654277" y="3605399"/>
              <a:ext cx="2548069" cy="0"/>
            </a:xfrm>
            <a:prstGeom prst="line">
              <a:avLst/>
            </a:prstGeom>
            <a:noFill/>
            <a:ln w="12700" cap="flat" cmpd="sng" algn="ctr">
              <a:solidFill>
                <a:schemeClr val="bg2"/>
              </a:solidFill>
              <a:prstDash val="sysDot"/>
              <a:headEnd type="oval"/>
              <a:tailEnd type="oval"/>
            </a:ln>
            <a:effectLst/>
          </p:spPr>
        </p:cxnSp>
      </p:grpSp>
    </p:spTree>
    <p:extLst>
      <p:ext uri="{BB962C8B-B14F-4D97-AF65-F5344CB8AC3E}">
        <p14:creationId xmlns:p14="http://schemas.microsoft.com/office/powerpoint/2010/main" val="3010841101"/>
      </p:ext>
    </p:extLst>
  </p:cSld>
  <p:clrMapOvr>
    <a:masterClrMapping/>
  </p:clrMapOvr>
  <p:transition spd="med" advClick="0" advTm="5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par>
                                <p:cTn id="20" presetID="49" presetClass="path" presetSubtype="0" accel="50000" decel="50000" fill="hold" nodeType="withEffect">
                                  <p:stCondLst>
                                    <p:cond delay="0"/>
                                  </p:stCondLst>
                                  <p:childTnLst>
                                    <p:animMotion origin="layout" path="M 0.00031 0.00023 L -0.09464 -0.04669 " pathEditMode="relative" rAng="0" ptsTypes="AA">
                                      <p:cBhvr>
                                        <p:cTn id="21" dur="1000" spd="-100000" fill="hold"/>
                                        <p:tgtEl>
                                          <p:spTgt spid="5"/>
                                        </p:tgtEl>
                                        <p:attrNameLst>
                                          <p:attrName>ppt_x</p:attrName>
                                          <p:attrName>ppt_y</p:attrName>
                                        </p:attrNameLst>
                                      </p:cBhvr>
                                      <p:rCtr x="-4755" y="-2358"/>
                                    </p:animMotion>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childTnLst>
                                </p:cTn>
                              </p:par>
                              <p:par>
                                <p:cTn id="27" presetID="49" presetClass="path" presetSubtype="0" accel="50000" decel="50000" fill="hold" nodeType="withEffect">
                                  <p:stCondLst>
                                    <p:cond delay="0"/>
                                  </p:stCondLst>
                                  <p:childTnLst>
                                    <p:animMotion origin="layout" path="M 0.00061 0.00046 L 0.09618 -0.04669 " pathEditMode="relative" rAng="0" ptsTypes="AA">
                                      <p:cBhvr>
                                        <p:cTn id="28" dur="1000" spd="-100000" fill="hold"/>
                                        <p:tgtEl>
                                          <p:spTgt spid="11"/>
                                        </p:tgtEl>
                                        <p:attrNameLst>
                                          <p:attrName>ppt_x</p:attrName>
                                          <p:attrName>ppt_y</p:attrName>
                                        </p:attrNameLst>
                                      </p:cBhvr>
                                      <p:rCtr x="4771" y="-2358"/>
                                    </p:animMotion>
                                  </p:childTnLst>
                                </p:cTn>
                              </p:par>
                            </p:childTnLst>
                          </p:cTn>
                        </p:par>
                        <p:par>
                          <p:cTn id="29" fill="hold">
                            <p:stCondLst>
                              <p:cond delay="1000"/>
                            </p:stCondLst>
                            <p:childTnLst>
                              <p:par>
                                <p:cTn id="30" presetID="12" presetClass="entr" presetSubtype="2"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lide(fromRight)">
                                      <p:cBhvr>
                                        <p:cTn id="32" dur="1000"/>
                                        <p:tgtEl>
                                          <p:spTgt spid="14"/>
                                        </p:tgtEl>
                                      </p:cBhvr>
                                    </p:animEffect>
                                  </p:childTnLst>
                                </p:cTn>
                              </p:par>
                              <p:par>
                                <p:cTn id="33" presetID="12" presetClass="entr" presetSubtype="8"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lide(fromLeft)">
                                      <p:cBhvr>
                                        <p:cTn id="35" dur="1000"/>
                                        <p:tgtEl>
                                          <p:spTgt spid="20"/>
                                        </p:tgtEl>
                                      </p:cBhvr>
                                    </p:animEffect>
                                  </p:childTnLst>
                                </p:cTn>
                              </p:par>
                            </p:childTnLst>
                          </p:cTn>
                        </p:par>
                        <p:par>
                          <p:cTn id="36" fill="hold">
                            <p:stCondLst>
                              <p:cond delay="2000"/>
                            </p:stCondLst>
                            <p:childTnLst>
                              <p:par>
                                <p:cTn id="37" presetID="12" presetClass="entr" presetSubtype="2"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slide(fromRight)">
                                      <p:cBhvr>
                                        <p:cTn id="3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2843809" y="1275607"/>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p>
        </p:txBody>
      </p:sp>
      <p:sp>
        <p:nvSpPr>
          <p:cNvPr id="29" name="TextBox 28"/>
          <p:cNvSpPr txBox="1"/>
          <p:nvPr/>
        </p:nvSpPr>
        <p:spPr>
          <a:xfrm>
            <a:off x="3279708" y="1662162"/>
            <a:ext cx="4752528" cy="646132"/>
          </a:xfrm>
          <a:prstGeom prst="rect">
            <a:avLst/>
          </a:prstGeom>
          <a:noFill/>
        </p:spPr>
        <p:txBody>
          <a:bodyPr wrap="square" lIns="0" tIns="0" rIns="0" bIns="0" rtlCol="0">
            <a:spAutoFit/>
          </a:bodyPr>
          <a:lstStyle/>
          <a:p>
            <a:r>
              <a:rPr lang="zh-CN" altLang="en-US" sz="800" dirty="0">
                <a:solidFill>
                  <a:schemeClr val="bg1"/>
                </a:solidFill>
                <a:latin typeface="微软雅黑" panose="020B0503020204020204" pitchFamily="34" charset="-122"/>
                <a:ea typeface="微软雅黑" panose="020B0503020204020204" pitchFamily="34" charset="-122"/>
              </a:rPr>
              <a:t>详写内容</a:t>
            </a:r>
            <a:r>
              <a:rPr lang="en-US" altLang="zh-CN" sz="800" dirty="0">
                <a:solidFill>
                  <a:schemeClr val="bg1"/>
                </a:solidFill>
                <a:latin typeface="微软雅黑" panose="020B0503020204020204" pitchFamily="34" charset="-122"/>
                <a:ea typeface="微软雅黑" panose="020B0503020204020204" pitchFamily="34" charset="-122"/>
              </a:rPr>
              <a:t>……</a:t>
            </a:r>
            <a:r>
              <a:rPr lang="zh-CN" altLang="en-US" sz="8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800" dirty="0">
                <a:solidFill>
                  <a:schemeClr val="bg1"/>
                </a:solidFill>
                <a:latin typeface="微软雅黑" panose="020B0503020204020204" pitchFamily="34" charset="-122"/>
                <a:ea typeface="微软雅黑" panose="020B0503020204020204" pitchFamily="34" charset="-122"/>
              </a:rPr>
              <a:t>……</a:t>
            </a:r>
            <a:r>
              <a:rPr lang="zh-CN" altLang="en-US" sz="8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800" dirty="0">
              <a:solidFill>
                <a:schemeClr val="bg1"/>
              </a:solidFill>
              <a:latin typeface="微软雅黑" panose="020B0503020204020204" pitchFamily="34" charset="-122"/>
              <a:ea typeface="微软雅黑" panose="020B0503020204020204" pitchFamily="34" charset="-122"/>
            </a:endParaRPr>
          </a:p>
          <a:p>
            <a:endParaRPr lang="en-US" altLang="zh-CN" sz="800" dirty="0">
              <a:solidFill>
                <a:schemeClr val="bg1"/>
              </a:solidFill>
              <a:latin typeface="微软雅黑" panose="020B0503020204020204" pitchFamily="34" charset="-122"/>
              <a:ea typeface="微软雅黑" panose="020B0503020204020204" pitchFamily="34" charset="-122"/>
            </a:endParaRPr>
          </a:p>
          <a:p>
            <a:pPr algn="just"/>
            <a:r>
              <a:rPr lang="zh-CN" altLang="en-US" sz="800" b="1" dirty="0">
                <a:solidFill>
                  <a:schemeClr val="bg1"/>
                </a:solidFill>
                <a:latin typeface="微软雅黑" pitchFamily="34" charset="-122"/>
                <a:ea typeface="微软雅黑" pitchFamily="34" charset="-122"/>
              </a:rPr>
              <a:t>字号请根据你的内容多少，及演示需要调整大小</a:t>
            </a:r>
            <a:r>
              <a:rPr lang="zh-CN" altLang="en-US" sz="1000" b="1" dirty="0">
                <a:solidFill>
                  <a:schemeClr val="bg1"/>
                </a:solidFill>
                <a:latin typeface="微软雅黑" pitchFamily="34" charset="-122"/>
                <a:ea typeface="微软雅黑" pitchFamily="34" charset="-122"/>
              </a:rPr>
              <a:t>。</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851892"/>
            <a:ext cx="875202" cy="21537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400" b="1" spc="300" dirty="0"/>
              <a:t>添加标题</a:t>
            </a:r>
          </a:p>
        </p:txBody>
      </p:sp>
      <p:sp>
        <p:nvSpPr>
          <p:cNvPr id="31" name="矩形 30"/>
          <p:cNvSpPr/>
          <p:nvPr/>
        </p:nvSpPr>
        <p:spPr>
          <a:xfrm>
            <a:off x="899592" y="3049904"/>
            <a:ext cx="5544616" cy="14502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p>
        </p:txBody>
      </p:sp>
      <p:sp>
        <p:nvSpPr>
          <p:cNvPr id="32" name="等腰三角形 30"/>
          <p:cNvSpPr/>
          <p:nvPr/>
        </p:nvSpPr>
        <p:spPr>
          <a:xfrm rot="16200000" flipH="1">
            <a:off x="6733014" y="2844712"/>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p>
        </p:txBody>
      </p:sp>
      <p:sp>
        <p:nvSpPr>
          <p:cNvPr id="33" name="TextBox 32"/>
          <p:cNvSpPr txBox="1"/>
          <p:nvPr/>
        </p:nvSpPr>
        <p:spPr>
          <a:xfrm>
            <a:off x="7086727" y="3652116"/>
            <a:ext cx="875202" cy="21537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400" b="1" spc="300" dirty="0"/>
              <a:t>添加标题</a:t>
            </a:r>
          </a:p>
        </p:txBody>
      </p:sp>
      <p:sp>
        <p:nvSpPr>
          <p:cNvPr id="34" name="TextBox 33"/>
          <p:cNvSpPr txBox="1"/>
          <p:nvPr/>
        </p:nvSpPr>
        <p:spPr>
          <a:xfrm>
            <a:off x="1259633" y="3390293"/>
            <a:ext cx="4968552" cy="646132"/>
          </a:xfrm>
          <a:prstGeom prst="rect">
            <a:avLst/>
          </a:prstGeom>
          <a:noFill/>
        </p:spPr>
        <p:txBody>
          <a:bodyPr wrap="square" lIns="0" tIns="0" rIns="0" bIns="0" rtlCol="0">
            <a:spAutoFit/>
          </a:bodyPr>
          <a:lstStyle/>
          <a:p>
            <a:r>
              <a:rPr lang="zh-CN" altLang="en-US" sz="800" dirty="0">
                <a:solidFill>
                  <a:schemeClr val="bg1"/>
                </a:solidFill>
                <a:latin typeface="微软雅黑" panose="020B0503020204020204" pitchFamily="34" charset="-122"/>
                <a:ea typeface="微软雅黑" panose="020B0503020204020204" pitchFamily="34" charset="-122"/>
              </a:rPr>
              <a:t>详写内容</a:t>
            </a:r>
            <a:r>
              <a:rPr lang="en-US" altLang="zh-CN" sz="800" dirty="0">
                <a:solidFill>
                  <a:schemeClr val="bg1"/>
                </a:solidFill>
                <a:latin typeface="微软雅黑" panose="020B0503020204020204" pitchFamily="34" charset="-122"/>
                <a:ea typeface="微软雅黑" panose="020B0503020204020204" pitchFamily="34" charset="-122"/>
              </a:rPr>
              <a:t>……</a:t>
            </a:r>
            <a:r>
              <a:rPr lang="zh-CN" altLang="en-US" sz="8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800" dirty="0">
                <a:solidFill>
                  <a:schemeClr val="bg1"/>
                </a:solidFill>
                <a:latin typeface="微软雅黑" panose="020B0503020204020204" pitchFamily="34" charset="-122"/>
                <a:ea typeface="微软雅黑" panose="020B0503020204020204" pitchFamily="34" charset="-122"/>
              </a:rPr>
              <a:t>……</a:t>
            </a:r>
            <a:r>
              <a:rPr lang="zh-CN" altLang="en-US" sz="8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800" dirty="0">
              <a:solidFill>
                <a:schemeClr val="bg1"/>
              </a:solidFill>
              <a:latin typeface="微软雅黑" panose="020B0503020204020204" pitchFamily="34" charset="-122"/>
              <a:ea typeface="微软雅黑" panose="020B0503020204020204" pitchFamily="34" charset="-122"/>
            </a:endParaRPr>
          </a:p>
          <a:p>
            <a:endParaRPr lang="en-US" altLang="zh-CN" sz="800" dirty="0">
              <a:solidFill>
                <a:schemeClr val="bg1"/>
              </a:solidFill>
              <a:latin typeface="微软雅黑" panose="020B0503020204020204" pitchFamily="34" charset="-122"/>
              <a:ea typeface="微软雅黑" panose="020B0503020204020204" pitchFamily="34" charset="-122"/>
            </a:endParaRPr>
          </a:p>
          <a:p>
            <a:pPr algn="just"/>
            <a:r>
              <a:rPr lang="zh-CN" altLang="en-US" sz="800" b="1" dirty="0">
                <a:solidFill>
                  <a:schemeClr val="bg1"/>
                </a:solidFill>
                <a:latin typeface="微软雅黑" pitchFamily="34" charset="-122"/>
                <a:ea typeface="微软雅黑" pitchFamily="34" charset="-122"/>
              </a:rPr>
              <a:t>字号请根据你的内容多少，及演示需要调整大小</a:t>
            </a:r>
            <a:r>
              <a:rPr lang="zh-CN" altLang="en-US" sz="1000" b="1" dirty="0">
                <a:solidFill>
                  <a:schemeClr val="tx1">
                    <a:lumMod val="75000"/>
                    <a:lumOff val="25000"/>
                  </a:schemeClr>
                </a:solidFill>
                <a:latin typeface="微软雅黑" pitchFamily="34" charset="-122"/>
                <a:ea typeface="微软雅黑" pitchFamily="34" charset="-122"/>
              </a:rPr>
              <a:t>。</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1+#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P spid="30" grpId="0"/>
      <p:bldP spid="31" grpId="0" animBg="1"/>
      <p:bldP spid="32" grpId="0" animBg="1"/>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1145382" y="1347992"/>
            <a:ext cx="1812131"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1"/>
          </a:solidFill>
          <a:ln>
            <a:noFill/>
          </a:ln>
        </p:spPr>
        <p:txBody>
          <a:bodyPr vert="horz" wrap="square" lIns="68573" tIns="34287" rIns="68573" bIns="34287" numCol="1" anchor="t" anchorCtr="0" compatLnSpc="1">
            <a:prstTxWarp prst="textNoShape">
              <a:avLst/>
            </a:prstTxWarp>
          </a:bodyPr>
          <a:lstStyle/>
          <a:p>
            <a:pPr defTabSz="914309"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5" name="Freeform 9"/>
          <p:cNvSpPr>
            <a:spLocks/>
          </p:cNvSpPr>
          <p:nvPr/>
        </p:nvSpPr>
        <p:spPr bwMode="auto">
          <a:xfrm>
            <a:off x="3663555" y="1347992"/>
            <a:ext cx="1812131"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2"/>
          </a:solidFill>
          <a:ln>
            <a:noFill/>
          </a:ln>
        </p:spPr>
        <p:txBody>
          <a:bodyPr vert="horz" wrap="square" lIns="68573" tIns="34287" rIns="68573" bIns="34287" numCol="1" anchor="t" anchorCtr="0" compatLnSpc="1">
            <a:prstTxWarp prst="textNoShape">
              <a:avLst/>
            </a:prstTxWarp>
          </a:bodyPr>
          <a:lstStyle/>
          <a:p>
            <a:pPr defTabSz="914309"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 name="Freeform 10"/>
          <p:cNvSpPr>
            <a:spLocks/>
          </p:cNvSpPr>
          <p:nvPr/>
        </p:nvSpPr>
        <p:spPr bwMode="auto">
          <a:xfrm>
            <a:off x="6180535" y="1347992"/>
            <a:ext cx="1813322" cy="1995488"/>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3"/>
          </a:solidFill>
          <a:ln>
            <a:noFill/>
          </a:ln>
        </p:spPr>
        <p:txBody>
          <a:bodyPr vert="horz" wrap="square" lIns="68573" tIns="34287" rIns="68573" bIns="34287" numCol="1" anchor="t" anchorCtr="0" compatLnSpc="1">
            <a:prstTxWarp prst="textNoShape">
              <a:avLst/>
            </a:prstTxWarp>
          </a:bodyPr>
          <a:lstStyle/>
          <a:p>
            <a:pPr defTabSz="914309"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2" name="组合 6"/>
          <p:cNvGrpSpPr/>
          <p:nvPr/>
        </p:nvGrpSpPr>
        <p:grpSpPr>
          <a:xfrm>
            <a:off x="1498503" y="1881970"/>
            <a:ext cx="1131089" cy="709204"/>
            <a:chOff x="1998003" y="2639195"/>
            <a:chExt cx="1508119" cy="945605"/>
          </a:xfrm>
        </p:grpSpPr>
        <p:sp>
          <p:nvSpPr>
            <p:cNvPr id="8" name="矩形 7"/>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9" name="文本框 8"/>
            <p:cNvSpPr txBox="1"/>
            <p:nvPr/>
          </p:nvSpPr>
          <p:spPr>
            <a:xfrm>
              <a:off x="1998003" y="2639195"/>
              <a:ext cx="1443131" cy="677108"/>
            </a:xfrm>
            <a:prstGeom prst="rect">
              <a:avLst/>
            </a:prstGeom>
            <a:noFill/>
          </p:spPr>
          <p:txBody>
            <a:bodyPr wrap="none" rtlCol="0">
              <a:spAutoFit/>
            </a:bodyPr>
            <a:lstStyle/>
            <a:p>
              <a:pPr defTabSz="914309"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1,450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9"/>
          <p:cNvGrpSpPr/>
          <p:nvPr/>
        </p:nvGrpSpPr>
        <p:grpSpPr>
          <a:xfrm>
            <a:off x="4023989" y="1881970"/>
            <a:ext cx="1131089" cy="709204"/>
            <a:chOff x="1998003" y="2639195"/>
            <a:chExt cx="1508119" cy="945605"/>
          </a:xfrm>
        </p:grpSpPr>
        <p:sp>
          <p:nvSpPr>
            <p:cNvPr id="11" name="矩形 10"/>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2" name="文本框 11"/>
            <p:cNvSpPr txBox="1"/>
            <p:nvPr/>
          </p:nvSpPr>
          <p:spPr>
            <a:xfrm>
              <a:off x="1998003" y="2639195"/>
              <a:ext cx="1443131" cy="677108"/>
            </a:xfrm>
            <a:prstGeom prst="rect">
              <a:avLst/>
            </a:prstGeom>
            <a:noFill/>
          </p:spPr>
          <p:txBody>
            <a:bodyPr wrap="none" rtlCol="0">
              <a:spAutoFit/>
            </a:bodyPr>
            <a:lstStyle/>
            <a:p>
              <a:pPr defTabSz="914309"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2,250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12"/>
          <p:cNvGrpSpPr/>
          <p:nvPr/>
        </p:nvGrpSpPr>
        <p:grpSpPr>
          <a:xfrm>
            <a:off x="6527703" y="1881970"/>
            <a:ext cx="1131089" cy="709204"/>
            <a:chOff x="1998003" y="2639195"/>
            <a:chExt cx="1508119" cy="945605"/>
          </a:xfrm>
        </p:grpSpPr>
        <p:sp>
          <p:nvSpPr>
            <p:cNvPr id="14" name="矩形 13"/>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1998003" y="2639195"/>
              <a:ext cx="1443131" cy="677108"/>
            </a:xfrm>
            <a:prstGeom prst="rect">
              <a:avLst/>
            </a:prstGeom>
            <a:noFill/>
          </p:spPr>
          <p:txBody>
            <a:bodyPr wrap="none" rtlCol="0">
              <a:spAutoFit/>
            </a:bodyPr>
            <a:lstStyle/>
            <a:p>
              <a:pPr defTabSz="914309"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1,780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6" name="矩形 15"/>
          <p:cNvSpPr/>
          <p:nvPr/>
        </p:nvSpPr>
        <p:spPr>
          <a:xfrm>
            <a:off x="1459342" y="3597329"/>
            <a:ext cx="1107996" cy="276999"/>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7" name="文本框 16"/>
          <p:cNvSpPr txBox="1"/>
          <p:nvPr/>
        </p:nvSpPr>
        <p:spPr>
          <a:xfrm>
            <a:off x="1188536" y="3922123"/>
            <a:ext cx="1732868" cy="338468"/>
          </a:xfrm>
          <a:prstGeom prst="rect">
            <a:avLst/>
          </a:prstGeom>
          <a:noFill/>
        </p:spPr>
        <p:txBody>
          <a:bodyPr wrap="square" lIns="91431" tIns="45715" rIns="91431" bIns="45715" rtlCol="0">
            <a:spAutoFit/>
          </a:bodyPr>
          <a:lstStyle/>
          <a:p>
            <a:pPr defTabSz="912522">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矩形 17"/>
          <p:cNvSpPr/>
          <p:nvPr/>
        </p:nvSpPr>
        <p:spPr>
          <a:xfrm>
            <a:off x="3997074" y="3597329"/>
            <a:ext cx="1107996" cy="276999"/>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9" name="文本框 18"/>
          <p:cNvSpPr txBox="1"/>
          <p:nvPr/>
        </p:nvSpPr>
        <p:spPr>
          <a:xfrm>
            <a:off x="3726268" y="3922123"/>
            <a:ext cx="1732868" cy="338468"/>
          </a:xfrm>
          <a:prstGeom prst="rect">
            <a:avLst/>
          </a:prstGeom>
          <a:noFill/>
        </p:spPr>
        <p:txBody>
          <a:bodyPr wrap="square" lIns="91431" tIns="45715" rIns="91431" bIns="45715" rtlCol="0">
            <a:spAutoFit/>
          </a:bodyPr>
          <a:lstStyle/>
          <a:p>
            <a:pPr defTabSz="912522">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矩形 19"/>
          <p:cNvSpPr/>
          <p:nvPr/>
        </p:nvSpPr>
        <p:spPr>
          <a:xfrm>
            <a:off x="6522560" y="3597329"/>
            <a:ext cx="1107996" cy="276999"/>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1" name="文本框 20"/>
          <p:cNvSpPr txBox="1"/>
          <p:nvPr/>
        </p:nvSpPr>
        <p:spPr>
          <a:xfrm>
            <a:off x="6251755" y="3922123"/>
            <a:ext cx="1732868" cy="338468"/>
          </a:xfrm>
          <a:prstGeom prst="rect">
            <a:avLst/>
          </a:prstGeom>
          <a:noFill/>
        </p:spPr>
        <p:txBody>
          <a:bodyPr wrap="square" lIns="91431" tIns="45715" rIns="91431" bIns="45715" rtlCol="0">
            <a:spAutoFit/>
          </a:bodyPr>
          <a:lstStyle/>
          <a:p>
            <a:pPr defTabSz="912522">
              <a:spcBef>
                <a:spcPct val="20000"/>
              </a:spcBef>
              <a:defRPr/>
            </a:pPr>
            <a:r>
              <a:rPr lang="zh-CN" altLang="en-US"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8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202590852"/>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6" grpId="0"/>
      <p:bldP spid="17" grpId="0"/>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新建文件夹 (3)\1058b7c182140c7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4" name="文本框 4"/>
          <p:cNvSpPr txBox="1"/>
          <p:nvPr/>
        </p:nvSpPr>
        <p:spPr>
          <a:xfrm>
            <a:off x="4095641" y="2620723"/>
            <a:ext cx="2646878" cy="584775"/>
          </a:xfrm>
          <a:prstGeom prst="rect">
            <a:avLst/>
          </a:prstGeom>
          <a:noFill/>
        </p:spPr>
        <p:txBody>
          <a:bodyPr wrap="none" rtlCol="0">
            <a:spAutoFit/>
          </a:bodyPr>
          <a:lstStyle/>
          <a:p>
            <a:r>
              <a:rPr lang="zh-CN" altLang="en-US" sz="3200" b="1" dirty="0">
                <a:solidFill>
                  <a:schemeClr val="accent4"/>
                </a:solidFill>
                <a:latin typeface="Arial" panose="020B0604020202020204" pitchFamily="34" charset="0"/>
                <a:ea typeface="微软雅黑" pitchFamily="34" charset="-122"/>
                <a:sym typeface="Arial" panose="020B0604020202020204" pitchFamily="34" charset="0"/>
              </a:rPr>
              <a:t>明年工作计划</a:t>
            </a:r>
            <a:endParaRPr lang="en-US" altLang="zh-CN" sz="3200" b="1" dirty="0">
              <a:solidFill>
                <a:schemeClr val="accent4"/>
              </a:solidFill>
              <a:latin typeface="Arial" panose="020B0604020202020204" pitchFamily="34" charset="0"/>
              <a:ea typeface="微软雅黑" pitchFamily="34" charset="-122"/>
              <a:sym typeface="Arial" panose="020B0604020202020204" pitchFamily="34" charset="0"/>
            </a:endParaRPr>
          </a:p>
        </p:txBody>
      </p:sp>
      <p:sp>
        <p:nvSpPr>
          <p:cNvPr id="5" name="矩形: 圆角 8"/>
          <p:cNvSpPr/>
          <p:nvPr/>
        </p:nvSpPr>
        <p:spPr>
          <a:xfrm>
            <a:off x="4179209" y="2187684"/>
            <a:ext cx="1936968" cy="32273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4D4AD"/>
                </a:solidFill>
                <a:latin typeface="微软雅黑" panose="020B0503020204020204" pitchFamily="82" charset="2"/>
                <a:ea typeface="微软雅黑" panose="020B0503020204020204" pitchFamily="82" charset="2"/>
              </a:rPr>
              <a:t>政府工作报告</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8273" y="1861329"/>
            <a:ext cx="514691" cy="279049"/>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6177" y="1059582"/>
            <a:ext cx="229441" cy="198435"/>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3915" y="1501956"/>
            <a:ext cx="328658" cy="210837"/>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250"/>
                            </p:stCondLst>
                            <p:childTnLst>
                              <p:par>
                                <p:cTn id="21" presetID="2" presetClass="entr" presetSubtype="3"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1345231"/>
            <a:ext cx="3788920" cy="1620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zh-CN" altLang="en-US"/>
          </a:p>
        </p:txBody>
      </p:sp>
      <p:sp>
        <p:nvSpPr>
          <p:cNvPr id="4" name="TextBox 69"/>
          <p:cNvSpPr>
            <a:spLocks noChangeArrowheads="1"/>
          </p:cNvSpPr>
          <p:nvPr/>
        </p:nvSpPr>
        <p:spPr bwMode="auto">
          <a:xfrm>
            <a:off x="4878991" y="1341263"/>
            <a:ext cx="208871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000" b="1" dirty="0">
                <a:solidFill>
                  <a:schemeClr val="accent1"/>
                </a:solidFill>
                <a:latin typeface="Arial" panose="020B0604020202020204" pitchFamily="34" charset="0"/>
                <a:ea typeface="微软雅黑" pitchFamily="34" charset="-122"/>
                <a:sym typeface="Arial" panose="020B0604020202020204" pitchFamily="34" charset="0"/>
              </a:rPr>
              <a:t>年度工作概述</a:t>
            </a:r>
            <a:endParaRPr lang="en-US" altLang="zh-CN" sz="2000" b="1" dirty="0">
              <a:solidFill>
                <a:schemeClr val="accent1"/>
              </a:solidFill>
              <a:latin typeface="Arial" panose="020B0604020202020204" pitchFamily="34" charset="0"/>
              <a:ea typeface="微软雅黑" pitchFamily="34" charset="-122"/>
              <a:sym typeface="Arial" panose="020B0604020202020204" pitchFamily="34" charset="0"/>
            </a:endParaRPr>
          </a:p>
          <a:p>
            <a:r>
              <a:rPr lang="en-US" altLang="zh-CN"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1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72"/>
          <p:cNvSpPr>
            <a:spLocks noChangeArrowheads="1"/>
          </p:cNvSpPr>
          <p:nvPr/>
        </p:nvSpPr>
        <p:spPr bwMode="auto">
          <a:xfrm>
            <a:off x="2115575" y="2355150"/>
            <a:ext cx="1657434" cy="525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34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3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73"/>
          <p:cNvSpPr>
            <a:spLocks noChangeArrowheads="1"/>
          </p:cNvSpPr>
          <p:nvPr/>
        </p:nvSpPr>
        <p:spPr bwMode="auto">
          <a:xfrm>
            <a:off x="2141793" y="1452574"/>
            <a:ext cx="1604998" cy="96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63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57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直接连接符 74"/>
          <p:cNvSpPr>
            <a:spLocks noChangeShapeType="1"/>
          </p:cNvSpPr>
          <p:nvPr/>
        </p:nvSpPr>
        <p:spPr bwMode="auto">
          <a:xfrm>
            <a:off x="4459714" y="1341262"/>
            <a:ext cx="0" cy="2811814"/>
          </a:xfrm>
          <a:prstGeom prst="line">
            <a:avLst/>
          </a:prstGeom>
          <a:noFill/>
          <a:ln w="12700" cap="flat" cmpd="sng">
            <a:solidFill>
              <a:srgbClr val="7F7F7F"/>
            </a:solidFill>
            <a:round/>
            <a:headEnd/>
            <a:tailEnd/>
          </a:ln>
          <a:extLst>
            <a:ext uri="{909E8E84-426E-40DD-AFC4-6F175D3DCCD1}">
              <a14:hiddenFill xmlns:a14="http://schemas.microsoft.com/office/drawing/2010/main">
                <a:noFill/>
              </a14:hiddenFill>
            </a:ext>
          </a:extLst>
        </p:spPr>
        <p:txBody>
          <a:bodyPr lIns="65023" tIns="32511" rIns="65023" bIns="32511"/>
          <a:lstStyle/>
          <a:p>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69"/>
          <p:cNvSpPr>
            <a:spLocks noChangeArrowheads="1"/>
          </p:cNvSpPr>
          <p:nvPr/>
        </p:nvSpPr>
        <p:spPr bwMode="auto">
          <a:xfrm>
            <a:off x="4878991" y="2139921"/>
            <a:ext cx="208871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000" b="1" dirty="0">
                <a:solidFill>
                  <a:schemeClr val="accent2"/>
                </a:solidFill>
                <a:latin typeface="Arial" panose="020B0604020202020204" pitchFamily="34" charset="0"/>
                <a:ea typeface="微软雅黑" pitchFamily="34" charset="-122"/>
                <a:sym typeface="Arial" panose="020B0604020202020204" pitchFamily="34" charset="0"/>
              </a:rPr>
              <a:t>工作完成情况</a:t>
            </a:r>
            <a:endParaRPr lang="en-US" altLang="zh-CN" sz="2000" b="1" dirty="0">
              <a:solidFill>
                <a:schemeClr val="accent2"/>
              </a:solidFill>
              <a:latin typeface="Arial" panose="020B0604020202020204" pitchFamily="34" charset="0"/>
              <a:ea typeface="微软雅黑" pitchFamily="34" charset="-122"/>
              <a:sym typeface="Arial" panose="020B0604020202020204" pitchFamily="34" charset="0"/>
            </a:endParaRPr>
          </a:p>
          <a:p>
            <a:r>
              <a:rPr lang="en-US" altLang="zh-CN" sz="11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1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69"/>
          <p:cNvSpPr>
            <a:spLocks noChangeArrowheads="1"/>
          </p:cNvSpPr>
          <p:nvPr/>
        </p:nvSpPr>
        <p:spPr bwMode="auto">
          <a:xfrm>
            <a:off x="4878991" y="2938579"/>
            <a:ext cx="208871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000" b="1" dirty="0">
                <a:solidFill>
                  <a:schemeClr val="accent3"/>
                </a:solidFill>
                <a:latin typeface="Arial" panose="020B0604020202020204" pitchFamily="34" charset="0"/>
                <a:ea typeface="微软雅黑" pitchFamily="34" charset="-122"/>
                <a:sym typeface="Arial" panose="020B0604020202020204" pitchFamily="34" charset="0"/>
              </a:rPr>
              <a:t>成功项目展示</a:t>
            </a:r>
            <a:endParaRPr lang="en-US" altLang="zh-CN" sz="2000" b="1" dirty="0">
              <a:solidFill>
                <a:schemeClr val="accent3"/>
              </a:solidFill>
              <a:latin typeface="Arial" panose="020B0604020202020204" pitchFamily="34" charset="0"/>
              <a:ea typeface="微软雅黑" pitchFamily="34" charset="-122"/>
              <a:sym typeface="Arial" panose="020B0604020202020204" pitchFamily="34" charset="0"/>
            </a:endParaRPr>
          </a:p>
          <a:p>
            <a:r>
              <a:rPr lang="en-US" altLang="zh-CN" sz="11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1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69"/>
          <p:cNvSpPr>
            <a:spLocks noChangeArrowheads="1"/>
          </p:cNvSpPr>
          <p:nvPr/>
        </p:nvSpPr>
        <p:spPr bwMode="auto">
          <a:xfrm>
            <a:off x="4878991" y="3737237"/>
            <a:ext cx="2088713"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000" b="1" dirty="0">
                <a:solidFill>
                  <a:schemeClr val="accent4"/>
                </a:solidFill>
                <a:latin typeface="Arial" panose="020B0604020202020204" pitchFamily="34" charset="0"/>
                <a:ea typeface="微软雅黑" pitchFamily="34" charset="-122"/>
                <a:sym typeface="Arial" panose="020B0604020202020204" pitchFamily="34" charset="0"/>
              </a:rPr>
              <a:t>明年工作计划</a:t>
            </a:r>
            <a:endParaRPr lang="en-US" altLang="zh-CN" sz="2000" b="1" dirty="0">
              <a:solidFill>
                <a:schemeClr val="accent4"/>
              </a:solidFill>
              <a:latin typeface="Arial" panose="020B0604020202020204" pitchFamily="34" charset="0"/>
              <a:ea typeface="微软雅黑" pitchFamily="34" charset="-122"/>
              <a:sym typeface="Arial" panose="020B0604020202020204" pitchFamily="34" charset="0"/>
            </a:endParaRPr>
          </a:p>
          <a:p>
            <a:r>
              <a:rPr lang="en-US" altLang="zh-CN" sz="11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1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698" y="1329631"/>
            <a:ext cx="1751647" cy="1651642"/>
          </a:xfrm>
          <a:prstGeom prst="rect">
            <a:avLst/>
          </a:prstGeom>
        </p:spPr>
      </p:pic>
    </p:spTree>
    <p:extLst>
      <p:ext uri="{BB962C8B-B14F-4D97-AF65-F5344CB8AC3E}">
        <p14:creationId xmlns:p14="http://schemas.microsoft.com/office/powerpoint/2010/main" val="55778290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1+#ppt_w/2"/>
                                          </p:val>
                                        </p:tav>
                                        <p:tav tm="100000">
                                          <p:val>
                                            <p:strVal val="#ppt_x"/>
                                          </p:val>
                                        </p:tav>
                                      </p:tavLst>
                                    </p:anim>
                                    <p:anim calcmode="lin" valueType="num">
                                      <p:cBhvr additive="base">
                                        <p:cTn id="36"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1000" fill="hold"/>
                                        <p:tgtEl>
                                          <p:spTgt spid="19"/>
                                        </p:tgtEl>
                                        <p:attrNameLst>
                                          <p:attrName>ppt_x</p:attrName>
                                        </p:attrNameLst>
                                      </p:cBhvr>
                                      <p:tavLst>
                                        <p:tav tm="0">
                                          <p:val>
                                            <p:strVal val="1+#ppt_w/2"/>
                                          </p:val>
                                        </p:tav>
                                        <p:tav tm="100000">
                                          <p:val>
                                            <p:strVal val="#ppt_x"/>
                                          </p:val>
                                        </p:tav>
                                      </p:tavLst>
                                    </p:anim>
                                    <p:anim calcmode="lin" valueType="num">
                                      <p:cBhvr additive="base">
                                        <p:cTn id="4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1000" fill="hold"/>
                                        <p:tgtEl>
                                          <p:spTgt spid="20"/>
                                        </p:tgtEl>
                                        <p:attrNameLst>
                                          <p:attrName>ppt_x</p:attrName>
                                        </p:attrNameLst>
                                      </p:cBhvr>
                                      <p:tavLst>
                                        <p:tav tm="0">
                                          <p:val>
                                            <p:strVal val="1+#ppt_w/2"/>
                                          </p:val>
                                        </p:tav>
                                        <p:tav tm="100000">
                                          <p:val>
                                            <p:strVal val="#ppt_x"/>
                                          </p:val>
                                        </p:tav>
                                      </p:tavLst>
                                    </p:anim>
                                    <p:anim calcmode="lin" valueType="num">
                                      <p:cBhvr additive="base">
                                        <p:cTn id="4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1000" fill="hold"/>
                                        <p:tgtEl>
                                          <p:spTgt spid="21"/>
                                        </p:tgtEl>
                                        <p:attrNameLst>
                                          <p:attrName>ppt_x</p:attrName>
                                        </p:attrNameLst>
                                      </p:cBhvr>
                                      <p:tavLst>
                                        <p:tav tm="0">
                                          <p:val>
                                            <p:strVal val="1+#ppt_w/2"/>
                                          </p:val>
                                        </p:tav>
                                        <p:tav tm="100000">
                                          <p:val>
                                            <p:strVal val="#ppt_x"/>
                                          </p:val>
                                        </p:tav>
                                      </p:tavLst>
                                    </p:anim>
                                    <p:anim calcmode="lin" valueType="num">
                                      <p:cBhvr additive="base">
                                        <p:cTn id="54"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7" grpId="0"/>
      <p:bldP spid="8" grpId="0"/>
      <p:bldP spid="9" grpId="0" animBg="1"/>
      <p:bldP spid="19" grpId="0"/>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1"/>
          <p:cNvGrpSpPr/>
          <p:nvPr/>
        </p:nvGrpSpPr>
        <p:grpSpPr>
          <a:xfrm>
            <a:off x="5136360" y="1299207"/>
            <a:ext cx="3142800" cy="3142800"/>
            <a:chOff x="5136360" y="1299207"/>
            <a:chExt cx="3142800" cy="3142800"/>
          </a:xfrm>
          <a:solidFill>
            <a:schemeClr val="accent4"/>
          </a:solidFill>
        </p:grpSpPr>
        <p:sp>
          <p:nvSpPr>
            <p:cNvPr id="5" name="Oval 18"/>
            <p:cNvSpPr/>
            <p:nvPr/>
          </p:nvSpPr>
          <p:spPr>
            <a:xfrm>
              <a:off x="5136360" y="1299207"/>
              <a:ext cx="3142800" cy="3142800"/>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295466"/>
            </a:xfrm>
            <a:prstGeom prst="rect">
              <a:avLst/>
            </a:prstGeom>
            <a:grp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7" name="TextBox 6"/>
            <p:cNvSpPr txBox="1"/>
            <p:nvPr/>
          </p:nvSpPr>
          <p:spPr>
            <a:xfrm>
              <a:off x="6243599" y="2039519"/>
              <a:ext cx="952019" cy="553827"/>
            </a:xfrm>
            <a:prstGeom prst="rect">
              <a:avLst/>
            </a:prstGeom>
            <a:grp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6218095" y="2810631"/>
              <a:ext cx="923170" cy="184609"/>
            </a:xfrm>
            <a:prstGeom prst="rect">
              <a:avLst/>
            </a:prstGeom>
            <a:grp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19"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221599"/>
            </a:xfrm>
            <a:prstGeom prst="rect">
              <a:avLst/>
            </a:prstGeom>
            <a:noFill/>
          </p:spPr>
          <p:txBody>
            <a:bodyPr wrap="square" lIns="0" tIns="0" rIns="0" bIns="0" rtlCol="0">
              <a:spAutoFit/>
            </a:bodyPr>
            <a:lstStyle/>
            <a:p>
              <a:pPr algn="ctr">
                <a:lnSpc>
                  <a:spcPct val="120000"/>
                </a:lnSpc>
              </a:pPr>
              <a:r>
                <a:rPr lang="zh-CN" altLang="en-US" sz="6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600" dirty="0">
                <a:solidFill>
                  <a:schemeClr val="bg1"/>
                </a:solidFill>
                <a:latin typeface="微软雅黑" pitchFamily="34" charset="-122"/>
                <a:ea typeface="微软雅黑" pitchFamily="34" charset="-122"/>
              </a:endParaRPr>
            </a:p>
          </p:txBody>
        </p:sp>
        <p:sp>
          <p:nvSpPr>
            <p:cNvPr id="10" name="TextBox 9"/>
            <p:cNvSpPr txBox="1"/>
            <p:nvPr/>
          </p:nvSpPr>
          <p:spPr>
            <a:xfrm>
              <a:off x="1697991" y="1617358"/>
              <a:ext cx="952019" cy="553827"/>
            </a:xfrm>
            <a:prstGeom prst="rect">
              <a:avLst/>
            </a:prstGeom>
            <a:no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706568" y="2306575"/>
              <a:ext cx="923170"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0" name="组合 19"/>
          <p:cNvGrpSpPr/>
          <p:nvPr/>
        </p:nvGrpSpPr>
        <p:grpSpPr>
          <a:xfrm>
            <a:off x="2923939"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387798"/>
            </a:xfrm>
            <a:prstGeom prst="rect">
              <a:avLst/>
            </a:prstGeom>
            <a:no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3" name="TextBox 12"/>
            <p:cNvSpPr txBox="1"/>
            <p:nvPr/>
          </p:nvSpPr>
          <p:spPr>
            <a:xfrm>
              <a:off x="3634286" y="2957625"/>
              <a:ext cx="636283" cy="369218"/>
            </a:xfrm>
            <a:prstGeom prst="rect">
              <a:avLst/>
            </a:prstGeom>
            <a:no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487024" y="3499899"/>
              <a:ext cx="923171"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3743075" y="1151562"/>
            <a:ext cx="1663582" cy="1663582"/>
            <a:chOff x="3743074" y="1151562"/>
            <a:chExt cx="1663582" cy="1663582"/>
          </a:xfrm>
          <a:solidFill>
            <a:schemeClr val="accent3"/>
          </a:solidFill>
        </p:grpSpPr>
        <p:sp>
          <p:nvSpPr>
            <p:cNvPr id="4" name="Oval 17"/>
            <p:cNvSpPr/>
            <p:nvPr/>
          </p:nvSpPr>
          <p:spPr>
            <a:xfrm>
              <a:off x="3743074" y="1151562"/>
              <a:ext cx="1663582" cy="1663582"/>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387798"/>
            </a:xfrm>
            <a:prstGeom prst="rect">
              <a:avLst/>
            </a:prstGeom>
            <a:grp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6" name="TextBox 15"/>
            <p:cNvSpPr txBox="1"/>
            <p:nvPr/>
          </p:nvSpPr>
          <p:spPr>
            <a:xfrm>
              <a:off x="4267594" y="1314546"/>
              <a:ext cx="636282" cy="369218"/>
            </a:xfrm>
            <a:prstGeom prst="rect">
              <a:avLst/>
            </a:prstGeom>
            <a:grp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164957" y="1802519"/>
              <a:ext cx="846239" cy="169225"/>
            </a:xfrm>
            <a:prstGeom prst="rect">
              <a:avLst/>
            </a:prstGeom>
            <a:grpFill/>
          </p:spPr>
          <p:txBody>
            <a:bodyPr wrap="none" lIns="0" tIns="0" rIns="0" bIns="0" rtlCol="0">
              <a:spAutoFit/>
            </a:bodyPr>
            <a:lstStyle/>
            <a:p>
              <a:pPr algn="ctr"/>
              <a:r>
                <a:rPr lang="zh-CN" altLang="en-US" sz="1100"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bwMode="auto">
          <a:xfrm>
            <a:off x="1876426" y="1790701"/>
            <a:ext cx="1475185" cy="1475185"/>
            <a:chOff x="2384473" y="2272578"/>
            <a:chExt cx="2052000" cy="2052000"/>
          </a:xfrm>
        </p:grpSpPr>
        <p:sp>
          <p:nvSpPr>
            <p:cNvPr id="21" name="泪滴形 20"/>
            <p:cNvSpPr>
              <a:spLocks noChangeAspect="1"/>
            </p:cNvSpPr>
            <p:nvPr/>
          </p:nvSpPr>
          <p:spPr>
            <a:xfrm rot="13500000">
              <a:off x="2384473" y="2272578"/>
              <a:ext cx="2052000" cy="20520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32"/>
            <p:cNvGrpSpPr>
              <a:grpSpLocks noChangeAspect="1"/>
            </p:cNvGrpSpPr>
            <p:nvPr/>
          </p:nvGrpSpPr>
          <p:grpSpPr>
            <a:xfrm>
              <a:off x="3044743" y="3046578"/>
              <a:ext cx="605333" cy="504000"/>
              <a:chOff x="521255" y="5321301"/>
              <a:chExt cx="360363" cy="300038"/>
            </a:xfrm>
            <a:solidFill>
              <a:srgbClr val="9DA8B1"/>
            </a:solidFill>
          </p:grpSpPr>
          <p:sp>
            <p:nvSpPr>
              <p:cNvPr id="34" name="Freeform 342"/>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 name="组合 35"/>
          <p:cNvGrpSpPr/>
          <p:nvPr/>
        </p:nvGrpSpPr>
        <p:grpSpPr bwMode="auto">
          <a:xfrm>
            <a:off x="3171825" y="1790701"/>
            <a:ext cx="1473994" cy="1475185"/>
            <a:chOff x="4111294" y="2272576"/>
            <a:chExt cx="2052000" cy="2052000"/>
          </a:xfrm>
        </p:grpSpPr>
        <p:sp>
          <p:nvSpPr>
            <p:cNvPr id="37" name="泪滴形 36"/>
            <p:cNvSpPr>
              <a:spLocks noChangeAspect="1"/>
            </p:cNvSpPr>
            <p:nvPr/>
          </p:nvSpPr>
          <p:spPr>
            <a:xfrm rot="13500000">
              <a:off x="4111294" y="2272576"/>
              <a:ext cx="2052000" cy="2052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95"/>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38"/>
          <p:cNvGrpSpPr/>
          <p:nvPr/>
        </p:nvGrpSpPr>
        <p:grpSpPr bwMode="auto">
          <a:xfrm>
            <a:off x="4520804" y="1790701"/>
            <a:ext cx="1473994" cy="1475185"/>
            <a:chOff x="5909556" y="2272576"/>
            <a:chExt cx="2052000" cy="2052000"/>
          </a:xfrm>
        </p:grpSpPr>
        <p:sp>
          <p:nvSpPr>
            <p:cNvPr id="40" name="泪滴形 39"/>
            <p:cNvSpPr>
              <a:spLocks noChangeAspect="1"/>
            </p:cNvSpPr>
            <p:nvPr/>
          </p:nvSpPr>
          <p:spPr>
            <a:xfrm rot="13500000">
              <a:off x="5909556" y="2272576"/>
              <a:ext cx="2052000" cy="2052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40"/>
            <p:cNvGrpSpPr>
              <a:grpSpLocks noChangeAspect="1"/>
            </p:cNvGrpSpPr>
            <p:nvPr/>
          </p:nvGrpSpPr>
          <p:grpSpPr>
            <a:xfrm>
              <a:off x="6599557" y="3046576"/>
              <a:ext cx="671999" cy="504000"/>
              <a:chOff x="17463" y="6819899"/>
              <a:chExt cx="400050" cy="300038"/>
            </a:xfrm>
            <a:solidFill>
              <a:srgbClr val="9DA8B1"/>
            </a:solidFill>
          </p:grpSpPr>
          <p:sp>
            <p:nvSpPr>
              <p:cNvPr id="42" name="Rectangle 426"/>
              <p:cNvSpPr>
                <a:spLocks noChangeArrowheads="1"/>
              </p:cNvSpPr>
              <p:nvPr/>
            </p:nvSpPr>
            <p:spPr bwMode="auto">
              <a:xfrm>
                <a:off x="88900" y="6991349"/>
                <a:ext cx="31750" cy="69850"/>
              </a:xfrm>
              <a:prstGeom prst="rect">
                <a:avLst/>
              </a:pr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43" name="Rectangle 427"/>
              <p:cNvSpPr>
                <a:spLocks noChangeArrowheads="1"/>
              </p:cNvSpPr>
              <p:nvPr/>
            </p:nvSpPr>
            <p:spPr bwMode="auto">
              <a:xfrm>
                <a:off x="144463" y="6911974"/>
                <a:ext cx="33338" cy="149225"/>
              </a:xfrm>
              <a:prstGeom prst="rect">
                <a:avLst/>
              </a:pr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44" name="Rectangle 428"/>
              <p:cNvSpPr>
                <a:spLocks noChangeArrowheads="1"/>
              </p:cNvSpPr>
              <p:nvPr/>
            </p:nvSpPr>
            <p:spPr bwMode="auto">
              <a:xfrm>
                <a:off x="200025" y="6946899"/>
                <a:ext cx="33338" cy="114300"/>
              </a:xfrm>
              <a:prstGeom prst="rect">
                <a:avLst/>
              </a:pr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45" name="Rectangle 429"/>
              <p:cNvSpPr>
                <a:spLocks noChangeArrowheads="1"/>
              </p:cNvSpPr>
              <p:nvPr/>
            </p:nvSpPr>
            <p:spPr bwMode="auto">
              <a:xfrm>
                <a:off x="257175" y="7024687"/>
                <a:ext cx="31750" cy="36513"/>
              </a:xfrm>
              <a:prstGeom prst="rect">
                <a:avLst/>
              </a:pr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46" name="Rectangle 430"/>
              <p:cNvSpPr>
                <a:spLocks noChangeArrowheads="1"/>
              </p:cNvSpPr>
              <p:nvPr/>
            </p:nvSpPr>
            <p:spPr bwMode="auto">
              <a:xfrm>
                <a:off x="312738" y="6883399"/>
                <a:ext cx="33338" cy="177800"/>
              </a:xfrm>
              <a:prstGeom prst="rect">
                <a:avLst/>
              </a:pr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 name="组合 47"/>
          <p:cNvGrpSpPr/>
          <p:nvPr/>
        </p:nvGrpSpPr>
        <p:grpSpPr bwMode="auto">
          <a:xfrm>
            <a:off x="5837635" y="1790701"/>
            <a:ext cx="1473994" cy="1475185"/>
            <a:chOff x="7664955" y="2272577"/>
            <a:chExt cx="2052000" cy="2052000"/>
          </a:xfrm>
        </p:grpSpPr>
        <p:sp>
          <p:nvSpPr>
            <p:cNvPr id="49" name="泪滴形 48"/>
            <p:cNvSpPr>
              <a:spLocks noChangeAspect="1"/>
            </p:cNvSpPr>
            <p:nvPr/>
          </p:nvSpPr>
          <p:spPr>
            <a:xfrm rot="8100000" flipH="1">
              <a:off x="7664955" y="2272577"/>
              <a:ext cx="2052000" cy="20520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nvGrpSpPr>
            <p:cNvPr id="8" name="组合 49"/>
            <p:cNvGrpSpPr>
              <a:grpSpLocks noChangeAspect="1"/>
            </p:cNvGrpSpPr>
            <p:nvPr/>
          </p:nvGrpSpPr>
          <p:grpSpPr>
            <a:xfrm>
              <a:off x="8379660" y="3046577"/>
              <a:ext cx="622590" cy="504000"/>
              <a:chOff x="12042775" y="6005512"/>
              <a:chExt cx="400050" cy="323850"/>
            </a:xfrm>
            <a:solidFill>
              <a:srgbClr val="E9E9E9"/>
            </a:solidFill>
          </p:grpSpPr>
          <p:sp>
            <p:nvSpPr>
              <p:cNvPr id="51"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2" name="Oval 368"/>
              <p:cNvSpPr>
                <a:spLocks noChangeArrowheads="1"/>
              </p:cNvSpPr>
              <p:nvPr/>
            </p:nvSpPr>
            <p:spPr bwMode="auto">
              <a:xfrm>
                <a:off x="12099925" y="6059487"/>
                <a:ext cx="42863" cy="42863"/>
              </a:xfrm>
              <a:prstGeom prst="ellipse">
                <a:avLst/>
              </a:pr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3" name="Oval 369"/>
              <p:cNvSpPr>
                <a:spLocks noChangeArrowheads="1"/>
              </p:cNvSpPr>
              <p:nvPr/>
            </p:nvSpPr>
            <p:spPr bwMode="auto">
              <a:xfrm>
                <a:off x="12344400" y="6059487"/>
                <a:ext cx="39688" cy="42863"/>
              </a:xfrm>
              <a:prstGeom prst="ellipse">
                <a:avLst/>
              </a:pr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4" name="Oval 370"/>
              <p:cNvSpPr>
                <a:spLocks noChangeArrowheads="1"/>
              </p:cNvSpPr>
              <p:nvPr/>
            </p:nvSpPr>
            <p:spPr bwMode="auto">
              <a:xfrm>
                <a:off x="12099925" y="6232524"/>
                <a:ext cx="42863" cy="41275"/>
              </a:xfrm>
              <a:prstGeom prst="ellipse">
                <a:avLst/>
              </a:pr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5" name="Oval 371"/>
              <p:cNvSpPr>
                <a:spLocks noChangeArrowheads="1"/>
              </p:cNvSpPr>
              <p:nvPr/>
            </p:nvSpPr>
            <p:spPr bwMode="auto">
              <a:xfrm>
                <a:off x="12344400" y="6232524"/>
                <a:ext cx="39688" cy="41275"/>
              </a:xfrm>
              <a:prstGeom prst="ellipse">
                <a:avLst/>
              </a:pr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21920" tIns="60960" rIns="121920" bIns="60960"/>
              <a:lstStyle/>
              <a:p>
                <a:pPr defTabSz="685096">
                  <a:defRPr/>
                </a:pP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57" name="矩形 56"/>
          <p:cNvSpPr>
            <a:spLocks noChangeArrowheads="1"/>
          </p:cNvSpPr>
          <p:nvPr/>
        </p:nvSpPr>
        <p:spPr bwMode="auto">
          <a:xfrm>
            <a:off x="3887309" y="3434954"/>
            <a:ext cx="1369382" cy="253846"/>
          </a:xfrm>
          <a:prstGeom prst="rect">
            <a:avLst/>
          </a:prstGeom>
          <a:noFill/>
          <a:ln w="9525">
            <a:noFill/>
            <a:miter lim="800000"/>
          </a:ln>
        </p:spPr>
        <p:txBody>
          <a:bodyPr wrap="none" lIns="68566" tIns="34284" rIns="68566" bIns="34284">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点击添加主要观点</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矩形 57"/>
          <p:cNvSpPr>
            <a:spLocks noChangeArrowheads="1"/>
          </p:cNvSpPr>
          <p:nvPr/>
        </p:nvSpPr>
        <p:spPr bwMode="auto">
          <a:xfrm>
            <a:off x="1127523" y="1069182"/>
            <a:ext cx="6888956" cy="389325"/>
          </a:xfrm>
          <a:prstGeom prst="rect">
            <a:avLst/>
          </a:prstGeom>
          <a:noFill/>
          <a:ln>
            <a:noFill/>
          </a:ln>
        </p:spPr>
        <p:txBody>
          <a:bodyPr lIns="68566" tIns="34284" rIns="68566" bIns="3428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9" name="矩形 47"/>
          <p:cNvSpPr>
            <a:spLocks noChangeArrowheads="1"/>
          </p:cNvSpPr>
          <p:nvPr/>
        </p:nvSpPr>
        <p:spPr bwMode="auto">
          <a:xfrm>
            <a:off x="1127523" y="3825478"/>
            <a:ext cx="6888956" cy="389325"/>
          </a:xfrm>
          <a:prstGeom prst="rect">
            <a:avLst/>
          </a:prstGeom>
          <a:noFill/>
          <a:ln>
            <a:noFill/>
          </a:ln>
        </p:spPr>
        <p:txBody>
          <a:bodyPr lIns="68566" tIns="34284" rIns="68566" bIns="3428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barn(outVertical)">
                                      <p:cBhvr>
                                        <p:cTn id="7" dur="500"/>
                                        <p:tgtEl>
                                          <p:spTgt spid="58"/>
                                        </p:tgtEl>
                                      </p:cBhvr>
                                    </p:animEffect>
                                  </p:childTnLst>
                                </p:cTn>
                              </p:par>
                              <p:par>
                                <p:cTn id="8" presetID="2" presetClass="entr" presetSubtype="2"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25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3" presetClass="entr" presetSubtype="528" fill="hold" grpId="0" nodeType="withEffect">
                                  <p:stCondLst>
                                    <p:cond delay="4000"/>
                                  </p:stCondLst>
                                  <p:childTnLst>
                                    <p:set>
                                      <p:cBhvr>
                                        <p:cTn id="25" dur="1" fill="hold">
                                          <p:stCondLst>
                                            <p:cond delay="0"/>
                                          </p:stCondLst>
                                        </p:cTn>
                                        <p:tgtEl>
                                          <p:spTgt spid="57"/>
                                        </p:tgtEl>
                                        <p:attrNameLst>
                                          <p:attrName>style.visibility</p:attrName>
                                        </p:attrNameLst>
                                      </p:cBhvr>
                                      <p:to>
                                        <p:strVal val="visible"/>
                                      </p:to>
                                    </p:set>
                                    <p:anim calcmode="lin" valueType="num">
                                      <p:cBhvr>
                                        <p:cTn id="26" dur="400" fill="hold"/>
                                        <p:tgtEl>
                                          <p:spTgt spid="57"/>
                                        </p:tgtEl>
                                        <p:attrNameLst>
                                          <p:attrName>ppt_w</p:attrName>
                                        </p:attrNameLst>
                                      </p:cBhvr>
                                      <p:tavLst>
                                        <p:tav tm="0">
                                          <p:val>
                                            <p:fltVal val="0"/>
                                          </p:val>
                                        </p:tav>
                                        <p:tav tm="100000">
                                          <p:val>
                                            <p:strVal val="#ppt_w"/>
                                          </p:val>
                                        </p:tav>
                                      </p:tavLst>
                                    </p:anim>
                                    <p:anim calcmode="lin" valueType="num">
                                      <p:cBhvr>
                                        <p:cTn id="27" dur="400" fill="hold"/>
                                        <p:tgtEl>
                                          <p:spTgt spid="57"/>
                                        </p:tgtEl>
                                        <p:attrNameLst>
                                          <p:attrName>ppt_h</p:attrName>
                                        </p:attrNameLst>
                                      </p:cBhvr>
                                      <p:tavLst>
                                        <p:tav tm="0">
                                          <p:val>
                                            <p:fltVal val="0"/>
                                          </p:val>
                                        </p:tav>
                                        <p:tav tm="100000">
                                          <p:val>
                                            <p:strVal val="#ppt_h"/>
                                          </p:val>
                                        </p:tav>
                                      </p:tavLst>
                                    </p:anim>
                                    <p:anim calcmode="lin" valueType="num">
                                      <p:cBhvr>
                                        <p:cTn id="28" dur="400" fill="hold"/>
                                        <p:tgtEl>
                                          <p:spTgt spid="57"/>
                                        </p:tgtEl>
                                        <p:attrNameLst>
                                          <p:attrName>ppt_x</p:attrName>
                                        </p:attrNameLst>
                                      </p:cBhvr>
                                      <p:tavLst>
                                        <p:tav tm="0">
                                          <p:val>
                                            <p:fltVal val="0.5"/>
                                          </p:val>
                                        </p:tav>
                                        <p:tav tm="100000">
                                          <p:val>
                                            <p:strVal val="#ppt_x"/>
                                          </p:val>
                                        </p:tav>
                                      </p:tavLst>
                                    </p:anim>
                                    <p:anim calcmode="lin" valueType="num">
                                      <p:cBhvr>
                                        <p:cTn id="29" dur="400" fill="hold"/>
                                        <p:tgtEl>
                                          <p:spTgt spid="57"/>
                                        </p:tgtEl>
                                        <p:attrNameLst>
                                          <p:attrName>ppt_y</p:attrName>
                                        </p:attrNameLst>
                                      </p:cBhvr>
                                      <p:tavLst>
                                        <p:tav tm="0">
                                          <p:val>
                                            <p:fltVal val="0.5"/>
                                          </p:val>
                                        </p:tav>
                                        <p:tav tm="100000">
                                          <p:val>
                                            <p:strVal val="#ppt_y"/>
                                          </p:val>
                                        </p:tav>
                                      </p:tavLst>
                                    </p:anim>
                                  </p:childTnLst>
                                </p:cTn>
                              </p:par>
                            </p:childTnLst>
                          </p:cTn>
                        </p:par>
                        <p:par>
                          <p:cTn id="30" fill="hold">
                            <p:stCondLst>
                              <p:cond delay="4400"/>
                            </p:stCondLst>
                            <p:childTnLst>
                              <p:par>
                                <p:cTn id="31" presetID="16" presetClass="entr" presetSubtype="37" fill="hold" grpId="0" nodeType="afterEffect">
                                  <p:stCondLst>
                                    <p:cond delay="250"/>
                                  </p:stCondLst>
                                  <p:childTnLst>
                                    <p:set>
                                      <p:cBhvr>
                                        <p:cTn id="32" dur="1" fill="hold">
                                          <p:stCondLst>
                                            <p:cond delay="0"/>
                                          </p:stCondLst>
                                        </p:cTn>
                                        <p:tgtEl>
                                          <p:spTgt spid="59"/>
                                        </p:tgtEl>
                                        <p:attrNameLst>
                                          <p:attrName>style.visibility</p:attrName>
                                        </p:attrNameLst>
                                      </p:cBhvr>
                                      <p:to>
                                        <p:strVal val="visible"/>
                                      </p:to>
                                    </p:set>
                                    <p:animEffect transition="in" filter="barn(outVertical)">
                                      <p:cBhvr>
                                        <p:cTn id="3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196829" y="4363642"/>
            <a:ext cx="4976813" cy="128587"/>
            <a:chOff x="3649517" y="6019293"/>
            <a:chExt cx="6636034" cy="171701"/>
          </a:xfrm>
        </p:grpSpPr>
        <p:cxnSp>
          <p:nvCxnSpPr>
            <p:cNvPr id="8" name="Straight Connector 7"/>
            <p:cNvCxnSpPr/>
            <p:nvPr/>
          </p:nvCxnSpPr>
          <p:spPr>
            <a:xfrm>
              <a:off x="3805099" y="6105144"/>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 name="Group 8"/>
            <p:cNvGrpSpPr/>
            <p:nvPr/>
          </p:nvGrpSpPr>
          <p:grpSpPr>
            <a:xfrm>
              <a:off x="3649517" y="6019293"/>
              <a:ext cx="172215" cy="171701"/>
              <a:chOff x="2138511" y="2464802"/>
              <a:chExt cx="354012" cy="352956"/>
            </a:xfrm>
            <a:solidFill>
              <a:schemeClr val="bg1">
                <a:lumMod val="50000"/>
              </a:schemeClr>
            </a:solidFill>
          </p:grpSpPr>
          <p:sp>
            <p:nvSpPr>
              <p:cNvPr id="10" name="Oval 9"/>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latin typeface="+mn-lt"/>
                </a:endParaRPr>
              </a:p>
            </p:txBody>
          </p:sp>
          <p:sp>
            <p:nvSpPr>
              <p:cNvPr id="11" name="Freeform 1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latin typeface="+mn-lt"/>
                </a:endParaRPr>
              </a:p>
            </p:txBody>
          </p:sp>
        </p:grpSp>
      </p:grpSp>
      <p:cxnSp>
        <p:nvCxnSpPr>
          <p:cNvPr id="12" name="Straight Connector 11"/>
          <p:cNvCxnSpPr/>
          <p:nvPr/>
        </p:nvCxnSpPr>
        <p:spPr>
          <a:xfrm>
            <a:off x="3261122" y="3839765"/>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Group 12"/>
          <p:cNvGrpSpPr>
            <a:grpSpLocks/>
          </p:cNvGrpSpPr>
          <p:nvPr/>
        </p:nvGrpSpPr>
        <p:grpSpPr bwMode="auto">
          <a:xfrm>
            <a:off x="3196829" y="3687368"/>
            <a:ext cx="4976813" cy="128587"/>
            <a:chOff x="3649517" y="5117655"/>
            <a:chExt cx="6636034" cy="171701"/>
          </a:xfrm>
        </p:grpSpPr>
        <p:cxnSp>
          <p:nvCxnSpPr>
            <p:cNvPr id="14" name="Straight Connector 13"/>
            <p:cNvCxnSpPr/>
            <p:nvPr/>
          </p:nvCxnSpPr>
          <p:spPr>
            <a:xfrm>
              <a:off x="3805099" y="5192376"/>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5" name="Group 14"/>
            <p:cNvGrpSpPr/>
            <p:nvPr/>
          </p:nvGrpSpPr>
          <p:grpSpPr>
            <a:xfrm>
              <a:off x="3649517" y="5117655"/>
              <a:ext cx="172215" cy="171701"/>
              <a:chOff x="2138511" y="2464802"/>
              <a:chExt cx="354012" cy="352956"/>
            </a:xfrm>
            <a:solidFill>
              <a:schemeClr val="bg1">
                <a:lumMod val="50000"/>
              </a:schemeClr>
            </a:solidFill>
          </p:grpSpPr>
          <p:sp>
            <p:nvSpPr>
              <p:cNvPr id="16" name="Oval 15"/>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latin typeface="+mn-lt"/>
                </a:endParaRPr>
              </a:p>
            </p:txBody>
          </p:sp>
          <p:sp>
            <p:nvSpPr>
              <p:cNvPr id="17" name="Freeform 1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latin typeface="+mn-lt"/>
                </a:endParaRPr>
              </a:p>
            </p:txBody>
          </p:sp>
        </p:grpSp>
      </p:grpSp>
      <p:cxnSp>
        <p:nvCxnSpPr>
          <p:cNvPr id="18" name="Straight Connector 17"/>
          <p:cNvCxnSpPr/>
          <p:nvPr/>
        </p:nvCxnSpPr>
        <p:spPr>
          <a:xfrm>
            <a:off x="3261122" y="3163490"/>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Group 18"/>
          <p:cNvGrpSpPr>
            <a:grpSpLocks/>
          </p:cNvGrpSpPr>
          <p:nvPr/>
        </p:nvGrpSpPr>
        <p:grpSpPr bwMode="auto">
          <a:xfrm>
            <a:off x="3196829" y="3015856"/>
            <a:ext cx="4976813" cy="128587"/>
            <a:chOff x="3649517" y="4222959"/>
            <a:chExt cx="6636034" cy="171701"/>
          </a:xfrm>
        </p:grpSpPr>
        <p:cxnSp>
          <p:nvCxnSpPr>
            <p:cNvPr id="20" name="Straight Connector 19"/>
            <p:cNvCxnSpPr/>
            <p:nvPr/>
          </p:nvCxnSpPr>
          <p:spPr>
            <a:xfrm>
              <a:off x="3805099" y="4308810"/>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7" name="Group 20"/>
            <p:cNvGrpSpPr/>
            <p:nvPr/>
          </p:nvGrpSpPr>
          <p:grpSpPr>
            <a:xfrm>
              <a:off x="3649517" y="4222959"/>
              <a:ext cx="172215" cy="171701"/>
              <a:chOff x="2138511" y="2464802"/>
              <a:chExt cx="354012" cy="352956"/>
            </a:xfrm>
            <a:solidFill>
              <a:schemeClr val="bg1">
                <a:lumMod val="50000"/>
              </a:schemeClr>
            </a:solidFill>
          </p:grpSpPr>
          <p:sp>
            <p:nvSpPr>
              <p:cNvPr id="22" name="Oval 21"/>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latin typeface="+mn-lt"/>
                </a:endParaRPr>
              </a:p>
            </p:txBody>
          </p:sp>
          <p:sp>
            <p:nvSpPr>
              <p:cNvPr id="23" name="Freeform 2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latin typeface="+mn-lt"/>
                </a:endParaRPr>
              </a:p>
            </p:txBody>
          </p:sp>
        </p:grpSp>
      </p:grpSp>
      <p:cxnSp>
        <p:nvCxnSpPr>
          <p:cNvPr id="24" name="Straight Connector 23"/>
          <p:cNvCxnSpPr/>
          <p:nvPr/>
        </p:nvCxnSpPr>
        <p:spPr>
          <a:xfrm>
            <a:off x="3261122" y="2486027"/>
            <a:ext cx="0" cy="490538"/>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24"/>
          <p:cNvGrpSpPr>
            <a:grpSpLocks/>
          </p:cNvGrpSpPr>
          <p:nvPr/>
        </p:nvGrpSpPr>
        <p:grpSpPr bwMode="auto">
          <a:xfrm>
            <a:off x="3196829" y="2338389"/>
            <a:ext cx="4976813" cy="129779"/>
            <a:chOff x="3649517" y="3320293"/>
            <a:chExt cx="6636034" cy="171701"/>
          </a:xfrm>
        </p:grpSpPr>
        <p:cxnSp>
          <p:nvCxnSpPr>
            <p:cNvPr id="26" name="Straight Connector 25"/>
            <p:cNvCxnSpPr/>
            <p:nvPr/>
          </p:nvCxnSpPr>
          <p:spPr>
            <a:xfrm>
              <a:off x="3805099" y="3416383"/>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3" name="Group 26"/>
            <p:cNvGrpSpPr/>
            <p:nvPr/>
          </p:nvGrpSpPr>
          <p:grpSpPr>
            <a:xfrm>
              <a:off x="3649517" y="3320293"/>
              <a:ext cx="172215" cy="171701"/>
              <a:chOff x="2138511" y="2464802"/>
              <a:chExt cx="354012" cy="352956"/>
            </a:xfrm>
            <a:solidFill>
              <a:schemeClr val="bg1">
                <a:lumMod val="50000"/>
              </a:schemeClr>
            </a:solidFill>
          </p:grpSpPr>
          <p:sp>
            <p:nvSpPr>
              <p:cNvPr id="28" name="Oval 27"/>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latin typeface="+mn-lt"/>
                </a:endParaRPr>
              </a:p>
            </p:txBody>
          </p:sp>
          <p:sp>
            <p:nvSpPr>
              <p:cNvPr id="29"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latin typeface="+mn-lt"/>
                </a:endParaRPr>
              </a:p>
            </p:txBody>
          </p:sp>
        </p:grpSp>
      </p:grpSp>
      <p:cxnSp>
        <p:nvCxnSpPr>
          <p:cNvPr id="30" name="Straight Connector 29"/>
          <p:cNvCxnSpPr/>
          <p:nvPr/>
        </p:nvCxnSpPr>
        <p:spPr>
          <a:xfrm>
            <a:off x="3261122" y="1812131"/>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Group 30"/>
          <p:cNvGrpSpPr>
            <a:grpSpLocks/>
          </p:cNvGrpSpPr>
          <p:nvPr/>
        </p:nvGrpSpPr>
        <p:grpSpPr bwMode="auto">
          <a:xfrm>
            <a:off x="3196829" y="1664495"/>
            <a:ext cx="4976813" cy="128587"/>
            <a:chOff x="3649517" y="2421483"/>
            <a:chExt cx="6636034" cy="171701"/>
          </a:xfrm>
        </p:grpSpPr>
        <p:cxnSp>
          <p:nvCxnSpPr>
            <p:cNvPr id="32" name="Straight Connector 31"/>
            <p:cNvCxnSpPr/>
            <p:nvPr/>
          </p:nvCxnSpPr>
          <p:spPr>
            <a:xfrm>
              <a:off x="3805099" y="2512103"/>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9" name="Group 32"/>
            <p:cNvGrpSpPr/>
            <p:nvPr/>
          </p:nvGrpSpPr>
          <p:grpSpPr>
            <a:xfrm>
              <a:off x="3649517" y="2421483"/>
              <a:ext cx="172215" cy="171701"/>
              <a:chOff x="2138511" y="2464802"/>
              <a:chExt cx="354012" cy="352956"/>
            </a:xfrm>
            <a:solidFill>
              <a:schemeClr val="bg1">
                <a:lumMod val="50000"/>
              </a:schemeClr>
            </a:solidFill>
          </p:grpSpPr>
          <p:sp>
            <p:nvSpPr>
              <p:cNvPr id="34" name="Oval 33"/>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latin typeface="+mn-lt"/>
                </a:endParaRPr>
              </a:p>
            </p:txBody>
          </p:sp>
          <p:sp>
            <p:nvSpPr>
              <p:cNvPr id="35" name="Freeform 34"/>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latin typeface="+mn-lt"/>
                </a:endParaRPr>
              </a:p>
            </p:txBody>
          </p:sp>
        </p:grpSp>
      </p:grpSp>
      <p:sp>
        <p:nvSpPr>
          <p:cNvPr id="36" name="Freeform 9"/>
          <p:cNvSpPr>
            <a:spLocks noEditPoints="1"/>
          </p:cNvSpPr>
          <p:nvPr/>
        </p:nvSpPr>
        <p:spPr bwMode="auto">
          <a:xfrm>
            <a:off x="3658793" y="3015855"/>
            <a:ext cx="554831" cy="1412081"/>
          </a:xfrm>
          <a:custGeom>
            <a:avLst/>
            <a:gdLst>
              <a:gd name="T0" fmla="*/ 486 w 533"/>
              <a:gd name="T1" fmla="*/ 634 h 1546"/>
              <a:gd name="T2" fmla="*/ 423 w 533"/>
              <a:gd name="T3" fmla="*/ 573 h 1546"/>
              <a:gd name="T4" fmla="*/ 464 w 533"/>
              <a:gd name="T5" fmla="*/ 551 h 1546"/>
              <a:gd name="T6" fmla="*/ 455 w 533"/>
              <a:gd name="T7" fmla="*/ 526 h 1546"/>
              <a:gd name="T8" fmla="*/ 431 w 533"/>
              <a:gd name="T9" fmla="*/ 518 h 1546"/>
              <a:gd name="T10" fmla="*/ 417 w 533"/>
              <a:gd name="T11" fmla="*/ 530 h 1546"/>
              <a:gd name="T12" fmla="*/ 420 w 533"/>
              <a:gd name="T13" fmla="*/ 552 h 1546"/>
              <a:gd name="T14" fmla="*/ 403 w 533"/>
              <a:gd name="T15" fmla="*/ 555 h 1546"/>
              <a:gd name="T16" fmla="*/ 448 w 533"/>
              <a:gd name="T17" fmla="*/ 503 h 1546"/>
              <a:gd name="T18" fmla="*/ 426 w 533"/>
              <a:gd name="T19" fmla="*/ 438 h 1546"/>
              <a:gd name="T20" fmla="*/ 364 w 533"/>
              <a:gd name="T21" fmla="*/ 418 h 1546"/>
              <a:gd name="T22" fmla="*/ 330 w 533"/>
              <a:gd name="T23" fmla="*/ 449 h 1546"/>
              <a:gd name="T24" fmla="*/ 337 w 533"/>
              <a:gd name="T25" fmla="*/ 505 h 1546"/>
              <a:gd name="T26" fmla="*/ 368 w 533"/>
              <a:gd name="T27" fmla="*/ 541 h 1546"/>
              <a:gd name="T28" fmla="*/ 366 w 533"/>
              <a:gd name="T29" fmla="*/ 526 h 1546"/>
              <a:gd name="T30" fmla="*/ 356 w 533"/>
              <a:gd name="T31" fmla="*/ 517 h 1546"/>
              <a:gd name="T32" fmla="*/ 343 w 533"/>
              <a:gd name="T33" fmla="*/ 528 h 1546"/>
              <a:gd name="T34" fmla="*/ 338 w 533"/>
              <a:gd name="T35" fmla="*/ 536 h 1546"/>
              <a:gd name="T36" fmla="*/ 363 w 533"/>
              <a:gd name="T37" fmla="*/ 544 h 1546"/>
              <a:gd name="T38" fmla="*/ 393 w 533"/>
              <a:gd name="T39" fmla="*/ 578 h 1546"/>
              <a:gd name="T40" fmla="*/ 266 w 533"/>
              <a:gd name="T41" fmla="*/ 503 h 1546"/>
              <a:gd name="T42" fmla="*/ 328 w 533"/>
              <a:gd name="T43" fmla="*/ 393 h 1546"/>
              <a:gd name="T44" fmla="*/ 390 w 533"/>
              <a:gd name="T45" fmla="*/ 388 h 1546"/>
              <a:gd name="T46" fmla="*/ 395 w 533"/>
              <a:gd name="T47" fmla="*/ 350 h 1546"/>
              <a:gd name="T48" fmla="*/ 371 w 533"/>
              <a:gd name="T49" fmla="*/ 329 h 1546"/>
              <a:gd name="T50" fmla="*/ 329 w 533"/>
              <a:gd name="T51" fmla="*/ 342 h 1546"/>
              <a:gd name="T52" fmla="*/ 315 w 533"/>
              <a:gd name="T53" fmla="*/ 386 h 1546"/>
              <a:gd name="T54" fmla="*/ 371 w 533"/>
              <a:gd name="T55" fmla="*/ 275 h 1546"/>
              <a:gd name="T56" fmla="*/ 432 w 533"/>
              <a:gd name="T57" fmla="*/ 128 h 1546"/>
              <a:gd name="T58" fmla="*/ 335 w 533"/>
              <a:gd name="T59" fmla="*/ 41 h 1546"/>
              <a:gd name="T60" fmla="*/ 160 w 533"/>
              <a:gd name="T61" fmla="*/ 98 h 1546"/>
              <a:gd name="T62" fmla="*/ 27 w 533"/>
              <a:gd name="T63" fmla="*/ 208 h 1546"/>
              <a:gd name="T64" fmla="*/ 238 w 533"/>
              <a:gd name="T65" fmla="*/ 314 h 1546"/>
              <a:gd name="T66" fmla="*/ 161 w 533"/>
              <a:gd name="T67" fmla="*/ 413 h 1546"/>
              <a:gd name="T68" fmla="*/ 186 w 533"/>
              <a:gd name="T69" fmla="*/ 355 h 1546"/>
              <a:gd name="T70" fmla="*/ 147 w 533"/>
              <a:gd name="T71" fmla="*/ 320 h 1546"/>
              <a:gd name="T72" fmla="*/ 77 w 533"/>
              <a:gd name="T73" fmla="*/ 343 h 1546"/>
              <a:gd name="T74" fmla="*/ 25 w 533"/>
              <a:gd name="T75" fmla="*/ 386 h 1546"/>
              <a:gd name="T76" fmla="*/ 119 w 533"/>
              <a:gd name="T77" fmla="*/ 430 h 1546"/>
              <a:gd name="T78" fmla="*/ 205 w 533"/>
              <a:gd name="T79" fmla="*/ 546 h 1546"/>
              <a:gd name="T80" fmla="*/ 438 w 533"/>
              <a:gd name="T81" fmla="*/ 557 h 1546"/>
              <a:gd name="T82" fmla="*/ 387 w 533"/>
              <a:gd name="T83" fmla="*/ 535 h 1546"/>
              <a:gd name="T84" fmla="*/ 390 w 533"/>
              <a:gd name="T85" fmla="*/ 530 h 1546"/>
              <a:gd name="T86" fmla="*/ 390 w 533"/>
              <a:gd name="T87" fmla="*/ 536 h 1546"/>
              <a:gd name="T88" fmla="*/ 391 w 533"/>
              <a:gd name="T89" fmla="*/ 539 h 1546"/>
              <a:gd name="T90" fmla="*/ 258 w 533"/>
              <a:gd name="T91" fmla="*/ 381 h 1546"/>
              <a:gd name="T92" fmla="*/ 259 w 533"/>
              <a:gd name="T93" fmla="*/ 375 h 1546"/>
              <a:gd name="T94" fmla="*/ 260 w 533"/>
              <a:gd name="T95" fmla="*/ 368 h 1546"/>
              <a:gd name="T96" fmla="*/ 262 w 533"/>
              <a:gd name="T97" fmla="*/ 341 h 1546"/>
              <a:gd name="T98" fmla="*/ 263 w 533"/>
              <a:gd name="T99" fmla="*/ 328 h 1546"/>
              <a:gd name="T100" fmla="*/ 293 w 533"/>
              <a:gd name="T101" fmla="*/ 317 h 1546"/>
              <a:gd name="T102" fmla="*/ 288 w 533"/>
              <a:gd name="T103" fmla="*/ 327 h 1546"/>
              <a:gd name="T104" fmla="*/ 282 w 533"/>
              <a:gd name="T105" fmla="*/ 342 h 1546"/>
              <a:gd name="T106" fmla="*/ 276 w 533"/>
              <a:gd name="T107" fmla="*/ 354 h 1546"/>
              <a:gd name="T108" fmla="*/ 269 w 533"/>
              <a:gd name="T109" fmla="*/ 367 h 1546"/>
              <a:gd name="T110" fmla="*/ 263 w 533"/>
              <a:gd name="T111" fmla="*/ 376 h 1546"/>
              <a:gd name="T112" fmla="*/ 126 w 533"/>
              <a:gd name="T113" fmla="*/ 430 h 1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546">
                <a:moveTo>
                  <a:pt x="533" y="1546"/>
                </a:moveTo>
                <a:cubicBezTo>
                  <a:pt x="533" y="1452"/>
                  <a:pt x="533" y="715"/>
                  <a:pt x="533" y="715"/>
                </a:cubicBezTo>
                <a:cubicBezTo>
                  <a:pt x="533" y="715"/>
                  <a:pt x="532" y="679"/>
                  <a:pt x="491" y="639"/>
                </a:cubicBezTo>
                <a:cubicBezTo>
                  <a:pt x="502" y="637"/>
                  <a:pt x="505" y="635"/>
                  <a:pt x="489" y="634"/>
                </a:cubicBezTo>
                <a:cubicBezTo>
                  <a:pt x="488" y="634"/>
                  <a:pt x="487" y="634"/>
                  <a:pt x="486" y="634"/>
                </a:cubicBezTo>
                <a:cubicBezTo>
                  <a:pt x="468" y="617"/>
                  <a:pt x="443" y="600"/>
                  <a:pt x="408" y="585"/>
                </a:cubicBezTo>
                <a:cubicBezTo>
                  <a:pt x="408" y="584"/>
                  <a:pt x="408" y="584"/>
                  <a:pt x="408" y="584"/>
                </a:cubicBezTo>
                <a:cubicBezTo>
                  <a:pt x="410" y="581"/>
                  <a:pt x="414" y="578"/>
                  <a:pt x="418" y="576"/>
                </a:cubicBezTo>
                <a:cubicBezTo>
                  <a:pt x="419" y="576"/>
                  <a:pt x="421" y="575"/>
                  <a:pt x="423" y="573"/>
                </a:cubicBezTo>
                <a:cubicBezTo>
                  <a:pt x="422" y="575"/>
                  <a:pt x="422" y="575"/>
                  <a:pt x="423" y="573"/>
                </a:cubicBezTo>
                <a:cubicBezTo>
                  <a:pt x="428" y="569"/>
                  <a:pt x="435" y="563"/>
                  <a:pt x="440" y="557"/>
                </a:cubicBezTo>
                <a:cubicBezTo>
                  <a:pt x="443" y="557"/>
                  <a:pt x="446" y="556"/>
                  <a:pt x="448" y="555"/>
                </a:cubicBezTo>
                <a:cubicBezTo>
                  <a:pt x="449" y="556"/>
                  <a:pt x="451" y="556"/>
                  <a:pt x="452" y="556"/>
                </a:cubicBezTo>
                <a:cubicBezTo>
                  <a:pt x="456" y="556"/>
                  <a:pt x="459" y="554"/>
                  <a:pt x="460" y="551"/>
                </a:cubicBezTo>
                <a:cubicBezTo>
                  <a:pt x="461" y="551"/>
                  <a:pt x="463" y="551"/>
                  <a:pt x="464" y="551"/>
                </a:cubicBezTo>
                <a:cubicBezTo>
                  <a:pt x="470" y="551"/>
                  <a:pt x="474" y="547"/>
                  <a:pt x="474" y="541"/>
                </a:cubicBezTo>
                <a:cubicBezTo>
                  <a:pt x="474" y="536"/>
                  <a:pt x="470" y="532"/>
                  <a:pt x="465" y="531"/>
                </a:cubicBezTo>
                <a:cubicBezTo>
                  <a:pt x="464" y="528"/>
                  <a:pt x="461" y="526"/>
                  <a:pt x="458" y="526"/>
                </a:cubicBezTo>
                <a:cubicBezTo>
                  <a:pt x="457" y="526"/>
                  <a:pt x="457" y="526"/>
                  <a:pt x="457" y="526"/>
                </a:cubicBezTo>
                <a:cubicBezTo>
                  <a:pt x="456" y="526"/>
                  <a:pt x="456" y="526"/>
                  <a:pt x="455" y="526"/>
                </a:cubicBezTo>
                <a:cubicBezTo>
                  <a:pt x="455" y="526"/>
                  <a:pt x="455" y="526"/>
                  <a:pt x="455" y="526"/>
                </a:cubicBezTo>
                <a:cubicBezTo>
                  <a:pt x="455" y="523"/>
                  <a:pt x="453" y="521"/>
                  <a:pt x="450" y="521"/>
                </a:cubicBezTo>
                <a:cubicBezTo>
                  <a:pt x="450" y="521"/>
                  <a:pt x="450" y="521"/>
                  <a:pt x="450" y="521"/>
                </a:cubicBezTo>
                <a:cubicBezTo>
                  <a:pt x="450" y="516"/>
                  <a:pt x="445" y="512"/>
                  <a:pt x="440" y="512"/>
                </a:cubicBezTo>
                <a:cubicBezTo>
                  <a:pt x="436" y="512"/>
                  <a:pt x="432" y="514"/>
                  <a:pt x="431" y="518"/>
                </a:cubicBezTo>
                <a:cubicBezTo>
                  <a:pt x="431" y="518"/>
                  <a:pt x="430" y="518"/>
                  <a:pt x="430" y="518"/>
                </a:cubicBezTo>
                <a:cubicBezTo>
                  <a:pt x="427" y="518"/>
                  <a:pt x="424" y="520"/>
                  <a:pt x="424" y="524"/>
                </a:cubicBezTo>
                <a:cubicBezTo>
                  <a:pt x="424" y="524"/>
                  <a:pt x="424" y="525"/>
                  <a:pt x="424" y="525"/>
                </a:cubicBezTo>
                <a:cubicBezTo>
                  <a:pt x="422" y="526"/>
                  <a:pt x="420" y="528"/>
                  <a:pt x="418" y="530"/>
                </a:cubicBezTo>
                <a:cubicBezTo>
                  <a:pt x="418" y="530"/>
                  <a:pt x="418" y="530"/>
                  <a:pt x="417" y="530"/>
                </a:cubicBezTo>
                <a:cubicBezTo>
                  <a:pt x="417" y="530"/>
                  <a:pt x="417" y="530"/>
                  <a:pt x="417" y="530"/>
                </a:cubicBezTo>
                <a:cubicBezTo>
                  <a:pt x="414" y="530"/>
                  <a:pt x="411" y="532"/>
                  <a:pt x="411" y="535"/>
                </a:cubicBezTo>
                <a:cubicBezTo>
                  <a:pt x="411" y="536"/>
                  <a:pt x="412" y="536"/>
                  <a:pt x="412" y="537"/>
                </a:cubicBezTo>
                <a:cubicBezTo>
                  <a:pt x="411" y="538"/>
                  <a:pt x="410" y="540"/>
                  <a:pt x="410" y="542"/>
                </a:cubicBezTo>
                <a:cubicBezTo>
                  <a:pt x="410" y="548"/>
                  <a:pt x="414" y="552"/>
                  <a:pt x="420" y="552"/>
                </a:cubicBezTo>
                <a:cubicBezTo>
                  <a:pt x="422" y="552"/>
                  <a:pt x="424" y="552"/>
                  <a:pt x="425" y="551"/>
                </a:cubicBezTo>
                <a:cubicBezTo>
                  <a:pt x="427" y="552"/>
                  <a:pt x="428" y="553"/>
                  <a:pt x="430" y="554"/>
                </a:cubicBezTo>
                <a:cubicBezTo>
                  <a:pt x="429" y="558"/>
                  <a:pt x="428" y="563"/>
                  <a:pt x="426" y="567"/>
                </a:cubicBezTo>
                <a:cubicBezTo>
                  <a:pt x="421" y="570"/>
                  <a:pt x="415" y="574"/>
                  <a:pt x="407" y="577"/>
                </a:cubicBezTo>
                <a:cubicBezTo>
                  <a:pt x="406" y="570"/>
                  <a:pt x="405" y="563"/>
                  <a:pt x="403" y="555"/>
                </a:cubicBezTo>
                <a:cubicBezTo>
                  <a:pt x="398" y="531"/>
                  <a:pt x="398" y="520"/>
                  <a:pt x="398" y="516"/>
                </a:cubicBezTo>
                <a:cubicBezTo>
                  <a:pt x="401" y="515"/>
                  <a:pt x="405" y="514"/>
                  <a:pt x="408" y="512"/>
                </a:cubicBezTo>
                <a:cubicBezTo>
                  <a:pt x="411" y="514"/>
                  <a:pt x="414" y="515"/>
                  <a:pt x="418" y="515"/>
                </a:cubicBezTo>
                <a:cubicBezTo>
                  <a:pt x="427" y="515"/>
                  <a:pt x="435" y="509"/>
                  <a:pt x="438" y="501"/>
                </a:cubicBezTo>
                <a:cubicBezTo>
                  <a:pt x="441" y="502"/>
                  <a:pt x="444" y="503"/>
                  <a:pt x="448" y="503"/>
                </a:cubicBezTo>
                <a:cubicBezTo>
                  <a:pt x="462" y="503"/>
                  <a:pt x="473" y="491"/>
                  <a:pt x="473" y="478"/>
                </a:cubicBezTo>
                <a:cubicBezTo>
                  <a:pt x="473" y="465"/>
                  <a:pt x="463" y="454"/>
                  <a:pt x="450" y="453"/>
                </a:cubicBezTo>
                <a:cubicBezTo>
                  <a:pt x="448" y="445"/>
                  <a:pt x="441" y="438"/>
                  <a:pt x="432" y="438"/>
                </a:cubicBezTo>
                <a:cubicBezTo>
                  <a:pt x="431" y="438"/>
                  <a:pt x="430" y="439"/>
                  <a:pt x="429" y="439"/>
                </a:cubicBezTo>
                <a:cubicBezTo>
                  <a:pt x="428" y="438"/>
                  <a:pt x="427" y="438"/>
                  <a:pt x="426" y="438"/>
                </a:cubicBezTo>
                <a:cubicBezTo>
                  <a:pt x="426" y="438"/>
                  <a:pt x="426" y="438"/>
                  <a:pt x="426" y="438"/>
                </a:cubicBezTo>
                <a:cubicBezTo>
                  <a:pt x="425" y="432"/>
                  <a:pt x="420" y="427"/>
                  <a:pt x="413" y="427"/>
                </a:cubicBezTo>
                <a:cubicBezTo>
                  <a:pt x="413" y="427"/>
                  <a:pt x="413" y="427"/>
                  <a:pt x="412" y="427"/>
                </a:cubicBezTo>
                <a:cubicBezTo>
                  <a:pt x="412" y="414"/>
                  <a:pt x="401" y="403"/>
                  <a:pt x="387" y="403"/>
                </a:cubicBezTo>
                <a:cubicBezTo>
                  <a:pt x="377" y="403"/>
                  <a:pt x="368" y="410"/>
                  <a:pt x="364" y="418"/>
                </a:cubicBezTo>
                <a:cubicBezTo>
                  <a:pt x="364" y="418"/>
                  <a:pt x="364" y="418"/>
                  <a:pt x="363" y="418"/>
                </a:cubicBezTo>
                <a:cubicBezTo>
                  <a:pt x="355" y="418"/>
                  <a:pt x="348" y="425"/>
                  <a:pt x="348" y="434"/>
                </a:cubicBezTo>
                <a:cubicBezTo>
                  <a:pt x="348" y="435"/>
                  <a:pt x="348" y="436"/>
                  <a:pt x="348" y="438"/>
                </a:cubicBezTo>
                <a:cubicBezTo>
                  <a:pt x="342" y="439"/>
                  <a:pt x="337" y="443"/>
                  <a:pt x="333" y="448"/>
                </a:cubicBezTo>
                <a:cubicBezTo>
                  <a:pt x="332" y="448"/>
                  <a:pt x="331" y="449"/>
                  <a:pt x="330" y="449"/>
                </a:cubicBezTo>
                <a:cubicBezTo>
                  <a:pt x="330" y="449"/>
                  <a:pt x="329" y="449"/>
                  <a:pt x="329" y="449"/>
                </a:cubicBezTo>
                <a:cubicBezTo>
                  <a:pt x="322" y="449"/>
                  <a:pt x="316" y="455"/>
                  <a:pt x="316" y="462"/>
                </a:cubicBezTo>
                <a:cubicBezTo>
                  <a:pt x="316" y="464"/>
                  <a:pt x="316" y="465"/>
                  <a:pt x="317" y="466"/>
                </a:cubicBezTo>
                <a:cubicBezTo>
                  <a:pt x="314" y="470"/>
                  <a:pt x="312" y="475"/>
                  <a:pt x="312" y="480"/>
                </a:cubicBezTo>
                <a:cubicBezTo>
                  <a:pt x="312" y="494"/>
                  <a:pt x="323" y="505"/>
                  <a:pt x="337" y="505"/>
                </a:cubicBezTo>
                <a:cubicBezTo>
                  <a:pt x="342" y="505"/>
                  <a:pt x="347" y="504"/>
                  <a:pt x="351" y="502"/>
                </a:cubicBezTo>
                <a:cubicBezTo>
                  <a:pt x="356" y="507"/>
                  <a:pt x="362" y="511"/>
                  <a:pt x="369" y="514"/>
                </a:cubicBezTo>
                <a:cubicBezTo>
                  <a:pt x="373" y="524"/>
                  <a:pt x="381" y="536"/>
                  <a:pt x="386" y="549"/>
                </a:cubicBezTo>
                <a:cubicBezTo>
                  <a:pt x="378" y="548"/>
                  <a:pt x="371" y="545"/>
                  <a:pt x="367" y="542"/>
                </a:cubicBezTo>
                <a:cubicBezTo>
                  <a:pt x="368" y="542"/>
                  <a:pt x="368" y="541"/>
                  <a:pt x="368" y="541"/>
                </a:cubicBezTo>
                <a:cubicBezTo>
                  <a:pt x="369" y="541"/>
                  <a:pt x="370" y="541"/>
                  <a:pt x="371" y="541"/>
                </a:cubicBezTo>
                <a:cubicBezTo>
                  <a:pt x="374" y="541"/>
                  <a:pt x="377" y="538"/>
                  <a:pt x="377" y="535"/>
                </a:cubicBezTo>
                <a:cubicBezTo>
                  <a:pt x="377" y="532"/>
                  <a:pt x="374" y="529"/>
                  <a:pt x="371" y="529"/>
                </a:cubicBezTo>
                <a:cubicBezTo>
                  <a:pt x="371" y="527"/>
                  <a:pt x="369" y="526"/>
                  <a:pt x="367" y="526"/>
                </a:cubicBezTo>
                <a:cubicBezTo>
                  <a:pt x="367" y="526"/>
                  <a:pt x="366" y="526"/>
                  <a:pt x="366" y="526"/>
                </a:cubicBezTo>
                <a:cubicBezTo>
                  <a:pt x="366" y="526"/>
                  <a:pt x="366" y="526"/>
                  <a:pt x="365" y="526"/>
                </a:cubicBezTo>
                <a:cubicBezTo>
                  <a:pt x="365" y="526"/>
                  <a:pt x="365" y="526"/>
                  <a:pt x="365" y="526"/>
                </a:cubicBezTo>
                <a:cubicBezTo>
                  <a:pt x="365" y="524"/>
                  <a:pt x="364" y="523"/>
                  <a:pt x="362" y="523"/>
                </a:cubicBezTo>
                <a:cubicBezTo>
                  <a:pt x="362" y="523"/>
                  <a:pt x="362" y="523"/>
                  <a:pt x="362" y="523"/>
                </a:cubicBezTo>
                <a:cubicBezTo>
                  <a:pt x="362" y="520"/>
                  <a:pt x="359" y="517"/>
                  <a:pt x="356" y="517"/>
                </a:cubicBezTo>
                <a:cubicBezTo>
                  <a:pt x="353" y="517"/>
                  <a:pt x="351" y="519"/>
                  <a:pt x="350" y="521"/>
                </a:cubicBezTo>
                <a:cubicBezTo>
                  <a:pt x="350" y="521"/>
                  <a:pt x="350" y="521"/>
                  <a:pt x="350" y="521"/>
                </a:cubicBezTo>
                <a:cubicBezTo>
                  <a:pt x="348" y="521"/>
                  <a:pt x="346" y="522"/>
                  <a:pt x="346" y="525"/>
                </a:cubicBezTo>
                <a:cubicBezTo>
                  <a:pt x="346" y="525"/>
                  <a:pt x="346" y="525"/>
                  <a:pt x="346" y="525"/>
                </a:cubicBezTo>
                <a:cubicBezTo>
                  <a:pt x="345" y="526"/>
                  <a:pt x="344" y="527"/>
                  <a:pt x="343" y="528"/>
                </a:cubicBezTo>
                <a:cubicBezTo>
                  <a:pt x="343" y="528"/>
                  <a:pt x="342" y="528"/>
                  <a:pt x="342" y="528"/>
                </a:cubicBezTo>
                <a:cubicBezTo>
                  <a:pt x="342" y="528"/>
                  <a:pt x="342" y="528"/>
                  <a:pt x="342" y="528"/>
                </a:cubicBezTo>
                <a:cubicBezTo>
                  <a:pt x="340" y="528"/>
                  <a:pt x="339" y="530"/>
                  <a:pt x="339" y="531"/>
                </a:cubicBezTo>
                <a:cubicBezTo>
                  <a:pt x="339" y="532"/>
                  <a:pt x="339" y="532"/>
                  <a:pt x="339" y="532"/>
                </a:cubicBezTo>
                <a:cubicBezTo>
                  <a:pt x="338" y="533"/>
                  <a:pt x="338" y="535"/>
                  <a:pt x="338" y="536"/>
                </a:cubicBezTo>
                <a:cubicBezTo>
                  <a:pt x="338" y="539"/>
                  <a:pt x="340" y="542"/>
                  <a:pt x="344" y="542"/>
                </a:cubicBezTo>
                <a:cubicBezTo>
                  <a:pt x="345" y="542"/>
                  <a:pt x="346" y="542"/>
                  <a:pt x="347" y="541"/>
                </a:cubicBezTo>
                <a:cubicBezTo>
                  <a:pt x="349" y="543"/>
                  <a:pt x="352" y="545"/>
                  <a:pt x="356" y="545"/>
                </a:cubicBezTo>
                <a:cubicBezTo>
                  <a:pt x="357" y="545"/>
                  <a:pt x="359" y="544"/>
                  <a:pt x="361" y="543"/>
                </a:cubicBezTo>
                <a:cubicBezTo>
                  <a:pt x="362" y="544"/>
                  <a:pt x="362" y="544"/>
                  <a:pt x="363" y="544"/>
                </a:cubicBezTo>
                <a:cubicBezTo>
                  <a:pt x="364" y="544"/>
                  <a:pt x="365" y="544"/>
                  <a:pt x="366" y="544"/>
                </a:cubicBezTo>
                <a:cubicBezTo>
                  <a:pt x="373" y="548"/>
                  <a:pt x="382" y="552"/>
                  <a:pt x="386" y="552"/>
                </a:cubicBezTo>
                <a:cubicBezTo>
                  <a:pt x="387" y="552"/>
                  <a:pt x="387" y="553"/>
                  <a:pt x="388" y="553"/>
                </a:cubicBezTo>
                <a:cubicBezTo>
                  <a:pt x="391" y="560"/>
                  <a:pt x="393" y="567"/>
                  <a:pt x="393" y="575"/>
                </a:cubicBezTo>
                <a:cubicBezTo>
                  <a:pt x="393" y="576"/>
                  <a:pt x="393" y="577"/>
                  <a:pt x="393" y="578"/>
                </a:cubicBezTo>
                <a:cubicBezTo>
                  <a:pt x="296" y="534"/>
                  <a:pt x="272" y="509"/>
                  <a:pt x="267" y="503"/>
                </a:cubicBezTo>
                <a:cubicBezTo>
                  <a:pt x="267" y="502"/>
                  <a:pt x="267" y="502"/>
                  <a:pt x="267" y="502"/>
                </a:cubicBezTo>
                <a:cubicBezTo>
                  <a:pt x="267" y="502"/>
                  <a:pt x="267" y="502"/>
                  <a:pt x="267" y="503"/>
                </a:cubicBezTo>
                <a:cubicBezTo>
                  <a:pt x="266" y="502"/>
                  <a:pt x="266" y="502"/>
                  <a:pt x="266" y="502"/>
                </a:cubicBezTo>
                <a:cubicBezTo>
                  <a:pt x="266" y="503"/>
                  <a:pt x="266" y="503"/>
                  <a:pt x="266" y="503"/>
                </a:cubicBezTo>
                <a:cubicBezTo>
                  <a:pt x="265" y="505"/>
                  <a:pt x="261" y="510"/>
                  <a:pt x="252" y="516"/>
                </a:cubicBezTo>
                <a:cubicBezTo>
                  <a:pt x="251" y="504"/>
                  <a:pt x="250" y="492"/>
                  <a:pt x="251" y="480"/>
                </a:cubicBezTo>
                <a:cubicBezTo>
                  <a:pt x="252" y="459"/>
                  <a:pt x="258" y="438"/>
                  <a:pt x="266" y="418"/>
                </a:cubicBezTo>
                <a:cubicBezTo>
                  <a:pt x="268" y="418"/>
                  <a:pt x="270" y="417"/>
                  <a:pt x="271" y="417"/>
                </a:cubicBezTo>
                <a:cubicBezTo>
                  <a:pt x="283" y="415"/>
                  <a:pt x="309" y="405"/>
                  <a:pt x="328" y="393"/>
                </a:cubicBezTo>
                <a:cubicBezTo>
                  <a:pt x="330" y="394"/>
                  <a:pt x="332" y="394"/>
                  <a:pt x="335" y="394"/>
                </a:cubicBezTo>
                <a:cubicBezTo>
                  <a:pt x="338" y="394"/>
                  <a:pt x="340" y="394"/>
                  <a:pt x="342" y="392"/>
                </a:cubicBezTo>
                <a:cubicBezTo>
                  <a:pt x="346" y="395"/>
                  <a:pt x="351" y="396"/>
                  <a:pt x="357" y="396"/>
                </a:cubicBezTo>
                <a:cubicBezTo>
                  <a:pt x="366" y="396"/>
                  <a:pt x="375" y="392"/>
                  <a:pt x="381" y="385"/>
                </a:cubicBezTo>
                <a:cubicBezTo>
                  <a:pt x="383" y="387"/>
                  <a:pt x="387" y="388"/>
                  <a:pt x="390" y="388"/>
                </a:cubicBezTo>
                <a:cubicBezTo>
                  <a:pt x="399" y="388"/>
                  <a:pt x="407" y="380"/>
                  <a:pt x="407" y="371"/>
                </a:cubicBezTo>
                <a:cubicBezTo>
                  <a:pt x="407" y="367"/>
                  <a:pt x="406" y="364"/>
                  <a:pt x="404" y="361"/>
                </a:cubicBezTo>
                <a:cubicBezTo>
                  <a:pt x="404" y="360"/>
                  <a:pt x="404" y="360"/>
                  <a:pt x="404" y="359"/>
                </a:cubicBezTo>
                <a:cubicBezTo>
                  <a:pt x="404" y="354"/>
                  <a:pt x="400" y="350"/>
                  <a:pt x="396" y="350"/>
                </a:cubicBezTo>
                <a:cubicBezTo>
                  <a:pt x="395" y="350"/>
                  <a:pt x="395" y="350"/>
                  <a:pt x="395" y="350"/>
                </a:cubicBezTo>
                <a:cubicBezTo>
                  <a:pt x="394" y="349"/>
                  <a:pt x="393" y="349"/>
                  <a:pt x="392" y="349"/>
                </a:cubicBezTo>
                <a:cubicBezTo>
                  <a:pt x="390" y="345"/>
                  <a:pt x="387" y="343"/>
                  <a:pt x="383" y="342"/>
                </a:cubicBezTo>
                <a:cubicBezTo>
                  <a:pt x="383" y="341"/>
                  <a:pt x="383" y="340"/>
                  <a:pt x="383" y="339"/>
                </a:cubicBezTo>
                <a:cubicBezTo>
                  <a:pt x="383" y="333"/>
                  <a:pt x="378" y="329"/>
                  <a:pt x="372" y="329"/>
                </a:cubicBezTo>
                <a:cubicBezTo>
                  <a:pt x="372" y="329"/>
                  <a:pt x="372" y="329"/>
                  <a:pt x="371" y="329"/>
                </a:cubicBezTo>
                <a:cubicBezTo>
                  <a:pt x="369" y="323"/>
                  <a:pt x="363" y="319"/>
                  <a:pt x="356" y="319"/>
                </a:cubicBezTo>
                <a:cubicBezTo>
                  <a:pt x="347" y="319"/>
                  <a:pt x="339" y="326"/>
                  <a:pt x="339" y="335"/>
                </a:cubicBezTo>
                <a:cubicBezTo>
                  <a:pt x="339" y="335"/>
                  <a:pt x="339" y="335"/>
                  <a:pt x="338" y="335"/>
                </a:cubicBezTo>
                <a:cubicBezTo>
                  <a:pt x="334" y="335"/>
                  <a:pt x="330" y="338"/>
                  <a:pt x="330" y="342"/>
                </a:cubicBezTo>
                <a:cubicBezTo>
                  <a:pt x="330" y="342"/>
                  <a:pt x="329" y="342"/>
                  <a:pt x="329" y="342"/>
                </a:cubicBezTo>
                <a:cubicBezTo>
                  <a:pt x="329" y="342"/>
                  <a:pt x="328" y="342"/>
                  <a:pt x="327" y="343"/>
                </a:cubicBezTo>
                <a:cubicBezTo>
                  <a:pt x="327" y="342"/>
                  <a:pt x="326" y="342"/>
                  <a:pt x="325" y="342"/>
                </a:cubicBezTo>
                <a:cubicBezTo>
                  <a:pt x="319" y="342"/>
                  <a:pt x="314" y="347"/>
                  <a:pt x="313" y="352"/>
                </a:cubicBezTo>
                <a:cubicBezTo>
                  <a:pt x="304" y="353"/>
                  <a:pt x="298" y="360"/>
                  <a:pt x="298" y="369"/>
                </a:cubicBezTo>
                <a:cubicBezTo>
                  <a:pt x="298" y="378"/>
                  <a:pt x="305" y="386"/>
                  <a:pt x="315" y="386"/>
                </a:cubicBezTo>
                <a:cubicBezTo>
                  <a:pt x="317" y="386"/>
                  <a:pt x="319" y="386"/>
                  <a:pt x="321" y="385"/>
                </a:cubicBezTo>
                <a:cubicBezTo>
                  <a:pt x="322" y="387"/>
                  <a:pt x="323" y="388"/>
                  <a:pt x="324" y="390"/>
                </a:cubicBezTo>
                <a:cubicBezTo>
                  <a:pt x="312" y="397"/>
                  <a:pt x="295" y="405"/>
                  <a:pt x="270" y="409"/>
                </a:cubicBezTo>
                <a:cubicBezTo>
                  <a:pt x="286" y="373"/>
                  <a:pt x="307" y="339"/>
                  <a:pt x="318" y="310"/>
                </a:cubicBezTo>
                <a:cubicBezTo>
                  <a:pt x="339" y="303"/>
                  <a:pt x="357" y="290"/>
                  <a:pt x="371" y="275"/>
                </a:cubicBezTo>
                <a:cubicBezTo>
                  <a:pt x="382" y="282"/>
                  <a:pt x="395" y="286"/>
                  <a:pt x="408" y="286"/>
                </a:cubicBezTo>
                <a:cubicBezTo>
                  <a:pt x="447" y="286"/>
                  <a:pt x="479" y="254"/>
                  <a:pt x="479" y="215"/>
                </a:cubicBezTo>
                <a:cubicBezTo>
                  <a:pt x="479" y="201"/>
                  <a:pt x="474" y="187"/>
                  <a:pt x="466" y="176"/>
                </a:cubicBezTo>
                <a:cubicBezTo>
                  <a:pt x="468" y="172"/>
                  <a:pt x="468" y="169"/>
                  <a:pt x="468" y="165"/>
                </a:cubicBezTo>
                <a:cubicBezTo>
                  <a:pt x="468" y="145"/>
                  <a:pt x="452" y="128"/>
                  <a:pt x="432" y="128"/>
                </a:cubicBezTo>
                <a:cubicBezTo>
                  <a:pt x="431" y="128"/>
                  <a:pt x="430" y="128"/>
                  <a:pt x="429" y="128"/>
                </a:cubicBezTo>
                <a:cubicBezTo>
                  <a:pt x="426" y="127"/>
                  <a:pt x="423" y="125"/>
                  <a:pt x="419" y="125"/>
                </a:cubicBezTo>
                <a:cubicBezTo>
                  <a:pt x="410" y="111"/>
                  <a:pt x="395" y="100"/>
                  <a:pt x="378" y="96"/>
                </a:cubicBezTo>
                <a:cubicBezTo>
                  <a:pt x="379" y="92"/>
                  <a:pt x="380" y="89"/>
                  <a:pt x="380" y="85"/>
                </a:cubicBezTo>
                <a:cubicBezTo>
                  <a:pt x="380" y="61"/>
                  <a:pt x="360" y="41"/>
                  <a:pt x="335" y="41"/>
                </a:cubicBezTo>
                <a:cubicBezTo>
                  <a:pt x="334" y="41"/>
                  <a:pt x="333" y="41"/>
                  <a:pt x="332" y="41"/>
                </a:cubicBezTo>
                <a:cubicBezTo>
                  <a:pt x="321" y="17"/>
                  <a:pt x="296" y="0"/>
                  <a:pt x="268" y="0"/>
                </a:cubicBezTo>
                <a:cubicBezTo>
                  <a:pt x="230" y="0"/>
                  <a:pt x="199" y="29"/>
                  <a:pt x="198" y="67"/>
                </a:cubicBezTo>
                <a:cubicBezTo>
                  <a:pt x="197" y="67"/>
                  <a:pt x="197" y="66"/>
                  <a:pt x="196" y="66"/>
                </a:cubicBezTo>
                <a:cubicBezTo>
                  <a:pt x="178" y="66"/>
                  <a:pt x="162" y="80"/>
                  <a:pt x="160" y="98"/>
                </a:cubicBezTo>
                <a:cubicBezTo>
                  <a:pt x="159" y="98"/>
                  <a:pt x="159" y="98"/>
                  <a:pt x="158" y="98"/>
                </a:cubicBezTo>
                <a:cubicBezTo>
                  <a:pt x="155" y="98"/>
                  <a:pt x="152" y="98"/>
                  <a:pt x="150" y="98"/>
                </a:cubicBezTo>
                <a:cubicBezTo>
                  <a:pt x="147" y="98"/>
                  <a:pt x="144" y="98"/>
                  <a:pt x="142" y="98"/>
                </a:cubicBezTo>
                <a:cubicBezTo>
                  <a:pt x="117" y="98"/>
                  <a:pt x="97" y="115"/>
                  <a:pt x="91" y="138"/>
                </a:cubicBezTo>
                <a:cubicBezTo>
                  <a:pt x="56" y="141"/>
                  <a:pt x="27" y="171"/>
                  <a:pt x="27" y="208"/>
                </a:cubicBezTo>
                <a:cubicBezTo>
                  <a:pt x="27" y="247"/>
                  <a:pt x="59" y="278"/>
                  <a:pt x="98" y="278"/>
                </a:cubicBezTo>
                <a:cubicBezTo>
                  <a:pt x="108" y="278"/>
                  <a:pt x="117" y="276"/>
                  <a:pt x="126" y="272"/>
                </a:cubicBezTo>
                <a:cubicBezTo>
                  <a:pt x="133" y="296"/>
                  <a:pt x="155" y="313"/>
                  <a:pt x="181" y="313"/>
                </a:cubicBezTo>
                <a:cubicBezTo>
                  <a:pt x="192" y="313"/>
                  <a:pt x="202" y="310"/>
                  <a:pt x="211" y="305"/>
                </a:cubicBezTo>
                <a:cubicBezTo>
                  <a:pt x="219" y="309"/>
                  <a:pt x="228" y="312"/>
                  <a:pt x="238" y="314"/>
                </a:cubicBezTo>
                <a:cubicBezTo>
                  <a:pt x="239" y="327"/>
                  <a:pt x="238" y="357"/>
                  <a:pt x="223" y="425"/>
                </a:cubicBezTo>
                <a:cubicBezTo>
                  <a:pt x="218" y="446"/>
                  <a:pt x="214" y="466"/>
                  <a:pt x="211" y="485"/>
                </a:cubicBezTo>
                <a:cubicBezTo>
                  <a:pt x="190" y="477"/>
                  <a:pt x="173" y="468"/>
                  <a:pt x="159" y="458"/>
                </a:cubicBezTo>
                <a:cubicBezTo>
                  <a:pt x="153" y="447"/>
                  <a:pt x="150" y="435"/>
                  <a:pt x="148" y="423"/>
                </a:cubicBezTo>
                <a:cubicBezTo>
                  <a:pt x="153" y="421"/>
                  <a:pt x="158" y="417"/>
                  <a:pt x="161" y="413"/>
                </a:cubicBezTo>
                <a:cubicBezTo>
                  <a:pt x="166" y="416"/>
                  <a:pt x="171" y="417"/>
                  <a:pt x="176" y="417"/>
                </a:cubicBezTo>
                <a:cubicBezTo>
                  <a:pt x="192" y="417"/>
                  <a:pt x="204" y="405"/>
                  <a:pt x="204" y="389"/>
                </a:cubicBezTo>
                <a:cubicBezTo>
                  <a:pt x="204" y="384"/>
                  <a:pt x="202" y="378"/>
                  <a:pt x="199" y="374"/>
                </a:cubicBezTo>
                <a:cubicBezTo>
                  <a:pt x="200" y="372"/>
                  <a:pt x="200" y="371"/>
                  <a:pt x="200" y="369"/>
                </a:cubicBezTo>
                <a:cubicBezTo>
                  <a:pt x="200" y="361"/>
                  <a:pt x="194" y="355"/>
                  <a:pt x="186" y="355"/>
                </a:cubicBezTo>
                <a:cubicBezTo>
                  <a:pt x="185" y="355"/>
                  <a:pt x="185" y="355"/>
                  <a:pt x="184" y="355"/>
                </a:cubicBezTo>
                <a:cubicBezTo>
                  <a:pt x="183" y="354"/>
                  <a:pt x="182" y="354"/>
                  <a:pt x="181" y="353"/>
                </a:cubicBezTo>
                <a:cubicBezTo>
                  <a:pt x="177" y="348"/>
                  <a:pt x="171" y="344"/>
                  <a:pt x="164" y="342"/>
                </a:cubicBezTo>
                <a:cubicBezTo>
                  <a:pt x="164" y="340"/>
                  <a:pt x="165" y="339"/>
                  <a:pt x="165" y="338"/>
                </a:cubicBezTo>
                <a:cubicBezTo>
                  <a:pt x="165" y="328"/>
                  <a:pt x="157" y="320"/>
                  <a:pt x="147" y="320"/>
                </a:cubicBezTo>
                <a:cubicBezTo>
                  <a:pt x="147" y="320"/>
                  <a:pt x="146" y="320"/>
                  <a:pt x="146" y="320"/>
                </a:cubicBezTo>
                <a:cubicBezTo>
                  <a:pt x="141" y="310"/>
                  <a:pt x="132" y="304"/>
                  <a:pt x="120" y="304"/>
                </a:cubicBezTo>
                <a:cubicBezTo>
                  <a:pt x="105" y="304"/>
                  <a:pt x="93" y="315"/>
                  <a:pt x="92" y="330"/>
                </a:cubicBezTo>
                <a:cubicBezTo>
                  <a:pt x="92" y="330"/>
                  <a:pt x="92" y="330"/>
                  <a:pt x="92" y="330"/>
                </a:cubicBezTo>
                <a:cubicBezTo>
                  <a:pt x="84" y="330"/>
                  <a:pt x="78" y="336"/>
                  <a:pt x="77" y="343"/>
                </a:cubicBezTo>
                <a:cubicBezTo>
                  <a:pt x="77" y="343"/>
                  <a:pt x="77" y="343"/>
                  <a:pt x="77" y="343"/>
                </a:cubicBezTo>
                <a:cubicBezTo>
                  <a:pt x="75" y="343"/>
                  <a:pt x="74" y="343"/>
                  <a:pt x="73" y="343"/>
                </a:cubicBezTo>
                <a:cubicBezTo>
                  <a:pt x="72" y="343"/>
                  <a:pt x="71" y="343"/>
                  <a:pt x="70" y="343"/>
                </a:cubicBezTo>
                <a:cubicBezTo>
                  <a:pt x="60" y="343"/>
                  <a:pt x="52" y="349"/>
                  <a:pt x="50" y="359"/>
                </a:cubicBezTo>
                <a:cubicBezTo>
                  <a:pt x="36" y="360"/>
                  <a:pt x="25" y="372"/>
                  <a:pt x="25" y="386"/>
                </a:cubicBezTo>
                <a:cubicBezTo>
                  <a:pt x="25" y="402"/>
                  <a:pt x="37" y="414"/>
                  <a:pt x="52" y="414"/>
                </a:cubicBezTo>
                <a:cubicBezTo>
                  <a:pt x="56" y="414"/>
                  <a:pt x="60" y="414"/>
                  <a:pt x="64" y="412"/>
                </a:cubicBezTo>
                <a:cubicBezTo>
                  <a:pt x="67" y="421"/>
                  <a:pt x="75" y="428"/>
                  <a:pt x="86" y="428"/>
                </a:cubicBezTo>
                <a:cubicBezTo>
                  <a:pt x="90" y="428"/>
                  <a:pt x="94" y="427"/>
                  <a:pt x="98" y="425"/>
                </a:cubicBezTo>
                <a:cubicBezTo>
                  <a:pt x="104" y="428"/>
                  <a:pt x="111" y="430"/>
                  <a:pt x="119" y="430"/>
                </a:cubicBezTo>
                <a:cubicBezTo>
                  <a:pt x="133" y="448"/>
                  <a:pt x="153" y="465"/>
                  <a:pt x="168" y="476"/>
                </a:cubicBezTo>
                <a:cubicBezTo>
                  <a:pt x="171" y="481"/>
                  <a:pt x="171" y="480"/>
                  <a:pt x="169" y="476"/>
                </a:cubicBezTo>
                <a:cubicBezTo>
                  <a:pt x="174" y="480"/>
                  <a:pt x="179" y="483"/>
                  <a:pt x="183" y="485"/>
                </a:cubicBezTo>
                <a:cubicBezTo>
                  <a:pt x="194" y="490"/>
                  <a:pt x="203" y="499"/>
                  <a:pt x="209" y="505"/>
                </a:cubicBezTo>
                <a:cubicBezTo>
                  <a:pt x="207" y="520"/>
                  <a:pt x="206" y="533"/>
                  <a:pt x="205" y="546"/>
                </a:cubicBezTo>
                <a:cubicBezTo>
                  <a:pt x="186" y="556"/>
                  <a:pt x="161" y="569"/>
                  <a:pt x="128" y="584"/>
                </a:cubicBezTo>
                <a:cubicBezTo>
                  <a:pt x="3" y="638"/>
                  <a:pt x="0" y="715"/>
                  <a:pt x="0" y="715"/>
                </a:cubicBezTo>
                <a:cubicBezTo>
                  <a:pt x="0" y="715"/>
                  <a:pt x="0" y="1452"/>
                  <a:pt x="0" y="1546"/>
                </a:cubicBezTo>
                <a:moveTo>
                  <a:pt x="432" y="556"/>
                </a:moveTo>
                <a:cubicBezTo>
                  <a:pt x="434" y="556"/>
                  <a:pt x="436" y="557"/>
                  <a:pt x="438" y="557"/>
                </a:cubicBezTo>
                <a:cubicBezTo>
                  <a:pt x="436" y="559"/>
                  <a:pt x="434" y="561"/>
                  <a:pt x="432" y="563"/>
                </a:cubicBezTo>
                <a:cubicBezTo>
                  <a:pt x="432" y="562"/>
                  <a:pt x="432" y="559"/>
                  <a:pt x="432" y="556"/>
                </a:cubicBezTo>
                <a:close/>
                <a:moveTo>
                  <a:pt x="389" y="538"/>
                </a:moveTo>
                <a:cubicBezTo>
                  <a:pt x="389" y="537"/>
                  <a:pt x="389" y="537"/>
                  <a:pt x="389" y="537"/>
                </a:cubicBezTo>
                <a:cubicBezTo>
                  <a:pt x="388" y="536"/>
                  <a:pt x="388" y="536"/>
                  <a:pt x="387" y="535"/>
                </a:cubicBezTo>
                <a:cubicBezTo>
                  <a:pt x="387" y="535"/>
                  <a:pt x="387" y="535"/>
                  <a:pt x="387" y="534"/>
                </a:cubicBezTo>
                <a:cubicBezTo>
                  <a:pt x="384" y="529"/>
                  <a:pt x="381" y="522"/>
                  <a:pt x="378" y="517"/>
                </a:cubicBezTo>
                <a:cubicBezTo>
                  <a:pt x="381" y="517"/>
                  <a:pt x="383" y="517"/>
                  <a:pt x="386" y="517"/>
                </a:cubicBezTo>
                <a:cubicBezTo>
                  <a:pt x="387" y="517"/>
                  <a:pt x="388" y="517"/>
                  <a:pt x="389" y="517"/>
                </a:cubicBezTo>
                <a:cubicBezTo>
                  <a:pt x="389" y="522"/>
                  <a:pt x="389" y="526"/>
                  <a:pt x="390" y="530"/>
                </a:cubicBezTo>
                <a:cubicBezTo>
                  <a:pt x="390" y="530"/>
                  <a:pt x="390" y="530"/>
                  <a:pt x="390" y="531"/>
                </a:cubicBezTo>
                <a:cubicBezTo>
                  <a:pt x="390" y="531"/>
                  <a:pt x="390" y="532"/>
                  <a:pt x="390" y="532"/>
                </a:cubicBezTo>
                <a:cubicBezTo>
                  <a:pt x="390" y="532"/>
                  <a:pt x="390" y="532"/>
                  <a:pt x="390" y="533"/>
                </a:cubicBezTo>
                <a:cubicBezTo>
                  <a:pt x="390" y="533"/>
                  <a:pt x="390" y="534"/>
                  <a:pt x="390" y="534"/>
                </a:cubicBezTo>
                <a:cubicBezTo>
                  <a:pt x="390" y="535"/>
                  <a:pt x="390" y="535"/>
                  <a:pt x="390" y="536"/>
                </a:cubicBezTo>
                <a:cubicBezTo>
                  <a:pt x="390" y="536"/>
                  <a:pt x="390" y="536"/>
                  <a:pt x="390" y="536"/>
                </a:cubicBezTo>
                <a:cubicBezTo>
                  <a:pt x="390" y="536"/>
                  <a:pt x="390" y="537"/>
                  <a:pt x="390" y="537"/>
                </a:cubicBezTo>
                <a:cubicBezTo>
                  <a:pt x="390" y="537"/>
                  <a:pt x="390" y="537"/>
                  <a:pt x="390" y="538"/>
                </a:cubicBezTo>
                <a:cubicBezTo>
                  <a:pt x="391" y="538"/>
                  <a:pt x="391" y="538"/>
                  <a:pt x="391" y="538"/>
                </a:cubicBezTo>
                <a:cubicBezTo>
                  <a:pt x="391" y="538"/>
                  <a:pt x="391" y="538"/>
                  <a:pt x="391" y="539"/>
                </a:cubicBezTo>
                <a:cubicBezTo>
                  <a:pt x="391" y="539"/>
                  <a:pt x="391" y="539"/>
                  <a:pt x="391" y="539"/>
                </a:cubicBezTo>
                <a:cubicBezTo>
                  <a:pt x="391" y="539"/>
                  <a:pt x="391" y="539"/>
                  <a:pt x="391" y="539"/>
                </a:cubicBezTo>
                <a:cubicBezTo>
                  <a:pt x="391" y="539"/>
                  <a:pt x="391" y="539"/>
                  <a:pt x="391" y="539"/>
                </a:cubicBezTo>
                <a:cubicBezTo>
                  <a:pt x="390" y="539"/>
                  <a:pt x="390" y="538"/>
                  <a:pt x="389" y="538"/>
                </a:cubicBezTo>
                <a:close/>
                <a:moveTo>
                  <a:pt x="258" y="381"/>
                </a:moveTo>
                <a:cubicBezTo>
                  <a:pt x="258" y="381"/>
                  <a:pt x="258" y="381"/>
                  <a:pt x="258" y="380"/>
                </a:cubicBezTo>
                <a:cubicBezTo>
                  <a:pt x="258" y="380"/>
                  <a:pt x="258" y="380"/>
                  <a:pt x="259" y="379"/>
                </a:cubicBezTo>
                <a:cubicBezTo>
                  <a:pt x="259" y="379"/>
                  <a:pt x="259" y="379"/>
                  <a:pt x="259" y="379"/>
                </a:cubicBezTo>
                <a:cubicBezTo>
                  <a:pt x="259" y="378"/>
                  <a:pt x="259" y="378"/>
                  <a:pt x="259" y="378"/>
                </a:cubicBezTo>
                <a:cubicBezTo>
                  <a:pt x="259" y="377"/>
                  <a:pt x="259" y="376"/>
                  <a:pt x="259" y="375"/>
                </a:cubicBezTo>
                <a:cubicBezTo>
                  <a:pt x="259" y="375"/>
                  <a:pt x="259" y="375"/>
                  <a:pt x="259" y="375"/>
                </a:cubicBezTo>
                <a:cubicBezTo>
                  <a:pt x="259" y="374"/>
                  <a:pt x="259" y="374"/>
                  <a:pt x="259" y="373"/>
                </a:cubicBezTo>
                <a:cubicBezTo>
                  <a:pt x="259" y="373"/>
                  <a:pt x="259" y="372"/>
                  <a:pt x="259" y="372"/>
                </a:cubicBezTo>
                <a:cubicBezTo>
                  <a:pt x="260" y="371"/>
                  <a:pt x="260" y="370"/>
                  <a:pt x="260" y="368"/>
                </a:cubicBezTo>
                <a:cubicBezTo>
                  <a:pt x="260" y="368"/>
                  <a:pt x="260" y="368"/>
                  <a:pt x="260" y="368"/>
                </a:cubicBezTo>
                <a:cubicBezTo>
                  <a:pt x="260" y="365"/>
                  <a:pt x="261" y="362"/>
                  <a:pt x="261" y="359"/>
                </a:cubicBezTo>
                <a:cubicBezTo>
                  <a:pt x="261" y="359"/>
                  <a:pt x="261" y="359"/>
                  <a:pt x="261" y="358"/>
                </a:cubicBezTo>
                <a:cubicBezTo>
                  <a:pt x="261" y="357"/>
                  <a:pt x="261" y="354"/>
                  <a:pt x="262" y="352"/>
                </a:cubicBezTo>
                <a:cubicBezTo>
                  <a:pt x="262" y="352"/>
                  <a:pt x="262" y="352"/>
                  <a:pt x="262" y="352"/>
                </a:cubicBezTo>
                <a:cubicBezTo>
                  <a:pt x="262" y="349"/>
                  <a:pt x="262" y="345"/>
                  <a:pt x="262" y="341"/>
                </a:cubicBezTo>
                <a:cubicBezTo>
                  <a:pt x="263" y="341"/>
                  <a:pt x="263" y="341"/>
                  <a:pt x="263" y="340"/>
                </a:cubicBezTo>
                <a:cubicBezTo>
                  <a:pt x="263" y="338"/>
                  <a:pt x="263" y="336"/>
                  <a:pt x="263" y="334"/>
                </a:cubicBezTo>
                <a:cubicBezTo>
                  <a:pt x="263" y="334"/>
                  <a:pt x="263" y="333"/>
                  <a:pt x="263" y="333"/>
                </a:cubicBezTo>
                <a:cubicBezTo>
                  <a:pt x="263" y="332"/>
                  <a:pt x="263" y="331"/>
                  <a:pt x="263" y="329"/>
                </a:cubicBezTo>
                <a:cubicBezTo>
                  <a:pt x="263" y="329"/>
                  <a:pt x="263" y="328"/>
                  <a:pt x="263" y="328"/>
                </a:cubicBezTo>
                <a:cubicBezTo>
                  <a:pt x="263" y="326"/>
                  <a:pt x="263" y="324"/>
                  <a:pt x="263" y="322"/>
                </a:cubicBezTo>
                <a:cubicBezTo>
                  <a:pt x="263" y="322"/>
                  <a:pt x="263" y="321"/>
                  <a:pt x="263" y="320"/>
                </a:cubicBezTo>
                <a:cubicBezTo>
                  <a:pt x="263" y="320"/>
                  <a:pt x="263" y="319"/>
                  <a:pt x="263" y="318"/>
                </a:cubicBezTo>
                <a:cubicBezTo>
                  <a:pt x="266" y="319"/>
                  <a:pt x="269" y="319"/>
                  <a:pt x="271" y="319"/>
                </a:cubicBezTo>
                <a:cubicBezTo>
                  <a:pt x="279" y="319"/>
                  <a:pt x="286" y="318"/>
                  <a:pt x="293" y="317"/>
                </a:cubicBezTo>
                <a:cubicBezTo>
                  <a:pt x="293" y="317"/>
                  <a:pt x="292" y="318"/>
                  <a:pt x="292" y="318"/>
                </a:cubicBezTo>
                <a:cubicBezTo>
                  <a:pt x="292" y="318"/>
                  <a:pt x="292" y="319"/>
                  <a:pt x="292" y="319"/>
                </a:cubicBezTo>
                <a:cubicBezTo>
                  <a:pt x="292" y="320"/>
                  <a:pt x="291" y="321"/>
                  <a:pt x="291" y="322"/>
                </a:cubicBezTo>
                <a:cubicBezTo>
                  <a:pt x="290" y="323"/>
                  <a:pt x="290" y="323"/>
                  <a:pt x="290" y="324"/>
                </a:cubicBezTo>
                <a:cubicBezTo>
                  <a:pt x="289" y="325"/>
                  <a:pt x="289" y="326"/>
                  <a:pt x="288" y="327"/>
                </a:cubicBezTo>
                <a:cubicBezTo>
                  <a:pt x="288" y="328"/>
                  <a:pt x="287" y="330"/>
                  <a:pt x="287" y="331"/>
                </a:cubicBezTo>
                <a:cubicBezTo>
                  <a:pt x="286" y="332"/>
                  <a:pt x="286" y="332"/>
                  <a:pt x="286" y="333"/>
                </a:cubicBezTo>
                <a:cubicBezTo>
                  <a:pt x="285" y="334"/>
                  <a:pt x="285" y="335"/>
                  <a:pt x="284" y="336"/>
                </a:cubicBezTo>
                <a:cubicBezTo>
                  <a:pt x="284" y="337"/>
                  <a:pt x="284" y="337"/>
                  <a:pt x="284" y="338"/>
                </a:cubicBezTo>
                <a:cubicBezTo>
                  <a:pt x="283" y="339"/>
                  <a:pt x="282" y="340"/>
                  <a:pt x="282" y="342"/>
                </a:cubicBezTo>
                <a:cubicBezTo>
                  <a:pt x="282" y="342"/>
                  <a:pt x="281" y="342"/>
                  <a:pt x="281" y="343"/>
                </a:cubicBezTo>
                <a:cubicBezTo>
                  <a:pt x="281" y="344"/>
                  <a:pt x="280" y="346"/>
                  <a:pt x="279" y="347"/>
                </a:cubicBezTo>
                <a:cubicBezTo>
                  <a:pt x="279" y="348"/>
                  <a:pt x="279" y="348"/>
                  <a:pt x="278" y="349"/>
                </a:cubicBezTo>
                <a:cubicBezTo>
                  <a:pt x="278" y="350"/>
                  <a:pt x="277" y="351"/>
                  <a:pt x="277" y="352"/>
                </a:cubicBezTo>
                <a:cubicBezTo>
                  <a:pt x="276" y="353"/>
                  <a:pt x="276" y="353"/>
                  <a:pt x="276" y="354"/>
                </a:cubicBezTo>
                <a:cubicBezTo>
                  <a:pt x="275" y="355"/>
                  <a:pt x="275" y="356"/>
                  <a:pt x="274" y="357"/>
                </a:cubicBezTo>
                <a:cubicBezTo>
                  <a:pt x="274" y="358"/>
                  <a:pt x="274" y="358"/>
                  <a:pt x="273" y="359"/>
                </a:cubicBezTo>
                <a:cubicBezTo>
                  <a:pt x="273" y="360"/>
                  <a:pt x="272" y="361"/>
                  <a:pt x="271" y="362"/>
                </a:cubicBezTo>
                <a:cubicBezTo>
                  <a:pt x="271" y="363"/>
                  <a:pt x="271" y="363"/>
                  <a:pt x="270" y="364"/>
                </a:cubicBezTo>
                <a:cubicBezTo>
                  <a:pt x="270" y="365"/>
                  <a:pt x="269" y="366"/>
                  <a:pt x="269" y="367"/>
                </a:cubicBezTo>
                <a:cubicBezTo>
                  <a:pt x="269" y="367"/>
                  <a:pt x="268" y="368"/>
                  <a:pt x="268" y="368"/>
                </a:cubicBezTo>
                <a:cubicBezTo>
                  <a:pt x="267" y="369"/>
                  <a:pt x="267" y="370"/>
                  <a:pt x="266" y="371"/>
                </a:cubicBezTo>
                <a:cubicBezTo>
                  <a:pt x="266" y="371"/>
                  <a:pt x="266" y="372"/>
                  <a:pt x="265" y="372"/>
                </a:cubicBezTo>
                <a:cubicBezTo>
                  <a:pt x="265" y="373"/>
                  <a:pt x="264" y="374"/>
                  <a:pt x="263" y="375"/>
                </a:cubicBezTo>
                <a:cubicBezTo>
                  <a:pt x="263" y="375"/>
                  <a:pt x="263" y="376"/>
                  <a:pt x="263" y="376"/>
                </a:cubicBezTo>
                <a:cubicBezTo>
                  <a:pt x="262" y="377"/>
                  <a:pt x="262" y="377"/>
                  <a:pt x="261" y="378"/>
                </a:cubicBezTo>
                <a:cubicBezTo>
                  <a:pt x="261" y="378"/>
                  <a:pt x="261" y="378"/>
                  <a:pt x="260" y="379"/>
                </a:cubicBezTo>
                <a:cubicBezTo>
                  <a:pt x="260" y="380"/>
                  <a:pt x="259" y="380"/>
                  <a:pt x="258" y="381"/>
                </a:cubicBezTo>
                <a:cubicBezTo>
                  <a:pt x="258" y="381"/>
                  <a:pt x="258" y="381"/>
                  <a:pt x="258" y="381"/>
                </a:cubicBezTo>
                <a:close/>
                <a:moveTo>
                  <a:pt x="126" y="430"/>
                </a:moveTo>
                <a:cubicBezTo>
                  <a:pt x="132" y="430"/>
                  <a:pt x="137" y="429"/>
                  <a:pt x="142" y="427"/>
                </a:cubicBezTo>
                <a:cubicBezTo>
                  <a:pt x="142" y="436"/>
                  <a:pt x="143" y="443"/>
                  <a:pt x="143" y="447"/>
                </a:cubicBezTo>
                <a:cubicBezTo>
                  <a:pt x="137" y="441"/>
                  <a:pt x="131" y="435"/>
                  <a:pt x="126" y="4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80" rIns="68559" bIns="34280"/>
          <a:lstStyle/>
          <a:p>
            <a:pPr>
              <a:defRPr/>
            </a:pPr>
            <a:endParaRPr lang="en-US" sz="1000" dirty="0"/>
          </a:p>
        </p:txBody>
      </p:sp>
      <p:sp>
        <p:nvSpPr>
          <p:cNvPr id="37" name="Freeform 8"/>
          <p:cNvSpPr>
            <a:spLocks noEditPoints="1"/>
          </p:cNvSpPr>
          <p:nvPr/>
        </p:nvSpPr>
        <p:spPr bwMode="auto">
          <a:xfrm>
            <a:off x="4437460" y="2502696"/>
            <a:ext cx="535781" cy="1925241"/>
          </a:xfrm>
          <a:custGeom>
            <a:avLst/>
            <a:gdLst>
              <a:gd name="T0" fmla="*/ 485 w 533"/>
              <a:gd name="T1" fmla="*/ 634 h 1745"/>
              <a:gd name="T2" fmla="*/ 422 w 533"/>
              <a:gd name="T3" fmla="*/ 574 h 1745"/>
              <a:gd name="T4" fmla="*/ 463 w 533"/>
              <a:gd name="T5" fmla="*/ 552 h 1745"/>
              <a:gd name="T6" fmla="*/ 455 w 533"/>
              <a:gd name="T7" fmla="*/ 526 h 1745"/>
              <a:gd name="T8" fmla="*/ 430 w 533"/>
              <a:gd name="T9" fmla="*/ 518 h 1745"/>
              <a:gd name="T10" fmla="*/ 417 w 533"/>
              <a:gd name="T11" fmla="*/ 531 h 1745"/>
              <a:gd name="T12" fmla="*/ 419 w 533"/>
              <a:gd name="T13" fmla="*/ 553 h 1745"/>
              <a:gd name="T14" fmla="*/ 403 w 533"/>
              <a:gd name="T15" fmla="*/ 555 h 1745"/>
              <a:gd name="T16" fmla="*/ 447 w 533"/>
              <a:gd name="T17" fmla="*/ 503 h 1745"/>
              <a:gd name="T18" fmla="*/ 426 w 533"/>
              <a:gd name="T19" fmla="*/ 439 h 1745"/>
              <a:gd name="T20" fmla="*/ 364 w 533"/>
              <a:gd name="T21" fmla="*/ 419 h 1745"/>
              <a:gd name="T22" fmla="*/ 329 w 533"/>
              <a:gd name="T23" fmla="*/ 450 h 1745"/>
              <a:gd name="T24" fmla="*/ 337 w 533"/>
              <a:gd name="T25" fmla="*/ 506 h 1745"/>
              <a:gd name="T26" fmla="*/ 368 w 533"/>
              <a:gd name="T27" fmla="*/ 541 h 1745"/>
              <a:gd name="T28" fmla="*/ 366 w 533"/>
              <a:gd name="T29" fmla="*/ 526 h 1745"/>
              <a:gd name="T30" fmla="*/ 355 w 533"/>
              <a:gd name="T31" fmla="*/ 518 h 1745"/>
              <a:gd name="T32" fmla="*/ 342 w 533"/>
              <a:gd name="T33" fmla="*/ 529 h 1745"/>
              <a:gd name="T34" fmla="*/ 337 w 533"/>
              <a:gd name="T35" fmla="*/ 536 h 1745"/>
              <a:gd name="T36" fmla="*/ 363 w 533"/>
              <a:gd name="T37" fmla="*/ 545 h 1745"/>
              <a:gd name="T38" fmla="*/ 393 w 533"/>
              <a:gd name="T39" fmla="*/ 578 h 1745"/>
              <a:gd name="T40" fmla="*/ 266 w 533"/>
              <a:gd name="T41" fmla="*/ 504 h 1745"/>
              <a:gd name="T42" fmla="*/ 328 w 533"/>
              <a:gd name="T43" fmla="*/ 393 h 1745"/>
              <a:gd name="T44" fmla="*/ 389 w 533"/>
              <a:gd name="T45" fmla="*/ 388 h 1745"/>
              <a:gd name="T46" fmla="*/ 394 w 533"/>
              <a:gd name="T47" fmla="*/ 350 h 1745"/>
              <a:gd name="T48" fmla="*/ 371 w 533"/>
              <a:gd name="T49" fmla="*/ 329 h 1745"/>
              <a:gd name="T50" fmla="*/ 329 w 533"/>
              <a:gd name="T51" fmla="*/ 343 h 1745"/>
              <a:gd name="T52" fmla="*/ 314 w 533"/>
              <a:gd name="T53" fmla="*/ 387 h 1745"/>
              <a:gd name="T54" fmla="*/ 370 w 533"/>
              <a:gd name="T55" fmla="*/ 275 h 1745"/>
              <a:gd name="T56" fmla="*/ 431 w 533"/>
              <a:gd name="T57" fmla="*/ 129 h 1745"/>
              <a:gd name="T58" fmla="*/ 335 w 533"/>
              <a:gd name="T59" fmla="*/ 42 h 1745"/>
              <a:gd name="T60" fmla="*/ 159 w 533"/>
              <a:gd name="T61" fmla="*/ 98 h 1745"/>
              <a:gd name="T62" fmla="*/ 27 w 533"/>
              <a:gd name="T63" fmla="*/ 208 h 1745"/>
              <a:gd name="T64" fmla="*/ 237 w 533"/>
              <a:gd name="T65" fmla="*/ 315 h 1745"/>
              <a:gd name="T66" fmla="*/ 161 w 533"/>
              <a:gd name="T67" fmla="*/ 414 h 1745"/>
              <a:gd name="T68" fmla="*/ 185 w 533"/>
              <a:gd name="T69" fmla="*/ 355 h 1745"/>
              <a:gd name="T70" fmla="*/ 147 w 533"/>
              <a:gd name="T71" fmla="*/ 321 h 1745"/>
              <a:gd name="T72" fmla="*/ 77 w 533"/>
              <a:gd name="T73" fmla="*/ 343 h 1745"/>
              <a:gd name="T74" fmla="*/ 24 w 533"/>
              <a:gd name="T75" fmla="*/ 387 h 1745"/>
              <a:gd name="T76" fmla="*/ 118 w 533"/>
              <a:gd name="T77" fmla="*/ 431 h 1745"/>
              <a:gd name="T78" fmla="*/ 205 w 533"/>
              <a:gd name="T79" fmla="*/ 546 h 1745"/>
              <a:gd name="T80" fmla="*/ 437 w 533"/>
              <a:gd name="T81" fmla="*/ 557 h 1745"/>
              <a:gd name="T82" fmla="*/ 387 w 533"/>
              <a:gd name="T83" fmla="*/ 535 h 1745"/>
              <a:gd name="T84" fmla="*/ 389 w 533"/>
              <a:gd name="T85" fmla="*/ 531 h 1745"/>
              <a:gd name="T86" fmla="*/ 390 w 533"/>
              <a:gd name="T87" fmla="*/ 536 h 1745"/>
              <a:gd name="T88" fmla="*/ 390 w 533"/>
              <a:gd name="T89" fmla="*/ 539 h 1745"/>
              <a:gd name="T90" fmla="*/ 258 w 533"/>
              <a:gd name="T91" fmla="*/ 381 h 1745"/>
              <a:gd name="T92" fmla="*/ 259 w 533"/>
              <a:gd name="T93" fmla="*/ 376 h 1745"/>
              <a:gd name="T94" fmla="*/ 259 w 533"/>
              <a:gd name="T95" fmla="*/ 368 h 1745"/>
              <a:gd name="T96" fmla="*/ 262 w 533"/>
              <a:gd name="T97" fmla="*/ 342 h 1745"/>
              <a:gd name="T98" fmla="*/ 263 w 533"/>
              <a:gd name="T99" fmla="*/ 328 h 1745"/>
              <a:gd name="T100" fmla="*/ 292 w 533"/>
              <a:gd name="T101" fmla="*/ 317 h 1745"/>
              <a:gd name="T102" fmla="*/ 288 w 533"/>
              <a:gd name="T103" fmla="*/ 327 h 1745"/>
              <a:gd name="T104" fmla="*/ 281 w 533"/>
              <a:gd name="T105" fmla="*/ 342 h 1745"/>
              <a:gd name="T106" fmla="*/ 275 w 533"/>
              <a:gd name="T107" fmla="*/ 354 h 1745"/>
              <a:gd name="T108" fmla="*/ 268 w 533"/>
              <a:gd name="T109" fmla="*/ 367 h 1745"/>
              <a:gd name="T110" fmla="*/ 262 w 533"/>
              <a:gd name="T111" fmla="*/ 376 h 1745"/>
              <a:gd name="T112" fmla="*/ 126 w 533"/>
              <a:gd name="T113" fmla="*/ 431 h 1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745">
                <a:moveTo>
                  <a:pt x="533" y="1745"/>
                </a:moveTo>
                <a:cubicBezTo>
                  <a:pt x="533" y="1651"/>
                  <a:pt x="533" y="716"/>
                  <a:pt x="533" y="716"/>
                </a:cubicBezTo>
                <a:cubicBezTo>
                  <a:pt x="533" y="716"/>
                  <a:pt x="531" y="680"/>
                  <a:pt x="490" y="639"/>
                </a:cubicBezTo>
                <a:cubicBezTo>
                  <a:pt x="502" y="638"/>
                  <a:pt x="504" y="636"/>
                  <a:pt x="489" y="635"/>
                </a:cubicBezTo>
                <a:cubicBezTo>
                  <a:pt x="487" y="635"/>
                  <a:pt x="486" y="635"/>
                  <a:pt x="485" y="634"/>
                </a:cubicBezTo>
                <a:cubicBezTo>
                  <a:pt x="467" y="618"/>
                  <a:pt x="442" y="601"/>
                  <a:pt x="408" y="585"/>
                </a:cubicBezTo>
                <a:cubicBezTo>
                  <a:pt x="408" y="585"/>
                  <a:pt x="408" y="585"/>
                  <a:pt x="408" y="584"/>
                </a:cubicBezTo>
                <a:cubicBezTo>
                  <a:pt x="410" y="582"/>
                  <a:pt x="413" y="579"/>
                  <a:pt x="417" y="577"/>
                </a:cubicBezTo>
                <a:cubicBezTo>
                  <a:pt x="418" y="576"/>
                  <a:pt x="420" y="575"/>
                  <a:pt x="422" y="574"/>
                </a:cubicBezTo>
                <a:cubicBezTo>
                  <a:pt x="421" y="575"/>
                  <a:pt x="421" y="576"/>
                  <a:pt x="422" y="574"/>
                </a:cubicBezTo>
                <a:cubicBezTo>
                  <a:pt x="428" y="570"/>
                  <a:pt x="435" y="564"/>
                  <a:pt x="440" y="558"/>
                </a:cubicBezTo>
                <a:cubicBezTo>
                  <a:pt x="442" y="557"/>
                  <a:pt x="445" y="557"/>
                  <a:pt x="447" y="556"/>
                </a:cubicBezTo>
                <a:cubicBezTo>
                  <a:pt x="449" y="556"/>
                  <a:pt x="450" y="557"/>
                  <a:pt x="452" y="557"/>
                </a:cubicBezTo>
                <a:cubicBezTo>
                  <a:pt x="455" y="557"/>
                  <a:pt x="458" y="554"/>
                  <a:pt x="460" y="551"/>
                </a:cubicBezTo>
                <a:cubicBezTo>
                  <a:pt x="461" y="551"/>
                  <a:pt x="462" y="552"/>
                  <a:pt x="463" y="552"/>
                </a:cubicBezTo>
                <a:cubicBezTo>
                  <a:pt x="469" y="552"/>
                  <a:pt x="473" y="547"/>
                  <a:pt x="473" y="542"/>
                </a:cubicBezTo>
                <a:cubicBezTo>
                  <a:pt x="473" y="537"/>
                  <a:pt x="469" y="532"/>
                  <a:pt x="464" y="532"/>
                </a:cubicBezTo>
                <a:cubicBezTo>
                  <a:pt x="464" y="529"/>
                  <a:pt x="461" y="526"/>
                  <a:pt x="457" y="526"/>
                </a:cubicBezTo>
                <a:cubicBezTo>
                  <a:pt x="457" y="526"/>
                  <a:pt x="456" y="526"/>
                  <a:pt x="456" y="526"/>
                </a:cubicBezTo>
                <a:cubicBezTo>
                  <a:pt x="456" y="526"/>
                  <a:pt x="455" y="526"/>
                  <a:pt x="455" y="526"/>
                </a:cubicBezTo>
                <a:cubicBezTo>
                  <a:pt x="455" y="526"/>
                  <a:pt x="455" y="526"/>
                  <a:pt x="455" y="526"/>
                </a:cubicBezTo>
                <a:cubicBezTo>
                  <a:pt x="454" y="524"/>
                  <a:pt x="452" y="522"/>
                  <a:pt x="450" y="522"/>
                </a:cubicBezTo>
                <a:cubicBezTo>
                  <a:pt x="449" y="522"/>
                  <a:pt x="449" y="522"/>
                  <a:pt x="449" y="522"/>
                </a:cubicBezTo>
                <a:cubicBezTo>
                  <a:pt x="449" y="517"/>
                  <a:pt x="445" y="512"/>
                  <a:pt x="439" y="512"/>
                </a:cubicBezTo>
                <a:cubicBezTo>
                  <a:pt x="435" y="512"/>
                  <a:pt x="432" y="515"/>
                  <a:pt x="430" y="518"/>
                </a:cubicBezTo>
                <a:cubicBezTo>
                  <a:pt x="430" y="518"/>
                  <a:pt x="430" y="518"/>
                  <a:pt x="430" y="518"/>
                </a:cubicBezTo>
                <a:cubicBezTo>
                  <a:pt x="426" y="518"/>
                  <a:pt x="423" y="521"/>
                  <a:pt x="423" y="524"/>
                </a:cubicBezTo>
                <a:cubicBezTo>
                  <a:pt x="423" y="525"/>
                  <a:pt x="424" y="525"/>
                  <a:pt x="424" y="526"/>
                </a:cubicBezTo>
                <a:cubicBezTo>
                  <a:pt x="421" y="527"/>
                  <a:pt x="419" y="528"/>
                  <a:pt x="418" y="530"/>
                </a:cubicBezTo>
                <a:cubicBezTo>
                  <a:pt x="417" y="530"/>
                  <a:pt x="417" y="530"/>
                  <a:pt x="417" y="531"/>
                </a:cubicBezTo>
                <a:cubicBezTo>
                  <a:pt x="416" y="531"/>
                  <a:pt x="416" y="531"/>
                  <a:pt x="416" y="531"/>
                </a:cubicBezTo>
                <a:cubicBezTo>
                  <a:pt x="413" y="531"/>
                  <a:pt x="411" y="533"/>
                  <a:pt x="411" y="536"/>
                </a:cubicBezTo>
                <a:cubicBezTo>
                  <a:pt x="411" y="536"/>
                  <a:pt x="411" y="537"/>
                  <a:pt x="411" y="537"/>
                </a:cubicBezTo>
                <a:cubicBezTo>
                  <a:pt x="410" y="539"/>
                  <a:pt x="409" y="541"/>
                  <a:pt x="409" y="543"/>
                </a:cubicBezTo>
                <a:cubicBezTo>
                  <a:pt x="409" y="548"/>
                  <a:pt x="414" y="553"/>
                  <a:pt x="419" y="553"/>
                </a:cubicBezTo>
                <a:cubicBezTo>
                  <a:pt x="421" y="553"/>
                  <a:pt x="423" y="552"/>
                  <a:pt x="425" y="551"/>
                </a:cubicBezTo>
                <a:cubicBezTo>
                  <a:pt x="426" y="553"/>
                  <a:pt x="428" y="554"/>
                  <a:pt x="429" y="555"/>
                </a:cubicBezTo>
                <a:cubicBezTo>
                  <a:pt x="429" y="559"/>
                  <a:pt x="428" y="563"/>
                  <a:pt x="426" y="567"/>
                </a:cubicBezTo>
                <a:cubicBezTo>
                  <a:pt x="421" y="571"/>
                  <a:pt x="415" y="574"/>
                  <a:pt x="407" y="577"/>
                </a:cubicBezTo>
                <a:cubicBezTo>
                  <a:pt x="406" y="570"/>
                  <a:pt x="405" y="563"/>
                  <a:pt x="403" y="555"/>
                </a:cubicBezTo>
                <a:cubicBezTo>
                  <a:pt x="397" y="531"/>
                  <a:pt x="397" y="521"/>
                  <a:pt x="398" y="516"/>
                </a:cubicBezTo>
                <a:cubicBezTo>
                  <a:pt x="401" y="515"/>
                  <a:pt x="404" y="514"/>
                  <a:pt x="407" y="513"/>
                </a:cubicBezTo>
                <a:cubicBezTo>
                  <a:pt x="410" y="514"/>
                  <a:pt x="414" y="516"/>
                  <a:pt x="418" y="516"/>
                </a:cubicBezTo>
                <a:cubicBezTo>
                  <a:pt x="427" y="516"/>
                  <a:pt x="435" y="509"/>
                  <a:pt x="437" y="501"/>
                </a:cubicBezTo>
                <a:cubicBezTo>
                  <a:pt x="440" y="502"/>
                  <a:pt x="444" y="503"/>
                  <a:pt x="447" y="503"/>
                </a:cubicBezTo>
                <a:cubicBezTo>
                  <a:pt x="461" y="503"/>
                  <a:pt x="472" y="492"/>
                  <a:pt x="472" y="478"/>
                </a:cubicBezTo>
                <a:cubicBezTo>
                  <a:pt x="472" y="465"/>
                  <a:pt x="462" y="454"/>
                  <a:pt x="450" y="453"/>
                </a:cubicBezTo>
                <a:cubicBezTo>
                  <a:pt x="448" y="445"/>
                  <a:pt x="440" y="439"/>
                  <a:pt x="432" y="439"/>
                </a:cubicBezTo>
                <a:cubicBezTo>
                  <a:pt x="431" y="439"/>
                  <a:pt x="430" y="439"/>
                  <a:pt x="429" y="439"/>
                </a:cubicBezTo>
                <a:cubicBezTo>
                  <a:pt x="428" y="439"/>
                  <a:pt x="427" y="439"/>
                  <a:pt x="426" y="439"/>
                </a:cubicBezTo>
                <a:cubicBezTo>
                  <a:pt x="426" y="439"/>
                  <a:pt x="425" y="439"/>
                  <a:pt x="425" y="439"/>
                </a:cubicBezTo>
                <a:cubicBezTo>
                  <a:pt x="424" y="433"/>
                  <a:pt x="419" y="428"/>
                  <a:pt x="412" y="428"/>
                </a:cubicBezTo>
                <a:cubicBezTo>
                  <a:pt x="412" y="428"/>
                  <a:pt x="412" y="428"/>
                  <a:pt x="412" y="428"/>
                </a:cubicBezTo>
                <a:cubicBezTo>
                  <a:pt x="411" y="414"/>
                  <a:pt x="400" y="404"/>
                  <a:pt x="387" y="404"/>
                </a:cubicBezTo>
                <a:cubicBezTo>
                  <a:pt x="377" y="404"/>
                  <a:pt x="368" y="410"/>
                  <a:pt x="364" y="419"/>
                </a:cubicBezTo>
                <a:cubicBezTo>
                  <a:pt x="363" y="419"/>
                  <a:pt x="363" y="419"/>
                  <a:pt x="363" y="419"/>
                </a:cubicBezTo>
                <a:cubicBezTo>
                  <a:pt x="354" y="419"/>
                  <a:pt x="347" y="426"/>
                  <a:pt x="347" y="434"/>
                </a:cubicBezTo>
                <a:cubicBezTo>
                  <a:pt x="347" y="436"/>
                  <a:pt x="347" y="437"/>
                  <a:pt x="347" y="438"/>
                </a:cubicBezTo>
                <a:cubicBezTo>
                  <a:pt x="341" y="440"/>
                  <a:pt x="336" y="444"/>
                  <a:pt x="333" y="449"/>
                </a:cubicBezTo>
                <a:cubicBezTo>
                  <a:pt x="332" y="449"/>
                  <a:pt x="330" y="449"/>
                  <a:pt x="329" y="450"/>
                </a:cubicBezTo>
                <a:cubicBezTo>
                  <a:pt x="329" y="450"/>
                  <a:pt x="329" y="450"/>
                  <a:pt x="328" y="450"/>
                </a:cubicBezTo>
                <a:cubicBezTo>
                  <a:pt x="321" y="450"/>
                  <a:pt x="315" y="456"/>
                  <a:pt x="315" y="463"/>
                </a:cubicBezTo>
                <a:cubicBezTo>
                  <a:pt x="315" y="464"/>
                  <a:pt x="316" y="466"/>
                  <a:pt x="316" y="467"/>
                </a:cubicBezTo>
                <a:cubicBezTo>
                  <a:pt x="313" y="471"/>
                  <a:pt x="312" y="476"/>
                  <a:pt x="312" y="481"/>
                </a:cubicBezTo>
                <a:cubicBezTo>
                  <a:pt x="312" y="495"/>
                  <a:pt x="323" y="506"/>
                  <a:pt x="337" y="506"/>
                </a:cubicBezTo>
                <a:cubicBezTo>
                  <a:pt x="342" y="506"/>
                  <a:pt x="346" y="504"/>
                  <a:pt x="350" y="502"/>
                </a:cubicBezTo>
                <a:cubicBezTo>
                  <a:pt x="355" y="508"/>
                  <a:pt x="361" y="512"/>
                  <a:pt x="369" y="515"/>
                </a:cubicBezTo>
                <a:cubicBezTo>
                  <a:pt x="373" y="525"/>
                  <a:pt x="380" y="537"/>
                  <a:pt x="386" y="550"/>
                </a:cubicBezTo>
                <a:cubicBezTo>
                  <a:pt x="377" y="548"/>
                  <a:pt x="371" y="546"/>
                  <a:pt x="367" y="543"/>
                </a:cubicBezTo>
                <a:cubicBezTo>
                  <a:pt x="367" y="542"/>
                  <a:pt x="367" y="542"/>
                  <a:pt x="368" y="541"/>
                </a:cubicBezTo>
                <a:cubicBezTo>
                  <a:pt x="368" y="541"/>
                  <a:pt x="369" y="542"/>
                  <a:pt x="370" y="542"/>
                </a:cubicBezTo>
                <a:cubicBezTo>
                  <a:pt x="373" y="542"/>
                  <a:pt x="376" y="539"/>
                  <a:pt x="376" y="536"/>
                </a:cubicBezTo>
                <a:cubicBezTo>
                  <a:pt x="376" y="532"/>
                  <a:pt x="374" y="530"/>
                  <a:pt x="371" y="530"/>
                </a:cubicBezTo>
                <a:cubicBezTo>
                  <a:pt x="370" y="528"/>
                  <a:pt x="368" y="526"/>
                  <a:pt x="366" y="526"/>
                </a:cubicBezTo>
                <a:cubicBezTo>
                  <a:pt x="366" y="526"/>
                  <a:pt x="366" y="526"/>
                  <a:pt x="366" y="526"/>
                </a:cubicBezTo>
                <a:cubicBezTo>
                  <a:pt x="365" y="526"/>
                  <a:pt x="365" y="526"/>
                  <a:pt x="365" y="526"/>
                </a:cubicBezTo>
                <a:cubicBezTo>
                  <a:pt x="365" y="526"/>
                  <a:pt x="365" y="526"/>
                  <a:pt x="365" y="526"/>
                </a:cubicBezTo>
                <a:cubicBezTo>
                  <a:pt x="364" y="525"/>
                  <a:pt x="363" y="523"/>
                  <a:pt x="362" y="523"/>
                </a:cubicBezTo>
                <a:cubicBezTo>
                  <a:pt x="362" y="523"/>
                  <a:pt x="361" y="523"/>
                  <a:pt x="361" y="523"/>
                </a:cubicBezTo>
                <a:cubicBezTo>
                  <a:pt x="361" y="520"/>
                  <a:pt x="359" y="518"/>
                  <a:pt x="355" y="518"/>
                </a:cubicBezTo>
                <a:cubicBezTo>
                  <a:pt x="353" y="518"/>
                  <a:pt x="351" y="519"/>
                  <a:pt x="350" y="521"/>
                </a:cubicBezTo>
                <a:cubicBezTo>
                  <a:pt x="350" y="521"/>
                  <a:pt x="350" y="521"/>
                  <a:pt x="350" y="521"/>
                </a:cubicBezTo>
                <a:cubicBezTo>
                  <a:pt x="347" y="521"/>
                  <a:pt x="346" y="523"/>
                  <a:pt x="346" y="525"/>
                </a:cubicBezTo>
                <a:cubicBezTo>
                  <a:pt x="346" y="525"/>
                  <a:pt x="346" y="526"/>
                  <a:pt x="346" y="526"/>
                </a:cubicBezTo>
                <a:cubicBezTo>
                  <a:pt x="344" y="526"/>
                  <a:pt x="343" y="527"/>
                  <a:pt x="342" y="529"/>
                </a:cubicBezTo>
                <a:cubicBezTo>
                  <a:pt x="342" y="529"/>
                  <a:pt x="342" y="529"/>
                  <a:pt x="341" y="529"/>
                </a:cubicBezTo>
                <a:cubicBezTo>
                  <a:pt x="341" y="529"/>
                  <a:pt x="341" y="529"/>
                  <a:pt x="341" y="529"/>
                </a:cubicBezTo>
                <a:cubicBezTo>
                  <a:pt x="339" y="529"/>
                  <a:pt x="338" y="530"/>
                  <a:pt x="338" y="532"/>
                </a:cubicBezTo>
                <a:cubicBezTo>
                  <a:pt x="338" y="532"/>
                  <a:pt x="338" y="533"/>
                  <a:pt x="338" y="533"/>
                </a:cubicBezTo>
                <a:cubicBezTo>
                  <a:pt x="338" y="534"/>
                  <a:pt x="337" y="535"/>
                  <a:pt x="337" y="536"/>
                </a:cubicBezTo>
                <a:cubicBezTo>
                  <a:pt x="337" y="540"/>
                  <a:pt x="340" y="542"/>
                  <a:pt x="343" y="542"/>
                </a:cubicBezTo>
                <a:cubicBezTo>
                  <a:pt x="344" y="542"/>
                  <a:pt x="346" y="542"/>
                  <a:pt x="346" y="541"/>
                </a:cubicBezTo>
                <a:cubicBezTo>
                  <a:pt x="349" y="544"/>
                  <a:pt x="352" y="545"/>
                  <a:pt x="355" y="545"/>
                </a:cubicBezTo>
                <a:cubicBezTo>
                  <a:pt x="357" y="545"/>
                  <a:pt x="359" y="545"/>
                  <a:pt x="360" y="544"/>
                </a:cubicBezTo>
                <a:cubicBezTo>
                  <a:pt x="361" y="544"/>
                  <a:pt x="362" y="545"/>
                  <a:pt x="363" y="545"/>
                </a:cubicBezTo>
                <a:cubicBezTo>
                  <a:pt x="364" y="545"/>
                  <a:pt x="364" y="544"/>
                  <a:pt x="365" y="544"/>
                </a:cubicBezTo>
                <a:cubicBezTo>
                  <a:pt x="372" y="548"/>
                  <a:pt x="381" y="552"/>
                  <a:pt x="385" y="553"/>
                </a:cubicBezTo>
                <a:cubicBezTo>
                  <a:pt x="386" y="553"/>
                  <a:pt x="387" y="553"/>
                  <a:pt x="387" y="553"/>
                </a:cubicBezTo>
                <a:cubicBezTo>
                  <a:pt x="390" y="560"/>
                  <a:pt x="392" y="568"/>
                  <a:pt x="393" y="575"/>
                </a:cubicBezTo>
                <a:cubicBezTo>
                  <a:pt x="393" y="576"/>
                  <a:pt x="393" y="577"/>
                  <a:pt x="393" y="578"/>
                </a:cubicBezTo>
                <a:cubicBezTo>
                  <a:pt x="296" y="534"/>
                  <a:pt x="271" y="510"/>
                  <a:pt x="267" y="504"/>
                </a:cubicBezTo>
                <a:cubicBezTo>
                  <a:pt x="267" y="502"/>
                  <a:pt x="267" y="502"/>
                  <a:pt x="267" y="502"/>
                </a:cubicBezTo>
                <a:cubicBezTo>
                  <a:pt x="267" y="502"/>
                  <a:pt x="266" y="503"/>
                  <a:pt x="266" y="503"/>
                </a:cubicBezTo>
                <a:cubicBezTo>
                  <a:pt x="266" y="503"/>
                  <a:pt x="266" y="502"/>
                  <a:pt x="266" y="502"/>
                </a:cubicBezTo>
                <a:cubicBezTo>
                  <a:pt x="266" y="504"/>
                  <a:pt x="266" y="504"/>
                  <a:pt x="266" y="504"/>
                </a:cubicBezTo>
                <a:cubicBezTo>
                  <a:pt x="264" y="506"/>
                  <a:pt x="260" y="510"/>
                  <a:pt x="252" y="517"/>
                </a:cubicBezTo>
                <a:cubicBezTo>
                  <a:pt x="250" y="505"/>
                  <a:pt x="250" y="493"/>
                  <a:pt x="251" y="481"/>
                </a:cubicBezTo>
                <a:cubicBezTo>
                  <a:pt x="252" y="460"/>
                  <a:pt x="258" y="439"/>
                  <a:pt x="266" y="419"/>
                </a:cubicBezTo>
                <a:cubicBezTo>
                  <a:pt x="267" y="418"/>
                  <a:pt x="269" y="418"/>
                  <a:pt x="271" y="418"/>
                </a:cubicBezTo>
                <a:cubicBezTo>
                  <a:pt x="282" y="416"/>
                  <a:pt x="308" y="406"/>
                  <a:pt x="328" y="393"/>
                </a:cubicBezTo>
                <a:cubicBezTo>
                  <a:pt x="330" y="394"/>
                  <a:pt x="332" y="395"/>
                  <a:pt x="334" y="395"/>
                </a:cubicBezTo>
                <a:cubicBezTo>
                  <a:pt x="337" y="395"/>
                  <a:pt x="339" y="394"/>
                  <a:pt x="342" y="393"/>
                </a:cubicBezTo>
                <a:cubicBezTo>
                  <a:pt x="346" y="395"/>
                  <a:pt x="351" y="396"/>
                  <a:pt x="356" y="396"/>
                </a:cubicBezTo>
                <a:cubicBezTo>
                  <a:pt x="366" y="396"/>
                  <a:pt x="374" y="392"/>
                  <a:pt x="380" y="386"/>
                </a:cubicBezTo>
                <a:cubicBezTo>
                  <a:pt x="383" y="387"/>
                  <a:pt x="386" y="388"/>
                  <a:pt x="389" y="388"/>
                </a:cubicBezTo>
                <a:cubicBezTo>
                  <a:pt x="399" y="388"/>
                  <a:pt x="406" y="381"/>
                  <a:pt x="406" y="371"/>
                </a:cubicBezTo>
                <a:cubicBezTo>
                  <a:pt x="406" y="368"/>
                  <a:pt x="405" y="365"/>
                  <a:pt x="403" y="362"/>
                </a:cubicBezTo>
                <a:cubicBezTo>
                  <a:pt x="404" y="361"/>
                  <a:pt x="404" y="360"/>
                  <a:pt x="404" y="359"/>
                </a:cubicBezTo>
                <a:cubicBezTo>
                  <a:pt x="404" y="354"/>
                  <a:pt x="400" y="350"/>
                  <a:pt x="395" y="350"/>
                </a:cubicBezTo>
                <a:cubicBezTo>
                  <a:pt x="395" y="350"/>
                  <a:pt x="395" y="350"/>
                  <a:pt x="394" y="350"/>
                </a:cubicBezTo>
                <a:cubicBezTo>
                  <a:pt x="394" y="350"/>
                  <a:pt x="393" y="350"/>
                  <a:pt x="392" y="349"/>
                </a:cubicBezTo>
                <a:cubicBezTo>
                  <a:pt x="390" y="346"/>
                  <a:pt x="386" y="343"/>
                  <a:pt x="382" y="342"/>
                </a:cubicBezTo>
                <a:cubicBezTo>
                  <a:pt x="382" y="342"/>
                  <a:pt x="382" y="341"/>
                  <a:pt x="382" y="340"/>
                </a:cubicBezTo>
                <a:cubicBezTo>
                  <a:pt x="382" y="334"/>
                  <a:pt x="378" y="329"/>
                  <a:pt x="372" y="329"/>
                </a:cubicBezTo>
                <a:cubicBezTo>
                  <a:pt x="371" y="329"/>
                  <a:pt x="371" y="329"/>
                  <a:pt x="371" y="329"/>
                </a:cubicBezTo>
                <a:cubicBezTo>
                  <a:pt x="368" y="323"/>
                  <a:pt x="362" y="319"/>
                  <a:pt x="355" y="319"/>
                </a:cubicBezTo>
                <a:cubicBezTo>
                  <a:pt x="346" y="319"/>
                  <a:pt x="339" y="326"/>
                  <a:pt x="338" y="335"/>
                </a:cubicBezTo>
                <a:cubicBezTo>
                  <a:pt x="338" y="335"/>
                  <a:pt x="338" y="335"/>
                  <a:pt x="338" y="335"/>
                </a:cubicBezTo>
                <a:cubicBezTo>
                  <a:pt x="333" y="335"/>
                  <a:pt x="330" y="339"/>
                  <a:pt x="329" y="343"/>
                </a:cubicBezTo>
                <a:cubicBezTo>
                  <a:pt x="329" y="343"/>
                  <a:pt x="329" y="343"/>
                  <a:pt x="329" y="343"/>
                </a:cubicBezTo>
                <a:cubicBezTo>
                  <a:pt x="328" y="343"/>
                  <a:pt x="327" y="343"/>
                  <a:pt x="327" y="343"/>
                </a:cubicBezTo>
                <a:cubicBezTo>
                  <a:pt x="326" y="343"/>
                  <a:pt x="325" y="343"/>
                  <a:pt x="325" y="343"/>
                </a:cubicBezTo>
                <a:cubicBezTo>
                  <a:pt x="319" y="343"/>
                  <a:pt x="314" y="347"/>
                  <a:pt x="313" y="353"/>
                </a:cubicBezTo>
                <a:cubicBezTo>
                  <a:pt x="304" y="353"/>
                  <a:pt x="297" y="361"/>
                  <a:pt x="297" y="370"/>
                </a:cubicBezTo>
                <a:cubicBezTo>
                  <a:pt x="297" y="379"/>
                  <a:pt x="305" y="387"/>
                  <a:pt x="314" y="387"/>
                </a:cubicBezTo>
                <a:cubicBezTo>
                  <a:pt x="316" y="387"/>
                  <a:pt x="319" y="386"/>
                  <a:pt x="321" y="385"/>
                </a:cubicBezTo>
                <a:cubicBezTo>
                  <a:pt x="321" y="387"/>
                  <a:pt x="323" y="389"/>
                  <a:pt x="324" y="390"/>
                </a:cubicBezTo>
                <a:cubicBezTo>
                  <a:pt x="312" y="397"/>
                  <a:pt x="294" y="405"/>
                  <a:pt x="270" y="409"/>
                </a:cubicBezTo>
                <a:cubicBezTo>
                  <a:pt x="285" y="373"/>
                  <a:pt x="306" y="340"/>
                  <a:pt x="318" y="311"/>
                </a:cubicBezTo>
                <a:cubicBezTo>
                  <a:pt x="338" y="303"/>
                  <a:pt x="356" y="291"/>
                  <a:pt x="370" y="275"/>
                </a:cubicBezTo>
                <a:cubicBezTo>
                  <a:pt x="381" y="282"/>
                  <a:pt x="394" y="286"/>
                  <a:pt x="408" y="286"/>
                </a:cubicBezTo>
                <a:cubicBezTo>
                  <a:pt x="446" y="286"/>
                  <a:pt x="478" y="255"/>
                  <a:pt x="478" y="216"/>
                </a:cubicBezTo>
                <a:cubicBezTo>
                  <a:pt x="478" y="201"/>
                  <a:pt x="473" y="188"/>
                  <a:pt x="466" y="177"/>
                </a:cubicBezTo>
                <a:cubicBezTo>
                  <a:pt x="467" y="173"/>
                  <a:pt x="468" y="169"/>
                  <a:pt x="468" y="165"/>
                </a:cubicBezTo>
                <a:cubicBezTo>
                  <a:pt x="468" y="145"/>
                  <a:pt x="451" y="129"/>
                  <a:pt x="431" y="129"/>
                </a:cubicBezTo>
                <a:cubicBezTo>
                  <a:pt x="430" y="129"/>
                  <a:pt x="430" y="129"/>
                  <a:pt x="429" y="129"/>
                </a:cubicBezTo>
                <a:cubicBezTo>
                  <a:pt x="426" y="127"/>
                  <a:pt x="422" y="126"/>
                  <a:pt x="419" y="125"/>
                </a:cubicBezTo>
                <a:cubicBezTo>
                  <a:pt x="409" y="111"/>
                  <a:pt x="395" y="101"/>
                  <a:pt x="378" y="96"/>
                </a:cubicBezTo>
                <a:cubicBezTo>
                  <a:pt x="378" y="93"/>
                  <a:pt x="379" y="89"/>
                  <a:pt x="379" y="86"/>
                </a:cubicBezTo>
                <a:cubicBezTo>
                  <a:pt x="379" y="61"/>
                  <a:pt x="359" y="42"/>
                  <a:pt x="335" y="42"/>
                </a:cubicBezTo>
                <a:cubicBezTo>
                  <a:pt x="334" y="42"/>
                  <a:pt x="333" y="42"/>
                  <a:pt x="331" y="42"/>
                </a:cubicBezTo>
                <a:cubicBezTo>
                  <a:pt x="320" y="17"/>
                  <a:pt x="296" y="0"/>
                  <a:pt x="267" y="0"/>
                </a:cubicBezTo>
                <a:cubicBezTo>
                  <a:pt x="229" y="0"/>
                  <a:pt x="199" y="30"/>
                  <a:pt x="197" y="67"/>
                </a:cubicBezTo>
                <a:cubicBezTo>
                  <a:pt x="197" y="67"/>
                  <a:pt x="196" y="67"/>
                  <a:pt x="195" y="67"/>
                </a:cubicBezTo>
                <a:cubicBezTo>
                  <a:pt x="177" y="67"/>
                  <a:pt x="162" y="80"/>
                  <a:pt x="159" y="98"/>
                </a:cubicBezTo>
                <a:cubicBezTo>
                  <a:pt x="159" y="98"/>
                  <a:pt x="158" y="98"/>
                  <a:pt x="158" y="98"/>
                </a:cubicBezTo>
                <a:cubicBezTo>
                  <a:pt x="155" y="98"/>
                  <a:pt x="152" y="98"/>
                  <a:pt x="149" y="99"/>
                </a:cubicBezTo>
                <a:cubicBezTo>
                  <a:pt x="146" y="99"/>
                  <a:pt x="144" y="98"/>
                  <a:pt x="141" y="98"/>
                </a:cubicBezTo>
                <a:cubicBezTo>
                  <a:pt x="117" y="98"/>
                  <a:pt x="96" y="115"/>
                  <a:pt x="91" y="138"/>
                </a:cubicBezTo>
                <a:cubicBezTo>
                  <a:pt x="55" y="142"/>
                  <a:pt x="27" y="172"/>
                  <a:pt x="27" y="208"/>
                </a:cubicBezTo>
                <a:cubicBezTo>
                  <a:pt x="27" y="247"/>
                  <a:pt x="58" y="279"/>
                  <a:pt x="97" y="279"/>
                </a:cubicBezTo>
                <a:cubicBezTo>
                  <a:pt x="107" y="279"/>
                  <a:pt x="117" y="276"/>
                  <a:pt x="125" y="273"/>
                </a:cubicBezTo>
                <a:cubicBezTo>
                  <a:pt x="133" y="296"/>
                  <a:pt x="155" y="313"/>
                  <a:pt x="181" y="313"/>
                </a:cubicBezTo>
                <a:cubicBezTo>
                  <a:pt x="192" y="313"/>
                  <a:pt x="202" y="310"/>
                  <a:pt x="210" y="305"/>
                </a:cubicBezTo>
                <a:cubicBezTo>
                  <a:pt x="219" y="309"/>
                  <a:pt x="228" y="312"/>
                  <a:pt x="237" y="315"/>
                </a:cubicBezTo>
                <a:cubicBezTo>
                  <a:pt x="239" y="328"/>
                  <a:pt x="237" y="357"/>
                  <a:pt x="222" y="425"/>
                </a:cubicBezTo>
                <a:cubicBezTo>
                  <a:pt x="217" y="446"/>
                  <a:pt x="214" y="467"/>
                  <a:pt x="211" y="486"/>
                </a:cubicBezTo>
                <a:cubicBezTo>
                  <a:pt x="189" y="478"/>
                  <a:pt x="172" y="468"/>
                  <a:pt x="158" y="459"/>
                </a:cubicBezTo>
                <a:cubicBezTo>
                  <a:pt x="152" y="447"/>
                  <a:pt x="149" y="435"/>
                  <a:pt x="148" y="424"/>
                </a:cubicBezTo>
                <a:cubicBezTo>
                  <a:pt x="153" y="421"/>
                  <a:pt x="157" y="418"/>
                  <a:pt x="161" y="414"/>
                </a:cubicBezTo>
                <a:cubicBezTo>
                  <a:pt x="165" y="416"/>
                  <a:pt x="170" y="418"/>
                  <a:pt x="176" y="418"/>
                </a:cubicBezTo>
                <a:cubicBezTo>
                  <a:pt x="191" y="418"/>
                  <a:pt x="204" y="405"/>
                  <a:pt x="204" y="390"/>
                </a:cubicBezTo>
                <a:cubicBezTo>
                  <a:pt x="204" y="384"/>
                  <a:pt x="202" y="379"/>
                  <a:pt x="199" y="374"/>
                </a:cubicBezTo>
                <a:cubicBezTo>
                  <a:pt x="199" y="373"/>
                  <a:pt x="199" y="371"/>
                  <a:pt x="199" y="370"/>
                </a:cubicBezTo>
                <a:cubicBezTo>
                  <a:pt x="199" y="362"/>
                  <a:pt x="193" y="355"/>
                  <a:pt x="185" y="355"/>
                </a:cubicBezTo>
                <a:cubicBezTo>
                  <a:pt x="185" y="355"/>
                  <a:pt x="184" y="355"/>
                  <a:pt x="184" y="355"/>
                </a:cubicBezTo>
                <a:cubicBezTo>
                  <a:pt x="183" y="355"/>
                  <a:pt x="181" y="354"/>
                  <a:pt x="180" y="354"/>
                </a:cubicBezTo>
                <a:cubicBezTo>
                  <a:pt x="176" y="348"/>
                  <a:pt x="170" y="344"/>
                  <a:pt x="164" y="342"/>
                </a:cubicBezTo>
                <a:cubicBezTo>
                  <a:pt x="164" y="341"/>
                  <a:pt x="164" y="340"/>
                  <a:pt x="164" y="338"/>
                </a:cubicBezTo>
                <a:cubicBezTo>
                  <a:pt x="164" y="328"/>
                  <a:pt x="156" y="321"/>
                  <a:pt x="147" y="321"/>
                </a:cubicBezTo>
                <a:cubicBezTo>
                  <a:pt x="146" y="321"/>
                  <a:pt x="146" y="321"/>
                  <a:pt x="145" y="321"/>
                </a:cubicBezTo>
                <a:cubicBezTo>
                  <a:pt x="141" y="311"/>
                  <a:pt x="131" y="304"/>
                  <a:pt x="120" y="304"/>
                </a:cubicBezTo>
                <a:cubicBezTo>
                  <a:pt x="105" y="304"/>
                  <a:pt x="92" y="316"/>
                  <a:pt x="92" y="331"/>
                </a:cubicBezTo>
                <a:cubicBezTo>
                  <a:pt x="92" y="331"/>
                  <a:pt x="91" y="331"/>
                  <a:pt x="91" y="331"/>
                </a:cubicBezTo>
                <a:cubicBezTo>
                  <a:pt x="84" y="331"/>
                  <a:pt x="78" y="336"/>
                  <a:pt x="77" y="343"/>
                </a:cubicBezTo>
                <a:cubicBezTo>
                  <a:pt x="77" y="343"/>
                  <a:pt x="76" y="343"/>
                  <a:pt x="76" y="343"/>
                </a:cubicBezTo>
                <a:cubicBezTo>
                  <a:pt x="75" y="343"/>
                  <a:pt x="74" y="343"/>
                  <a:pt x="73" y="343"/>
                </a:cubicBezTo>
                <a:cubicBezTo>
                  <a:pt x="72" y="343"/>
                  <a:pt x="71" y="343"/>
                  <a:pt x="69" y="343"/>
                </a:cubicBezTo>
                <a:cubicBezTo>
                  <a:pt x="60" y="343"/>
                  <a:pt x="52" y="350"/>
                  <a:pt x="49" y="359"/>
                </a:cubicBezTo>
                <a:cubicBezTo>
                  <a:pt x="35" y="360"/>
                  <a:pt x="24" y="372"/>
                  <a:pt x="24" y="387"/>
                </a:cubicBezTo>
                <a:cubicBezTo>
                  <a:pt x="24" y="402"/>
                  <a:pt x="36" y="415"/>
                  <a:pt x="52" y="415"/>
                </a:cubicBezTo>
                <a:cubicBezTo>
                  <a:pt x="56" y="415"/>
                  <a:pt x="60" y="414"/>
                  <a:pt x="63" y="413"/>
                </a:cubicBezTo>
                <a:cubicBezTo>
                  <a:pt x="66" y="422"/>
                  <a:pt x="75" y="429"/>
                  <a:pt x="85" y="429"/>
                </a:cubicBezTo>
                <a:cubicBezTo>
                  <a:pt x="90" y="429"/>
                  <a:pt x="94" y="427"/>
                  <a:pt x="97" y="425"/>
                </a:cubicBezTo>
                <a:cubicBezTo>
                  <a:pt x="104" y="429"/>
                  <a:pt x="111" y="431"/>
                  <a:pt x="118" y="431"/>
                </a:cubicBezTo>
                <a:cubicBezTo>
                  <a:pt x="133" y="448"/>
                  <a:pt x="153" y="465"/>
                  <a:pt x="168" y="476"/>
                </a:cubicBezTo>
                <a:cubicBezTo>
                  <a:pt x="171" y="482"/>
                  <a:pt x="170" y="480"/>
                  <a:pt x="168" y="477"/>
                </a:cubicBezTo>
                <a:cubicBezTo>
                  <a:pt x="174" y="480"/>
                  <a:pt x="178" y="483"/>
                  <a:pt x="182" y="485"/>
                </a:cubicBezTo>
                <a:cubicBezTo>
                  <a:pt x="193" y="491"/>
                  <a:pt x="202" y="499"/>
                  <a:pt x="208" y="506"/>
                </a:cubicBezTo>
                <a:cubicBezTo>
                  <a:pt x="207" y="520"/>
                  <a:pt x="205" y="534"/>
                  <a:pt x="205" y="546"/>
                </a:cubicBezTo>
                <a:cubicBezTo>
                  <a:pt x="185" y="557"/>
                  <a:pt x="160" y="569"/>
                  <a:pt x="127" y="584"/>
                </a:cubicBezTo>
                <a:cubicBezTo>
                  <a:pt x="3" y="639"/>
                  <a:pt x="0" y="716"/>
                  <a:pt x="0" y="716"/>
                </a:cubicBezTo>
                <a:cubicBezTo>
                  <a:pt x="0" y="716"/>
                  <a:pt x="0" y="1651"/>
                  <a:pt x="0" y="1745"/>
                </a:cubicBezTo>
                <a:moveTo>
                  <a:pt x="432" y="556"/>
                </a:moveTo>
                <a:cubicBezTo>
                  <a:pt x="433" y="557"/>
                  <a:pt x="435" y="557"/>
                  <a:pt x="437" y="557"/>
                </a:cubicBezTo>
                <a:cubicBezTo>
                  <a:pt x="436" y="559"/>
                  <a:pt x="434" y="561"/>
                  <a:pt x="431" y="563"/>
                </a:cubicBezTo>
                <a:cubicBezTo>
                  <a:pt x="431" y="562"/>
                  <a:pt x="431" y="559"/>
                  <a:pt x="432" y="556"/>
                </a:cubicBezTo>
                <a:close/>
                <a:moveTo>
                  <a:pt x="389" y="538"/>
                </a:moveTo>
                <a:cubicBezTo>
                  <a:pt x="388" y="538"/>
                  <a:pt x="388" y="538"/>
                  <a:pt x="388" y="537"/>
                </a:cubicBezTo>
                <a:cubicBezTo>
                  <a:pt x="388" y="537"/>
                  <a:pt x="387" y="536"/>
                  <a:pt x="387" y="535"/>
                </a:cubicBezTo>
                <a:cubicBezTo>
                  <a:pt x="387" y="535"/>
                  <a:pt x="387" y="535"/>
                  <a:pt x="386" y="535"/>
                </a:cubicBezTo>
                <a:cubicBezTo>
                  <a:pt x="383" y="530"/>
                  <a:pt x="380" y="523"/>
                  <a:pt x="378" y="517"/>
                </a:cubicBezTo>
                <a:cubicBezTo>
                  <a:pt x="380" y="517"/>
                  <a:pt x="383" y="518"/>
                  <a:pt x="385" y="518"/>
                </a:cubicBezTo>
                <a:cubicBezTo>
                  <a:pt x="386" y="518"/>
                  <a:pt x="387" y="518"/>
                  <a:pt x="388" y="518"/>
                </a:cubicBezTo>
                <a:cubicBezTo>
                  <a:pt x="388" y="522"/>
                  <a:pt x="389" y="527"/>
                  <a:pt x="389" y="531"/>
                </a:cubicBezTo>
                <a:cubicBezTo>
                  <a:pt x="389" y="531"/>
                  <a:pt x="389" y="531"/>
                  <a:pt x="389" y="531"/>
                </a:cubicBezTo>
                <a:cubicBezTo>
                  <a:pt x="389" y="532"/>
                  <a:pt x="389" y="532"/>
                  <a:pt x="389" y="533"/>
                </a:cubicBezTo>
                <a:cubicBezTo>
                  <a:pt x="389" y="533"/>
                  <a:pt x="389" y="533"/>
                  <a:pt x="389" y="533"/>
                </a:cubicBezTo>
                <a:cubicBezTo>
                  <a:pt x="389" y="534"/>
                  <a:pt x="389" y="534"/>
                  <a:pt x="389" y="535"/>
                </a:cubicBezTo>
                <a:cubicBezTo>
                  <a:pt x="390" y="535"/>
                  <a:pt x="390" y="536"/>
                  <a:pt x="390" y="536"/>
                </a:cubicBezTo>
                <a:cubicBezTo>
                  <a:pt x="390" y="536"/>
                  <a:pt x="390" y="536"/>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39"/>
                  <a:pt x="390" y="540"/>
                </a:cubicBezTo>
                <a:cubicBezTo>
                  <a:pt x="390" y="540"/>
                  <a:pt x="390" y="540"/>
                  <a:pt x="390" y="540"/>
                </a:cubicBezTo>
                <a:cubicBezTo>
                  <a:pt x="390" y="540"/>
                  <a:pt x="390" y="540"/>
                  <a:pt x="390" y="540"/>
                </a:cubicBezTo>
                <a:cubicBezTo>
                  <a:pt x="390" y="539"/>
                  <a:pt x="389" y="539"/>
                  <a:pt x="389" y="538"/>
                </a:cubicBezTo>
                <a:close/>
                <a:moveTo>
                  <a:pt x="258" y="381"/>
                </a:moveTo>
                <a:cubicBezTo>
                  <a:pt x="258" y="381"/>
                  <a:pt x="258" y="381"/>
                  <a:pt x="258" y="381"/>
                </a:cubicBezTo>
                <a:cubicBezTo>
                  <a:pt x="258" y="381"/>
                  <a:pt x="258" y="380"/>
                  <a:pt x="258" y="380"/>
                </a:cubicBezTo>
                <a:cubicBezTo>
                  <a:pt x="258" y="380"/>
                  <a:pt x="258" y="379"/>
                  <a:pt x="258" y="379"/>
                </a:cubicBezTo>
                <a:cubicBezTo>
                  <a:pt x="258" y="379"/>
                  <a:pt x="258" y="379"/>
                  <a:pt x="258" y="378"/>
                </a:cubicBezTo>
                <a:cubicBezTo>
                  <a:pt x="258" y="378"/>
                  <a:pt x="258" y="377"/>
                  <a:pt x="259" y="376"/>
                </a:cubicBezTo>
                <a:cubicBezTo>
                  <a:pt x="259" y="376"/>
                  <a:pt x="259" y="375"/>
                  <a:pt x="259" y="375"/>
                </a:cubicBezTo>
                <a:cubicBezTo>
                  <a:pt x="259" y="375"/>
                  <a:pt x="259" y="374"/>
                  <a:pt x="259" y="373"/>
                </a:cubicBezTo>
                <a:cubicBezTo>
                  <a:pt x="259" y="373"/>
                  <a:pt x="259" y="373"/>
                  <a:pt x="259" y="373"/>
                </a:cubicBezTo>
                <a:cubicBezTo>
                  <a:pt x="259" y="371"/>
                  <a:pt x="259" y="370"/>
                  <a:pt x="259" y="369"/>
                </a:cubicBezTo>
                <a:cubicBezTo>
                  <a:pt x="259" y="368"/>
                  <a:pt x="259" y="368"/>
                  <a:pt x="259" y="368"/>
                </a:cubicBezTo>
                <a:cubicBezTo>
                  <a:pt x="260" y="365"/>
                  <a:pt x="260" y="363"/>
                  <a:pt x="260" y="360"/>
                </a:cubicBezTo>
                <a:cubicBezTo>
                  <a:pt x="260" y="359"/>
                  <a:pt x="260" y="359"/>
                  <a:pt x="260" y="359"/>
                </a:cubicBezTo>
                <a:cubicBezTo>
                  <a:pt x="261" y="357"/>
                  <a:pt x="261" y="355"/>
                  <a:pt x="261" y="353"/>
                </a:cubicBezTo>
                <a:cubicBezTo>
                  <a:pt x="261" y="353"/>
                  <a:pt x="261" y="353"/>
                  <a:pt x="261" y="352"/>
                </a:cubicBezTo>
                <a:cubicBezTo>
                  <a:pt x="261" y="349"/>
                  <a:pt x="262" y="345"/>
                  <a:pt x="262" y="342"/>
                </a:cubicBezTo>
                <a:cubicBezTo>
                  <a:pt x="262" y="342"/>
                  <a:pt x="262" y="341"/>
                  <a:pt x="262" y="341"/>
                </a:cubicBezTo>
                <a:cubicBezTo>
                  <a:pt x="262" y="339"/>
                  <a:pt x="262" y="337"/>
                  <a:pt x="262" y="335"/>
                </a:cubicBezTo>
                <a:cubicBezTo>
                  <a:pt x="262" y="334"/>
                  <a:pt x="262" y="334"/>
                  <a:pt x="262" y="333"/>
                </a:cubicBezTo>
                <a:cubicBezTo>
                  <a:pt x="262" y="332"/>
                  <a:pt x="263" y="331"/>
                  <a:pt x="263" y="330"/>
                </a:cubicBezTo>
                <a:cubicBezTo>
                  <a:pt x="263" y="329"/>
                  <a:pt x="263" y="329"/>
                  <a:pt x="263" y="328"/>
                </a:cubicBezTo>
                <a:cubicBezTo>
                  <a:pt x="263" y="327"/>
                  <a:pt x="263" y="325"/>
                  <a:pt x="263" y="323"/>
                </a:cubicBezTo>
                <a:cubicBezTo>
                  <a:pt x="263" y="322"/>
                  <a:pt x="263" y="322"/>
                  <a:pt x="263" y="321"/>
                </a:cubicBezTo>
                <a:cubicBezTo>
                  <a:pt x="263" y="320"/>
                  <a:pt x="263" y="320"/>
                  <a:pt x="263" y="319"/>
                </a:cubicBezTo>
                <a:cubicBezTo>
                  <a:pt x="265" y="319"/>
                  <a:pt x="268" y="319"/>
                  <a:pt x="271" y="319"/>
                </a:cubicBezTo>
                <a:cubicBezTo>
                  <a:pt x="278" y="319"/>
                  <a:pt x="285" y="319"/>
                  <a:pt x="292" y="317"/>
                </a:cubicBezTo>
                <a:cubicBezTo>
                  <a:pt x="292" y="318"/>
                  <a:pt x="292" y="318"/>
                  <a:pt x="292" y="319"/>
                </a:cubicBezTo>
                <a:cubicBezTo>
                  <a:pt x="292" y="319"/>
                  <a:pt x="291" y="319"/>
                  <a:pt x="291" y="319"/>
                </a:cubicBezTo>
                <a:cubicBezTo>
                  <a:pt x="291" y="320"/>
                  <a:pt x="290" y="321"/>
                  <a:pt x="290" y="323"/>
                </a:cubicBezTo>
                <a:cubicBezTo>
                  <a:pt x="290" y="323"/>
                  <a:pt x="289" y="324"/>
                  <a:pt x="289" y="324"/>
                </a:cubicBezTo>
                <a:cubicBezTo>
                  <a:pt x="289" y="325"/>
                  <a:pt x="288" y="326"/>
                  <a:pt x="288" y="327"/>
                </a:cubicBezTo>
                <a:cubicBezTo>
                  <a:pt x="287" y="329"/>
                  <a:pt x="287" y="330"/>
                  <a:pt x="286" y="331"/>
                </a:cubicBezTo>
                <a:cubicBezTo>
                  <a:pt x="286" y="332"/>
                  <a:pt x="286" y="333"/>
                  <a:pt x="285" y="333"/>
                </a:cubicBezTo>
                <a:cubicBezTo>
                  <a:pt x="285" y="334"/>
                  <a:pt x="284" y="335"/>
                  <a:pt x="284" y="337"/>
                </a:cubicBezTo>
                <a:cubicBezTo>
                  <a:pt x="284" y="337"/>
                  <a:pt x="283" y="338"/>
                  <a:pt x="283" y="338"/>
                </a:cubicBezTo>
                <a:cubicBezTo>
                  <a:pt x="282" y="340"/>
                  <a:pt x="282" y="341"/>
                  <a:pt x="281" y="342"/>
                </a:cubicBezTo>
                <a:cubicBezTo>
                  <a:pt x="281" y="343"/>
                  <a:pt x="281" y="343"/>
                  <a:pt x="281" y="343"/>
                </a:cubicBezTo>
                <a:cubicBezTo>
                  <a:pt x="280" y="345"/>
                  <a:pt x="279" y="346"/>
                  <a:pt x="278" y="348"/>
                </a:cubicBezTo>
                <a:cubicBezTo>
                  <a:pt x="278" y="348"/>
                  <a:pt x="278" y="349"/>
                  <a:pt x="278" y="349"/>
                </a:cubicBezTo>
                <a:cubicBezTo>
                  <a:pt x="277" y="350"/>
                  <a:pt x="277" y="352"/>
                  <a:pt x="276" y="353"/>
                </a:cubicBezTo>
                <a:cubicBezTo>
                  <a:pt x="276" y="353"/>
                  <a:pt x="276" y="354"/>
                  <a:pt x="275" y="354"/>
                </a:cubicBezTo>
                <a:cubicBezTo>
                  <a:pt x="275" y="355"/>
                  <a:pt x="274" y="357"/>
                  <a:pt x="273" y="358"/>
                </a:cubicBezTo>
                <a:cubicBezTo>
                  <a:pt x="273" y="358"/>
                  <a:pt x="273" y="359"/>
                  <a:pt x="273" y="359"/>
                </a:cubicBezTo>
                <a:cubicBezTo>
                  <a:pt x="272" y="360"/>
                  <a:pt x="271" y="362"/>
                  <a:pt x="271" y="363"/>
                </a:cubicBezTo>
                <a:cubicBezTo>
                  <a:pt x="270" y="363"/>
                  <a:pt x="270" y="364"/>
                  <a:pt x="270" y="364"/>
                </a:cubicBezTo>
                <a:cubicBezTo>
                  <a:pt x="269" y="365"/>
                  <a:pt x="269" y="366"/>
                  <a:pt x="268" y="367"/>
                </a:cubicBezTo>
                <a:cubicBezTo>
                  <a:pt x="268" y="368"/>
                  <a:pt x="268" y="368"/>
                  <a:pt x="267" y="369"/>
                </a:cubicBezTo>
                <a:cubicBezTo>
                  <a:pt x="267" y="370"/>
                  <a:pt x="266" y="370"/>
                  <a:pt x="266" y="371"/>
                </a:cubicBezTo>
                <a:cubicBezTo>
                  <a:pt x="265" y="372"/>
                  <a:pt x="265" y="372"/>
                  <a:pt x="265" y="372"/>
                </a:cubicBezTo>
                <a:cubicBezTo>
                  <a:pt x="264" y="373"/>
                  <a:pt x="264" y="374"/>
                  <a:pt x="263" y="375"/>
                </a:cubicBezTo>
                <a:cubicBezTo>
                  <a:pt x="263" y="376"/>
                  <a:pt x="262" y="376"/>
                  <a:pt x="262" y="376"/>
                </a:cubicBezTo>
                <a:cubicBezTo>
                  <a:pt x="262" y="377"/>
                  <a:pt x="261" y="378"/>
                  <a:pt x="261" y="378"/>
                </a:cubicBezTo>
                <a:cubicBezTo>
                  <a:pt x="260" y="379"/>
                  <a:pt x="260" y="379"/>
                  <a:pt x="260" y="379"/>
                </a:cubicBezTo>
                <a:cubicBezTo>
                  <a:pt x="259" y="380"/>
                  <a:pt x="258" y="381"/>
                  <a:pt x="258" y="382"/>
                </a:cubicBezTo>
                <a:cubicBezTo>
                  <a:pt x="258" y="382"/>
                  <a:pt x="258" y="381"/>
                  <a:pt x="258" y="381"/>
                </a:cubicBezTo>
                <a:close/>
                <a:moveTo>
                  <a:pt x="126" y="431"/>
                </a:moveTo>
                <a:cubicBezTo>
                  <a:pt x="131" y="430"/>
                  <a:pt x="136" y="429"/>
                  <a:pt x="141" y="427"/>
                </a:cubicBezTo>
                <a:cubicBezTo>
                  <a:pt x="142" y="436"/>
                  <a:pt x="142" y="444"/>
                  <a:pt x="143" y="447"/>
                </a:cubicBezTo>
                <a:cubicBezTo>
                  <a:pt x="136" y="441"/>
                  <a:pt x="130" y="436"/>
                  <a:pt x="126" y="43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80" rIns="68559" bIns="34280"/>
          <a:lstStyle/>
          <a:p>
            <a:pPr>
              <a:defRPr/>
            </a:pPr>
            <a:endParaRPr lang="en-US" sz="1000" dirty="0"/>
          </a:p>
        </p:txBody>
      </p:sp>
      <p:sp>
        <p:nvSpPr>
          <p:cNvPr id="38" name="Freeform 7"/>
          <p:cNvSpPr>
            <a:spLocks noEditPoints="1"/>
          </p:cNvSpPr>
          <p:nvPr/>
        </p:nvSpPr>
        <p:spPr bwMode="auto">
          <a:xfrm>
            <a:off x="5258992" y="2007394"/>
            <a:ext cx="614363" cy="2420541"/>
          </a:xfrm>
          <a:custGeom>
            <a:avLst/>
            <a:gdLst>
              <a:gd name="T0" fmla="*/ 485 w 533"/>
              <a:gd name="T1" fmla="*/ 635 h 1998"/>
              <a:gd name="T2" fmla="*/ 423 w 533"/>
              <a:gd name="T3" fmla="*/ 574 h 1998"/>
              <a:gd name="T4" fmla="*/ 464 w 533"/>
              <a:gd name="T5" fmla="*/ 552 h 1998"/>
              <a:gd name="T6" fmla="*/ 455 w 533"/>
              <a:gd name="T7" fmla="*/ 526 h 1998"/>
              <a:gd name="T8" fmla="*/ 431 w 533"/>
              <a:gd name="T9" fmla="*/ 519 h 1998"/>
              <a:gd name="T10" fmla="*/ 417 w 533"/>
              <a:gd name="T11" fmla="*/ 531 h 1998"/>
              <a:gd name="T12" fmla="*/ 420 w 533"/>
              <a:gd name="T13" fmla="*/ 553 h 1998"/>
              <a:gd name="T14" fmla="*/ 403 w 533"/>
              <a:gd name="T15" fmla="*/ 556 h 1998"/>
              <a:gd name="T16" fmla="*/ 448 w 533"/>
              <a:gd name="T17" fmla="*/ 504 h 1998"/>
              <a:gd name="T18" fmla="*/ 426 w 533"/>
              <a:gd name="T19" fmla="*/ 439 h 1998"/>
              <a:gd name="T20" fmla="*/ 364 w 533"/>
              <a:gd name="T21" fmla="*/ 419 h 1998"/>
              <a:gd name="T22" fmla="*/ 330 w 533"/>
              <a:gd name="T23" fmla="*/ 450 h 1998"/>
              <a:gd name="T24" fmla="*/ 337 w 533"/>
              <a:gd name="T25" fmla="*/ 506 h 1998"/>
              <a:gd name="T26" fmla="*/ 368 w 533"/>
              <a:gd name="T27" fmla="*/ 542 h 1998"/>
              <a:gd name="T28" fmla="*/ 366 w 533"/>
              <a:gd name="T29" fmla="*/ 527 h 1998"/>
              <a:gd name="T30" fmla="*/ 356 w 533"/>
              <a:gd name="T31" fmla="*/ 518 h 1998"/>
              <a:gd name="T32" fmla="*/ 343 w 533"/>
              <a:gd name="T33" fmla="*/ 529 h 1998"/>
              <a:gd name="T34" fmla="*/ 338 w 533"/>
              <a:gd name="T35" fmla="*/ 537 h 1998"/>
              <a:gd name="T36" fmla="*/ 363 w 533"/>
              <a:gd name="T37" fmla="*/ 545 h 1998"/>
              <a:gd name="T38" fmla="*/ 393 w 533"/>
              <a:gd name="T39" fmla="*/ 579 h 1998"/>
              <a:gd name="T40" fmla="*/ 266 w 533"/>
              <a:gd name="T41" fmla="*/ 504 h 1998"/>
              <a:gd name="T42" fmla="*/ 328 w 533"/>
              <a:gd name="T43" fmla="*/ 394 h 1998"/>
              <a:gd name="T44" fmla="*/ 390 w 533"/>
              <a:gd name="T45" fmla="*/ 389 h 1998"/>
              <a:gd name="T46" fmla="*/ 395 w 533"/>
              <a:gd name="T47" fmla="*/ 351 h 1998"/>
              <a:gd name="T48" fmla="*/ 371 w 533"/>
              <a:gd name="T49" fmla="*/ 329 h 1998"/>
              <a:gd name="T50" fmla="*/ 329 w 533"/>
              <a:gd name="T51" fmla="*/ 343 h 1998"/>
              <a:gd name="T52" fmla="*/ 314 w 533"/>
              <a:gd name="T53" fmla="*/ 387 h 1998"/>
              <a:gd name="T54" fmla="*/ 371 w 533"/>
              <a:gd name="T55" fmla="*/ 276 h 1998"/>
              <a:gd name="T56" fmla="*/ 432 w 533"/>
              <a:gd name="T57" fmla="*/ 129 h 1998"/>
              <a:gd name="T58" fmla="*/ 335 w 533"/>
              <a:gd name="T59" fmla="*/ 42 h 1998"/>
              <a:gd name="T60" fmla="*/ 160 w 533"/>
              <a:gd name="T61" fmla="*/ 98 h 1998"/>
              <a:gd name="T62" fmla="*/ 27 w 533"/>
              <a:gd name="T63" fmla="*/ 209 h 1998"/>
              <a:gd name="T64" fmla="*/ 237 w 533"/>
              <a:gd name="T65" fmla="*/ 315 h 1998"/>
              <a:gd name="T66" fmla="*/ 161 w 533"/>
              <a:gd name="T67" fmla="*/ 414 h 1998"/>
              <a:gd name="T68" fmla="*/ 185 w 533"/>
              <a:gd name="T69" fmla="*/ 356 h 1998"/>
              <a:gd name="T70" fmla="*/ 147 w 533"/>
              <a:gd name="T71" fmla="*/ 321 h 1998"/>
              <a:gd name="T72" fmla="*/ 77 w 533"/>
              <a:gd name="T73" fmla="*/ 343 h 1998"/>
              <a:gd name="T74" fmla="*/ 24 w 533"/>
              <a:gd name="T75" fmla="*/ 387 h 1998"/>
              <a:gd name="T76" fmla="*/ 119 w 533"/>
              <a:gd name="T77" fmla="*/ 431 h 1998"/>
              <a:gd name="T78" fmla="*/ 205 w 533"/>
              <a:gd name="T79" fmla="*/ 547 h 1998"/>
              <a:gd name="T80" fmla="*/ 438 w 533"/>
              <a:gd name="T81" fmla="*/ 558 h 1998"/>
              <a:gd name="T82" fmla="*/ 387 w 533"/>
              <a:gd name="T83" fmla="*/ 536 h 1998"/>
              <a:gd name="T84" fmla="*/ 389 w 533"/>
              <a:gd name="T85" fmla="*/ 531 h 1998"/>
              <a:gd name="T86" fmla="*/ 390 w 533"/>
              <a:gd name="T87" fmla="*/ 536 h 1998"/>
              <a:gd name="T88" fmla="*/ 390 w 533"/>
              <a:gd name="T89" fmla="*/ 539 h 1998"/>
              <a:gd name="T90" fmla="*/ 258 w 533"/>
              <a:gd name="T91" fmla="*/ 382 h 1998"/>
              <a:gd name="T92" fmla="*/ 259 w 533"/>
              <a:gd name="T93" fmla="*/ 376 h 1998"/>
              <a:gd name="T94" fmla="*/ 260 w 533"/>
              <a:gd name="T95" fmla="*/ 368 h 1998"/>
              <a:gd name="T96" fmla="*/ 262 w 533"/>
              <a:gd name="T97" fmla="*/ 342 h 1998"/>
              <a:gd name="T98" fmla="*/ 263 w 533"/>
              <a:gd name="T99" fmla="*/ 329 h 1998"/>
              <a:gd name="T100" fmla="*/ 293 w 533"/>
              <a:gd name="T101" fmla="*/ 318 h 1998"/>
              <a:gd name="T102" fmla="*/ 288 w 533"/>
              <a:gd name="T103" fmla="*/ 328 h 1998"/>
              <a:gd name="T104" fmla="*/ 282 w 533"/>
              <a:gd name="T105" fmla="*/ 343 h 1998"/>
              <a:gd name="T106" fmla="*/ 276 w 533"/>
              <a:gd name="T107" fmla="*/ 355 h 1998"/>
              <a:gd name="T108" fmla="*/ 269 w 533"/>
              <a:gd name="T109" fmla="*/ 367 h 1998"/>
              <a:gd name="T110" fmla="*/ 263 w 533"/>
              <a:gd name="T111" fmla="*/ 377 h 1998"/>
              <a:gd name="T112" fmla="*/ 126 w 533"/>
              <a:gd name="T113" fmla="*/ 431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998">
                <a:moveTo>
                  <a:pt x="533" y="1998"/>
                </a:moveTo>
                <a:cubicBezTo>
                  <a:pt x="533" y="1904"/>
                  <a:pt x="533" y="716"/>
                  <a:pt x="533" y="716"/>
                </a:cubicBezTo>
                <a:cubicBezTo>
                  <a:pt x="533" y="716"/>
                  <a:pt x="531" y="680"/>
                  <a:pt x="491" y="640"/>
                </a:cubicBezTo>
                <a:cubicBezTo>
                  <a:pt x="502" y="638"/>
                  <a:pt x="504" y="636"/>
                  <a:pt x="489" y="635"/>
                </a:cubicBezTo>
                <a:cubicBezTo>
                  <a:pt x="488" y="635"/>
                  <a:pt x="487" y="635"/>
                  <a:pt x="485" y="635"/>
                </a:cubicBezTo>
                <a:cubicBezTo>
                  <a:pt x="467" y="618"/>
                  <a:pt x="443" y="601"/>
                  <a:pt x="408" y="586"/>
                </a:cubicBezTo>
                <a:cubicBezTo>
                  <a:pt x="408" y="585"/>
                  <a:pt x="408" y="585"/>
                  <a:pt x="408" y="584"/>
                </a:cubicBezTo>
                <a:cubicBezTo>
                  <a:pt x="410" y="582"/>
                  <a:pt x="414" y="579"/>
                  <a:pt x="418" y="577"/>
                </a:cubicBezTo>
                <a:cubicBezTo>
                  <a:pt x="419" y="577"/>
                  <a:pt x="421" y="575"/>
                  <a:pt x="422" y="574"/>
                </a:cubicBezTo>
                <a:cubicBezTo>
                  <a:pt x="422" y="575"/>
                  <a:pt x="422" y="576"/>
                  <a:pt x="423" y="574"/>
                </a:cubicBezTo>
                <a:cubicBezTo>
                  <a:pt x="428" y="570"/>
                  <a:pt x="435" y="564"/>
                  <a:pt x="440" y="558"/>
                </a:cubicBezTo>
                <a:cubicBezTo>
                  <a:pt x="443" y="558"/>
                  <a:pt x="446" y="557"/>
                  <a:pt x="448" y="556"/>
                </a:cubicBezTo>
                <a:cubicBezTo>
                  <a:pt x="449" y="557"/>
                  <a:pt x="450" y="557"/>
                  <a:pt x="452" y="557"/>
                </a:cubicBezTo>
                <a:cubicBezTo>
                  <a:pt x="456" y="557"/>
                  <a:pt x="459" y="555"/>
                  <a:pt x="460" y="551"/>
                </a:cubicBezTo>
                <a:cubicBezTo>
                  <a:pt x="461" y="552"/>
                  <a:pt x="462" y="552"/>
                  <a:pt x="464" y="552"/>
                </a:cubicBezTo>
                <a:cubicBezTo>
                  <a:pt x="469" y="552"/>
                  <a:pt x="474" y="548"/>
                  <a:pt x="474" y="542"/>
                </a:cubicBezTo>
                <a:cubicBezTo>
                  <a:pt x="474" y="537"/>
                  <a:pt x="470" y="533"/>
                  <a:pt x="465" y="532"/>
                </a:cubicBezTo>
                <a:cubicBezTo>
                  <a:pt x="464" y="529"/>
                  <a:pt x="461" y="527"/>
                  <a:pt x="458" y="527"/>
                </a:cubicBezTo>
                <a:cubicBezTo>
                  <a:pt x="457" y="527"/>
                  <a:pt x="457" y="527"/>
                  <a:pt x="456" y="527"/>
                </a:cubicBezTo>
                <a:cubicBezTo>
                  <a:pt x="456" y="527"/>
                  <a:pt x="456" y="526"/>
                  <a:pt x="455" y="526"/>
                </a:cubicBezTo>
                <a:cubicBezTo>
                  <a:pt x="455" y="526"/>
                  <a:pt x="455" y="527"/>
                  <a:pt x="455" y="527"/>
                </a:cubicBezTo>
                <a:cubicBezTo>
                  <a:pt x="455" y="524"/>
                  <a:pt x="453" y="522"/>
                  <a:pt x="450" y="522"/>
                </a:cubicBezTo>
                <a:cubicBezTo>
                  <a:pt x="450" y="522"/>
                  <a:pt x="450" y="522"/>
                  <a:pt x="450" y="522"/>
                </a:cubicBezTo>
                <a:cubicBezTo>
                  <a:pt x="449" y="517"/>
                  <a:pt x="445" y="513"/>
                  <a:pt x="440" y="513"/>
                </a:cubicBezTo>
                <a:cubicBezTo>
                  <a:pt x="436" y="513"/>
                  <a:pt x="432" y="515"/>
                  <a:pt x="431" y="519"/>
                </a:cubicBezTo>
                <a:cubicBezTo>
                  <a:pt x="431" y="518"/>
                  <a:pt x="430" y="518"/>
                  <a:pt x="430" y="518"/>
                </a:cubicBezTo>
                <a:cubicBezTo>
                  <a:pt x="427" y="518"/>
                  <a:pt x="424" y="521"/>
                  <a:pt x="424" y="525"/>
                </a:cubicBezTo>
                <a:cubicBezTo>
                  <a:pt x="424" y="525"/>
                  <a:pt x="424" y="526"/>
                  <a:pt x="424" y="526"/>
                </a:cubicBezTo>
                <a:cubicBezTo>
                  <a:pt x="422" y="527"/>
                  <a:pt x="420" y="528"/>
                  <a:pt x="418" y="530"/>
                </a:cubicBezTo>
                <a:cubicBezTo>
                  <a:pt x="418" y="531"/>
                  <a:pt x="417" y="531"/>
                  <a:pt x="417" y="531"/>
                </a:cubicBezTo>
                <a:cubicBezTo>
                  <a:pt x="417" y="531"/>
                  <a:pt x="417" y="531"/>
                  <a:pt x="416" y="531"/>
                </a:cubicBezTo>
                <a:cubicBezTo>
                  <a:pt x="414" y="531"/>
                  <a:pt x="411" y="533"/>
                  <a:pt x="411" y="536"/>
                </a:cubicBezTo>
                <a:cubicBezTo>
                  <a:pt x="411" y="537"/>
                  <a:pt x="411" y="537"/>
                  <a:pt x="412" y="538"/>
                </a:cubicBezTo>
                <a:cubicBezTo>
                  <a:pt x="410" y="539"/>
                  <a:pt x="410" y="541"/>
                  <a:pt x="410" y="543"/>
                </a:cubicBezTo>
                <a:cubicBezTo>
                  <a:pt x="410" y="549"/>
                  <a:pt x="414" y="553"/>
                  <a:pt x="420" y="553"/>
                </a:cubicBezTo>
                <a:cubicBezTo>
                  <a:pt x="422" y="553"/>
                  <a:pt x="424" y="553"/>
                  <a:pt x="425" y="552"/>
                </a:cubicBezTo>
                <a:cubicBezTo>
                  <a:pt x="426" y="553"/>
                  <a:pt x="428" y="554"/>
                  <a:pt x="430" y="555"/>
                </a:cubicBezTo>
                <a:cubicBezTo>
                  <a:pt x="429" y="559"/>
                  <a:pt x="428" y="564"/>
                  <a:pt x="426" y="568"/>
                </a:cubicBezTo>
                <a:cubicBezTo>
                  <a:pt x="421" y="571"/>
                  <a:pt x="415" y="574"/>
                  <a:pt x="407" y="577"/>
                </a:cubicBezTo>
                <a:cubicBezTo>
                  <a:pt x="406" y="571"/>
                  <a:pt x="405" y="563"/>
                  <a:pt x="403" y="556"/>
                </a:cubicBezTo>
                <a:cubicBezTo>
                  <a:pt x="398" y="532"/>
                  <a:pt x="397" y="521"/>
                  <a:pt x="398" y="516"/>
                </a:cubicBezTo>
                <a:cubicBezTo>
                  <a:pt x="401" y="516"/>
                  <a:pt x="404" y="514"/>
                  <a:pt x="407" y="513"/>
                </a:cubicBezTo>
                <a:cubicBezTo>
                  <a:pt x="410" y="515"/>
                  <a:pt x="414" y="516"/>
                  <a:pt x="418" y="516"/>
                </a:cubicBezTo>
                <a:cubicBezTo>
                  <a:pt x="427" y="516"/>
                  <a:pt x="435" y="510"/>
                  <a:pt x="438" y="501"/>
                </a:cubicBezTo>
                <a:cubicBezTo>
                  <a:pt x="441" y="503"/>
                  <a:pt x="444" y="504"/>
                  <a:pt x="448" y="504"/>
                </a:cubicBezTo>
                <a:cubicBezTo>
                  <a:pt x="462" y="504"/>
                  <a:pt x="473" y="492"/>
                  <a:pt x="473" y="478"/>
                </a:cubicBezTo>
                <a:cubicBezTo>
                  <a:pt x="473" y="465"/>
                  <a:pt x="463" y="455"/>
                  <a:pt x="450" y="454"/>
                </a:cubicBezTo>
                <a:cubicBezTo>
                  <a:pt x="448" y="445"/>
                  <a:pt x="441" y="439"/>
                  <a:pt x="432" y="439"/>
                </a:cubicBezTo>
                <a:cubicBezTo>
                  <a:pt x="431" y="439"/>
                  <a:pt x="430" y="439"/>
                  <a:pt x="429" y="440"/>
                </a:cubicBezTo>
                <a:cubicBezTo>
                  <a:pt x="428" y="439"/>
                  <a:pt x="427" y="439"/>
                  <a:pt x="426" y="439"/>
                </a:cubicBezTo>
                <a:cubicBezTo>
                  <a:pt x="426" y="439"/>
                  <a:pt x="426" y="439"/>
                  <a:pt x="426" y="439"/>
                </a:cubicBezTo>
                <a:cubicBezTo>
                  <a:pt x="425" y="433"/>
                  <a:pt x="419" y="428"/>
                  <a:pt x="413" y="428"/>
                </a:cubicBezTo>
                <a:cubicBezTo>
                  <a:pt x="413" y="428"/>
                  <a:pt x="412" y="428"/>
                  <a:pt x="412" y="428"/>
                </a:cubicBezTo>
                <a:cubicBezTo>
                  <a:pt x="412" y="415"/>
                  <a:pt x="401" y="404"/>
                  <a:pt x="387" y="404"/>
                </a:cubicBezTo>
                <a:cubicBezTo>
                  <a:pt x="377" y="404"/>
                  <a:pt x="368" y="410"/>
                  <a:pt x="364" y="419"/>
                </a:cubicBezTo>
                <a:cubicBezTo>
                  <a:pt x="364" y="419"/>
                  <a:pt x="363" y="419"/>
                  <a:pt x="363" y="419"/>
                </a:cubicBezTo>
                <a:cubicBezTo>
                  <a:pt x="354" y="419"/>
                  <a:pt x="347" y="426"/>
                  <a:pt x="347" y="435"/>
                </a:cubicBezTo>
                <a:cubicBezTo>
                  <a:pt x="347" y="436"/>
                  <a:pt x="348" y="437"/>
                  <a:pt x="348" y="439"/>
                </a:cubicBezTo>
                <a:cubicBezTo>
                  <a:pt x="342" y="440"/>
                  <a:pt x="337" y="444"/>
                  <a:pt x="333" y="449"/>
                </a:cubicBezTo>
                <a:cubicBezTo>
                  <a:pt x="332" y="449"/>
                  <a:pt x="331" y="450"/>
                  <a:pt x="330" y="450"/>
                </a:cubicBezTo>
                <a:cubicBezTo>
                  <a:pt x="329" y="450"/>
                  <a:pt x="329" y="450"/>
                  <a:pt x="329" y="450"/>
                </a:cubicBezTo>
                <a:cubicBezTo>
                  <a:pt x="321" y="450"/>
                  <a:pt x="316" y="456"/>
                  <a:pt x="316" y="463"/>
                </a:cubicBezTo>
                <a:cubicBezTo>
                  <a:pt x="316" y="465"/>
                  <a:pt x="316" y="466"/>
                  <a:pt x="316" y="467"/>
                </a:cubicBezTo>
                <a:cubicBezTo>
                  <a:pt x="314" y="471"/>
                  <a:pt x="312" y="476"/>
                  <a:pt x="312" y="481"/>
                </a:cubicBezTo>
                <a:cubicBezTo>
                  <a:pt x="312" y="495"/>
                  <a:pt x="323" y="506"/>
                  <a:pt x="337" y="506"/>
                </a:cubicBezTo>
                <a:cubicBezTo>
                  <a:pt x="342" y="506"/>
                  <a:pt x="347" y="505"/>
                  <a:pt x="350" y="502"/>
                </a:cubicBezTo>
                <a:cubicBezTo>
                  <a:pt x="356" y="508"/>
                  <a:pt x="362" y="512"/>
                  <a:pt x="369" y="515"/>
                </a:cubicBezTo>
                <a:cubicBezTo>
                  <a:pt x="373" y="525"/>
                  <a:pt x="381" y="537"/>
                  <a:pt x="386" y="550"/>
                </a:cubicBezTo>
                <a:cubicBezTo>
                  <a:pt x="378" y="549"/>
                  <a:pt x="371" y="546"/>
                  <a:pt x="367" y="543"/>
                </a:cubicBezTo>
                <a:cubicBezTo>
                  <a:pt x="367" y="543"/>
                  <a:pt x="368" y="542"/>
                  <a:pt x="368" y="542"/>
                </a:cubicBezTo>
                <a:cubicBezTo>
                  <a:pt x="369" y="542"/>
                  <a:pt x="370" y="542"/>
                  <a:pt x="370" y="542"/>
                </a:cubicBezTo>
                <a:cubicBezTo>
                  <a:pt x="374" y="542"/>
                  <a:pt x="377" y="539"/>
                  <a:pt x="377" y="536"/>
                </a:cubicBezTo>
                <a:cubicBezTo>
                  <a:pt x="377" y="533"/>
                  <a:pt x="374" y="530"/>
                  <a:pt x="371" y="530"/>
                </a:cubicBezTo>
                <a:cubicBezTo>
                  <a:pt x="371" y="528"/>
                  <a:pt x="369" y="526"/>
                  <a:pt x="367" y="526"/>
                </a:cubicBezTo>
                <a:cubicBezTo>
                  <a:pt x="366" y="526"/>
                  <a:pt x="366" y="527"/>
                  <a:pt x="366" y="527"/>
                </a:cubicBezTo>
                <a:cubicBezTo>
                  <a:pt x="366" y="527"/>
                  <a:pt x="365" y="526"/>
                  <a:pt x="365" y="526"/>
                </a:cubicBezTo>
                <a:cubicBezTo>
                  <a:pt x="365" y="526"/>
                  <a:pt x="365" y="526"/>
                  <a:pt x="365" y="526"/>
                </a:cubicBezTo>
                <a:cubicBezTo>
                  <a:pt x="365" y="525"/>
                  <a:pt x="364" y="524"/>
                  <a:pt x="362" y="524"/>
                </a:cubicBezTo>
                <a:cubicBezTo>
                  <a:pt x="362" y="524"/>
                  <a:pt x="362" y="524"/>
                  <a:pt x="362" y="524"/>
                </a:cubicBezTo>
                <a:cubicBezTo>
                  <a:pt x="362" y="521"/>
                  <a:pt x="359" y="518"/>
                  <a:pt x="356" y="518"/>
                </a:cubicBezTo>
                <a:cubicBezTo>
                  <a:pt x="353" y="518"/>
                  <a:pt x="351" y="519"/>
                  <a:pt x="350" y="522"/>
                </a:cubicBezTo>
                <a:cubicBezTo>
                  <a:pt x="350" y="522"/>
                  <a:pt x="350" y="522"/>
                  <a:pt x="350" y="522"/>
                </a:cubicBezTo>
                <a:cubicBezTo>
                  <a:pt x="348" y="522"/>
                  <a:pt x="346" y="523"/>
                  <a:pt x="346" y="525"/>
                </a:cubicBezTo>
                <a:cubicBezTo>
                  <a:pt x="346" y="526"/>
                  <a:pt x="346" y="526"/>
                  <a:pt x="346" y="526"/>
                </a:cubicBezTo>
                <a:cubicBezTo>
                  <a:pt x="345" y="527"/>
                  <a:pt x="344" y="528"/>
                  <a:pt x="343" y="529"/>
                </a:cubicBezTo>
                <a:cubicBezTo>
                  <a:pt x="342" y="529"/>
                  <a:pt x="342" y="529"/>
                  <a:pt x="342" y="529"/>
                </a:cubicBezTo>
                <a:cubicBezTo>
                  <a:pt x="342" y="529"/>
                  <a:pt x="342" y="529"/>
                  <a:pt x="342" y="529"/>
                </a:cubicBezTo>
                <a:cubicBezTo>
                  <a:pt x="340" y="529"/>
                  <a:pt x="338" y="531"/>
                  <a:pt x="338" y="532"/>
                </a:cubicBezTo>
                <a:cubicBezTo>
                  <a:pt x="338" y="533"/>
                  <a:pt x="339" y="533"/>
                  <a:pt x="339" y="533"/>
                </a:cubicBezTo>
                <a:cubicBezTo>
                  <a:pt x="338" y="534"/>
                  <a:pt x="338" y="535"/>
                  <a:pt x="338" y="537"/>
                </a:cubicBezTo>
                <a:cubicBezTo>
                  <a:pt x="338" y="540"/>
                  <a:pt x="340" y="543"/>
                  <a:pt x="344" y="543"/>
                </a:cubicBezTo>
                <a:cubicBezTo>
                  <a:pt x="345" y="543"/>
                  <a:pt x="346" y="542"/>
                  <a:pt x="347" y="542"/>
                </a:cubicBezTo>
                <a:cubicBezTo>
                  <a:pt x="349" y="544"/>
                  <a:pt x="352" y="546"/>
                  <a:pt x="355" y="546"/>
                </a:cubicBezTo>
                <a:cubicBezTo>
                  <a:pt x="357" y="546"/>
                  <a:pt x="359" y="545"/>
                  <a:pt x="361" y="544"/>
                </a:cubicBezTo>
                <a:cubicBezTo>
                  <a:pt x="361" y="545"/>
                  <a:pt x="362" y="545"/>
                  <a:pt x="363" y="545"/>
                </a:cubicBezTo>
                <a:cubicBezTo>
                  <a:pt x="364" y="545"/>
                  <a:pt x="365" y="545"/>
                  <a:pt x="366" y="544"/>
                </a:cubicBezTo>
                <a:cubicBezTo>
                  <a:pt x="373" y="549"/>
                  <a:pt x="382" y="552"/>
                  <a:pt x="386" y="553"/>
                </a:cubicBezTo>
                <a:cubicBezTo>
                  <a:pt x="386" y="553"/>
                  <a:pt x="387" y="553"/>
                  <a:pt x="388" y="553"/>
                </a:cubicBezTo>
                <a:cubicBezTo>
                  <a:pt x="391" y="561"/>
                  <a:pt x="393" y="568"/>
                  <a:pt x="393" y="576"/>
                </a:cubicBezTo>
                <a:cubicBezTo>
                  <a:pt x="393" y="577"/>
                  <a:pt x="393" y="578"/>
                  <a:pt x="393" y="579"/>
                </a:cubicBezTo>
                <a:cubicBezTo>
                  <a:pt x="296" y="535"/>
                  <a:pt x="272" y="510"/>
                  <a:pt x="267" y="504"/>
                </a:cubicBezTo>
                <a:cubicBezTo>
                  <a:pt x="267" y="503"/>
                  <a:pt x="267" y="503"/>
                  <a:pt x="267" y="503"/>
                </a:cubicBezTo>
                <a:cubicBezTo>
                  <a:pt x="267" y="503"/>
                  <a:pt x="267" y="503"/>
                  <a:pt x="267" y="503"/>
                </a:cubicBezTo>
                <a:cubicBezTo>
                  <a:pt x="266" y="503"/>
                  <a:pt x="266" y="503"/>
                  <a:pt x="266" y="503"/>
                </a:cubicBezTo>
                <a:cubicBezTo>
                  <a:pt x="266" y="504"/>
                  <a:pt x="266" y="504"/>
                  <a:pt x="266" y="504"/>
                </a:cubicBezTo>
                <a:cubicBezTo>
                  <a:pt x="264" y="506"/>
                  <a:pt x="260" y="510"/>
                  <a:pt x="252" y="517"/>
                </a:cubicBezTo>
                <a:cubicBezTo>
                  <a:pt x="251" y="505"/>
                  <a:pt x="250" y="493"/>
                  <a:pt x="251" y="481"/>
                </a:cubicBezTo>
                <a:cubicBezTo>
                  <a:pt x="252" y="460"/>
                  <a:pt x="258" y="439"/>
                  <a:pt x="266" y="419"/>
                </a:cubicBezTo>
                <a:cubicBezTo>
                  <a:pt x="268" y="419"/>
                  <a:pt x="269" y="418"/>
                  <a:pt x="271" y="418"/>
                </a:cubicBezTo>
                <a:cubicBezTo>
                  <a:pt x="282" y="416"/>
                  <a:pt x="309" y="406"/>
                  <a:pt x="328" y="394"/>
                </a:cubicBezTo>
                <a:cubicBezTo>
                  <a:pt x="330" y="395"/>
                  <a:pt x="332" y="395"/>
                  <a:pt x="335" y="395"/>
                </a:cubicBezTo>
                <a:cubicBezTo>
                  <a:pt x="337" y="395"/>
                  <a:pt x="340" y="395"/>
                  <a:pt x="342" y="393"/>
                </a:cubicBezTo>
                <a:cubicBezTo>
                  <a:pt x="346" y="396"/>
                  <a:pt x="351" y="397"/>
                  <a:pt x="356" y="397"/>
                </a:cubicBezTo>
                <a:cubicBezTo>
                  <a:pt x="366" y="397"/>
                  <a:pt x="375" y="393"/>
                  <a:pt x="381" y="386"/>
                </a:cubicBezTo>
                <a:cubicBezTo>
                  <a:pt x="383" y="388"/>
                  <a:pt x="386" y="389"/>
                  <a:pt x="390" y="389"/>
                </a:cubicBezTo>
                <a:cubicBezTo>
                  <a:pt x="399" y="389"/>
                  <a:pt x="407" y="381"/>
                  <a:pt x="407" y="372"/>
                </a:cubicBezTo>
                <a:cubicBezTo>
                  <a:pt x="407" y="368"/>
                  <a:pt x="406" y="365"/>
                  <a:pt x="404" y="362"/>
                </a:cubicBezTo>
                <a:cubicBezTo>
                  <a:pt x="404" y="361"/>
                  <a:pt x="404" y="360"/>
                  <a:pt x="404" y="359"/>
                </a:cubicBezTo>
                <a:cubicBezTo>
                  <a:pt x="404" y="355"/>
                  <a:pt x="400" y="351"/>
                  <a:pt x="395" y="351"/>
                </a:cubicBezTo>
                <a:cubicBezTo>
                  <a:pt x="395" y="351"/>
                  <a:pt x="395" y="351"/>
                  <a:pt x="395" y="351"/>
                </a:cubicBezTo>
                <a:cubicBezTo>
                  <a:pt x="394" y="350"/>
                  <a:pt x="393" y="350"/>
                  <a:pt x="392" y="350"/>
                </a:cubicBezTo>
                <a:cubicBezTo>
                  <a:pt x="390" y="346"/>
                  <a:pt x="387" y="344"/>
                  <a:pt x="382" y="343"/>
                </a:cubicBezTo>
                <a:cubicBezTo>
                  <a:pt x="383" y="342"/>
                  <a:pt x="383" y="341"/>
                  <a:pt x="383" y="340"/>
                </a:cubicBezTo>
                <a:cubicBezTo>
                  <a:pt x="383" y="334"/>
                  <a:pt x="378" y="329"/>
                  <a:pt x="372" y="329"/>
                </a:cubicBezTo>
                <a:cubicBezTo>
                  <a:pt x="372" y="329"/>
                  <a:pt x="371" y="329"/>
                  <a:pt x="371" y="329"/>
                </a:cubicBezTo>
                <a:cubicBezTo>
                  <a:pt x="369" y="324"/>
                  <a:pt x="363" y="319"/>
                  <a:pt x="356" y="319"/>
                </a:cubicBezTo>
                <a:cubicBezTo>
                  <a:pt x="347" y="319"/>
                  <a:pt x="339" y="327"/>
                  <a:pt x="339" y="336"/>
                </a:cubicBezTo>
                <a:cubicBezTo>
                  <a:pt x="339" y="336"/>
                  <a:pt x="338" y="336"/>
                  <a:pt x="338" y="336"/>
                </a:cubicBezTo>
                <a:cubicBezTo>
                  <a:pt x="334" y="336"/>
                  <a:pt x="330" y="339"/>
                  <a:pt x="330" y="343"/>
                </a:cubicBezTo>
                <a:cubicBezTo>
                  <a:pt x="329" y="343"/>
                  <a:pt x="329" y="343"/>
                  <a:pt x="329" y="343"/>
                </a:cubicBezTo>
                <a:cubicBezTo>
                  <a:pt x="328" y="343"/>
                  <a:pt x="328" y="343"/>
                  <a:pt x="327" y="343"/>
                </a:cubicBezTo>
                <a:cubicBezTo>
                  <a:pt x="326" y="343"/>
                  <a:pt x="326" y="343"/>
                  <a:pt x="325" y="343"/>
                </a:cubicBezTo>
                <a:cubicBezTo>
                  <a:pt x="319" y="343"/>
                  <a:pt x="314" y="347"/>
                  <a:pt x="313" y="353"/>
                </a:cubicBezTo>
                <a:cubicBezTo>
                  <a:pt x="304" y="354"/>
                  <a:pt x="297" y="361"/>
                  <a:pt x="297" y="370"/>
                </a:cubicBezTo>
                <a:cubicBezTo>
                  <a:pt x="297" y="379"/>
                  <a:pt x="305" y="387"/>
                  <a:pt x="314" y="387"/>
                </a:cubicBezTo>
                <a:cubicBezTo>
                  <a:pt x="317" y="387"/>
                  <a:pt x="319" y="386"/>
                  <a:pt x="321" y="385"/>
                </a:cubicBezTo>
                <a:cubicBezTo>
                  <a:pt x="322" y="387"/>
                  <a:pt x="323" y="389"/>
                  <a:pt x="324" y="391"/>
                </a:cubicBezTo>
                <a:cubicBezTo>
                  <a:pt x="312" y="398"/>
                  <a:pt x="295" y="405"/>
                  <a:pt x="270" y="409"/>
                </a:cubicBezTo>
                <a:cubicBezTo>
                  <a:pt x="286" y="374"/>
                  <a:pt x="306" y="340"/>
                  <a:pt x="318" y="311"/>
                </a:cubicBezTo>
                <a:cubicBezTo>
                  <a:pt x="338" y="303"/>
                  <a:pt x="356" y="291"/>
                  <a:pt x="371" y="276"/>
                </a:cubicBezTo>
                <a:cubicBezTo>
                  <a:pt x="382" y="282"/>
                  <a:pt x="394" y="286"/>
                  <a:pt x="408" y="286"/>
                </a:cubicBezTo>
                <a:cubicBezTo>
                  <a:pt x="447" y="286"/>
                  <a:pt x="478" y="255"/>
                  <a:pt x="478" y="216"/>
                </a:cubicBezTo>
                <a:cubicBezTo>
                  <a:pt x="478" y="202"/>
                  <a:pt x="474" y="188"/>
                  <a:pt x="466" y="177"/>
                </a:cubicBezTo>
                <a:cubicBezTo>
                  <a:pt x="468" y="173"/>
                  <a:pt x="468" y="169"/>
                  <a:pt x="468" y="165"/>
                </a:cubicBezTo>
                <a:cubicBezTo>
                  <a:pt x="468" y="145"/>
                  <a:pt x="452" y="129"/>
                  <a:pt x="432" y="129"/>
                </a:cubicBezTo>
                <a:cubicBezTo>
                  <a:pt x="431" y="129"/>
                  <a:pt x="430" y="129"/>
                  <a:pt x="429" y="129"/>
                </a:cubicBezTo>
                <a:cubicBezTo>
                  <a:pt x="426" y="128"/>
                  <a:pt x="423" y="126"/>
                  <a:pt x="419" y="126"/>
                </a:cubicBezTo>
                <a:cubicBezTo>
                  <a:pt x="410" y="111"/>
                  <a:pt x="395" y="101"/>
                  <a:pt x="378" y="97"/>
                </a:cubicBezTo>
                <a:cubicBezTo>
                  <a:pt x="379" y="93"/>
                  <a:pt x="379" y="90"/>
                  <a:pt x="379" y="86"/>
                </a:cubicBezTo>
                <a:cubicBezTo>
                  <a:pt x="379" y="62"/>
                  <a:pt x="360" y="42"/>
                  <a:pt x="335" y="42"/>
                </a:cubicBezTo>
                <a:cubicBezTo>
                  <a:pt x="334" y="42"/>
                  <a:pt x="333" y="42"/>
                  <a:pt x="332" y="42"/>
                </a:cubicBezTo>
                <a:cubicBezTo>
                  <a:pt x="321" y="18"/>
                  <a:pt x="296" y="0"/>
                  <a:pt x="268" y="0"/>
                </a:cubicBezTo>
                <a:cubicBezTo>
                  <a:pt x="230" y="0"/>
                  <a:pt x="199" y="30"/>
                  <a:pt x="198" y="67"/>
                </a:cubicBezTo>
                <a:cubicBezTo>
                  <a:pt x="197" y="67"/>
                  <a:pt x="196" y="67"/>
                  <a:pt x="196" y="67"/>
                </a:cubicBezTo>
                <a:cubicBezTo>
                  <a:pt x="177" y="67"/>
                  <a:pt x="162" y="81"/>
                  <a:pt x="160" y="98"/>
                </a:cubicBezTo>
                <a:cubicBezTo>
                  <a:pt x="159" y="98"/>
                  <a:pt x="159" y="98"/>
                  <a:pt x="158" y="98"/>
                </a:cubicBezTo>
                <a:cubicBezTo>
                  <a:pt x="155" y="98"/>
                  <a:pt x="152" y="99"/>
                  <a:pt x="149" y="99"/>
                </a:cubicBezTo>
                <a:cubicBezTo>
                  <a:pt x="147" y="99"/>
                  <a:pt x="144" y="99"/>
                  <a:pt x="142" y="99"/>
                </a:cubicBezTo>
                <a:cubicBezTo>
                  <a:pt x="117" y="99"/>
                  <a:pt x="97" y="116"/>
                  <a:pt x="91" y="139"/>
                </a:cubicBezTo>
                <a:cubicBezTo>
                  <a:pt x="55" y="142"/>
                  <a:pt x="27" y="172"/>
                  <a:pt x="27" y="209"/>
                </a:cubicBezTo>
                <a:cubicBezTo>
                  <a:pt x="27" y="247"/>
                  <a:pt x="59" y="279"/>
                  <a:pt x="98" y="279"/>
                </a:cubicBezTo>
                <a:cubicBezTo>
                  <a:pt x="108" y="279"/>
                  <a:pt x="117" y="277"/>
                  <a:pt x="126" y="273"/>
                </a:cubicBezTo>
                <a:cubicBezTo>
                  <a:pt x="133" y="296"/>
                  <a:pt x="155" y="314"/>
                  <a:pt x="181" y="314"/>
                </a:cubicBezTo>
                <a:cubicBezTo>
                  <a:pt x="192" y="314"/>
                  <a:pt x="202" y="311"/>
                  <a:pt x="211" y="305"/>
                </a:cubicBezTo>
                <a:cubicBezTo>
                  <a:pt x="219" y="310"/>
                  <a:pt x="228" y="313"/>
                  <a:pt x="237" y="315"/>
                </a:cubicBezTo>
                <a:cubicBezTo>
                  <a:pt x="239" y="328"/>
                  <a:pt x="238" y="358"/>
                  <a:pt x="222" y="425"/>
                </a:cubicBezTo>
                <a:cubicBezTo>
                  <a:pt x="218" y="447"/>
                  <a:pt x="214" y="467"/>
                  <a:pt x="211" y="486"/>
                </a:cubicBezTo>
                <a:cubicBezTo>
                  <a:pt x="190" y="478"/>
                  <a:pt x="172" y="469"/>
                  <a:pt x="159" y="459"/>
                </a:cubicBezTo>
                <a:cubicBezTo>
                  <a:pt x="153" y="447"/>
                  <a:pt x="150" y="435"/>
                  <a:pt x="148" y="424"/>
                </a:cubicBezTo>
                <a:cubicBezTo>
                  <a:pt x="153" y="421"/>
                  <a:pt x="157" y="418"/>
                  <a:pt x="161" y="414"/>
                </a:cubicBezTo>
                <a:cubicBezTo>
                  <a:pt x="165" y="417"/>
                  <a:pt x="171" y="418"/>
                  <a:pt x="176" y="418"/>
                </a:cubicBezTo>
                <a:cubicBezTo>
                  <a:pt x="191" y="418"/>
                  <a:pt x="204" y="406"/>
                  <a:pt x="204" y="390"/>
                </a:cubicBezTo>
                <a:cubicBezTo>
                  <a:pt x="204" y="384"/>
                  <a:pt x="202" y="379"/>
                  <a:pt x="199" y="375"/>
                </a:cubicBezTo>
                <a:cubicBezTo>
                  <a:pt x="200" y="373"/>
                  <a:pt x="200" y="372"/>
                  <a:pt x="200" y="370"/>
                </a:cubicBezTo>
                <a:cubicBezTo>
                  <a:pt x="200" y="362"/>
                  <a:pt x="193" y="356"/>
                  <a:pt x="185" y="356"/>
                </a:cubicBezTo>
                <a:cubicBezTo>
                  <a:pt x="185" y="356"/>
                  <a:pt x="185" y="356"/>
                  <a:pt x="184" y="356"/>
                </a:cubicBezTo>
                <a:cubicBezTo>
                  <a:pt x="183" y="355"/>
                  <a:pt x="182" y="355"/>
                  <a:pt x="180" y="354"/>
                </a:cubicBezTo>
                <a:cubicBezTo>
                  <a:pt x="177" y="349"/>
                  <a:pt x="171" y="344"/>
                  <a:pt x="164" y="343"/>
                </a:cubicBezTo>
                <a:cubicBezTo>
                  <a:pt x="164" y="341"/>
                  <a:pt x="165" y="340"/>
                  <a:pt x="165" y="338"/>
                </a:cubicBezTo>
                <a:cubicBezTo>
                  <a:pt x="165" y="329"/>
                  <a:pt x="157" y="321"/>
                  <a:pt x="147" y="321"/>
                </a:cubicBezTo>
                <a:cubicBezTo>
                  <a:pt x="147" y="321"/>
                  <a:pt x="146" y="321"/>
                  <a:pt x="146" y="321"/>
                </a:cubicBezTo>
                <a:cubicBezTo>
                  <a:pt x="141" y="311"/>
                  <a:pt x="131" y="304"/>
                  <a:pt x="120" y="304"/>
                </a:cubicBezTo>
                <a:cubicBezTo>
                  <a:pt x="105" y="304"/>
                  <a:pt x="93" y="316"/>
                  <a:pt x="92" y="331"/>
                </a:cubicBezTo>
                <a:cubicBezTo>
                  <a:pt x="92" y="331"/>
                  <a:pt x="92" y="331"/>
                  <a:pt x="91" y="331"/>
                </a:cubicBezTo>
                <a:cubicBezTo>
                  <a:pt x="84" y="331"/>
                  <a:pt x="78" y="336"/>
                  <a:pt x="77" y="343"/>
                </a:cubicBezTo>
                <a:cubicBezTo>
                  <a:pt x="77" y="343"/>
                  <a:pt x="77" y="343"/>
                  <a:pt x="76" y="343"/>
                </a:cubicBezTo>
                <a:cubicBezTo>
                  <a:pt x="75" y="343"/>
                  <a:pt x="74" y="344"/>
                  <a:pt x="73" y="344"/>
                </a:cubicBezTo>
                <a:cubicBezTo>
                  <a:pt x="72" y="344"/>
                  <a:pt x="71" y="343"/>
                  <a:pt x="70" y="343"/>
                </a:cubicBezTo>
                <a:cubicBezTo>
                  <a:pt x="60" y="343"/>
                  <a:pt x="52" y="350"/>
                  <a:pt x="50" y="359"/>
                </a:cubicBezTo>
                <a:cubicBezTo>
                  <a:pt x="36" y="361"/>
                  <a:pt x="24" y="373"/>
                  <a:pt x="24" y="387"/>
                </a:cubicBezTo>
                <a:cubicBezTo>
                  <a:pt x="24" y="403"/>
                  <a:pt x="37" y="415"/>
                  <a:pt x="52" y="415"/>
                </a:cubicBezTo>
                <a:cubicBezTo>
                  <a:pt x="56" y="415"/>
                  <a:pt x="60" y="414"/>
                  <a:pt x="64" y="413"/>
                </a:cubicBezTo>
                <a:cubicBezTo>
                  <a:pt x="67" y="422"/>
                  <a:pt x="75" y="429"/>
                  <a:pt x="86" y="429"/>
                </a:cubicBezTo>
                <a:cubicBezTo>
                  <a:pt x="90" y="429"/>
                  <a:pt x="94" y="428"/>
                  <a:pt x="97" y="426"/>
                </a:cubicBezTo>
                <a:cubicBezTo>
                  <a:pt x="104" y="429"/>
                  <a:pt x="111" y="431"/>
                  <a:pt x="119" y="431"/>
                </a:cubicBezTo>
                <a:cubicBezTo>
                  <a:pt x="133" y="448"/>
                  <a:pt x="153" y="466"/>
                  <a:pt x="168" y="477"/>
                </a:cubicBezTo>
                <a:cubicBezTo>
                  <a:pt x="171" y="482"/>
                  <a:pt x="171" y="481"/>
                  <a:pt x="169" y="477"/>
                </a:cubicBezTo>
                <a:cubicBezTo>
                  <a:pt x="174" y="481"/>
                  <a:pt x="179" y="484"/>
                  <a:pt x="182" y="485"/>
                </a:cubicBezTo>
                <a:cubicBezTo>
                  <a:pt x="193" y="491"/>
                  <a:pt x="203" y="500"/>
                  <a:pt x="209" y="506"/>
                </a:cubicBezTo>
                <a:cubicBezTo>
                  <a:pt x="207" y="521"/>
                  <a:pt x="206" y="534"/>
                  <a:pt x="205" y="547"/>
                </a:cubicBezTo>
                <a:cubicBezTo>
                  <a:pt x="186" y="557"/>
                  <a:pt x="160" y="570"/>
                  <a:pt x="127" y="584"/>
                </a:cubicBezTo>
                <a:cubicBezTo>
                  <a:pt x="3" y="639"/>
                  <a:pt x="0" y="716"/>
                  <a:pt x="0" y="716"/>
                </a:cubicBezTo>
                <a:cubicBezTo>
                  <a:pt x="0" y="716"/>
                  <a:pt x="0" y="1904"/>
                  <a:pt x="0" y="1998"/>
                </a:cubicBezTo>
                <a:moveTo>
                  <a:pt x="432" y="556"/>
                </a:moveTo>
                <a:cubicBezTo>
                  <a:pt x="434" y="557"/>
                  <a:pt x="436" y="558"/>
                  <a:pt x="438" y="558"/>
                </a:cubicBezTo>
                <a:cubicBezTo>
                  <a:pt x="436" y="560"/>
                  <a:pt x="434" y="562"/>
                  <a:pt x="431" y="564"/>
                </a:cubicBezTo>
                <a:cubicBezTo>
                  <a:pt x="432" y="562"/>
                  <a:pt x="432" y="560"/>
                  <a:pt x="432" y="556"/>
                </a:cubicBezTo>
                <a:close/>
                <a:moveTo>
                  <a:pt x="389" y="538"/>
                </a:moveTo>
                <a:cubicBezTo>
                  <a:pt x="389" y="538"/>
                  <a:pt x="389" y="538"/>
                  <a:pt x="389" y="538"/>
                </a:cubicBezTo>
                <a:cubicBezTo>
                  <a:pt x="388" y="537"/>
                  <a:pt x="388" y="536"/>
                  <a:pt x="387" y="536"/>
                </a:cubicBezTo>
                <a:cubicBezTo>
                  <a:pt x="387" y="536"/>
                  <a:pt x="387" y="535"/>
                  <a:pt x="387" y="535"/>
                </a:cubicBezTo>
                <a:cubicBezTo>
                  <a:pt x="384" y="530"/>
                  <a:pt x="381" y="523"/>
                  <a:pt x="378" y="517"/>
                </a:cubicBezTo>
                <a:cubicBezTo>
                  <a:pt x="381" y="518"/>
                  <a:pt x="383" y="518"/>
                  <a:pt x="386" y="518"/>
                </a:cubicBezTo>
                <a:cubicBezTo>
                  <a:pt x="387" y="518"/>
                  <a:pt x="388" y="518"/>
                  <a:pt x="389" y="518"/>
                </a:cubicBezTo>
                <a:cubicBezTo>
                  <a:pt x="389" y="522"/>
                  <a:pt x="389" y="527"/>
                  <a:pt x="389" y="531"/>
                </a:cubicBezTo>
                <a:cubicBezTo>
                  <a:pt x="389" y="531"/>
                  <a:pt x="389" y="531"/>
                  <a:pt x="389" y="531"/>
                </a:cubicBezTo>
                <a:cubicBezTo>
                  <a:pt x="390" y="532"/>
                  <a:pt x="390" y="532"/>
                  <a:pt x="390" y="533"/>
                </a:cubicBezTo>
                <a:cubicBezTo>
                  <a:pt x="390" y="533"/>
                  <a:pt x="390" y="533"/>
                  <a:pt x="390" y="534"/>
                </a:cubicBezTo>
                <a:cubicBezTo>
                  <a:pt x="390" y="534"/>
                  <a:pt x="390" y="534"/>
                  <a:pt x="390" y="535"/>
                </a:cubicBezTo>
                <a:cubicBezTo>
                  <a:pt x="390" y="535"/>
                  <a:pt x="390" y="536"/>
                  <a:pt x="390" y="536"/>
                </a:cubicBezTo>
                <a:cubicBezTo>
                  <a:pt x="390" y="537"/>
                  <a:pt x="390" y="537"/>
                  <a:pt x="390" y="537"/>
                </a:cubicBezTo>
                <a:cubicBezTo>
                  <a:pt x="390" y="537"/>
                  <a:pt x="390" y="538"/>
                  <a:pt x="390" y="538"/>
                </a:cubicBezTo>
                <a:cubicBezTo>
                  <a:pt x="390" y="538"/>
                  <a:pt x="390" y="538"/>
                  <a:pt x="390" y="538"/>
                </a:cubicBezTo>
                <a:cubicBezTo>
                  <a:pt x="390" y="539"/>
                  <a:pt x="390" y="539"/>
                  <a:pt x="390" y="539"/>
                </a:cubicBezTo>
                <a:cubicBezTo>
                  <a:pt x="390" y="539"/>
                  <a:pt x="390" y="539"/>
                  <a:pt x="390" y="539"/>
                </a:cubicBezTo>
                <a:cubicBezTo>
                  <a:pt x="390" y="540"/>
                  <a:pt x="390" y="540"/>
                  <a:pt x="391" y="540"/>
                </a:cubicBezTo>
                <a:cubicBezTo>
                  <a:pt x="391" y="540"/>
                  <a:pt x="391" y="540"/>
                  <a:pt x="391" y="540"/>
                </a:cubicBezTo>
                <a:cubicBezTo>
                  <a:pt x="391" y="540"/>
                  <a:pt x="391" y="540"/>
                  <a:pt x="391" y="540"/>
                </a:cubicBezTo>
                <a:cubicBezTo>
                  <a:pt x="390" y="540"/>
                  <a:pt x="390" y="539"/>
                  <a:pt x="389" y="538"/>
                </a:cubicBezTo>
                <a:close/>
                <a:moveTo>
                  <a:pt x="258" y="382"/>
                </a:moveTo>
                <a:cubicBezTo>
                  <a:pt x="258" y="381"/>
                  <a:pt x="258" y="381"/>
                  <a:pt x="258" y="381"/>
                </a:cubicBezTo>
                <a:cubicBezTo>
                  <a:pt x="258" y="381"/>
                  <a:pt x="258" y="381"/>
                  <a:pt x="258" y="380"/>
                </a:cubicBezTo>
                <a:cubicBezTo>
                  <a:pt x="258" y="380"/>
                  <a:pt x="258" y="380"/>
                  <a:pt x="259" y="379"/>
                </a:cubicBezTo>
                <a:cubicBezTo>
                  <a:pt x="259" y="379"/>
                  <a:pt x="259" y="379"/>
                  <a:pt x="259" y="379"/>
                </a:cubicBezTo>
                <a:cubicBezTo>
                  <a:pt x="259" y="378"/>
                  <a:pt x="259" y="377"/>
                  <a:pt x="259" y="376"/>
                </a:cubicBezTo>
                <a:cubicBezTo>
                  <a:pt x="259" y="376"/>
                  <a:pt x="259" y="376"/>
                  <a:pt x="259" y="376"/>
                </a:cubicBezTo>
                <a:cubicBezTo>
                  <a:pt x="259" y="375"/>
                  <a:pt x="259" y="374"/>
                  <a:pt x="259" y="374"/>
                </a:cubicBezTo>
                <a:cubicBezTo>
                  <a:pt x="259" y="373"/>
                  <a:pt x="259" y="373"/>
                  <a:pt x="259" y="373"/>
                </a:cubicBezTo>
                <a:cubicBezTo>
                  <a:pt x="259" y="372"/>
                  <a:pt x="260" y="370"/>
                  <a:pt x="260" y="369"/>
                </a:cubicBezTo>
                <a:cubicBezTo>
                  <a:pt x="260" y="369"/>
                  <a:pt x="260" y="369"/>
                  <a:pt x="260" y="368"/>
                </a:cubicBezTo>
                <a:cubicBezTo>
                  <a:pt x="260" y="366"/>
                  <a:pt x="260" y="363"/>
                  <a:pt x="261" y="360"/>
                </a:cubicBezTo>
                <a:cubicBezTo>
                  <a:pt x="261" y="360"/>
                  <a:pt x="261" y="359"/>
                  <a:pt x="261" y="359"/>
                </a:cubicBezTo>
                <a:cubicBezTo>
                  <a:pt x="261" y="357"/>
                  <a:pt x="261" y="355"/>
                  <a:pt x="261" y="353"/>
                </a:cubicBezTo>
                <a:cubicBezTo>
                  <a:pt x="261" y="353"/>
                  <a:pt x="261" y="353"/>
                  <a:pt x="261" y="353"/>
                </a:cubicBezTo>
                <a:cubicBezTo>
                  <a:pt x="262" y="349"/>
                  <a:pt x="262" y="346"/>
                  <a:pt x="262" y="342"/>
                </a:cubicBezTo>
                <a:cubicBezTo>
                  <a:pt x="262" y="342"/>
                  <a:pt x="262" y="341"/>
                  <a:pt x="262" y="341"/>
                </a:cubicBezTo>
                <a:cubicBezTo>
                  <a:pt x="263" y="339"/>
                  <a:pt x="263" y="337"/>
                  <a:pt x="263" y="335"/>
                </a:cubicBezTo>
                <a:cubicBezTo>
                  <a:pt x="263" y="334"/>
                  <a:pt x="263" y="334"/>
                  <a:pt x="263" y="334"/>
                </a:cubicBezTo>
                <a:cubicBezTo>
                  <a:pt x="263" y="333"/>
                  <a:pt x="263" y="331"/>
                  <a:pt x="263" y="330"/>
                </a:cubicBezTo>
                <a:cubicBezTo>
                  <a:pt x="263" y="330"/>
                  <a:pt x="263" y="329"/>
                  <a:pt x="263" y="329"/>
                </a:cubicBezTo>
                <a:cubicBezTo>
                  <a:pt x="263" y="327"/>
                  <a:pt x="263" y="325"/>
                  <a:pt x="263" y="323"/>
                </a:cubicBezTo>
                <a:cubicBezTo>
                  <a:pt x="263" y="323"/>
                  <a:pt x="263" y="322"/>
                  <a:pt x="263" y="321"/>
                </a:cubicBezTo>
                <a:cubicBezTo>
                  <a:pt x="263" y="321"/>
                  <a:pt x="263" y="320"/>
                  <a:pt x="263" y="319"/>
                </a:cubicBezTo>
                <a:cubicBezTo>
                  <a:pt x="266" y="319"/>
                  <a:pt x="268" y="319"/>
                  <a:pt x="271" y="319"/>
                </a:cubicBezTo>
                <a:cubicBezTo>
                  <a:pt x="278" y="319"/>
                  <a:pt x="286" y="319"/>
                  <a:pt x="293" y="318"/>
                </a:cubicBezTo>
                <a:cubicBezTo>
                  <a:pt x="292" y="318"/>
                  <a:pt x="292" y="319"/>
                  <a:pt x="292" y="319"/>
                </a:cubicBezTo>
                <a:cubicBezTo>
                  <a:pt x="292" y="319"/>
                  <a:pt x="292" y="319"/>
                  <a:pt x="292" y="319"/>
                </a:cubicBezTo>
                <a:cubicBezTo>
                  <a:pt x="291" y="321"/>
                  <a:pt x="291" y="322"/>
                  <a:pt x="290" y="323"/>
                </a:cubicBezTo>
                <a:cubicBezTo>
                  <a:pt x="290" y="323"/>
                  <a:pt x="290" y="324"/>
                  <a:pt x="290" y="325"/>
                </a:cubicBezTo>
                <a:cubicBezTo>
                  <a:pt x="289" y="326"/>
                  <a:pt x="289" y="327"/>
                  <a:pt x="288" y="328"/>
                </a:cubicBezTo>
                <a:cubicBezTo>
                  <a:pt x="288" y="329"/>
                  <a:pt x="287" y="330"/>
                  <a:pt x="287" y="332"/>
                </a:cubicBezTo>
                <a:cubicBezTo>
                  <a:pt x="286" y="332"/>
                  <a:pt x="286" y="333"/>
                  <a:pt x="286" y="333"/>
                </a:cubicBezTo>
                <a:cubicBezTo>
                  <a:pt x="285" y="335"/>
                  <a:pt x="285" y="336"/>
                  <a:pt x="284" y="337"/>
                </a:cubicBezTo>
                <a:cubicBezTo>
                  <a:pt x="284" y="337"/>
                  <a:pt x="284" y="338"/>
                  <a:pt x="283" y="339"/>
                </a:cubicBezTo>
                <a:cubicBezTo>
                  <a:pt x="283" y="340"/>
                  <a:pt x="282" y="341"/>
                  <a:pt x="282" y="343"/>
                </a:cubicBezTo>
                <a:cubicBezTo>
                  <a:pt x="281" y="343"/>
                  <a:pt x="281" y="343"/>
                  <a:pt x="281" y="343"/>
                </a:cubicBezTo>
                <a:cubicBezTo>
                  <a:pt x="280" y="345"/>
                  <a:pt x="280" y="347"/>
                  <a:pt x="279" y="348"/>
                </a:cubicBezTo>
                <a:cubicBezTo>
                  <a:pt x="279" y="349"/>
                  <a:pt x="278" y="349"/>
                  <a:pt x="278" y="350"/>
                </a:cubicBezTo>
                <a:cubicBezTo>
                  <a:pt x="278" y="351"/>
                  <a:pt x="277" y="352"/>
                  <a:pt x="277" y="353"/>
                </a:cubicBezTo>
                <a:cubicBezTo>
                  <a:pt x="276" y="354"/>
                  <a:pt x="276" y="354"/>
                  <a:pt x="276" y="355"/>
                </a:cubicBezTo>
                <a:cubicBezTo>
                  <a:pt x="275" y="356"/>
                  <a:pt x="274" y="357"/>
                  <a:pt x="274" y="358"/>
                </a:cubicBezTo>
                <a:cubicBezTo>
                  <a:pt x="274" y="359"/>
                  <a:pt x="273" y="359"/>
                  <a:pt x="273" y="359"/>
                </a:cubicBezTo>
                <a:cubicBezTo>
                  <a:pt x="272" y="361"/>
                  <a:pt x="272" y="362"/>
                  <a:pt x="271" y="363"/>
                </a:cubicBezTo>
                <a:cubicBezTo>
                  <a:pt x="271" y="364"/>
                  <a:pt x="270" y="364"/>
                  <a:pt x="270" y="365"/>
                </a:cubicBezTo>
                <a:cubicBezTo>
                  <a:pt x="270" y="366"/>
                  <a:pt x="269" y="367"/>
                  <a:pt x="269" y="367"/>
                </a:cubicBezTo>
                <a:cubicBezTo>
                  <a:pt x="268" y="368"/>
                  <a:pt x="268" y="368"/>
                  <a:pt x="268" y="369"/>
                </a:cubicBezTo>
                <a:cubicBezTo>
                  <a:pt x="267" y="370"/>
                  <a:pt x="267" y="371"/>
                  <a:pt x="266" y="372"/>
                </a:cubicBezTo>
                <a:cubicBezTo>
                  <a:pt x="266" y="372"/>
                  <a:pt x="266" y="372"/>
                  <a:pt x="265" y="373"/>
                </a:cubicBezTo>
                <a:cubicBezTo>
                  <a:pt x="265" y="374"/>
                  <a:pt x="264" y="375"/>
                  <a:pt x="263" y="376"/>
                </a:cubicBezTo>
                <a:cubicBezTo>
                  <a:pt x="263" y="376"/>
                  <a:pt x="263" y="376"/>
                  <a:pt x="263" y="377"/>
                </a:cubicBezTo>
                <a:cubicBezTo>
                  <a:pt x="262" y="377"/>
                  <a:pt x="261" y="378"/>
                  <a:pt x="261" y="379"/>
                </a:cubicBezTo>
                <a:cubicBezTo>
                  <a:pt x="261" y="379"/>
                  <a:pt x="260" y="379"/>
                  <a:pt x="260" y="380"/>
                </a:cubicBezTo>
                <a:cubicBezTo>
                  <a:pt x="260" y="380"/>
                  <a:pt x="259" y="381"/>
                  <a:pt x="258" y="382"/>
                </a:cubicBezTo>
                <a:cubicBezTo>
                  <a:pt x="258" y="382"/>
                  <a:pt x="258" y="382"/>
                  <a:pt x="258" y="382"/>
                </a:cubicBezTo>
                <a:close/>
                <a:moveTo>
                  <a:pt x="126" y="431"/>
                </a:moveTo>
                <a:cubicBezTo>
                  <a:pt x="132" y="431"/>
                  <a:pt x="137" y="429"/>
                  <a:pt x="142" y="427"/>
                </a:cubicBezTo>
                <a:cubicBezTo>
                  <a:pt x="142" y="436"/>
                  <a:pt x="143" y="444"/>
                  <a:pt x="143" y="448"/>
                </a:cubicBezTo>
                <a:cubicBezTo>
                  <a:pt x="137" y="442"/>
                  <a:pt x="131" y="436"/>
                  <a:pt x="126" y="43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80" rIns="68559" bIns="34280"/>
          <a:lstStyle/>
          <a:p>
            <a:pPr>
              <a:defRPr/>
            </a:pPr>
            <a:endParaRPr lang="en-US" sz="1000" dirty="0"/>
          </a:p>
        </p:txBody>
      </p:sp>
      <p:sp>
        <p:nvSpPr>
          <p:cNvPr id="39" name="Freeform 6"/>
          <p:cNvSpPr>
            <a:spLocks noEditPoints="1"/>
          </p:cNvSpPr>
          <p:nvPr/>
        </p:nvSpPr>
        <p:spPr bwMode="auto">
          <a:xfrm>
            <a:off x="6199586" y="1915717"/>
            <a:ext cx="577453" cy="2522934"/>
          </a:xfrm>
          <a:custGeom>
            <a:avLst/>
            <a:gdLst>
              <a:gd name="T0" fmla="*/ 485 w 532"/>
              <a:gd name="T1" fmla="*/ 635 h 2366"/>
              <a:gd name="T2" fmla="*/ 422 w 532"/>
              <a:gd name="T3" fmla="*/ 574 h 2366"/>
              <a:gd name="T4" fmla="*/ 463 w 532"/>
              <a:gd name="T5" fmla="*/ 552 h 2366"/>
              <a:gd name="T6" fmla="*/ 455 w 532"/>
              <a:gd name="T7" fmla="*/ 526 h 2366"/>
              <a:gd name="T8" fmla="*/ 430 w 532"/>
              <a:gd name="T9" fmla="*/ 518 h 2366"/>
              <a:gd name="T10" fmla="*/ 416 w 532"/>
              <a:gd name="T11" fmla="*/ 531 h 2366"/>
              <a:gd name="T12" fmla="*/ 419 w 532"/>
              <a:gd name="T13" fmla="*/ 553 h 2366"/>
              <a:gd name="T14" fmla="*/ 403 w 532"/>
              <a:gd name="T15" fmla="*/ 556 h 2366"/>
              <a:gd name="T16" fmla="*/ 447 w 532"/>
              <a:gd name="T17" fmla="*/ 503 h 2366"/>
              <a:gd name="T18" fmla="*/ 426 w 532"/>
              <a:gd name="T19" fmla="*/ 439 h 2366"/>
              <a:gd name="T20" fmla="*/ 364 w 532"/>
              <a:gd name="T21" fmla="*/ 419 h 2366"/>
              <a:gd name="T22" fmla="*/ 329 w 532"/>
              <a:gd name="T23" fmla="*/ 450 h 2366"/>
              <a:gd name="T24" fmla="*/ 337 w 532"/>
              <a:gd name="T25" fmla="*/ 506 h 2366"/>
              <a:gd name="T26" fmla="*/ 367 w 532"/>
              <a:gd name="T27" fmla="*/ 541 h 2366"/>
              <a:gd name="T28" fmla="*/ 365 w 532"/>
              <a:gd name="T29" fmla="*/ 526 h 2366"/>
              <a:gd name="T30" fmla="*/ 355 w 532"/>
              <a:gd name="T31" fmla="*/ 518 h 2366"/>
              <a:gd name="T32" fmla="*/ 342 w 532"/>
              <a:gd name="T33" fmla="*/ 529 h 2366"/>
              <a:gd name="T34" fmla="*/ 337 w 532"/>
              <a:gd name="T35" fmla="*/ 536 h 2366"/>
              <a:gd name="T36" fmla="*/ 363 w 532"/>
              <a:gd name="T37" fmla="*/ 545 h 2366"/>
              <a:gd name="T38" fmla="*/ 393 w 532"/>
              <a:gd name="T39" fmla="*/ 579 h 2366"/>
              <a:gd name="T40" fmla="*/ 265 w 532"/>
              <a:gd name="T41" fmla="*/ 504 h 2366"/>
              <a:gd name="T42" fmla="*/ 327 w 532"/>
              <a:gd name="T43" fmla="*/ 393 h 2366"/>
              <a:gd name="T44" fmla="*/ 389 w 532"/>
              <a:gd name="T45" fmla="*/ 389 h 2366"/>
              <a:gd name="T46" fmla="*/ 394 w 532"/>
              <a:gd name="T47" fmla="*/ 350 h 2366"/>
              <a:gd name="T48" fmla="*/ 371 w 532"/>
              <a:gd name="T49" fmla="*/ 329 h 2366"/>
              <a:gd name="T50" fmla="*/ 329 w 532"/>
              <a:gd name="T51" fmla="*/ 343 h 2366"/>
              <a:gd name="T52" fmla="*/ 314 w 532"/>
              <a:gd name="T53" fmla="*/ 387 h 2366"/>
              <a:gd name="T54" fmla="*/ 370 w 532"/>
              <a:gd name="T55" fmla="*/ 275 h 2366"/>
              <a:gd name="T56" fmla="*/ 431 w 532"/>
              <a:gd name="T57" fmla="*/ 129 h 2366"/>
              <a:gd name="T58" fmla="*/ 335 w 532"/>
              <a:gd name="T59" fmla="*/ 42 h 2366"/>
              <a:gd name="T60" fmla="*/ 159 w 532"/>
              <a:gd name="T61" fmla="*/ 98 h 2366"/>
              <a:gd name="T62" fmla="*/ 27 w 532"/>
              <a:gd name="T63" fmla="*/ 208 h 2366"/>
              <a:gd name="T64" fmla="*/ 237 w 532"/>
              <a:gd name="T65" fmla="*/ 315 h 2366"/>
              <a:gd name="T66" fmla="*/ 161 w 532"/>
              <a:gd name="T67" fmla="*/ 414 h 2366"/>
              <a:gd name="T68" fmla="*/ 185 w 532"/>
              <a:gd name="T69" fmla="*/ 355 h 2366"/>
              <a:gd name="T70" fmla="*/ 146 w 532"/>
              <a:gd name="T71" fmla="*/ 321 h 2366"/>
              <a:gd name="T72" fmla="*/ 77 w 532"/>
              <a:gd name="T73" fmla="*/ 343 h 2366"/>
              <a:gd name="T74" fmla="*/ 24 w 532"/>
              <a:gd name="T75" fmla="*/ 387 h 2366"/>
              <a:gd name="T76" fmla="*/ 118 w 532"/>
              <a:gd name="T77" fmla="*/ 431 h 2366"/>
              <a:gd name="T78" fmla="*/ 204 w 532"/>
              <a:gd name="T79" fmla="*/ 546 h 2366"/>
              <a:gd name="T80" fmla="*/ 437 w 532"/>
              <a:gd name="T81" fmla="*/ 558 h 2366"/>
              <a:gd name="T82" fmla="*/ 387 w 532"/>
              <a:gd name="T83" fmla="*/ 536 h 2366"/>
              <a:gd name="T84" fmla="*/ 389 w 532"/>
              <a:gd name="T85" fmla="*/ 531 h 2366"/>
              <a:gd name="T86" fmla="*/ 389 w 532"/>
              <a:gd name="T87" fmla="*/ 536 h 2366"/>
              <a:gd name="T88" fmla="*/ 390 w 532"/>
              <a:gd name="T89" fmla="*/ 539 h 2366"/>
              <a:gd name="T90" fmla="*/ 258 w 532"/>
              <a:gd name="T91" fmla="*/ 381 h 2366"/>
              <a:gd name="T92" fmla="*/ 258 w 532"/>
              <a:gd name="T93" fmla="*/ 376 h 2366"/>
              <a:gd name="T94" fmla="*/ 259 w 532"/>
              <a:gd name="T95" fmla="*/ 368 h 2366"/>
              <a:gd name="T96" fmla="*/ 262 w 532"/>
              <a:gd name="T97" fmla="*/ 342 h 2366"/>
              <a:gd name="T98" fmla="*/ 262 w 532"/>
              <a:gd name="T99" fmla="*/ 329 h 2366"/>
              <a:gd name="T100" fmla="*/ 292 w 532"/>
              <a:gd name="T101" fmla="*/ 318 h 2366"/>
              <a:gd name="T102" fmla="*/ 288 w 532"/>
              <a:gd name="T103" fmla="*/ 328 h 2366"/>
              <a:gd name="T104" fmla="*/ 281 w 532"/>
              <a:gd name="T105" fmla="*/ 342 h 2366"/>
              <a:gd name="T106" fmla="*/ 275 w 532"/>
              <a:gd name="T107" fmla="*/ 354 h 2366"/>
              <a:gd name="T108" fmla="*/ 268 w 532"/>
              <a:gd name="T109" fmla="*/ 367 h 2366"/>
              <a:gd name="T110" fmla="*/ 262 w 532"/>
              <a:gd name="T111" fmla="*/ 377 h 2366"/>
              <a:gd name="T112" fmla="*/ 126 w 532"/>
              <a:gd name="T113" fmla="*/ 431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2" h="2366">
                <a:moveTo>
                  <a:pt x="532" y="2366"/>
                </a:moveTo>
                <a:cubicBezTo>
                  <a:pt x="532" y="2272"/>
                  <a:pt x="532" y="716"/>
                  <a:pt x="532" y="716"/>
                </a:cubicBezTo>
                <a:cubicBezTo>
                  <a:pt x="532" y="716"/>
                  <a:pt x="531" y="680"/>
                  <a:pt x="490" y="640"/>
                </a:cubicBezTo>
                <a:cubicBezTo>
                  <a:pt x="502" y="638"/>
                  <a:pt x="504" y="636"/>
                  <a:pt x="488" y="635"/>
                </a:cubicBezTo>
                <a:cubicBezTo>
                  <a:pt x="487" y="635"/>
                  <a:pt x="486" y="635"/>
                  <a:pt x="485" y="635"/>
                </a:cubicBezTo>
                <a:cubicBezTo>
                  <a:pt x="467" y="618"/>
                  <a:pt x="442" y="601"/>
                  <a:pt x="408" y="585"/>
                </a:cubicBezTo>
                <a:cubicBezTo>
                  <a:pt x="408" y="585"/>
                  <a:pt x="408" y="585"/>
                  <a:pt x="408" y="584"/>
                </a:cubicBezTo>
                <a:cubicBezTo>
                  <a:pt x="410" y="582"/>
                  <a:pt x="413" y="579"/>
                  <a:pt x="417" y="577"/>
                </a:cubicBezTo>
                <a:cubicBezTo>
                  <a:pt x="418" y="576"/>
                  <a:pt x="420" y="575"/>
                  <a:pt x="422" y="574"/>
                </a:cubicBezTo>
                <a:cubicBezTo>
                  <a:pt x="421" y="575"/>
                  <a:pt x="421" y="576"/>
                  <a:pt x="422" y="574"/>
                </a:cubicBezTo>
                <a:cubicBezTo>
                  <a:pt x="428" y="570"/>
                  <a:pt x="435" y="564"/>
                  <a:pt x="440" y="558"/>
                </a:cubicBezTo>
                <a:cubicBezTo>
                  <a:pt x="442" y="558"/>
                  <a:pt x="445" y="557"/>
                  <a:pt x="447" y="556"/>
                </a:cubicBezTo>
                <a:cubicBezTo>
                  <a:pt x="448" y="556"/>
                  <a:pt x="450" y="557"/>
                  <a:pt x="451" y="557"/>
                </a:cubicBezTo>
                <a:cubicBezTo>
                  <a:pt x="455" y="557"/>
                  <a:pt x="458" y="554"/>
                  <a:pt x="459" y="551"/>
                </a:cubicBezTo>
                <a:cubicBezTo>
                  <a:pt x="461" y="552"/>
                  <a:pt x="462" y="552"/>
                  <a:pt x="463" y="552"/>
                </a:cubicBezTo>
                <a:cubicBezTo>
                  <a:pt x="469" y="552"/>
                  <a:pt x="473" y="547"/>
                  <a:pt x="473" y="542"/>
                </a:cubicBezTo>
                <a:cubicBezTo>
                  <a:pt x="473" y="537"/>
                  <a:pt x="469" y="533"/>
                  <a:pt x="464" y="532"/>
                </a:cubicBezTo>
                <a:cubicBezTo>
                  <a:pt x="464" y="529"/>
                  <a:pt x="461" y="526"/>
                  <a:pt x="457" y="526"/>
                </a:cubicBezTo>
                <a:cubicBezTo>
                  <a:pt x="457" y="526"/>
                  <a:pt x="456" y="526"/>
                  <a:pt x="456" y="526"/>
                </a:cubicBezTo>
                <a:cubicBezTo>
                  <a:pt x="455" y="526"/>
                  <a:pt x="455" y="526"/>
                  <a:pt x="455" y="526"/>
                </a:cubicBezTo>
                <a:cubicBezTo>
                  <a:pt x="455" y="526"/>
                  <a:pt x="455" y="526"/>
                  <a:pt x="454" y="526"/>
                </a:cubicBezTo>
                <a:cubicBezTo>
                  <a:pt x="454" y="524"/>
                  <a:pt x="452" y="522"/>
                  <a:pt x="449" y="522"/>
                </a:cubicBezTo>
                <a:cubicBezTo>
                  <a:pt x="449" y="522"/>
                  <a:pt x="449" y="522"/>
                  <a:pt x="449" y="522"/>
                </a:cubicBezTo>
                <a:cubicBezTo>
                  <a:pt x="449" y="517"/>
                  <a:pt x="445" y="512"/>
                  <a:pt x="439" y="512"/>
                </a:cubicBezTo>
                <a:cubicBezTo>
                  <a:pt x="435" y="512"/>
                  <a:pt x="432" y="515"/>
                  <a:pt x="430" y="518"/>
                </a:cubicBezTo>
                <a:cubicBezTo>
                  <a:pt x="430" y="518"/>
                  <a:pt x="430" y="518"/>
                  <a:pt x="430" y="518"/>
                </a:cubicBezTo>
                <a:cubicBezTo>
                  <a:pt x="426" y="518"/>
                  <a:pt x="423" y="521"/>
                  <a:pt x="423" y="525"/>
                </a:cubicBezTo>
                <a:cubicBezTo>
                  <a:pt x="423" y="525"/>
                  <a:pt x="423" y="526"/>
                  <a:pt x="424" y="526"/>
                </a:cubicBezTo>
                <a:cubicBezTo>
                  <a:pt x="421" y="527"/>
                  <a:pt x="419" y="528"/>
                  <a:pt x="418" y="530"/>
                </a:cubicBezTo>
                <a:cubicBezTo>
                  <a:pt x="417" y="530"/>
                  <a:pt x="417" y="531"/>
                  <a:pt x="416" y="531"/>
                </a:cubicBezTo>
                <a:cubicBezTo>
                  <a:pt x="416" y="531"/>
                  <a:pt x="416" y="531"/>
                  <a:pt x="416" y="531"/>
                </a:cubicBezTo>
                <a:cubicBezTo>
                  <a:pt x="413" y="531"/>
                  <a:pt x="411" y="533"/>
                  <a:pt x="411" y="536"/>
                </a:cubicBezTo>
                <a:cubicBezTo>
                  <a:pt x="411" y="536"/>
                  <a:pt x="411" y="537"/>
                  <a:pt x="411" y="537"/>
                </a:cubicBezTo>
                <a:cubicBezTo>
                  <a:pt x="410" y="539"/>
                  <a:pt x="409" y="541"/>
                  <a:pt x="409" y="543"/>
                </a:cubicBezTo>
                <a:cubicBezTo>
                  <a:pt x="409" y="549"/>
                  <a:pt x="414" y="553"/>
                  <a:pt x="419" y="553"/>
                </a:cubicBezTo>
                <a:cubicBezTo>
                  <a:pt x="421" y="553"/>
                  <a:pt x="423" y="552"/>
                  <a:pt x="425" y="551"/>
                </a:cubicBezTo>
                <a:cubicBezTo>
                  <a:pt x="426" y="553"/>
                  <a:pt x="427" y="554"/>
                  <a:pt x="429" y="555"/>
                </a:cubicBezTo>
                <a:cubicBezTo>
                  <a:pt x="429" y="559"/>
                  <a:pt x="428" y="563"/>
                  <a:pt x="426" y="567"/>
                </a:cubicBezTo>
                <a:cubicBezTo>
                  <a:pt x="421" y="571"/>
                  <a:pt x="414" y="574"/>
                  <a:pt x="407" y="577"/>
                </a:cubicBezTo>
                <a:cubicBezTo>
                  <a:pt x="406" y="570"/>
                  <a:pt x="404" y="563"/>
                  <a:pt x="403" y="556"/>
                </a:cubicBezTo>
                <a:cubicBezTo>
                  <a:pt x="397" y="531"/>
                  <a:pt x="397" y="521"/>
                  <a:pt x="397" y="516"/>
                </a:cubicBezTo>
                <a:cubicBezTo>
                  <a:pt x="401" y="515"/>
                  <a:pt x="404" y="514"/>
                  <a:pt x="407" y="513"/>
                </a:cubicBezTo>
                <a:cubicBezTo>
                  <a:pt x="410" y="515"/>
                  <a:pt x="414" y="516"/>
                  <a:pt x="417" y="516"/>
                </a:cubicBezTo>
                <a:cubicBezTo>
                  <a:pt x="427" y="516"/>
                  <a:pt x="435" y="510"/>
                  <a:pt x="437" y="501"/>
                </a:cubicBezTo>
                <a:cubicBezTo>
                  <a:pt x="440" y="503"/>
                  <a:pt x="444" y="503"/>
                  <a:pt x="447" y="503"/>
                </a:cubicBezTo>
                <a:cubicBezTo>
                  <a:pt x="461" y="503"/>
                  <a:pt x="472" y="492"/>
                  <a:pt x="472" y="478"/>
                </a:cubicBezTo>
                <a:cubicBezTo>
                  <a:pt x="472" y="465"/>
                  <a:pt x="462" y="454"/>
                  <a:pt x="449" y="453"/>
                </a:cubicBezTo>
                <a:cubicBezTo>
                  <a:pt x="448" y="445"/>
                  <a:pt x="440" y="439"/>
                  <a:pt x="432" y="439"/>
                </a:cubicBezTo>
                <a:cubicBezTo>
                  <a:pt x="431" y="439"/>
                  <a:pt x="430" y="439"/>
                  <a:pt x="429" y="439"/>
                </a:cubicBezTo>
                <a:cubicBezTo>
                  <a:pt x="428" y="439"/>
                  <a:pt x="427" y="439"/>
                  <a:pt x="426" y="439"/>
                </a:cubicBezTo>
                <a:cubicBezTo>
                  <a:pt x="425" y="439"/>
                  <a:pt x="425" y="439"/>
                  <a:pt x="425" y="439"/>
                </a:cubicBezTo>
                <a:cubicBezTo>
                  <a:pt x="424" y="433"/>
                  <a:pt x="419" y="428"/>
                  <a:pt x="412" y="428"/>
                </a:cubicBezTo>
                <a:cubicBezTo>
                  <a:pt x="412" y="428"/>
                  <a:pt x="412" y="428"/>
                  <a:pt x="412" y="428"/>
                </a:cubicBezTo>
                <a:cubicBezTo>
                  <a:pt x="411" y="415"/>
                  <a:pt x="400" y="404"/>
                  <a:pt x="387" y="404"/>
                </a:cubicBezTo>
                <a:cubicBezTo>
                  <a:pt x="376" y="404"/>
                  <a:pt x="368" y="410"/>
                  <a:pt x="364" y="419"/>
                </a:cubicBezTo>
                <a:cubicBezTo>
                  <a:pt x="363" y="419"/>
                  <a:pt x="363" y="419"/>
                  <a:pt x="362" y="419"/>
                </a:cubicBezTo>
                <a:cubicBezTo>
                  <a:pt x="354" y="419"/>
                  <a:pt x="347" y="426"/>
                  <a:pt x="347" y="435"/>
                </a:cubicBezTo>
                <a:cubicBezTo>
                  <a:pt x="347" y="436"/>
                  <a:pt x="347" y="437"/>
                  <a:pt x="347" y="438"/>
                </a:cubicBezTo>
                <a:cubicBezTo>
                  <a:pt x="341" y="440"/>
                  <a:pt x="336" y="444"/>
                  <a:pt x="333" y="449"/>
                </a:cubicBezTo>
                <a:cubicBezTo>
                  <a:pt x="331" y="449"/>
                  <a:pt x="330" y="449"/>
                  <a:pt x="329" y="450"/>
                </a:cubicBezTo>
                <a:cubicBezTo>
                  <a:pt x="329" y="450"/>
                  <a:pt x="328" y="450"/>
                  <a:pt x="328" y="450"/>
                </a:cubicBezTo>
                <a:cubicBezTo>
                  <a:pt x="321" y="450"/>
                  <a:pt x="315" y="456"/>
                  <a:pt x="315" y="463"/>
                </a:cubicBezTo>
                <a:cubicBezTo>
                  <a:pt x="315" y="464"/>
                  <a:pt x="315" y="466"/>
                  <a:pt x="316" y="467"/>
                </a:cubicBezTo>
                <a:cubicBezTo>
                  <a:pt x="313" y="471"/>
                  <a:pt x="311" y="476"/>
                  <a:pt x="311" y="481"/>
                </a:cubicBezTo>
                <a:cubicBezTo>
                  <a:pt x="311" y="495"/>
                  <a:pt x="323" y="506"/>
                  <a:pt x="337" y="506"/>
                </a:cubicBezTo>
                <a:cubicBezTo>
                  <a:pt x="341" y="506"/>
                  <a:pt x="346" y="505"/>
                  <a:pt x="350" y="502"/>
                </a:cubicBezTo>
                <a:cubicBezTo>
                  <a:pt x="355" y="508"/>
                  <a:pt x="361" y="512"/>
                  <a:pt x="368" y="515"/>
                </a:cubicBezTo>
                <a:cubicBezTo>
                  <a:pt x="373" y="525"/>
                  <a:pt x="380" y="537"/>
                  <a:pt x="386" y="550"/>
                </a:cubicBezTo>
                <a:cubicBezTo>
                  <a:pt x="377" y="548"/>
                  <a:pt x="371" y="546"/>
                  <a:pt x="366" y="543"/>
                </a:cubicBezTo>
                <a:cubicBezTo>
                  <a:pt x="367" y="543"/>
                  <a:pt x="367" y="542"/>
                  <a:pt x="367" y="541"/>
                </a:cubicBezTo>
                <a:cubicBezTo>
                  <a:pt x="368" y="542"/>
                  <a:pt x="369" y="542"/>
                  <a:pt x="370" y="542"/>
                </a:cubicBezTo>
                <a:cubicBezTo>
                  <a:pt x="373" y="542"/>
                  <a:pt x="376" y="539"/>
                  <a:pt x="376" y="536"/>
                </a:cubicBezTo>
                <a:cubicBezTo>
                  <a:pt x="376" y="533"/>
                  <a:pt x="374" y="530"/>
                  <a:pt x="370" y="530"/>
                </a:cubicBezTo>
                <a:cubicBezTo>
                  <a:pt x="370" y="528"/>
                  <a:pt x="368" y="526"/>
                  <a:pt x="366" y="526"/>
                </a:cubicBezTo>
                <a:cubicBezTo>
                  <a:pt x="366" y="526"/>
                  <a:pt x="366" y="526"/>
                  <a:pt x="365" y="526"/>
                </a:cubicBezTo>
                <a:cubicBezTo>
                  <a:pt x="365" y="526"/>
                  <a:pt x="365" y="526"/>
                  <a:pt x="365" y="526"/>
                </a:cubicBezTo>
                <a:cubicBezTo>
                  <a:pt x="365" y="526"/>
                  <a:pt x="365" y="526"/>
                  <a:pt x="364" y="526"/>
                </a:cubicBezTo>
                <a:cubicBezTo>
                  <a:pt x="364" y="525"/>
                  <a:pt x="363" y="524"/>
                  <a:pt x="361" y="524"/>
                </a:cubicBezTo>
                <a:cubicBezTo>
                  <a:pt x="361" y="524"/>
                  <a:pt x="361" y="524"/>
                  <a:pt x="361" y="524"/>
                </a:cubicBezTo>
                <a:cubicBezTo>
                  <a:pt x="361" y="520"/>
                  <a:pt x="358" y="518"/>
                  <a:pt x="355" y="518"/>
                </a:cubicBezTo>
                <a:cubicBezTo>
                  <a:pt x="353" y="518"/>
                  <a:pt x="351" y="519"/>
                  <a:pt x="350" y="521"/>
                </a:cubicBezTo>
                <a:cubicBezTo>
                  <a:pt x="350" y="521"/>
                  <a:pt x="349" y="521"/>
                  <a:pt x="349" y="521"/>
                </a:cubicBezTo>
                <a:cubicBezTo>
                  <a:pt x="347" y="521"/>
                  <a:pt x="346" y="523"/>
                  <a:pt x="346" y="525"/>
                </a:cubicBezTo>
                <a:cubicBezTo>
                  <a:pt x="346" y="525"/>
                  <a:pt x="346" y="526"/>
                  <a:pt x="346" y="526"/>
                </a:cubicBezTo>
                <a:cubicBezTo>
                  <a:pt x="344" y="526"/>
                  <a:pt x="343" y="527"/>
                  <a:pt x="342" y="529"/>
                </a:cubicBezTo>
                <a:cubicBezTo>
                  <a:pt x="342" y="529"/>
                  <a:pt x="342" y="529"/>
                  <a:pt x="341" y="529"/>
                </a:cubicBezTo>
                <a:cubicBezTo>
                  <a:pt x="341" y="529"/>
                  <a:pt x="341" y="529"/>
                  <a:pt x="341" y="529"/>
                </a:cubicBezTo>
                <a:cubicBezTo>
                  <a:pt x="339" y="529"/>
                  <a:pt x="338" y="530"/>
                  <a:pt x="338" y="532"/>
                </a:cubicBezTo>
                <a:cubicBezTo>
                  <a:pt x="338" y="532"/>
                  <a:pt x="338" y="533"/>
                  <a:pt x="338" y="533"/>
                </a:cubicBezTo>
                <a:cubicBezTo>
                  <a:pt x="337" y="534"/>
                  <a:pt x="337" y="535"/>
                  <a:pt x="337" y="536"/>
                </a:cubicBezTo>
                <a:cubicBezTo>
                  <a:pt x="337" y="540"/>
                  <a:pt x="340" y="543"/>
                  <a:pt x="343" y="543"/>
                </a:cubicBezTo>
                <a:cubicBezTo>
                  <a:pt x="344" y="543"/>
                  <a:pt x="345" y="542"/>
                  <a:pt x="346" y="542"/>
                </a:cubicBezTo>
                <a:cubicBezTo>
                  <a:pt x="348" y="544"/>
                  <a:pt x="352" y="545"/>
                  <a:pt x="355" y="545"/>
                </a:cubicBezTo>
                <a:cubicBezTo>
                  <a:pt x="357" y="545"/>
                  <a:pt x="359" y="545"/>
                  <a:pt x="360" y="544"/>
                </a:cubicBezTo>
                <a:cubicBezTo>
                  <a:pt x="361" y="545"/>
                  <a:pt x="362" y="545"/>
                  <a:pt x="363" y="545"/>
                </a:cubicBezTo>
                <a:cubicBezTo>
                  <a:pt x="364" y="545"/>
                  <a:pt x="364" y="545"/>
                  <a:pt x="365" y="544"/>
                </a:cubicBezTo>
                <a:cubicBezTo>
                  <a:pt x="372" y="549"/>
                  <a:pt x="381" y="552"/>
                  <a:pt x="385" y="553"/>
                </a:cubicBezTo>
                <a:cubicBezTo>
                  <a:pt x="386" y="553"/>
                  <a:pt x="386" y="553"/>
                  <a:pt x="387" y="553"/>
                </a:cubicBezTo>
                <a:cubicBezTo>
                  <a:pt x="390" y="561"/>
                  <a:pt x="392" y="568"/>
                  <a:pt x="393" y="575"/>
                </a:cubicBezTo>
                <a:cubicBezTo>
                  <a:pt x="393" y="576"/>
                  <a:pt x="393" y="578"/>
                  <a:pt x="393" y="579"/>
                </a:cubicBezTo>
                <a:cubicBezTo>
                  <a:pt x="295" y="534"/>
                  <a:pt x="271" y="510"/>
                  <a:pt x="267" y="504"/>
                </a:cubicBezTo>
                <a:cubicBezTo>
                  <a:pt x="267" y="503"/>
                  <a:pt x="267" y="503"/>
                  <a:pt x="267" y="503"/>
                </a:cubicBezTo>
                <a:cubicBezTo>
                  <a:pt x="267" y="503"/>
                  <a:pt x="266" y="503"/>
                  <a:pt x="266" y="503"/>
                </a:cubicBezTo>
                <a:cubicBezTo>
                  <a:pt x="266" y="503"/>
                  <a:pt x="265" y="503"/>
                  <a:pt x="265" y="503"/>
                </a:cubicBezTo>
                <a:cubicBezTo>
                  <a:pt x="265" y="504"/>
                  <a:pt x="265" y="504"/>
                  <a:pt x="265" y="504"/>
                </a:cubicBezTo>
                <a:cubicBezTo>
                  <a:pt x="264" y="506"/>
                  <a:pt x="260" y="510"/>
                  <a:pt x="251" y="517"/>
                </a:cubicBezTo>
                <a:cubicBezTo>
                  <a:pt x="250" y="505"/>
                  <a:pt x="250" y="493"/>
                  <a:pt x="250" y="481"/>
                </a:cubicBezTo>
                <a:cubicBezTo>
                  <a:pt x="252" y="460"/>
                  <a:pt x="258" y="439"/>
                  <a:pt x="266" y="419"/>
                </a:cubicBezTo>
                <a:cubicBezTo>
                  <a:pt x="267" y="418"/>
                  <a:pt x="269" y="418"/>
                  <a:pt x="271" y="418"/>
                </a:cubicBezTo>
                <a:cubicBezTo>
                  <a:pt x="282" y="416"/>
                  <a:pt x="308" y="406"/>
                  <a:pt x="327" y="393"/>
                </a:cubicBezTo>
                <a:cubicBezTo>
                  <a:pt x="329" y="394"/>
                  <a:pt x="332" y="395"/>
                  <a:pt x="334" y="395"/>
                </a:cubicBezTo>
                <a:cubicBezTo>
                  <a:pt x="337" y="395"/>
                  <a:pt x="339" y="394"/>
                  <a:pt x="341" y="393"/>
                </a:cubicBezTo>
                <a:cubicBezTo>
                  <a:pt x="346" y="395"/>
                  <a:pt x="351" y="397"/>
                  <a:pt x="356" y="397"/>
                </a:cubicBezTo>
                <a:cubicBezTo>
                  <a:pt x="365" y="397"/>
                  <a:pt x="374" y="392"/>
                  <a:pt x="380" y="386"/>
                </a:cubicBezTo>
                <a:cubicBezTo>
                  <a:pt x="383" y="388"/>
                  <a:pt x="386" y="389"/>
                  <a:pt x="389" y="389"/>
                </a:cubicBezTo>
                <a:cubicBezTo>
                  <a:pt x="398" y="389"/>
                  <a:pt x="406" y="381"/>
                  <a:pt x="406" y="371"/>
                </a:cubicBezTo>
                <a:cubicBezTo>
                  <a:pt x="406" y="368"/>
                  <a:pt x="405" y="365"/>
                  <a:pt x="403" y="362"/>
                </a:cubicBezTo>
                <a:cubicBezTo>
                  <a:pt x="403" y="361"/>
                  <a:pt x="404" y="360"/>
                  <a:pt x="404" y="359"/>
                </a:cubicBezTo>
                <a:cubicBezTo>
                  <a:pt x="404" y="354"/>
                  <a:pt x="400" y="350"/>
                  <a:pt x="395" y="350"/>
                </a:cubicBezTo>
                <a:cubicBezTo>
                  <a:pt x="395" y="350"/>
                  <a:pt x="394" y="350"/>
                  <a:pt x="394" y="350"/>
                </a:cubicBezTo>
                <a:cubicBezTo>
                  <a:pt x="393" y="350"/>
                  <a:pt x="393" y="350"/>
                  <a:pt x="392" y="350"/>
                </a:cubicBezTo>
                <a:cubicBezTo>
                  <a:pt x="389" y="346"/>
                  <a:pt x="386" y="344"/>
                  <a:pt x="382" y="343"/>
                </a:cubicBezTo>
                <a:cubicBezTo>
                  <a:pt x="382" y="342"/>
                  <a:pt x="382" y="341"/>
                  <a:pt x="382" y="340"/>
                </a:cubicBezTo>
                <a:cubicBezTo>
                  <a:pt x="382" y="334"/>
                  <a:pt x="377" y="329"/>
                  <a:pt x="371" y="329"/>
                </a:cubicBezTo>
                <a:cubicBezTo>
                  <a:pt x="371" y="329"/>
                  <a:pt x="371" y="329"/>
                  <a:pt x="371" y="329"/>
                </a:cubicBezTo>
                <a:cubicBezTo>
                  <a:pt x="368" y="323"/>
                  <a:pt x="362" y="319"/>
                  <a:pt x="355" y="319"/>
                </a:cubicBezTo>
                <a:cubicBezTo>
                  <a:pt x="346" y="319"/>
                  <a:pt x="339" y="326"/>
                  <a:pt x="338" y="335"/>
                </a:cubicBezTo>
                <a:cubicBezTo>
                  <a:pt x="338" y="335"/>
                  <a:pt x="338" y="335"/>
                  <a:pt x="338" y="335"/>
                </a:cubicBezTo>
                <a:cubicBezTo>
                  <a:pt x="333" y="335"/>
                  <a:pt x="330" y="339"/>
                  <a:pt x="329" y="343"/>
                </a:cubicBezTo>
                <a:cubicBezTo>
                  <a:pt x="329" y="343"/>
                  <a:pt x="329" y="343"/>
                  <a:pt x="329" y="343"/>
                </a:cubicBezTo>
                <a:cubicBezTo>
                  <a:pt x="328" y="343"/>
                  <a:pt x="327" y="343"/>
                  <a:pt x="326" y="343"/>
                </a:cubicBezTo>
                <a:cubicBezTo>
                  <a:pt x="326" y="343"/>
                  <a:pt x="325" y="343"/>
                  <a:pt x="325" y="343"/>
                </a:cubicBezTo>
                <a:cubicBezTo>
                  <a:pt x="319" y="343"/>
                  <a:pt x="314" y="347"/>
                  <a:pt x="312" y="353"/>
                </a:cubicBezTo>
                <a:cubicBezTo>
                  <a:pt x="304" y="354"/>
                  <a:pt x="297" y="361"/>
                  <a:pt x="297" y="370"/>
                </a:cubicBezTo>
                <a:cubicBezTo>
                  <a:pt x="297" y="379"/>
                  <a:pt x="304" y="387"/>
                  <a:pt x="314" y="387"/>
                </a:cubicBezTo>
                <a:cubicBezTo>
                  <a:pt x="316" y="387"/>
                  <a:pt x="319" y="386"/>
                  <a:pt x="321" y="385"/>
                </a:cubicBezTo>
                <a:cubicBezTo>
                  <a:pt x="321" y="387"/>
                  <a:pt x="322" y="389"/>
                  <a:pt x="324" y="390"/>
                </a:cubicBezTo>
                <a:cubicBezTo>
                  <a:pt x="312" y="398"/>
                  <a:pt x="294" y="405"/>
                  <a:pt x="270" y="409"/>
                </a:cubicBezTo>
                <a:cubicBezTo>
                  <a:pt x="285" y="373"/>
                  <a:pt x="306" y="340"/>
                  <a:pt x="318" y="311"/>
                </a:cubicBezTo>
                <a:cubicBezTo>
                  <a:pt x="338" y="303"/>
                  <a:pt x="356" y="291"/>
                  <a:pt x="370" y="275"/>
                </a:cubicBezTo>
                <a:cubicBezTo>
                  <a:pt x="381" y="282"/>
                  <a:pt x="394" y="286"/>
                  <a:pt x="407" y="286"/>
                </a:cubicBezTo>
                <a:cubicBezTo>
                  <a:pt x="446" y="286"/>
                  <a:pt x="478" y="255"/>
                  <a:pt x="478" y="216"/>
                </a:cubicBezTo>
                <a:cubicBezTo>
                  <a:pt x="478" y="201"/>
                  <a:pt x="473" y="188"/>
                  <a:pt x="466" y="177"/>
                </a:cubicBezTo>
                <a:cubicBezTo>
                  <a:pt x="467" y="173"/>
                  <a:pt x="468" y="169"/>
                  <a:pt x="468" y="165"/>
                </a:cubicBezTo>
                <a:cubicBezTo>
                  <a:pt x="468" y="145"/>
                  <a:pt x="451" y="129"/>
                  <a:pt x="431" y="129"/>
                </a:cubicBezTo>
                <a:cubicBezTo>
                  <a:pt x="430" y="129"/>
                  <a:pt x="429" y="129"/>
                  <a:pt x="428" y="129"/>
                </a:cubicBezTo>
                <a:cubicBezTo>
                  <a:pt x="425" y="127"/>
                  <a:pt x="422" y="126"/>
                  <a:pt x="418" y="125"/>
                </a:cubicBezTo>
                <a:cubicBezTo>
                  <a:pt x="409" y="111"/>
                  <a:pt x="394" y="101"/>
                  <a:pt x="377" y="96"/>
                </a:cubicBezTo>
                <a:cubicBezTo>
                  <a:pt x="378" y="93"/>
                  <a:pt x="379" y="89"/>
                  <a:pt x="379" y="86"/>
                </a:cubicBezTo>
                <a:cubicBezTo>
                  <a:pt x="379" y="61"/>
                  <a:pt x="359" y="42"/>
                  <a:pt x="335" y="42"/>
                </a:cubicBezTo>
                <a:cubicBezTo>
                  <a:pt x="334" y="42"/>
                  <a:pt x="332" y="42"/>
                  <a:pt x="331" y="42"/>
                </a:cubicBezTo>
                <a:cubicBezTo>
                  <a:pt x="320" y="17"/>
                  <a:pt x="296" y="0"/>
                  <a:pt x="267" y="0"/>
                </a:cubicBezTo>
                <a:cubicBezTo>
                  <a:pt x="229" y="0"/>
                  <a:pt x="199" y="30"/>
                  <a:pt x="197" y="67"/>
                </a:cubicBezTo>
                <a:cubicBezTo>
                  <a:pt x="196" y="67"/>
                  <a:pt x="196" y="67"/>
                  <a:pt x="195" y="67"/>
                </a:cubicBezTo>
                <a:cubicBezTo>
                  <a:pt x="177" y="67"/>
                  <a:pt x="162" y="81"/>
                  <a:pt x="159" y="98"/>
                </a:cubicBezTo>
                <a:cubicBezTo>
                  <a:pt x="159" y="98"/>
                  <a:pt x="158" y="98"/>
                  <a:pt x="158" y="98"/>
                </a:cubicBezTo>
                <a:cubicBezTo>
                  <a:pt x="155" y="98"/>
                  <a:pt x="152" y="99"/>
                  <a:pt x="149" y="99"/>
                </a:cubicBezTo>
                <a:cubicBezTo>
                  <a:pt x="146" y="99"/>
                  <a:pt x="144" y="98"/>
                  <a:pt x="141" y="98"/>
                </a:cubicBezTo>
                <a:cubicBezTo>
                  <a:pt x="116" y="98"/>
                  <a:pt x="96" y="116"/>
                  <a:pt x="91" y="139"/>
                </a:cubicBezTo>
                <a:cubicBezTo>
                  <a:pt x="55" y="142"/>
                  <a:pt x="27" y="172"/>
                  <a:pt x="27" y="208"/>
                </a:cubicBezTo>
                <a:cubicBezTo>
                  <a:pt x="27" y="247"/>
                  <a:pt x="58" y="279"/>
                  <a:pt x="97" y="279"/>
                </a:cubicBezTo>
                <a:cubicBezTo>
                  <a:pt x="107" y="279"/>
                  <a:pt x="116" y="277"/>
                  <a:pt x="125" y="273"/>
                </a:cubicBezTo>
                <a:cubicBezTo>
                  <a:pt x="133" y="296"/>
                  <a:pt x="155" y="313"/>
                  <a:pt x="181" y="313"/>
                </a:cubicBezTo>
                <a:cubicBezTo>
                  <a:pt x="192" y="313"/>
                  <a:pt x="202" y="310"/>
                  <a:pt x="210" y="305"/>
                </a:cubicBezTo>
                <a:cubicBezTo>
                  <a:pt x="219" y="309"/>
                  <a:pt x="228" y="313"/>
                  <a:pt x="237" y="315"/>
                </a:cubicBezTo>
                <a:cubicBezTo>
                  <a:pt x="238" y="328"/>
                  <a:pt x="237" y="357"/>
                  <a:pt x="222" y="425"/>
                </a:cubicBezTo>
                <a:cubicBezTo>
                  <a:pt x="217" y="447"/>
                  <a:pt x="213" y="467"/>
                  <a:pt x="211" y="486"/>
                </a:cubicBezTo>
                <a:cubicBezTo>
                  <a:pt x="189" y="478"/>
                  <a:pt x="172" y="468"/>
                  <a:pt x="158" y="459"/>
                </a:cubicBezTo>
                <a:cubicBezTo>
                  <a:pt x="152" y="447"/>
                  <a:pt x="149" y="435"/>
                  <a:pt x="148" y="424"/>
                </a:cubicBezTo>
                <a:cubicBezTo>
                  <a:pt x="152" y="421"/>
                  <a:pt x="157" y="418"/>
                  <a:pt x="161" y="414"/>
                </a:cubicBezTo>
                <a:cubicBezTo>
                  <a:pt x="165" y="416"/>
                  <a:pt x="170" y="418"/>
                  <a:pt x="175" y="418"/>
                </a:cubicBezTo>
                <a:cubicBezTo>
                  <a:pt x="191" y="418"/>
                  <a:pt x="203" y="406"/>
                  <a:pt x="203" y="390"/>
                </a:cubicBezTo>
                <a:cubicBezTo>
                  <a:pt x="203" y="384"/>
                  <a:pt x="202" y="379"/>
                  <a:pt x="199" y="375"/>
                </a:cubicBezTo>
                <a:cubicBezTo>
                  <a:pt x="199" y="373"/>
                  <a:pt x="199" y="371"/>
                  <a:pt x="199" y="370"/>
                </a:cubicBezTo>
                <a:cubicBezTo>
                  <a:pt x="199" y="362"/>
                  <a:pt x="193" y="355"/>
                  <a:pt x="185" y="355"/>
                </a:cubicBezTo>
                <a:cubicBezTo>
                  <a:pt x="184" y="355"/>
                  <a:pt x="184" y="355"/>
                  <a:pt x="184" y="355"/>
                </a:cubicBezTo>
                <a:cubicBezTo>
                  <a:pt x="182" y="355"/>
                  <a:pt x="181" y="354"/>
                  <a:pt x="180" y="354"/>
                </a:cubicBezTo>
                <a:cubicBezTo>
                  <a:pt x="176" y="348"/>
                  <a:pt x="170" y="344"/>
                  <a:pt x="163" y="342"/>
                </a:cubicBezTo>
                <a:cubicBezTo>
                  <a:pt x="164" y="341"/>
                  <a:pt x="164" y="340"/>
                  <a:pt x="164" y="338"/>
                </a:cubicBezTo>
                <a:cubicBezTo>
                  <a:pt x="164" y="329"/>
                  <a:pt x="156" y="321"/>
                  <a:pt x="146" y="321"/>
                </a:cubicBezTo>
                <a:cubicBezTo>
                  <a:pt x="146" y="321"/>
                  <a:pt x="146" y="321"/>
                  <a:pt x="145" y="321"/>
                </a:cubicBezTo>
                <a:cubicBezTo>
                  <a:pt x="141" y="311"/>
                  <a:pt x="131" y="304"/>
                  <a:pt x="119" y="304"/>
                </a:cubicBezTo>
                <a:cubicBezTo>
                  <a:pt x="104" y="304"/>
                  <a:pt x="92" y="316"/>
                  <a:pt x="92" y="331"/>
                </a:cubicBezTo>
                <a:cubicBezTo>
                  <a:pt x="91" y="331"/>
                  <a:pt x="91" y="331"/>
                  <a:pt x="91" y="331"/>
                </a:cubicBezTo>
                <a:cubicBezTo>
                  <a:pt x="83" y="331"/>
                  <a:pt x="78" y="336"/>
                  <a:pt x="77" y="343"/>
                </a:cubicBezTo>
                <a:cubicBezTo>
                  <a:pt x="76" y="343"/>
                  <a:pt x="76" y="343"/>
                  <a:pt x="76" y="343"/>
                </a:cubicBezTo>
                <a:cubicBezTo>
                  <a:pt x="75" y="343"/>
                  <a:pt x="74" y="343"/>
                  <a:pt x="73" y="344"/>
                </a:cubicBezTo>
                <a:cubicBezTo>
                  <a:pt x="71" y="343"/>
                  <a:pt x="70" y="343"/>
                  <a:pt x="69" y="343"/>
                </a:cubicBezTo>
                <a:cubicBezTo>
                  <a:pt x="60" y="343"/>
                  <a:pt x="51" y="350"/>
                  <a:pt x="49" y="359"/>
                </a:cubicBezTo>
                <a:cubicBezTo>
                  <a:pt x="35" y="361"/>
                  <a:pt x="24" y="372"/>
                  <a:pt x="24" y="387"/>
                </a:cubicBezTo>
                <a:cubicBezTo>
                  <a:pt x="24" y="403"/>
                  <a:pt x="36" y="415"/>
                  <a:pt x="52" y="415"/>
                </a:cubicBezTo>
                <a:cubicBezTo>
                  <a:pt x="56" y="415"/>
                  <a:pt x="60" y="414"/>
                  <a:pt x="63" y="413"/>
                </a:cubicBezTo>
                <a:cubicBezTo>
                  <a:pt x="66" y="422"/>
                  <a:pt x="75" y="429"/>
                  <a:pt x="85" y="429"/>
                </a:cubicBezTo>
                <a:cubicBezTo>
                  <a:pt x="89" y="429"/>
                  <a:pt x="93" y="428"/>
                  <a:pt x="97" y="426"/>
                </a:cubicBezTo>
                <a:cubicBezTo>
                  <a:pt x="103" y="429"/>
                  <a:pt x="111" y="431"/>
                  <a:pt x="118" y="431"/>
                </a:cubicBezTo>
                <a:cubicBezTo>
                  <a:pt x="132" y="448"/>
                  <a:pt x="152" y="466"/>
                  <a:pt x="168" y="476"/>
                </a:cubicBezTo>
                <a:cubicBezTo>
                  <a:pt x="171" y="482"/>
                  <a:pt x="170" y="480"/>
                  <a:pt x="168" y="477"/>
                </a:cubicBezTo>
                <a:cubicBezTo>
                  <a:pt x="174" y="481"/>
                  <a:pt x="178" y="483"/>
                  <a:pt x="182" y="485"/>
                </a:cubicBezTo>
                <a:cubicBezTo>
                  <a:pt x="193" y="491"/>
                  <a:pt x="202" y="499"/>
                  <a:pt x="208" y="506"/>
                </a:cubicBezTo>
                <a:cubicBezTo>
                  <a:pt x="206" y="520"/>
                  <a:pt x="205" y="534"/>
                  <a:pt x="204" y="546"/>
                </a:cubicBezTo>
                <a:cubicBezTo>
                  <a:pt x="185" y="557"/>
                  <a:pt x="160" y="570"/>
                  <a:pt x="127" y="584"/>
                </a:cubicBezTo>
                <a:cubicBezTo>
                  <a:pt x="3" y="639"/>
                  <a:pt x="0" y="716"/>
                  <a:pt x="0" y="716"/>
                </a:cubicBezTo>
                <a:cubicBezTo>
                  <a:pt x="0" y="716"/>
                  <a:pt x="0" y="2272"/>
                  <a:pt x="0" y="2366"/>
                </a:cubicBezTo>
                <a:moveTo>
                  <a:pt x="431" y="556"/>
                </a:moveTo>
                <a:cubicBezTo>
                  <a:pt x="433" y="557"/>
                  <a:pt x="435" y="557"/>
                  <a:pt x="437" y="558"/>
                </a:cubicBezTo>
                <a:cubicBezTo>
                  <a:pt x="435" y="559"/>
                  <a:pt x="433" y="561"/>
                  <a:pt x="431" y="563"/>
                </a:cubicBezTo>
                <a:cubicBezTo>
                  <a:pt x="431" y="562"/>
                  <a:pt x="431" y="559"/>
                  <a:pt x="431" y="556"/>
                </a:cubicBezTo>
                <a:close/>
                <a:moveTo>
                  <a:pt x="388" y="538"/>
                </a:moveTo>
                <a:cubicBezTo>
                  <a:pt x="388" y="538"/>
                  <a:pt x="388" y="538"/>
                  <a:pt x="388" y="538"/>
                </a:cubicBezTo>
                <a:cubicBezTo>
                  <a:pt x="388" y="537"/>
                  <a:pt x="387" y="536"/>
                  <a:pt x="387" y="536"/>
                </a:cubicBezTo>
                <a:cubicBezTo>
                  <a:pt x="387" y="535"/>
                  <a:pt x="386" y="535"/>
                  <a:pt x="386" y="535"/>
                </a:cubicBezTo>
                <a:cubicBezTo>
                  <a:pt x="383" y="530"/>
                  <a:pt x="380" y="523"/>
                  <a:pt x="378" y="517"/>
                </a:cubicBezTo>
                <a:cubicBezTo>
                  <a:pt x="380" y="518"/>
                  <a:pt x="383" y="518"/>
                  <a:pt x="385" y="518"/>
                </a:cubicBezTo>
                <a:cubicBezTo>
                  <a:pt x="386" y="518"/>
                  <a:pt x="387" y="518"/>
                  <a:pt x="388" y="518"/>
                </a:cubicBezTo>
                <a:cubicBezTo>
                  <a:pt x="388" y="522"/>
                  <a:pt x="389" y="527"/>
                  <a:pt x="389" y="531"/>
                </a:cubicBezTo>
                <a:cubicBezTo>
                  <a:pt x="389" y="531"/>
                  <a:pt x="389" y="531"/>
                  <a:pt x="389" y="531"/>
                </a:cubicBezTo>
                <a:cubicBezTo>
                  <a:pt x="389" y="532"/>
                  <a:pt x="389" y="532"/>
                  <a:pt x="389" y="533"/>
                </a:cubicBezTo>
                <a:cubicBezTo>
                  <a:pt x="389" y="533"/>
                  <a:pt x="389" y="533"/>
                  <a:pt x="389" y="533"/>
                </a:cubicBezTo>
                <a:cubicBezTo>
                  <a:pt x="389" y="534"/>
                  <a:pt x="389" y="534"/>
                  <a:pt x="389" y="535"/>
                </a:cubicBezTo>
                <a:cubicBezTo>
                  <a:pt x="389" y="535"/>
                  <a:pt x="389" y="536"/>
                  <a:pt x="389" y="536"/>
                </a:cubicBezTo>
                <a:cubicBezTo>
                  <a:pt x="389" y="536"/>
                  <a:pt x="389" y="537"/>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40"/>
                  <a:pt x="390" y="540"/>
                </a:cubicBezTo>
                <a:cubicBezTo>
                  <a:pt x="390" y="540"/>
                  <a:pt x="390" y="540"/>
                  <a:pt x="390" y="540"/>
                </a:cubicBezTo>
                <a:cubicBezTo>
                  <a:pt x="390" y="540"/>
                  <a:pt x="390" y="540"/>
                  <a:pt x="390" y="540"/>
                </a:cubicBezTo>
                <a:cubicBezTo>
                  <a:pt x="389" y="540"/>
                  <a:pt x="389" y="539"/>
                  <a:pt x="388" y="538"/>
                </a:cubicBezTo>
                <a:close/>
                <a:moveTo>
                  <a:pt x="258" y="381"/>
                </a:moveTo>
                <a:cubicBezTo>
                  <a:pt x="258" y="381"/>
                  <a:pt x="258" y="381"/>
                  <a:pt x="258" y="381"/>
                </a:cubicBezTo>
                <a:cubicBezTo>
                  <a:pt x="258" y="381"/>
                  <a:pt x="258" y="380"/>
                  <a:pt x="258" y="380"/>
                </a:cubicBezTo>
                <a:cubicBezTo>
                  <a:pt x="258" y="380"/>
                  <a:pt x="258" y="380"/>
                  <a:pt x="258" y="379"/>
                </a:cubicBezTo>
                <a:cubicBezTo>
                  <a:pt x="258" y="379"/>
                  <a:pt x="258" y="379"/>
                  <a:pt x="258" y="378"/>
                </a:cubicBezTo>
                <a:cubicBezTo>
                  <a:pt x="258" y="378"/>
                  <a:pt x="258" y="377"/>
                  <a:pt x="258" y="376"/>
                </a:cubicBezTo>
                <a:cubicBezTo>
                  <a:pt x="258" y="376"/>
                  <a:pt x="258" y="376"/>
                  <a:pt x="258" y="375"/>
                </a:cubicBezTo>
                <a:cubicBezTo>
                  <a:pt x="259" y="375"/>
                  <a:pt x="259" y="374"/>
                  <a:pt x="259" y="374"/>
                </a:cubicBezTo>
                <a:cubicBezTo>
                  <a:pt x="259" y="373"/>
                  <a:pt x="259" y="373"/>
                  <a:pt x="259" y="373"/>
                </a:cubicBezTo>
                <a:cubicBezTo>
                  <a:pt x="259" y="372"/>
                  <a:pt x="259" y="370"/>
                  <a:pt x="259" y="369"/>
                </a:cubicBezTo>
                <a:cubicBezTo>
                  <a:pt x="259" y="369"/>
                  <a:pt x="259" y="368"/>
                  <a:pt x="259" y="368"/>
                </a:cubicBezTo>
                <a:cubicBezTo>
                  <a:pt x="260" y="366"/>
                  <a:pt x="260" y="363"/>
                  <a:pt x="260" y="360"/>
                </a:cubicBezTo>
                <a:cubicBezTo>
                  <a:pt x="260" y="359"/>
                  <a:pt x="260" y="359"/>
                  <a:pt x="260" y="359"/>
                </a:cubicBezTo>
                <a:cubicBezTo>
                  <a:pt x="261" y="357"/>
                  <a:pt x="261" y="355"/>
                  <a:pt x="261" y="353"/>
                </a:cubicBezTo>
                <a:cubicBezTo>
                  <a:pt x="261" y="353"/>
                  <a:pt x="261" y="353"/>
                  <a:pt x="261" y="353"/>
                </a:cubicBezTo>
                <a:cubicBezTo>
                  <a:pt x="261" y="349"/>
                  <a:pt x="261" y="346"/>
                  <a:pt x="262" y="342"/>
                </a:cubicBezTo>
                <a:cubicBezTo>
                  <a:pt x="262" y="342"/>
                  <a:pt x="262" y="341"/>
                  <a:pt x="262" y="341"/>
                </a:cubicBezTo>
                <a:cubicBezTo>
                  <a:pt x="262" y="339"/>
                  <a:pt x="262" y="337"/>
                  <a:pt x="262" y="335"/>
                </a:cubicBezTo>
                <a:cubicBezTo>
                  <a:pt x="262" y="334"/>
                  <a:pt x="262" y="334"/>
                  <a:pt x="262" y="334"/>
                </a:cubicBezTo>
                <a:cubicBezTo>
                  <a:pt x="262" y="332"/>
                  <a:pt x="262" y="331"/>
                  <a:pt x="262" y="330"/>
                </a:cubicBezTo>
                <a:cubicBezTo>
                  <a:pt x="262" y="330"/>
                  <a:pt x="262" y="329"/>
                  <a:pt x="262" y="329"/>
                </a:cubicBezTo>
                <a:cubicBezTo>
                  <a:pt x="262" y="327"/>
                  <a:pt x="263" y="325"/>
                  <a:pt x="263" y="323"/>
                </a:cubicBezTo>
                <a:cubicBezTo>
                  <a:pt x="263" y="322"/>
                  <a:pt x="263" y="322"/>
                  <a:pt x="263" y="321"/>
                </a:cubicBezTo>
                <a:cubicBezTo>
                  <a:pt x="263" y="320"/>
                  <a:pt x="263" y="320"/>
                  <a:pt x="263" y="319"/>
                </a:cubicBezTo>
                <a:cubicBezTo>
                  <a:pt x="265" y="319"/>
                  <a:pt x="268" y="319"/>
                  <a:pt x="270" y="319"/>
                </a:cubicBezTo>
                <a:cubicBezTo>
                  <a:pt x="278" y="319"/>
                  <a:pt x="285" y="319"/>
                  <a:pt x="292" y="318"/>
                </a:cubicBezTo>
                <a:cubicBezTo>
                  <a:pt x="292" y="318"/>
                  <a:pt x="292" y="319"/>
                  <a:pt x="291" y="319"/>
                </a:cubicBezTo>
                <a:cubicBezTo>
                  <a:pt x="291" y="319"/>
                  <a:pt x="291" y="319"/>
                  <a:pt x="291" y="319"/>
                </a:cubicBezTo>
                <a:cubicBezTo>
                  <a:pt x="291" y="320"/>
                  <a:pt x="290" y="322"/>
                  <a:pt x="290" y="323"/>
                </a:cubicBezTo>
                <a:cubicBezTo>
                  <a:pt x="290" y="323"/>
                  <a:pt x="289" y="324"/>
                  <a:pt x="289" y="325"/>
                </a:cubicBezTo>
                <a:cubicBezTo>
                  <a:pt x="289" y="326"/>
                  <a:pt x="288" y="327"/>
                  <a:pt x="288" y="328"/>
                </a:cubicBezTo>
                <a:cubicBezTo>
                  <a:pt x="287" y="329"/>
                  <a:pt x="287" y="330"/>
                  <a:pt x="286" y="332"/>
                </a:cubicBezTo>
                <a:cubicBezTo>
                  <a:pt x="286" y="332"/>
                  <a:pt x="285" y="333"/>
                  <a:pt x="285" y="333"/>
                </a:cubicBezTo>
                <a:cubicBezTo>
                  <a:pt x="285" y="334"/>
                  <a:pt x="284" y="336"/>
                  <a:pt x="284" y="337"/>
                </a:cubicBezTo>
                <a:cubicBezTo>
                  <a:pt x="283" y="337"/>
                  <a:pt x="283" y="338"/>
                  <a:pt x="283" y="338"/>
                </a:cubicBezTo>
                <a:cubicBezTo>
                  <a:pt x="282" y="340"/>
                  <a:pt x="282" y="341"/>
                  <a:pt x="281" y="342"/>
                </a:cubicBezTo>
                <a:cubicBezTo>
                  <a:pt x="281" y="343"/>
                  <a:pt x="281" y="343"/>
                  <a:pt x="281" y="343"/>
                </a:cubicBezTo>
                <a:cubicBezTo>
                  <a:pt x="280" y="345"/>
                  <a:pt x="279" y="346"/>
                  <a:pt x="278" y="348"/>
                </a:cubicBezTo>
                <a:cubicBezTo>
                  <a:pt x="278" y="349"/>
                  <a:pt x="278" y="349"/>
                  <a:pt x="278" y="350"/>
                </a:cubicBezTo>
                <a:cubicBezTo>
                  <a:pt x="277" y="351"/>
                  <a:pt x="276" y="352"/>
                  <a:pt x="276" y="353"/>
                </a:cubicBezTo>
                <a:cubicBezTo>
                  <a:pt x="276" y="353"/>
                  <a:pt x="275" y="354"/>
                  <a:pt x="275" y="354"/>
                </a:cubicBezTo>
                <a:cubicBezTo>
                  <a:pt x="274" y="356"/>
                  <a:pt x="274" y="357"/>
                  <a:pt x="273" y="358"/>
                </a:cubicBezTo>
                <a:cubicBezTo>
                  <a:pt x="273" y="358"/>
                  <a:pt x="273" y="359"/>
                  <a:pt x="273" y="359"/>
                </a:cubicBezTo>
                <a:cubicBezTo>
                  <a:pt x="272" y="360"/>
                  <a:pt x="271" y="362"/>
                  <a:pt x="270" y="363"/>
                </a:cubicBezTo>
                <a:cubicBezTo>
                  <a:pt x="270" y="364"/>
                  <a:pt x="270" y="364"/>
                  <a:pt x="270" y="365"/>
                </a:cubicBezTo>
                <a:cubicBezTo>
                  <a:pt x="269" y="365"/>
                  <a:pt x="269" y="366"/>
                  <a:pt x="268" y="367"/>
                </a:cubicBezTo>
                <a:cubicBezTo>
                  <a:pt x="268" y="368"/>
                  <a:pt x="267" y="368"/>
                  <a:pt x="267" y="369"/>
                </a:cubicBezTo>
                <a:cubicBezTo>
                  <a:pt x="267" y="370"/>
                  <a:pt x="266" y="371"/>
                  <a:pt x="265" y="372"/>
                </a:cubicBezTo>
                <a:cubicBezTo>
                  <a:pt x="265" y="372"/>
                  <a:pt x="265" y="372"/>
                  <a:pt x="265" y="373"/>
                </a:cubicBezTo>
                <a:cubicBezTo>
                  <a:pt x="264" y="374"/>
                  <a:pt x="263" y="375"/>
                  <a:pt x="263" y="375"/>
                </a:cubicBezTo>
                <a:cubicBezTo>
                  <a:pt x="262" y="376"/>
                  <a:pt x="262" y="376"/>
                  <a:pt x="262" y="377"/>
                </a:cubicBezTo>
                <a:cubicBezTo>
                  <a:pt x="261" y="377"/>
                  <a:pt x="261" y="378"/>
                  <a:pt x="260" y="378"/>
                </a:cubicBezTo>
                <a:cubicBezTo>
                  <a:pt x="260" y="379"/>
                  <a:pt x="260" y="379"/>
                  <a:pt x="260" y="379"/>
                </a:cubicBezTo>
                <a:cubicBezTo>
                  <a:pt x="259" y="380"/>
                  <a:pt x="258" y="381"/>
                  <a:pt x="258" y="382"/>
                </a:cubicBezTo>
                <a:cubicBezTo>
                  <a:pt x="258" y="382"/>
                  <a:pt x="258" y="382"/>
                  <a:pt x="258" y="381"/>
                </a:cubicBezTo>
                <a:close/>
                <a:moveTo>
                  <a:pt x="126" y="431"/>
                </a:moveTo>
                <a:cubicBezTo>
                  <a:pt x="131" y="430"/>
                  <a:pt x="136" y="429"/>
                  <a:pt x="141" y="427"/>
                </a:cubicBezTo>
                <a:cubicBezTo>
                  <a:pt x="141" y="436"/>
                  <a:pt x="142" y="444"/>
                  <a:pt x="143" y="447"/>
                </a:cubicBezTo>
                <a:cubicBezTo>
                  <a:pt x="136" y="442"/>
                  <a:pt x="130" y="436"/>
                  <a:pt x="126" y="43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80" rIns="68559" bIns="34280"/>
          <a:lstStyle/>
          <a:p>
            <a:pPr>
              <a:defRPr/>
            </a:pPr>
            <a:endParaRPr lang="en-US" sz="1000" dirty="0"/>
          </a:p>
        </p:txBody>
      </p:sp>
      <p:sp>
        <p:nvSpPr>
          <p:cNvPr id="40" name="Freeform 5"/>
          <p:cNvSpPr>
            <a:spLocks noEditPoints="1"/>
          </p:cNvSpPr>
          <p:nvPr/>
        </p:nvSpPr>
        <p:spPr bwMode="auto">
          <a:xfrm>
            <a:off x="7113986" y="1793082"/>
            <a:ext cx="581025" cy="2634854"/>
          </a:xfrm>
          <a:custGeom>
            <a:avLst/>
            <a:gdLst>
              <a:gd name="T0" fmla="*/ 485 w 533"/>
              <a:gd name="T1" fmla="*/ 635 h 2656"/>
              <a:gd name="T2" fmla="*/ 423 w 533"/>
              <a:gd name="T3" fmla="*/ 574 h 2656"/>
              <a:gd name="T4" fmla="*/ 464 w 533"/>
              <a:gd name="T5" fmla="*/ 552 h 2656"/>
              <a:gd name="T6" fmla="*/ 455 w 533"/>
              <a:gd name="T7" fmla="*/ 526 h 2656"/>
              <a:gd name="T8" fmla="*/ 431 w 533"/>
              <a:gd name="T9" fmla="*/ 518 h 2656"/>
              <a:gd name="T10" fmla="*/ 417 w 533"/>
              <a:gd name="T11" fmla="*/ 531 h 2656"/>
              <a:gd name="T12" fmla="*/ 420 w 533"/>
              <a:gd name="T13" fmla="*/ 553 h 2656"/>
              <a:gd name="T14" fmla="*/ 403 w 533"/>
              <a:gd name="T15" fmla="*/ 556 h 2656"/>
              <a:gd name="T16" fmla="*/ 448 w 533"/>
              <a:gd name="T17" fmla="*/ 503 h 2656"/>
              <a:gd name="T18" fmla="*/ 426 w 533"/>
              <a:gd name="T19" fmla="*/ 439 h 2656"/>
              <a:gd name="T20" fmla="*/ 364 w 533"/>
              <a:gd name="T21" fmla="*/ 419 h 2656"/>
              <a:gd name="T22" fmla="*/ 330 w 533"/>
              <a:gd name="T23" fmla="*/ 450 h 2656"/>
              <a:gd name="T24" fmla="*/ 337 w 533"/>
              <a:gd name="T25" fmla="*/ 506 h 2656"/>
              <a:gd name="T26" fmla="*/ 368 w 533"/>
              <a:gd name="T27" fmla="*/ 541 h 2656"/>
              <a:gd name="T28" fmla="*/ 366 w 533"/>
              <a:gd name="T29" fmla="*/ 526 h 2656"/>
              <a:gd name="T30" fmla="*/ 356 w 533"/>
              <a:gd name="T31" fmla="*/ 518 h 2656"/>
              <a:gd name="T32" fmla="*/ 343 w 533"/>
              <a:gd name="T33" fmla="*/ 529 h 2656"/>
              <a:gd name="T34" fmla="*/ 337 w 533"/>
              <a:gd name="T35" fmla="*/ 536 h 2656"/>
              <a:gd name="T36" fmla="*/ 363 w 533"/>
              <a:gd name="T37" fmla="*/ 545 h 2656"/>
              <a:gd name="T38" fmla="*/ 393 w 533"/>
              <a:gd name="T39" fmla="*/ 579 h 2656"/>
              <a:gd name="T40" fmla="*/ 266 w 533"/>
              <a:gd name="T41" fmla="*/ 504 h 2656"/>
              <a:gd name="T42" fmla="*/ 328 w 533"/>
              <a:gd name="T43" fmla="*/ 393 h 2656"/>
              <a:gd name="T44" fmla="*/ 390 w 533"/>
              <a:gd name="T45" fmla="*/ 389 h 2656"/>
              <a:gd name="T46" fmla="*/ 395 w 533"/>
              <a:gd name="T47" fmla="*/ 350 h 2656"/>
              <a:gd name="T48" fmla="*/ 371 w 533"/>
              <a:gd name="T49" fmla="*/ 329 h 2656"/>
              <a:gd name="T50" fmla="*/ 329 w 533"/>
              <a:gd name="T51" fmla="*/ 343 h 2656"/>
              <a:gd name="T52" fmla="*/ 314 w 533"/>
              <a:gd name="T53" fmla="*/ 387 h 2656"/>
              <a:gd name="T54" fmla="*/ 371 w 533"/>
              <a:gd name="T55" fmla="*/ 275 h 2656"/>
              <a:gd name="T56" fmla="*/ 432 w 533"/>
              <a:gd name="T57" fmla="*/ 129 h 2656"/>
              <a:gd name="T58" fmla="*/ 335 w 533"/>
              <a:gd name="T59" fmla="*/ 42 h 2656"/>
              <a:gd name="T60" fmla="*/ 160 w 533"/>
              <a:gd name="T61" fmla="*/ 98 h 2656"/>
              <a:gd name="T62" fmla="*/ 27 w 533"/>
              <a:gd name="T63" fmla="*/ 208 h 2656"/>
              <a:gd name="T64" fmla="*/ 237 w 533"/>
              <a:gd name="T65" fmla="*/ 315 h 2656"/>
              <a:gd name="T66" fmla="*/ 161 w 533"/>
              <a:gd name="T67" fmla="*/ 414 h 2656"/>
              <a:gd name="T68" fmla="*/ 185 w 533"/>
              <a:gd name="T69" fmla="*/ 355 h 2656"/>
              <a:gd name="T70" fmla="*/ 147 w 533"/>
              <a:gd name="T71" fmla="*/ 321 h 2656"/>
              <a:gd name="T72" fmla="*/ 77 w 533"/>
              <a:gd name="T73" fmla="*/ 343 h 2656"/>
              <a:gd name="T74" fmla="*/ 24 w 533"/>
              <a:gd name="T75" fmla="*/ 387 h 2656"/>
              <a:gd name="T76" fmla="*/ 119 w 533"/>
              <a:gd name="T77" fmla="*/ 431 h 2656"/>
              <a:gd name="T78" fmla="*/ 205 w 533"/>
              <a:gd name="T79" fmla="*/ 546 h 2656"/>
              <a:gd name="T80" fmla="*/ 437 w 533"/>
              <a:gd name="T81" fmla="*/ 558 h 2656"/>
              <a:gd name="T82" fmla="*/ 387 w 533"/>
              <a:gd name="T83" fmla="*/ 536 h 2656"/>
              <a:gd name="T84" fmla="*/ 389 w 533"/>
              <a:gd name="T85" fmla="*/ 531 h 2656"/>
              <a:gd name="T86" fmla="*/ 390 w 533"/>
              <a:gd name="T87" fmla="*/ 536 h 2656"/>
              <a:gd name="T88" fmla="*/ 390 w 533"/>
              <a:gd name="T89" fmla="*/ 539 h 2656"/>
              <a:gd name="T90" fmla="*/ 258 w 533"/>
              <a:gd name="T91" fmla="*/ 381 h 2656"/>
              <a:gd name="T92" fmla="*/ 259 w 533"/>
              <a:gd name="T93" fmla="*/ 376 h 2656"/>
              <a:gd name="T94" fmla="*/ 260 w 533"/>
              <a:gd name="T95" fmla="*/ 368 h 2656"/>
              <a:gd name="T96" fmla="*/ 262 w 533"/>
              <a:gd name="T97" fmla="*/ 342 h 2656"/>
              <a:gd name="T98" fmla="*/ 263 w 533"/>
              <a:gd name="T99" fmla="*/ 329 h 2656"/>
              <a:gd name="T100" fmla="*/ 292 w 533"/>
              <a:gd name="T101" fmla="*/ 318 h 2656"/>
              <a:gd name="T102" fmla="*/ 288 w 533"/>
              <a:gd name="T103" fmla="*/ 328 h 2656"/>
              <a:gd name="T104" fmla="*/ 281 w 533"/>
              <a:gd name="T105" fmla="*/ 342 h 2656"/>
              <a:gd name="T106" fmla="*/ 275 w 533"/>
              <a:gd name="T107" fmla="*/ 354 h 2656"/>
              <a:gd name="T108" fmla="*/ 268 w 533"/>
              <a:gd name="T109" fmla="*/ 367 h 2656"/>
              <a:gd name="T110" fmla="*/ 262 w 533"/>
              <a:gd name="T111" fmla="*/ 377 h 2656"/>
              <a:gd name="T112" fmla="*/ 126 w 533"/>
              <a:gd name="T113" fmla="*/ 431 h 2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2656">
                <a:moveTo>
                  <a:pt x="533" y="2656"/>
                </a:moveTo>
                <a:cubicBezTo>
                  <a:pt x="533" y="2562"/>
                  <a:pt x="533" y="716"/>
                  <a:pt x="533" y="716"/>
                </a:cubicBezTo>
                <a:cubicBezTo>
                  <a:pt x="533" y="716"/>
                  <a:pt x="531" y="680"/>
                  <a:pt x="490" y="640"/>
                </a:cubicBezTo>
                <a:cubicBezTo>
                  <a:pt x="502" y="638"/>
                  <a:pt x="504" y="636"/>
                  <a:pt x="489" y="635"/>
                </a:cubicBezTo>
                <a:cubicBezTo>
                  <a:pt x="488" y="635"/>
                  <a:pt x="486" y="635"/>
                  <a:pt x="485" y="635"/>
                </a:cubicBezTo>
                <a:cubicBezTo>
                  <a:pt x="467" y="618"/>
                  <a:pt x="442" y="601"/>
                  <a:pt x="408" y="585"/>
                </a:cubicBezTo>
                <a:cubicBezTo>
                  <a:pt x="408" y="585"/>
                  <a:pt x="408" y="585"/>
                  <a:pt x="408" y="584"/>
                </a:cubicBezTo>
                <a:cubicBezTo>
                  <a:pt x="410" y="582"/>
                  <a:pt x="413" y="579"/>
                  <a:pt x="417" y="577"/>
                </a:cubicBezTo>
                <a:cubicBezTo>
                  <a:pt x="419" y="576"/>
                  <a:pt x="420" y="575"/>
                  <a:pt x="422" y="574"/>
                </a:cubicBezTo>
                <a:cubicBezTo>
                  <a:pt x="422" y="575"/>
                  <a:pt x="421" y="576"/>
                  <a:pt x="423" y="574"/>
                </a:cubicBezTo>
                <a:cubicBezTo>
                  <a:pt x="428" y="570"/>
                  <a:pt x="435" y="564"/>
                  <a:pt x="440" y="558"/>
                </a:cubicBezTo>
                <a:cubicBezTo>
                  <a:pt x="443" y="558"/>
                  <a:pt x="445" y="557"/>
                  <a:pt x="448" y="556"/>
                </a:cubicBezTo>
                <a:cubicBezTo>
                  <a:pt x="449" y="556"/>
                  <a:pt x="450" y="557"/>
                  <a:pt x="452" y="557"/>
                </a:cubicBezTo>
                <a:cubicBezTo>
                  <a:pt x="456" y="557"/>
                  <a:pt x="459" y="554"/>
                  <a:pt x="460" y="551"/>
                </a:cubicBezTo>
                <a:cubicBezTo>
                  <a:pt x="461" y="552"/>
                  <a:pt x="462" y="552"/>
                  <a:pt x="464" y="552"/>
                </a:cubicBezTo>
                <a:cubicBezTo>
                  <a:pt x="469" y="552"/>
                  <a:pt x="474" y="547"/>
                  <a:pt x="474" y="542"/>
                </a:cubicBezTo>
                <a:cubicBezTo>
                  <a:pt x="474" y="537"/>
                  <a:pt x="470" y="533"/>
                  <a:pt x="465" y="532"/>
                </a:cubicBezTo>
                <a:cubicBezTo>
                  <a:pt x="464" y="529"/>
                  <a:pt x="461" y="526"/>
                  <a:pt x="458" y="526"/>
                </a:cubicBezTo>
                <a:cubicBezTo>
                  <a:pt x="457" y="526"/>
                  <a:pt x="457" y="526"/>
                  <a:pt x="456" y="527"/>
                </a:cubicBezTo>
                <a:cubicBezTo>
                  <a:pt x="456" y="526"/>
                  <a:pt x="456" y="526"/>
                  <a:pt x="455" y="526"/>
                </a:cubicBezTo>
                <a:cubicBezTo>
                  <a:pt x="455" y="526"/>
                  <a:pt x="455" y="526"/>
                  <a:pt x="455" y="526"/>
                </a:cubicBezTo>
                <a:cubicBezTo>
                  <a:pt x="454" y="524"/>
                  <a:pt x="452" y="522"/>
                  <a:pt x="450" y="522"/>
                </a:cubicBezTo>
                <a:cubicBezTo>
                  <a:pt x="450" y="522"/>
                  <a:pt x="450" y="522"/>
                  <a:pt x="450" y="522"/>
                </a:cubicBezTo>
                <a:cubicBezTo>
                  <a:pt x="449" y="517"/>
                  <a:pt x="445" y="512"/>
                  <a:pt x="440" y="512"/>
                </a:cubicBezTo>
                <a:cubicBezTo>
                  <a:pt x="436" y="512"/>
                  <a:pt x="432" y="515"/>
                  <a:pt x="431" y="518"/>
                </a:cubicBezTo>
                <a:cubicBezTo>
                  <a:pt x="430" y="518"/>
                  <a:pt x="430" y="518"/>
                  <a:pt x="430" y="518"/>
                </a:cubicBezTo>
                <a:cubicBezTo>
                  <a:pt x="427" y="518"/>
                  <a:pt x="424" y="521"/>
                  <a:pt x="424" y="525"/>
                </a:cubicBezTo>
                <a:cubicBezTo>
                  <a:pt x="424" y="525"/>
                  <a:pt x="424" y="526"/>
                  <a:pt x="424" y="526"/>
                </a:cubicBezTo>
                <a:cubicBezTo>
                  <a:pt x="422" y="527"/>
                  <a:pt x="420" y="528"/>
                  <a:pt x="418" y="530"/>
                </a:cubicBezTo>
                <a:cubicBezTo>
                  <a:pt x="418" y="530"/>
                  <a:pt x="417" y="531"/>
                  <a:pt x="417" y="531"/>
                </a:cubicBezTo>
                <a:cubicBezTo>
                  <a:pt x="417" y="531"/>
                  <a:pt x="416" y="531"/>
                  <a:pt x="416" y="531"/>
                </a:cubicBezTo>
                <a:cubicBezTo>
                  <a:pt x="413" y="531"/>
                  <a:pt x="411" y="533"/>
                  <a:pt x="411" y="536"/>
                </a:cubicBezTo>
                <a:cubicBezTo>
                  <a:pt x="411" y="536"/>
                  <a:pt x="411" y="537"/>
                  <a:pt x="411" y="537"/>
                </a:cubicBezTo>
                <a:cubicBezTo>
                  <a:pt x="410" y="539"/>
                  <a:pt x="410" y="541"/>
                  <a:pt x="410" y="543"/>
                </a:cubicBezTo>
                <a:cubicBezTo>
                  <a:pt x="410" y="549"/>
                  <a:pt x="414" y="553"/>
                  <a:pt x="420" y="553"/>
                </a:cubicBezTo>
                <a:cubicBezTo>
                  <a:pt x="422" y="553"/>
                  <a:pt x="423" y="552"/>
                  <a:pt x="425" y="551"/>
                </a:cubicBezTo>
                <a:cubicBezTo>
                  <a:pt x="426" y="553"/>
                  <a:pt x="428" y="554"/>
                  <a:pt x="430" y="555"/>
                </a:cubicBezTo>
                <a:cubicBezTo>
                  <a:pt x="429" y="559"/>
                  <a:pt x="428" y="563"/>
                  <a:pt x="426" y="567"/>
                </a:cubicBezTo>
                <a:cubicBezTo>
                  <a:pt x="421" y="571"/>
                  <a:pt x="415" y="574"/>
                  <a:pt x="407" y="577"/>
                </a:cubicBezTo>
                <a:cubicBezTo>
                  <a:pt x="406" y="570"/>
                  <a:pt x="405" y="563"/>
                  <a:pt x="403" y="556"/>
                </a:cubicBezTo>
                <a:cubicBezTo>
                  <a:pt x="398" y="531"/>
                  <a:pt x="397" y="521"/>
                  <a:pt x="398" y="516"/>
                </a:cubicBezTo>
                <a:cubicBezTo>
                  <a:pt x="401" y="515"/>
                  <a:pt x="404" y="514"/>
                  <a:pt x="407" y="513"/>
                </a:cubicBezTo>
                <a:cubicBezTo>
                  <a:pt x="410" y="515"/>
                  <a:pt x="414" y="516"/>
                  <a:pt x="418" y="516"/>
                </a:cubicBezTo>
                <a:cubicBezTo>
                  <a:pt x="427" y="516"/>
                  <a:pt x="435" y="510"/>
                  <a:pt x="438" y="501"/>
                </a:cubicBezTo>
                <a:cubicBezTo>
                  <a:pt x="441" y="503"/>
                  <a:pt x="444" y="503"/>
                  <a:pt x="448" y="503"/>
                </a:cubicBezTo>
                <a:cubicBezTo>
                  <a:pt x="461" y="503"/>
                  <a:pt x="473" y="492"/>
                  <a:pt x="473" y="478"/>
                </a:cubicBezTo>
                <a:cubicBezTo>
                  <a:pt x="473" y="465"/>
                  <a:pt x="463" y="454"/>
                  <a:pt x="450" y="453"/>
                </a:cubicBezTo>
                <a:cubicBezTo>
                  <a:pt x="448" y="445"/>
                  <a:pt x="441" y="439"/>
                  <a:pt x="432" y="439"/>
                </a:cubicBezTo>
                <a:cubicBezTo>
                  <a:pt x="431" y="439"/>
                  <a:pt x="430" y="439"/>
                  <a:pt x="429" y="439"/>
                </a:cubicBezTo>
                <a:cubicBezTo>
                  <a:pt x="428" y="439"/>
                  <a:pt x="427" y="439"/>
                  <a:pt x="426" y="439"/>
                </a:cubicBezTo>
                <a:cubicBezTo>
                  <a:pt x="426" y="439"/>
                  <a:pt x="426" y="439"/>
                  <a:pt x="425" y="439"/>
                </a:cubicBezTo>
                <a:cubicBezTo>
                  <a:pt x="425" y="433"/>
                  <a:pt x="419" y="428"/>
                  <a:pt x="413" y="428"/>
                </a:cubicBezTo>
                <a:cubicBezTo>
                  <a:pt x="412" y="428"/>
                  <a:pt x="412" y="428"/>
                  <a:pt x="412" y="428"/>
                </a:cubicBezTo>
                <a:cubicBezTo>
                  <a:pt x="411" y="415"/>
                  <a:pt x="400" y="404"/>
                  <a:pt x="387" y="404"/>
                </a:cubicBezTo>
                <a:cubicBezTo>
                  <a:pt x="377" y="404"/>
                  <a:pt x="368" y="410"/>
                  <a:pt x="364" y="419"/>
                </a:cubicBezTo>
                <a:cubicBezTo>
                  <a:pt x="364" y="419"/>
                  <a:pt x="363" y="419"/>
                  <a:pt x="363" y="419"/>
                </a:cubicBezTo>
                <a:cubicBezTo>
                  <a:pt x="354" y="419"/>
                  <a:pt x="347" y="426"/>
                  <a:pt x="347" y="435"/>
                </a:cubicBezTo>
                <a:cubicBezTo>
                  <a:pt x="347" y="436"/>
                  <a:pt x="347" y="437"/>
                  <a:pt x="348" y="438"/>
                </a:cubicBezTo>
                <a:cubicBezTo>
                  <a:pt x="342" y="440"/>
                  <a:pt x="337" y="444"/>
                  <a:pt x="333" y="449"/>
                </a:cubicBezTo>
                <a:cubicBezTo>
                  <a:pt x="332" y="449"/>
                  <a:pt x="331" y="449"/>
                  <a:pt x="330" y="450"/>
                </a:cubicBezTo>
                <a:cubicBezTo>
                  <a:pt x="329" y="450"/>
                  <a:pt x="329" y="450"/>
                  <a:pt x="328" y="450"/>
                </a:cubicBezTo>
                <a:cubicBezTo>
                  <a:pt x="321" y="450"/>
                  <a:pt x="315" y="456"/>
                  <a:pt x="315" y="463"/>
                </a:cubicBezTo>
                <a:cubicBezTo>
                  <a:pt x="315" y="464"/>
                  <a:pt x="316" y="466"/>
                  <a:pt x="316" y="467"/>
                </a:cubicBezTo>
                <a:cubicBezTo>
                  <a:pt x="313" y="471"/>
                  <a:pt x="312" y="476"/>
                  <a:pt x="312" y="481"/>
                </a:cubicBezTo>
                <a:cubicBezTo>
                  <a:pt x="312" y="495"/>
                  <a:pt x="323" y="506"/>
                  <a:pt x="337" y="506"/>
                </a:cubicBezTo>
                <a:cubicBezTo>
                  <a:pt x="342" y="506"/>
                  <a:pt x="346" y="505"/>
                  <a:pt x="350" y="502"/>
                </a:cubicBezTo>
                <a:cubicBezTo>
                  <a:pt x="355" y="508"/>
                  <a:pt x="362" y="512"/>
                  <a:pt x="369" y="515"/>
                </a:cubicBezTo>
                <a:cubicBezTo>
                  <a:pt x="373" y="525"/>
                  <a:pt x="381" y="537"/>
                  <a:pt x="386" y="550"/>
                </a:cubicBezTo>
                <a:cubicBezTo>
                  <a:pt x="377" y="548"/>
                  <a:pt x="371" y="546"/>
                  <a:pt x="367" y="543"/>
                </a:cubicBezTo>
                <a:cubicBezTo>
                  <a:pt x="367" y="543"/>
                  <a:pt x="368" y="542"/>
                  <a:pt x="368" y="541"/>
                </a:cubicBezTo>
                <a:cubicBezTo>
                  <a:pt x="369" y="542"/>
                  <a:pt x="369" y="542"/>
                  <a:pt x="370" y="542"/>
                </a:cubicBezTo>
                <a:cubicBezTo>
                  <a:pt x="374" y="542"/>
                  <a:pt x="376" y="539"/>
                  <a:pt x="376" y="536"/>
                </a:cubicBezTo>
                <a:cubicBezTo>
                  <a:pt x="376" y="533"/>
                  <a:pt x="374" y="530"/>
                  <a:pt x="371" y="530"/>
                </a:cubicBezTo>
                <a:cubicBezTo>
                  <a:pt x="370" y="528"/>
                  <a:pt x="369" y="526"/>
                  <a:pt x="367" y="526"/>
                </a:cubicBezTo>
                <a:cubicBezTo>
                  <a:pt x="366" y="526"/>
                  <a:pt x="366" y="526"/>
                  <a:pt x="366" y="526"/>
                </a:cubicBezTo>
                <a:cubicBezTo>
                  <a:pt x="366" y="526"/>
                  <a:pt x="365" y="526"/>
                  <a:pt x="365" y="526"/>
                </a:cubicBezTo>
                <a:cubicBezTo>
                  <a:pt x="365" y="526"/>
                  <a:pt x="365" y="526"/>
                  <a:pt x="365" y="526"/>
                </a:cubicBezTo>
                <a:cubicBezTo>
                  <a:pt x="365" y="525"/>
                  <a:pt x="363" y="524"/>
                  <a:pt x="362" y="524"/>
                </a:cubicBezTo>
                <a:cubicBezTo>
                  <a:pt x="362" y="524"/>
                  <a:pt x="362" y="524"/>
                  <a:pt x="362" y="524"/>
                </a:cubicBezTo>
                <a:cubicBezTo>
                  <a:pt x="362" y="520"/>
                  <a:pt x="359" y="518"/>
                  <a:pt x="356" y="518"/>
                </a:cubicBezTo>
                <a:cubicBezTo>
                  <a:pt x="353" y="518"/>
                  <a:pt x="351" y="519"/>
                  <a:pt x="350" y="521"/>
                </a:cubicBezTo>
                <a:cubicBezTo>
                  <a:pt x="350" y="521"/>
                  <a:pt x="350" y="521"/>
                  <a:pt x="350" y="521"/>
                </a:cubicBezTo>
                <a:cubicBezTo>
                  <a:pt x="348" y="521"/>
                  <a:pt x="346" y="523"/>
                  <a:pt x="346" y="525"/>
                </a:cubicBezTo>
                <a:cubicBezTo>
                  <a:pt x="346" y="525"/>
                  <a:pt x="346" y="526"/>
                  <a:pt x="346" y="526"/>
                </a:cubicBezTo>
                <a:cubicBezTo>
                  <a:pt x="345" y="526"/>
                  <a:pt x="343" y="527"/>
                  <a:pt x="343" y="529"/>
                </a:cubicBezTo>
                <a:cubicBezTo>
                  <a:pt x="342" y="529"/>
                  <a:pt x="342" y="529"/>
                  <a:pt x="342" y="529"/>
                </a:cubicBezTo>
                <a:cubicBezTo>
                  <a:pt x="342" y="529"/>
                  <a:pt x="342" y="529"/>
                  <a:pt x="341" y="529"/>
                </a:cubicBezTo>
                <a:cubicBezTo>
                  <a:pt x="340" y="529"/>
                  <a:pt x="338" y="530"/>
                  <a:pt x="338" y="532"/>
                </a:cubicBezTo>
                <a:cubicBezTo>
                  <a:pt x="338" y="532"/>
                  <a:pt x="338" y="533"/>
                  <a:pt x="338" y="533"/>
                </a:cubicBezTo>
                <a:cubicBezTo>
                  <a:pt x="338" y="534"/>
                  <a:pt x="337" y="535"/>
                  <a:pt x="337" y="536"/>
                </a:cubicBezTo>
                <a:cubicBezTo>
                  <a:pt x="337" y="540"/>
                  <a:pt x="340" y="543"/>
                  <a:pt x="344" y="543"/>
                </a:cubicBezTo>
                <a:cubicBezTo>
                  <a:pt x="345" y="543"/>
                  <a:pt x="346" y="542"/>
                  <a:pt x="347" y="542"/>
                </a:cubicBezTo>
                <a:cubicBezTo>
                  <a:pt x="349" y="544"/>
                  <a:pt x="352" y="545"/>
                  <a:pt x="355" y="545"/>
                </a:cubicBezTo>
                <a:cubicBezTo>
                  <a:pt x="357" y="545"/>
                  <a:pt x="359" y="545"/>
                  <a:pt x="360" y="544"/>
                </a:cubicBezTo>
                <a:cubicBezTo>
                  <a:pt x="361" y="545"/>
                  <a:pt x="362" y="545"/>
                  <a:pt x="363" y="545"/>
                </a:cubicBezTo>
                <a:cubicBezTo>
                  <a:pt x="364" y="545"/>
                  <a:pt x="365" y="545"/>
                  <a:pt x="365" y="544"/>
                </a:cubicBezTo>
                <a:cubicBezTo>
                  <a:pt x="372" y="549"/>
                  <a:pt x="382" y="552"/>
                  <a:pt x="386" y="553"/>
                </a:cubicBezTo>
                <a:cubicBezTo>
                  <a:pt x="386" y="553"/>
                  <a:pt x="387" y="553"/>
                  <a:pt x="387" y="553"/>
                </a:cubicBezTo>
                <a:cubicBezTo>
                  <a:pt x="390" y="561"/>
                  <a:pt x="392" y="568"/>
                  <a:pt x="393" y="575"/>
                </a:cubicBezTo>
                <a:cubicBezTo>
                  <a:pt x="393" y="576"/>
                  <a:pt x="393" y="578"/>
                  <a:pt x="393" y="579"/>
                </a:cubicBezTo>
                <a:cubicBezTo>
                  <a:pt x="296" y="534"/>
                  <a:pt x="272" y="510"/>
                  <a:pt x="267" y="504"/>
                </a:cubicBezTo>
                <a:cubicBezTo>
                  <a:pt x="267" y="503"/>
                  <a:pt x="267" y="503"/>
                  <a:pt x="267" y="503"/>
                </a:cubicBezTo>
                <a:cubicBezTo>
                  <a:pt x="267" y="503"/>
                  <a:pt x="267" y="503"/>
                  <a:pt x="266" y="503"/>
                </a:cubicBezTo>
                <a:cubicBezTo>
                  <a:pt x="266" y="503"/>
                  <a:pt x="266" y="503"/>
                  <a:pt x="266" y="503"/>
                </a:cubicBezTo>
                <a:cubicBezTo>
                  <a:pt x="266" y="504"/>
                  <a:pt x="266" y="504"/>
                  <a:pt x="266" y="504"/>
                </a:cubicBezTo>
                <a:cubicBezTo>
                  <a:pt x="264" y="506"/>
                  <a:pt x="260" y="510"/>
                  <a:pt x="252" y="517"/>
                </a:cubicBezTo>
                <a:cubicBezTo>
                  <a:pt x="251" y="505"/>
                  <a:pt x="250" y="493"/>
                  <a:pt x="251" y="481"/>
                </a:cubicBezTo>
                <a:cubicBezTo>
                  <a:pt x="252" y="460"/>
                  <a:pt x="258" y="439"/>
                  <a:pt x="266" y="419"/>
                </a:cubicBezTo>
                <a:cubicBezTo>
                  <a:pt x="268" y="418"/>
                  <a:pt x="269" y="418"/>
                  <a:pt x="271" y="418"/>
                </a:cubicBezTo>
                <a:cubicBezTo>
                  <a:pt x="282" y="416"/>
                  <a:pt x="308" y="406"/>
                  <a:pt x="328" y="393"/>
                </a:cubicBezTo>
                <a:cubicBezTo>
                  <a:pt x="330" y="394"/>
                  <a:pt x="332" y="395"/>
                  <a:pt x="335" y="395"/>
                </a:cubicBezTo>
                <a:cubicBezTo>
                  <a:pt x="337" y="395"/>
                  <a:pt x="340" y="394"/>
                  <a:pt x="342" y="393"/>
                </a:cubicBezTo>
                <a:cubicBezTo>
                  <a:pt x="346" y="395"/>
                  <a:pt x="351" y="397"/>
                  <a:pt x="356" y="397"/>
                </a:cubicBezTo>
                <a:cubicBezTo>
                  <a:pt x="366" y="397"/>
                  <a:pt x="374" y="392"/>
                  <a:pt x="381" y="386"/>
                </a:cubicBezTo>
                <a:cubicBezTo>
                  <a:pt x="383" y="388"/>
                  <a:pt x="386" y="389"/>
                  <a:pt x="390" y="389"/>
                </a:cubicBezTo>
                <a:cubicBezTo>
                  <a:pt x="399" y="389"/>
                  <a:pt x="407" y="381"/>
                  <a:pt x="407" y="371"/>
                </a:cubicBezTo>
                <a:cubicBezTo>
                  <a:pt x="407" y="368"/>
                  <a:pt x="406" y="365"/>
                  <a:pt x="404" y="362"/>
                </a:cubicBezTo>
                <a:cubicBezTo>
                  <a:pt x="404" y="361"/>
                  <a:pt x="404" y="360"/>
                  <a:pt x="404" y="359"/>
                </a:cubicBezTo>
                <a:cubicBezTo>
                  <a:pt x="404" y="354"/>
                  <a:pt x="400" y="350"/>
                  <a:pt x="395" y="350"/>
                </a:cubicBezTo>
                <a:cubicBezTo>
                  <a:pt x="395" y="350"/>
                  <a:pt x="395" y="350"/>
                  <a:pt x="395" y="350"/>
                </a:cubicBezTo>
                <a:cubicBezTo>
                  <a:pt x="394" y="350"/>
                  <a:pt x="393" y="350"/>
                  <a:pt x="392" y="350"/>
                </a:cubicBezTo>
                <a:cubicBezTo>
                  <a:pt x="390" y="346"/>
                  <a:pt x="386" y="344"/>
                  <a:pt x="382" y="343"/>
                </a:cubicBezTo>
                <a:cubicBezTo>
                  <a:pt x="382" y="342"/>
                  <a:pt x="383" y="341"/>
                  <a:pt x="383" y="340"/>
                </a:cubicBezTo>
                <a:cubicBezTo>
                  <a:pt x="383" y="334"/>
                  <a:pt x="378" y="329"/>
                  <a:pt x="372" y="329"/>
                </a:cubicBezTo>
                <a:cubicBezTo>
                  <a:pt x="372" y="329"/>
                  <a:pt x="371" y="329"/>
                  <a:pt x="371" y="329"/>
                </a:cubicBezTo>
                <a:cubicBezTo>
                  <a:pt x="368" y="323"/>
                  <a:pt x="362" y="319"/>
                  <a:pt x="356" y="319"/>
                </a:cubicBezTo>
                <a:cubicBezTo>
                  <a:pt x="346" y="319"/>
                  <a:pt x="339" y="326"/>
                  <a:pt x="339" y="335"/>
                </a:cubicBezTo>
                <a:cubicBezTo>
                  <a:pt x="338" y="335"/>
                  <a:pt x="338" y="335"/>
                  <a:pt x="338" y="335"/>
                </a:cubicBezTo>
                <a:cubicBezTo>
                  <a:pt x="334" y="335"/>
                  <a:pt x="330" y="339"/>
                  <a:pt x="329" y="343"/>
                </a:cubicBezTo>
                <a:cubicBezTo>
                  <a:pt x="329" y="343"/>
                  <a:pt x="329" y="343"/>
                  <a:pt x="329" y="343"/>
                </a:cubicBezTo>
                <a:cubicBezTo>
                  <a:pt x="328" y="343"/>
                  <a:pt x="328" y="343"/>
                  <a:pt x="327" y="343"/>
                </a:cubicBezTo>
                <a:cubicBezTo>
                  <a:pt x="326" y="343"/>
                  <a:pt x="326" y="343"/>
                  <a:pt x="325" y="343"/>
                </a:cubicBezTo>
                <a:cubicBezTo>
                  <a:pt x="319" y="343"/>
                  <a:pt x="314" y="347"/>
                  <a:pt x="313" y="353"/>
                </a:cubicBezTo>
                <a:cubicBezTo>
                  <a:pt x="304" y="354"/>
                  <a:pt x="297" y="361"/>
                  <a:pt x="297" y="370"/>
                </a:cubicBezTo>
                <a:cubicBezTo>
                  <a:pt x="297" y="379"/>
                  <a:pt x="305" y="387"/>
                  <a:pt x="314" y="387"/>
                </a:cubicBezTo>
                <a:cubicBezTo>
                  <a:pt x="317" y="387"/>
                  <a:pt x="319" y="386"/>
                  <a:pt x="321" y="385"/>
                </a:cubicBezTo>
                <a:cubicBezTo>
                  <a:pt x="322" y="387"/>
                  <a:pt x="323" y="389"/>
                  <a:pt x="324" y="390"/>
                </a:cubicBezTo>
                <a:cubicBezTo>
                  <a:pt x="312" y="398"/>
                  <a:pt x="294" y="405"/>
                  <a:pt x="270" y="409"/>
                </a:cubicBezTo>
                <a:cubicBezTo>
                  <a:pt x="285" y="373"/>
                  <a:pt x="306" y="340"/>
                  <a:pt x="318" y="311"/>
                </a:cubicBezTo>
                <a:cubicBezTo>
                  <a:pt x="338" y="303"/>
                  <a:pt x="356" y="291"/>
                  <a:pt x="371" y="275"/>
                </a:cubicBezTo>
                <a:cubicBezTo>
                  <a:pt x="381" y="282"/>
                  <a:pt x="394" y="286"/>
                  <a:pt x="408" y="286"/>
                </a:cubicBezTo>
                <a:cubicBezTo>
                  <a:pt x="447" y="286"/>
                  <a:pt x="478" y="255"/>
                  <a:pt x="478" y="216"/>
                </a:cubicBezTo>
                <a:cubicBezTo>
                  <a:pt x="478" y="201"/>
                  <a:pt x="474" y="188"/>
                  <a:pt x="466" y="177"/>
                </a:cubicBezTo>
                <a:cubicBezTo>
                  <a:pt x="467" y="173"/>
                  <a:pt x="468" y="169"/>
                  <a:pt x="468" y="165"/>
                </a:cubicBezTo>
                <a:cubicBezTo>
                  <a:pt x="468" y="145"/>
                  <a:pt x="452" y="129"/>
                  <a:pt x="432" y="129"/>
                </a:cubicBezTo>
                <a:cubicBezTo>
                  <a:pt x="431" y="129"/>
                  <a:pt x="430" y="129"/>
                  <a:pt x="429" y="129"/>
                </a:cubicBezTo>
                <a:cubicBezTo>
                  <a:pt x="426" y="127"/>
                  <a:pt x="422" y="126"/>
                  <a:pt x="419" y="125"/>
                </a:cubicBezTo>
                <a:cubicBezTo>
                  <a:pt x="409" y="111"/>
                  <a:pt x="395" y="101"/>
                  <a:pt x="378" y="96"/>
                </a:cubicBezTo>
                <a:cubicBezTo>
                  <a:pt x="379" y="93"/>
                  <a:pt x="379" y="89"/>
                  <a:pt x="379" y="86"/>
                </a:cubicBezTo>
                <a:cubicBezTo>
                  <a:pt x="379" y="61"/>
                  <a:pt x="359" y="42"/>
                  <a:pt x="335" y="42"/>
                </a:cubicBezTo>
                <a:cubicBezTo>
                  <a:pt x="334" y="42"/>
                  <a:pt x="333" y="42"/>
                  <a:pt x="332" y="42"/>
                </a:cubicBezTo>
                <a:cubicBezTo>
                  <a:pt x="321" y="17"/>
                  <a:pt x="296" y="0"/>
                  <a:pt x="267" y="0"/>
                </a:cubicBezTo>
                <a:cubicBezTo>
                  <a:pt x="230" y="0"/>
                  <a:pt x="199" y="30"/>
                  <a:pt x="197" y="67"/>
                </a:cubicBezTo>
                <a:cubicBezTo>
                  <a:pt x="197" y="67"/>
                  <a:pt x="196" y="67"/>
                  <a:pt x="195" y="67"/>
                </a:cubicBezTo>
                <a:cubicBezTo>
                  <a:pt x="177" y="67"/>
                  <a:pt x="162" y="81"/>
                  <a:pt x="160" y="98"/>
                </a:cubicBezTo>
                <a:cubicBezTo>
                  <a:pt x="159" y="98"/>
                  <a:pt x="159" y="98"/>
                  <a:pt x="158" y="98"/>
                </a:cubicBezTo>
                <a:cubicBezTo>
                  <a:pt x="155" y="98"/>
                  <a:pt x="152" y="99"/>
                  <a:pt x="149" y="99"/>
                </a:cubicBezTo>
                <a:cubicBezTo>
                  <a:pt x="147" y="99"/>
                  <a:pt x="144" y="98"/>
                  <a:pt x="141" y="98"/>
                </a:cubicBezTo>
                <a:cubicBezTo>
                  <a:pt x="117" y="98"/>
                  <a:pt x="96" y="116"/>
                  <a:pt x="91" y="139"/>
                </a:cubicBezTo>
                <a:cubicBezTo>
                  <a:pt x="55" y="142"/>
                  <a:pt x="27" y="172"/>
                  <a:pt x="27" y="208"/>
                </a:cubicBezTo>
                <a:cubicBezTo>
                  <a:pt x="27" y="247"/>
                  <a:pt x="59" y="279"/>
                  <a:pt x="97" y="279"/>
                </a:cubicBezTo>
                <a:cubicBezTo>
                  <a:pt x="107" y="279"/>
                  <a:pt x="117" y="277"/>
                  <a:pt x="126" y="273"/>
                </a:cubicBezTo>
                <a:cubicBezTo>
                  <a:pt x="133" y="296"/>
                  <a:pt x="155" y="313"/>
                  <a:pt x="181" y="313"/>
                </a:cubicBezTo>
                <a:cubicBezTo>
                  <a:pt x="192" y="313"/>
                  <a:pt x="202" y="310"/>
                  <a:pt x="211" y="305"/>
                </a:cubicBezTo>
                <a:cubicBezTo>
                  <a:pt x="219" y="309"/>
                  <a:pt x="228" y="313"/>
                  <a:pt x="237" y="315"/>
                </a:cubicBezTo>
                <a:cubicBezTo>
                  <a:pt x="239" y="328"/>
                  <a:pt x="238" y="357"/>
                  <a:pt x="222" y="425"/>
                </a:cubicBezTo>
                <a:cubicBezTo>
                  <a:pt x="217" y="447"/>
                  <a:pt x="214" y="467"/>
                  <a:pt x="211" y="486"/>
                </a:cubicBezTo>
                <a:cubicBezTo>
                  <a:pt x="190" y="478"/>
                  <a:pt x="172" y="468"/>
                  <a:pt x="158" y="459"/>
                </a:cubicBezTo>
                <a:cubicBezTo>
                  <a:pt x="153" y="447"/>
                  <a:pt x="149" y="435"/>
                  <a:pt x="148" y="424"/>
                </a:cubicBezTo>
                <a:cubicBezTo>
                  <a:pt x="153" y="421"/>
                  <a:pt x="157" y="418"/>
                  <a:pt x="161" y="414"/>
                </a:cubicBezTo>
                <a:cubicBezTo>
                  <a:pt x="165" y="416"/>
                  <a:pt x="170" y="418"/>
                  <a:pt x="176" y="418"/>
                </a:cubicBezTo>
                <a:cubicBezTo>
                  <a:pt x="191" y="418"/>
                  <a:pt x="204" y="406"/>
                  <a:pt x="204" y="390"/>
                </a:cubicBezTo>
                <a:cubicBezTo>
                  <a:pt x="204" y="384"/>
                  <a:pt x="202" y="379"/>
                  <a:pt x="199" y="375"/>
                </a:cubicBezTo>
                <a:cubicBezTo>
                  <a:pt x="199" y="373"/>
                  <a:pt x="200" y="371"/>
                  <a:pt x="200" y="370"/>
                </a:cubicBezTo>
                <a:cubicBezTo>
                  <a:pt x="200" y="362"/>
                  <a:pt x="193" y="355"/>
                  <a:pt x="185" y="355"/>
                </a:cubicBezTo>
                <a:cubicBezTo>
                  <a:pt x="185" y="355"/>
                  <a:pt x="184" y="355"/>
                  <a:pt x="184" y="355"/>
                </a:cubicBezTo>
                <a:cubicBezTo>
                  <a:pt x="183" y="355"/>
                  <a:pt x="182" y="354"/>
                  <a:pt x="180" y="354"/>
                </a:cubicBezTo>
                <a:cubicBezTo>
                  <a:pt x="176" y="348"/>
                  <a:pt x="171" y="344"/>
                  <a:pt x="164" y="342"/>
                </a:cubicBezTo>
                <a:cubicBezTo>
                  <a:pt x="164" y="341"/>
                  <a:pt x="164" y="340"/>
                  <a:pt x="164" y="338"/>
                </a:cubicBezTo>
                <a:cubicBezTo>
                  <a:pt x="164" y="329"/>
                  <a:pt x="157" y="321"/>
                  <a:pt x="147" y="321"/>
                </a:cubicBezTo>
                <a:cubicBezTo>
                  <a:pt x="146" y="321"/>
                  <a:pt x="146" y="321"/>
                  <a:pt x="145" y="321"/>
                </a:cubicBezTo>
                <a:cubicBezTo>
                  <a:pt x="141" y="311"/>
                  <a:pt x="131" y="304"/>
                  <a:pt x="120" y="304"/>
                </a:cubicBezTo>
                <a:cubicBezTo>
                  <a:pt x="105" y="304"/>
                  <a:pt x="93" y="316"/>
                  <a:pt x="92" y="331"/>
                </a:cubicBezTo>
                <a:cubicBezTo>
                  <a:pt x="92" y="331"/>
                  <a:pt x="92" y="331"/>
                  <a:pt x="91" y="331"/>
                </a:cubicBezTo>
                <a:cubicBezTo>
                  <a:pt x="84" y="331"/>
                  <a:pt x="78" y="336"/>
                  <a:pt x="77" y="343"/>
                </a:cubicBezTo>
                <a:cubicBezTo>
                  <a:pt x="77" y="343"/>
                  <a:pt x="77" y="343"/>
                  <a:pt x="76" y="343"/>
                </a:cubicBezTo>
                <a:cubicBezTo>
                  <a:pt x="75" y="343"/>
                  <a:pt x="74" y="343"/>
                  <a:pt x="73" y="344"/>
                </a:cubicBezTo>
                <a:cubicBezTo>
                  <a:pt x="72" y="343"/>
                  <a:pt x="71" y="343"/>
                  <a:pt x="70" y="343"/>
                </a:cubicBezTo>
                <a:cubicBezTo>
                  <a:pt x="60" y="343"/>
                  <a:pt x="52" y="350"/>
                  <a:pt x="50" y="359"/>
                </a:cubicBezTo>
                <a:cubicBezTo>
                  <a:pt x="35" y="361"/>
                  <a:pt x="24" y="372"/>
                  <a:pt x="24" y="387"/>
                </a:cubicBezTo>
                <a:cubicBezTo>
                  <a:pt x="24" y="403"/>
                  <a:pt x="37" y="415"/>
                  <a:pt x="52" y="415"/>
                </a:cubicBezTo>
                <a:cubicBezTo>
                  <a:pt x="56" y="415"/>
                  <a:pt x="60" y="414"/>
                  <a:pt x="63" y="413"/>
                </a:cubicBezTo>
                <a:cubicBezTo>
                  <a:pt x="66" y="422"/>
                  <a:pt x="75" y="429"/>
                  <a:pt x="86" y="429"/>
                </a:cubicBezTo>
                <a:cubicBezTo>
                  <a:pt x="90" y="429"/>
                  <a:pt x="94" y="428"/>
                  <a:pt x="97" y="426"/>
                </a:cubicBezTo>
                <a:cubicBezTo>
                  <a:pt x="104" y="429"/>
                  <a:pt x="111" y="431"/>
                  <a:pt x="119" y="431"/>
                </a:cubicBezTo>
                <a:cubicBezTo>
                  <a:pt x="133" y="448"/>
                  <a:pt x="153" y="466"/>
                  <a:pt x="168" y="476"/>
                </a:cubicBezTo>
                <a:cubicBezTo>
                  <a:pt x="171" y="482"/>
                  <a:pt x="170" y="480"/>
                  <a:pt x="169" y="477"/>
                </a:cubicBezTo>
                <a:cubicBezTo>
                  <a:pt x="174" y="481"/>
                  <a:pt x="179" y="483"/>
                  <a:pt x="182" y="485"/>
                </a:cubicBezTo>
                <a:cubicBezTo>
                  <a:pt x="193" y="491"/>
                  <a:pt x="203" y="499"/>
                  <a:pt x="209" y="506"/>
                </a:cubicBezTo>
                <a:cubicBezTo>
                  <a:pt x="207" y="520"/>
                  <a:pt x="206" y="534"/>
                  <a:pt x="205" y="546"/>
                </a:cubicBezTo>
                <a:cubicBezTo>
                  <a:pt x="186" y="557"/>
                  <a:pt x="160" y="570"/>
                  <a:pt x="127" y="584"/>
                </a:cubicBezTo>
                <a:cubicBezTo>
                  <a:pt x="3" y="639"/>
                  <a:pt x="0" y="716"/>
                  <a:pt x="0" y="716"/>
                </a:cubicBezTo>
                <a:cubicBezTo>
                  <a:pt x="0" y="716"/>
                  <a:pt x="0" y="2562"/>
                  <a:pt x="0" y="2656"/>
                </a:cubicBezTo>
                <a:moveTo>
                  <a:pt x="432" y="556"/>
                </a:moveTo>
                <a:cubicBezTo>
                  <a:pt x="434" y="557"/>
                  <a:pt x="435" y="557"/>
                  <a:pt x="437" y="558"/>
                </a:cubicBezTo>
                <a:cubicBezTo>
                  <a:pt x="436" y="559"/>
                  <a:pt x="434" y="561"/>
                  <a:pt x="431" y="563"/>
                </a:cubicBezTo>
                <a:cubicBezTo>
                  <a:pt x="431" y="562"/>
                  <a:pt x="432" y="559"/>
                  <a:pt x="432" y="556"/>
                </a:cubicBezTo>
                <a:close/>
                <a:moveTo>
                  <a:pt x="389" y="538"/>
                </a:moveTo>
                <a:cubicBezTo>
                  <a:pt x="389" y="538"/>
                  <a:pt x="389" y="538"/>
                  <a:pt x="388" y="538"/>
                </a:cubicBezTo>
                <a:cubicBezTo>
                  <a:pt x="388" y="537"/>
                  <a:pt x="387" y="536"/>
                  <a:pt x="387" y="536"/>
                </a:cubicBezTo>
                <a:cubicBezTo>
                  <a:pt x="387" y="535"/>
                  <a:pt x="387" y="535"/>
                  <a:pt x="387" y="535"/>
                </a:cubicBezTo>
                <a:cubicBezTo>
                  <a:pt x="384" y="530"/>
                  <a:pt x="381" y="523"/>
                  <a:pt x="378" y="517"/>
                </a:cubicBezTo>
                <a:cubicBezTo>
                  <a:pt x="381" y="518"/>
                  <a:pt x="383" y="518"/>
                  <a:pt x="386" y="518"/>
                </a:cubicBezTo>
                <a:cubicBezTo>
                  <a:pt x="387" y="518"/>
                  <a:pt x="388" y="518"/>
                  <a:pt x="389" y="518"/>
                </a:cubicBezTo>
                <a:cubicBezTo>
                  <a:pt x="389" y="522"/>
                  <a:pt x="389" y="527"/>
                  <a:pt x="389" y="531"/>
                </a:cubicBezTo>
                <a:cubicBezTo>
                  <a:pt x="389" y="531"/>
                  <a:pt x="389" y="531"/>
                  <a:pt x="389" y="531"/>
                </a:cubicBezTo>
                <a:cubicBezTo>
                  <a:pt x="389" y="532"/>
                  <a:pt x="389" y="532"/>
                  <a:pt x="389" y="533"/>
                </a:cubicBezTo>
                <a:cubicBezTo>
                  <a:pt x="390" y="533"/>
                  <a:pt x="390" y="533"/>
                  <a:pt x="390" y="533"/>
                </a:cubicBezTo>
                <a:cubicBezTo>
                  <a:pt x="390" y="534"/>
                  <a:pt x="390" y="534"/>
                  <a:pt x="390" y="535"/>
                </a:cubicBezTo>
                <a:cubicBezTo>
                  <a:pt x="390" y="535"/>
                  <a:pt x="390" y="536"/>
                  <a:pt x="390" y="536"/>
                </a:cubicBezTo>
                <a:cubicBezTo>
                  <a:pt x="390" y="536"/>
                  <a:pt x="390" y="537"/>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40"/>
                  <a:pt x="390" y="540"/>
                </a:cubicBezTo>
                <a:cubicBezTo>
                  <a:pt x="390" y="540"/>
                  <a:pt x="390" y="540"/>
                  <a:pt x="390" y="540"/>
                </a:cubicBezTo>
                <a:cubicBezTo>
                  <a:pt x="390" y="540"/>
                  <a:pt x="390" y="540"/>
                  <a:pt x="390" y="540"/>
                </a:cubicBezTo>
                <a:cubicBezTo>
                  <a:pt x="390" y="540"/>
                  <a:pt x="389" y="539"/>
                  <a:pt x="389" y="538"/>
                </a:cubicBezTo>
                <a:close/>
                <a:moveTo>
                  <a:pt x="258" y="381"/>
                </a:moveTo>
                <a:cubicBezTo>
                  <a:pt x="258" y="381"/>
                  <a:pt x="258" y="381"/>
                  <a:pt x="258" y="381"/>
                </a:cubicBezTo>
                <a:cubicBezTo>
                  <a:pt x="258" y="381"/>
                  <a:pt x="258" y="380"/>
                  <a:pt x="258" y="380"/>
                </a:cubicBezTo>
                <a:cubicBezTo>
                  <a:pt x="258" y="380"/>
                  <a:pt x="258" y="380"/>
                  <a:pt x="258" y="379"/>
                </a:cubicBezTo>
                <a:cubicBezTo>
                  <a:pt x="258" y="379"/>
                  <a:pt x="258" y="379"/>
                  <a:pt x="258" y="378"/>
                </a:cubicBezTo>
                <a:cubicBezTo>
                  <a:pt x="259" y="378"/>
                  <a:pt x="259" y="377"/>
                  <a:pt x="259" y="376"/>
                </a:cubicBezTo>
                <a:cubicBezTo>
                  <a:pt x="259" y="376"/>
                  <a:pt x="259" y="376"/>
                  <a:pt x="259" y="375"/>
                </a:cubicBezTo>
                <a:cubicBezTo>
                  <a:pt x="259" y="375"/>
                  <a:pt x="259" y="374"/>
                  <a:pt x="259" y="374"/>
                </a:cubicBezTo>
                <a:cubicBezTo>
                  <a:pt x="259" y="373"/>
                  <a:pt x="259" y="373"/>
                  <a:pt x="259" y="373"/>
                </a:cubicBezTo>
                <a:cubicBezTo>
                  <a:pt x="259" y="372"/>
                  <a:pt x="259" y="370"/>
                  <a:pt x="260" y="369"/>
                </a:cubicBezTo>
                <a:cubicBezTo>
                  <a:pt x="260" y="369"/>
                  <a:pt x="260" y="368"/>
                  <a:pt x="260" y="368"/>
                </a:cubicBezTo>
                <a:cubicBezTo>
                  <a:pt x="260" y="366"/>
                  <a:pt x="260" y="363"/>
                  <a:pt x="261" y="360"/>
                </a:cubicBezTo>
                <a:cubicBezTo>
                  <a:pt x="261" y="359"/>
                  <a:pt x="261" y="359"/>
                  <a:pt x="261" y="359"/>
                </a:cubicBezTo>
                <a:cubicBezTo>
                  <a:pt x="261" y="357"/>
                  <a:pt x="261" y="355"/>
                  <a:pt x="261" y="353"/>
                </a:cubicBezTo>
                <a:cubicBezTo>
                  <a:pt x="261" y="353"/>
                  <a:pt x="261" y="353"/>
                  <a:pt x="261" y="353"/>
                </a:cubicBezTo>
                <a:cubicBezTo>
                  <a:pt x="262" y="349"/>
                  <a:pt x="262" y="346"/>
                  <a:pt x="262" y="342"/>
                </a:cubicBezTo>
                <a:cubicBezTo>
                  <a:pt x="262" y="342"/>
                  <a:pt x="262" y="341"/>
                  <a:pt x="262" y="341"/>
                </a:cubicBezTo>
                <a:cubicBezTo>
                  <a:pt x="262" y="339"/>
                  <a:pt x="262" y="337"/>
                  <a:pt x="263" y="335"/>
                </a:cubicBezTo>
                <a:cubicBezTo>
                  <a:pt x="263" y="334"/>
                  <a:pt x="263" y="334"/>
                  <a:pt x="263" y="334"/>
                </a:cubicBezTo>
                <a:cubicBezTo>
                  <a:pt x="263" y="332"/>
                  <a:pt x="263" y="331"/>
                  <a:pt x="263" y="330"/>
                </a:cubicBezTo>
                <a:cubicBezTo>
                  <a:pt x="263" y="330"/>
                  <a:pt x="263" y="329"/>
                  <a:pt x="263" y="329"/>
                </a:cubicBezTo>
                <a:cubicBezTo>
                  <a:pt x="263" y="327"/>
                  <a:pt x="263" y="325"/>
                  <a:pt x="263" y="323"/>
                </a:cubicBezTo>
                <a:cubicBezTo>
                  <a:pt x="263" y="322"/>
                  <a:pt x="263" y="322"/>
                  <a:pt x="263" y="321"/>
                </a:cubicBezTo>
                <a:cubicBezTo>
                  <a:pt x="263" y="320"/>
                  <a:pt x="263" y="320"/>
                  <a:pt x="263" y="319"/>
                </a:cubicBezTo>
                <a:cubicBezTo>
                  <a:pt x="266" y="319"/>
                  <a:pt x="268" y="319"/>
                  <a:pt x="271" y="319"/>
                </a:cubicBezTo>
                <a:cubicBezTo>
                  <a:pt x="278" y="319"/>
                  <a:pt x="285" y="319"/>
                  <a:pt x="292" y="318"/>
                </a:cubicBezTo>
                <a:cubicBezTo>
                  <a:pt x="292" y="318"/>
                  <a:pt x="292" y="319"/>
                  <a:pt x="292" y="319"/>
                </a:cubicBezTo>
                <a:cubicBezTo>
                  <a:pt x="292" y="319"/>
                  <a:pt x="292" y="319"/>
                  <a:pt x="292" y="319"/>
                </a:cubicBezTo>
                <a:cubicBezTo>
                  <a:pt x="291" y="320"/>
                  <a:pt x="291" y="322"/>
                  <a:pt x="290" y="323"/>
                </a:cubicBezTo>
                <a:cubicBezTo>
                  <a:pt x="290" y="323"/>
                  <a:pt x="290" y="324"/>
                  <a:pt x="289" y="325"/>
                </a:cubicBezTo>
                <a:cubicBezTo>
                  <a:pt x="289" y="326"/>
                  <a:pt x="289" y="327"/>
                  <a:pt x="288" y="328"/>
                </a:cubicBezTo>
                <a:cubicBezTo>
                  <a:pt x="288" y="329"/>
                  <a:pt x="287" y="330"/>
                  <a:pt x="286" y="332"/>
                </a:cubicBezTo>
                <a:cubicBezTo>
                  <a:pt x="286" y="332"/>
                  <a:pt x="286" y="333"/>
                  <a:pt x="286" y="333"/>
                </a:cubicBezTo>
                <a:cubicBezTo>
                  <a:pt x="285" y="334"/>
                  <a:pt x="285" y="336"/>
                  <a:pt x="284" y="337"/>
                </a:cubicBezTo>
                <a:cubicBezTo>
                  <a:pt x="284" y="337"/>
                  <a:pt x="284" y="338"/>
                  <a:pt x="283" y="338"/>
                </a:cubicBezTo>
                <a:cubicBezTo>
                  <a:pt x="283" y="340"/>
                  <a:pt x="282" y="341"/>
                  <a:pt x="281" y="342"/>
                </a:cubicBezTo>
                <a:cubicBezTo>
                  <a:pt x="281" y="343"/>
                  <a:pt x="281" y="343"/>
                  <a:pt x="281" y="343"/>
                </a:cubicBezTo>
                <a:cubicBezTo>
                  <a:pt x="280" y="345"/>
                  <a:pt x="279" y="346"/>
                  <a:pt x="279" y="348"/>
                </a:cubicBezTo>
                <a:cubicBezTo>
                  <a:pt x="278" y="349"/>
                  <a:pt x="278" y="349"/>
                  <a:pt x="278" y="350"/>
                </a:cubicBezTo>
                <a:cubicBezTo>
                  <a:pt x="277" y="351"/>
                  <a:pt x="277" y="352"/>
                  <a:pt x="276" y="353"/>
                </a:cubicBezTo>
                <a:cubicBezTo>
                  <a:pt x="276" y="353"/>
                  <a:pt x="276" y="354"/>
                  <a:pt x="275" y="354"/>
                </a:cubicBezTo>
                <a:cubicBezTo>
                  <a:pt x="275" y="356"/>
                  <a:pt x="274" y="357"/>
                  <a:pt x="274" y="358"/>
                </a:cubicBezTo>
                <a:cubicBezTo>
                  <a:pt x="273" y="358"/>
                  <a:pt x="273" y="359"/>
                  <a:pt x="273" y="359"/>
                </a:cubicBezTo>
                <a:cubicBezTo>
                  <a:pt x="272" y="360"/>
                  <a:pt x="272" y="362"/>
                  <a:pt x="271" y="363"/>
                </a:cubicBezTo>
                <a:cubicBezTo>
                  <a:pt x="271" y="364"/>
                  <a:pt x="270" y="364"/>
                  <a:pt x="270" y="365"/>
                </a:cubicBezTo>
                <a:cubicBezTo>
                  <a:pt x="269" y="365"/>
                  <a:pt x="269" y="366"/>
                  <a:pt x="268" y="367"/>
                </a:cubicBezTo>
                <a:cubicBezTo>
                  <a:pt x="268" y="368"/>
                  <a:pt x="268" y="368"/>
                  <a:pt x="268" y="369"/>
                </a:cubicBezTo>
                <a:cubicBezTo>
                  <a:pt x="267" y="370"/>
                  <a:pt x="266" y="371"/>
                  <a:pt x="266" y="372"/>
                </a:cubicBezTo>
                <a:cubicBezTo>
                  <a:pt x="266" y="372"/>
                  <a:pt x="265" y="372"/>
                  <a:pt x="265" y="373"/>
                </a:cubicBezTo>
                <a:cubicBezTo>
                  <a:pt x="264" y="374"/>
                  <a:pt x="264" y="375"/>
                  <a:pt x="263" y="375"/>
                </a:cubicBezTo>
                <a:cubicBezTo>
                  <a:pt x="263" y="376"/>
                  <a:pt x="263" y="376"/>
                  <a:pt x="262" y="377"/>
                </a:cubicBezTo>
                <a:cubicBezTo>
                  <a:pt x="262" y="377"/>
                  <a:pt x="261" y="378"/>
                  <a:pt x="261" y="378"/>
                </a:cubicBezTo>
                <a:cubicBezTo>
                  <a:pt x="261" y="379"/>
                  <a:pt x="260" y="379"/>
                  <a:pt x="260" y="379"/>
                </a:cubicBezTo>
                <a:cubicBezTo>
                  <a:pt x="259" y="380"/>
                  <a:pt x="259" y="381"/>
                  <a:pt x="258" y="382"/>
                </a:cubicBezTo>
                <a:cubicBezTo>
                  <a:pt x="258" y="382"/>
                  <a:pt x="258" y="382"/>
                  <a:pt x="258" y="381"/>
                </a:cubicBezTo>
                <a:close/>
                <a:moveTo>
                  <a:pt x="126" y="431"/>
                </a:moveTo>
                <a:cubicBezTo>
                  <a:pt x="132" y="430"/>
                  <a:pt x="137" y="429"/>
                  <a:pt x="142" y="427"/>
                </a:cubicBezTo>
                <a:cubicBezTo>
                  <a:pt x="142" y="436"/>
                  <a:pt x="143" y="444"/>
                  <a:pt x="143" y="447"/>
                </a:cubicBezTo>
                <a:cubicBezTo>
                  <a:pt x="136" y="442"/>
                  <a:pt x="131" y="436"/>
                  <a:pt x="126" y="431"/>
                </a:cubicBezTo>
                <a:close/>
              </a:path>
            </a:pathLst>
          </a:custGeom>
          <a:solidFill>
            <a:schemeClr val="accent1"/>
          </a:solidFill>
          <a:ln>
            <a:noFill/>
          </a:ln>
          <a:extLst/>
        </p:spPr>
        <p:txBody>
          <a:bodyPr lIns="68559" tIns="34280" rIns="68559" bIns="34280"/>
          <a:lstStyle/>
          <a:p>
            <a:pPr>
              <a:defRPr/>
            </a:pPr>
            <a:endParaRPr lang="en-US" sz="1000" dirty="0"/>
          </a:p>
        </p:txBody>
      </p:sp>
      <p:grpSp>
        <p:nvGrpSpPr>
          <p:cNvPr id="21" name="Group 45"/>
          <p:cNvGrpSpPr>
            <a:grpSpLocks noChangeAspect="1"/>
          </p:cNvGrpSpPr>
          <p:nvPr/>
        </p:nvGrpSpPr>
        <p:grpSpPr>
          <a:xfrm>
            <a:off x="5454856" y="4045790"/>
            <a:ext cx="216455" cy="217170"/>
            <a:chOff x="4198938" y="2905126"/>
            <a:chExt cx="481012" cy="482600"/>
          </a:xfrm>
          <a:solidFill>
            <a:schemeClr val="bg1"/>
          </a:solidFill>
        </p:grpSpPr>
        <p:sp>
          <p:nvSpPr>
            <p:cNvPr id="47"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sp>
          <p:nvSpPr>
            <p:cNvPr id="48"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sp>
          <p:nvSpPr>
            <p:cNvPr id="49"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grpSp>
      <p:sp>
        <p:nvSpPr>
          <p:cNvPr id="50" name="Freeform 29"/>
          <p:cNvSpPr>
            <a:spLocks noChangeAspect="1" noEditPoints="1"/>
          </p:cNvSpPr>
          <p:nvPr/>
        </p:nvSpPr>
        <p:spPr bwMode="auto">
          <a:xfrm>
            <a:off x="3811191" y="4052889"/>
            <a:ext cx="216694" cy="216694"/>
          </a:xfrm>
          <a:custGeom>
            <a:avLst/>
            <a:gdLst>
              <a:gd name="T0" fmla="*/ 257041 w 128"/>
              <a:gd name="T1" fmla="*/ 65388 h 128"/>
              <a:gd name="T2" fmla="*/ 252531 w 128"/>
              <a:gd name="T3" fmla="*/ 18038 h 128"/>
              <a:gd name="T4" fmla="*/ 54114 w 128"/>
              <a:gd name="T5" fmla="*/ 0 h 128"/>
              <a:gd name="T6" fmla="*/ 36076 w 128"/>
              <a:gd name="T7" fmla="*/ 60878 h 128"/>
              <a:gd name="T8" fmla="*/ 4509 w 128"/>
              <a:gd name="T9" fmla="*/ 101464 h 128"/>
              <a:gd name="T10" fmla="*/ 0 w 128"/>
              <a:gd name="T11" fmla="*/ 126266 h 128"/>
              <a:gd name="T12" fmla="*/ 27057 w 128"/>
              <a:gd name="T13" fmla="*/ 153323 h 128"/>
              <a:gd name="T14" fmla="*/ 45095 w 128"/>
              <a:gd name="T15" fmla="*/ 288608 h 128"/>
              <a:gd name="T16" fmla="*/ 261550 w 128"/>
              <a:gd name="T17" fmla="*/ 270570 h 128"/>
              <a:gd name="T18" fmla="*/ 261550 w 128"/>
              <a:gd name="T19" fmla="*/ 153323 h 128"/>
              <a:gd name="T20" fmla="*/ 288607 w 128"/>
              <a:gd name="T21" fmla="*/ 117247 h 128"/>
              <a:gd name="T22" fmla="*/ 234493 w 128"/>
              <a:gd name="T23" fmla="*/ 18038 h 128"/>
              <a:gd name="T24" fmla="*/ 54114 w 128"/>
              <a:gd name="T25" fmla="*/ 54114 h 128"/>
              <a:gd name="T26" fmla="*/ 54114 w 128"/>
              <a:gd name="T27" fmla="*/ 18038 h 128"/>
              <a:gd name="T28" fmla="*/ 92444 w 128"/>
              <a:gd name="T29" fmla="*/ 135285 h 128"/>
              <a:gd name="T30" fmla="*/ 90190 w 128"/>
              <a:gd name="T31" fmla="*/ 72152 h 128"/>
              <a:gd name="T32" fmla="*/ 92444 w 128"/>
              <a:gd name="T33" fmla="*/ 135285 h 128"/>
              <a:gd name="T34" fmla="*/ 139794 w 128"/>
              <a:gd name="T35" fmla="*/ 72152 h 128"/>
              <a:gd name="T36" fmla="*/ 101463 w 128"/>
              <a:gd name="T37" fmla="*/ 135285 h 128"/>
              <a:gd name="T38" fmla="*/ 148813 w 128"/>
              <a:gd name="T39" fmla="*/ 72152 h 128"/>
              <a:gd name="T40" fmla="*/ 187144 w 128"/>
              <a:gd name="T41" fmla="*/ 135285 h 128"/>
              <a:gd name="T42" fmla="*/ 148813 w 128"/>
              <a:gd name="T43" fmla="*/ 72152 h 128"/>
              <a:gd name="T44" fmla="*/ 198417 w 128"/>
              <a:gd name="T45" fmla="*/ 72152 h 128"/>
              <a:gd name="T46" fmla="*/ 196163 w 128"/>
              <a:gd name="T47" fmla="*/ 135285 h 128"/>
              <a:gd name="T48" fmla="*/ 18038 w 128"/>
              <a:gd name="T49" fmla="*/ 126266 h 128"/>
              <a:gd name="T50" fmla="*/ 20293 w 128"/>
              <a:gd name="T51" fmla="*/ 112738 h 128"/>
              <a:gd name="T52" fmla="*/ 54114 w 128"/>
              <a:gd name="T53" fmla="*/ 72152 h 128"/>
              <a:gd name="T54" fmla="*/ 42840 w 128"/>
              <a:gd name="T55" fmla="*/ 135285 h 128"/>
              <a:gd name="T56" fmla="*/ 18038 w 128"/>
              <a:gd name="T57" fmla="*/ 126266 h 128"/>
              <a:gd name="T58" fmla="*/ 112737 w 128"/>
              <a:gd name="T59" fmla="*/ 270570 h 128"/>
              <a:gd name="T60" fmla="*/ 180379 w 128"/>
              <a:gd name="T61" fmla="*/ 180380 h 128"/>
              <a:gd name="T62" fmla="*/ 243512 w 128"/>
              <a:gd name="T63" fmla="*/ 270570 h 128"/>
              <a:gd name="T64" fmla="*/ 189398 w 128"/>
              <a:gd name="T65" fmla="*/ 180380 h 128"/>
              <a:gd name="T66" fmla="*/ 112737 w 128"/>
              <a:gd name="T67" fmla="*/ 171361 h 128"/>
              <a:gd name="T68" fmla="*/ 103718 w 128"/>
              <a:gd name="T69" fmla="*/ 270570 h 128"/>
              <a:gd name="T70" fmla="*/ 45095 w 128"/>
              <a:gd name="T71" fmla="*/ 153323 h 128"/>
              <a:gd name="T72" fmla="*/ 243512 w 128"/>
              <a:gd name="T73" fmla="*/ 270570 h 128"/>
              <a:gd name="T74" fmla="*/ 261550 w 128"/>
              <a:gd name="T75" fmla="*/ 135285 h 128"/>
              <a:gd name="T76" fmla="*/ 209691 w 128"/>
              <a:gd name="T77" fmla="*/ 72152 h 128"/>
              <a:gd name="T78" fmla="*/ 234493 w 128"/>
              <a:gd name="T79" fmla="*/ 72152 h 128"/>
              <a:gd name="T80" fmla="*/ 268314 w 128"/>
              <a:gd name="T81" fmla="*/ 112738 h 128"/>
              <a:gd name="T82" fmla="*/ 270569 w 128"/>
              <a:gd name="T83" fmla="*/ 126266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80" rIns="68559" bIns="34280"/>
          <a:lstStyle/>
          <a:p>
            <a:endParaRPr lang="zh-CN" altLang="en-US"/>
          </a:p>
        </p:txBody>
      </p:sp>
      <p:grpSp>
        <p:nvGrpSpPr>
          <p:cNvPr id="25" name="Group 50"/>
          <p:cNvGrpSpPr>
            <a:grpSpLocks noChangeAspect="1"/>
          </p:cNvGrpSpPr>
          <p:nvPr/>
        </p:nvGrpSpPr>
        <p:grpSpPr>
          <a:xfrm>
            <a:off x="4625805" y="4049716"/>
            <a:ext cx="223599" cy="210026"/>
            <a:chOff x="5160963" y="4846638"/>
            <a:chExt cx="496887" cy="466725"/>
          </a:xfrm>
          <a:solidFill>
            <a:schemeClr val="bg1"/>
          </a:solidFill>
        </p:grpSpPr>
        <p:sp>
          <p:nvSpPr>
            <p:cNvPr id="52"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sp>
          <p:nvSpPr>
            <p:cNvPr id="53"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grpSp>
      <p:grpSp>
        <p:nvGrpSpPr>
          <p:cNvPr id="27" name="Group 53"/>
          <p:cNvGrpSpPr>
            <a:grpSpLocks noChangeAspect="1"/>
          </p:cNvGrpSpPr>
          <p:nvPr/>
        </p:nvGrpSpPr>
        <p:grpSpPr>
          <a:xfrm>
            <a:off x="7321994" y="4028553"/>
            <a:ext cx="148590" cy="251645"/>
            <a:chOff x="6258454" y="3849160"/>
            <a:chExt cx="330200" cy="482600"/>
          </a:xfrm>
          <a:solidFill>
            <a:schemeClr val="bg1"/>
          </a:solidFill>
        </p:grpSpPr>
        <p:sp>
          <p:nvSpPr>
            <p:cNvPr id="55"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sp>
          <p:nvSpPr>
            <p:cNvPr id="56"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latin typeface="+mn-lt"/>
              </a:endParaRPr>
            </a:p>
          </p:txBody>
        </p:sp>
      </p:grpSp>
      <p:grpSp>
        <p:nvGrpSpPr>
          <p:cNvPr id="31" name="Group 56"/>
          <p:cNvGrpSpPr>
            <a:grpSpLocks noChangeAspect="1"/>
          </p:cNvGrpSpPr>
          <p:nvPr/>
        </p:nvGrpSpPr>
        <p:grpSpPr>
          <a:xfrm>
            <a:off x="6395144" y="4020586"/>
            <a:ext cx="220028" cy="216456"/>
            <a:chOff x="7141104" y="1923522"/>
            <a:chExt cx="488950" cy="481013"/>
          </a:xfrm>
          <a:solidFill>
            <a:schemeClr val="bg1"/>
          </a:solidFill>
        </p:grpSpPr>
        <p:sp>
          <p:nvSpPr>
            <p:cNvPr id="58" name="Freeform 58"/>
            <p:cNvSpPr>
              <a:spLocks/>
            </p:cNvSpPr>
            <p:nvPr/>
          </p:nvSpPr>
          <p:spPr bwMode="auto">
            <a:xfrm>
              <a:off x="7407804" y="1983847"/>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p:spPr>
          <p:txBody>
            <a:bodyPr/>
            <a:lstStyle/>
            <a:p>
              <a:pPr>
                <a:defRPr/>
              </a:pPr>
              <a:endParaRPr lang="id-ID">
                <a:latin typeface="+mn-lt"/>
              </a:endParaRPr>
            </a:p>
          </p:txBody>
        </p:sp>
        <p:sp>
          <p:nvSpPr>
            <p:cNvPr id="59" name="Freeform 59"/>
            <p:cNvSpPr>
              <a:spLocks noEditPoints="1"/>
            </p:cNvSpPr>
            <p:nvPr/>
          </p:nvSpPr>
          <p:spPr bwMode="auto">
            <a:xfrm>
              <a:off x="7141104" y="1923522"/>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p:spPr>
          <p:txBody>
            <a:bodyPr/>
            <a:lstStyle/>
            <a:p>
              <a:pPr>
                <a:defRPr/>
              </a:pPr>
              <a:endParaRPr lang="id-ID">
                <a:latin typeface="+mn-lt"/>
              </a:endParaRPr>
            </a:p>
          </p:txBody>
        </p:sp>
        <p:sp>
          <p:nvSpPr>
            <p:cNvPr id="60" name="Freeform 60"/>
            <p:cNvSpPr>
              <a:spLocks/>
            </p:cNvSpPr>
            <p:nvPr/>
          </p:nvSpPr>
          <p:spPr bwMode="auto">
            <a:xfrm>
              <a:off x="7399866" y="1923522"/>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p:spPr>
          <p:txBody>
            <a:bodyPr/>
            <a:lstStyle/>
            <a:p>
              <a:pPr>
                <a:defRPr/>
              </a:pPr>
              <a:endParaRPr lang="id-ID">
                <a:latin typeface="+mn-lt"/>
              </a:endParaRPr>
            </a:p>
          </p:txBody>
        </p:sp>
      </p:grpSp>
      <p:grpSp>
        <p:nvGrpSpPr>
          <p:cNvPr id="33" name="Group 60"/>
          <p:cNvGrpSpPr>
            <a:grpSpLocks/>
          </p:cNvGrpSpPr>
          <p:nvPr/>
        </p:nvGrpSpPr>
        <p:grpSpPr bwMode="auto">
          <a:xfrm>
            <a:off x="847726" y="1728788"/>
            <a:ext cx="1994297" cy="2836068"/>
            <a:chOff x="8375770" y="2401463"/>
            <a:chExt cx="2659477" cy="3780430"/>
          </a:xfrm>
        </p:grpSpPr>
        <p:sp>
          <p:nvSpPr>
            <p:cNvPr id="62" name="Freeform 61"/>
            <p:cNvSpPr>
              <a:spLocks noEditPoints="1"/>
            </p:cNvSpPr>
            <p:nvPr/>
          </p:nvSpPr>
          <p:spPr bwMode="auto">
            <a:xfrm>
              <a:off x="8375770" y="2476056"/>
              <a:ext cx="558887" cy="536434"/>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chemeClr val="accent1"/>
            </a:solidFill>
            <a:ln>
              <a:noFill/>
            </a:ln>
            <a:extLst/>
          </p:spPr>
          <p:txBody>
            <a:bodyPr/>
            <a:lstStyle/>
            <a:p>
              <a:pPr>
                <a:defRPr/>
              </a:pPr>
              <a:endParaRPr lang="en-US">
                <a:latin typeface="+mn-lt"/>
              </a:endParaRPr>
            </a:p>
          </p:txBody>
        </p:sp>
        <p:grpSp>
          <p:nvGrpSpPr>
            <p:cNvPr id="41" name="Group 62"/>
            <p:cNvGrpSpPr/>
            <p:nvPr/>
          </p:nvGrpSpPr>
          <p:grpSpPr>
            <a:xfrm>
              <a:off x="8383125" y="3429478"/>
              <a:ext cx="568325" cy="530225"/>
              <a:chOff x="4775200" y="5180013"/>
              <a:chExt cx="568325" cy="530225"/>
            </a:xfrm>
            <a:solidFill>
              <a:schemeClr val="accent2"/>
            </a:solidFill>
          </p:grpSpPr>
          <p:sp>
            <p:nvSpPr>
              <p:cNvPr id="72" name="Freeform 61"/>
              <p:cNvSpPr>
                <a:spLocks noEditPoints="1"/>
              </p:cNvSpPr>
              <p:nvPr/>
            </p:nvSpPr>
            <p:spPr bwMode="auto">
              <a:xfrm>
                <a:off x="4775200" y="5180013"/>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endParaRPr>
              </a:p>
            </p:txBody>
          </p:sp>
          <p:sp>
            <p:nvSpPr>
              <p:cNvPr id="73" name="Freeform 62"/>
              <p:cNvSpPr>
                <a:spLocks noEditPoints="1"/>
              </p:cNvSpPr>
              <p:nvPr/>
            </p:nvSpPr>
            <p:spPr bwMode="auto">
              <a:xfrm>
                <a:off x="5119688" y="5253038"/>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endParaRPr>
              </a:p>
            </p:txBody>
          </p:sp>
        </p:grpSp>
        <p:sp>
          <p:nvSpPr>
            <p:cNvPr id="64" name="Freeform 159"/>
            <p:cNvSpPr>
              <a:spLocks noEditPoints="1"/>
            </p:cNvSpPr>
            <p:nvPr/>
          </p:nvSpPr>
          <p:spPr bwMode="auto">
            <a:xfrm>
              <a:off x="8410700" y="4417058"/>
              <a:ext cx="535071" cy="57135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chemeClr val="accent3"/>
            </a:solidFill>
            <a:ln>
              <a:noFill/>
            </a:ln>
            <a:extLst/>
          </p:spPr>
          <p:txBody>
            <a:bodyPr/>
            <a:lstStyle/>
            <a:p>
              <a:pPr>
                <a:defRPr/>
              </a:pPr>
              <a:endParaRPr lang="en-US">
                <a:latin typeface="+mn-lt"/>
              </a:endParaRPr>
            </a:p>
          </p:txBody>
        </p:sp>
        <p:grpSp>
          <p:nvGrpSpPr>
            <p:cNvPr id="42" name="Group 64"/>
            <p:cNvGrpSpPr>
              <a:grpSpLocks/>
            </p:cNvGrpSpPr>
            <p:nvPr/>
          </p:nvGrpSpPr>
          <p:grpSpPr bwMode="auto">
            <a:xfrm>
              <a:off x="8469909" y="5308748"/>
              <a:ext cx="415925" cy="666750"/>
              <a:chOff x="8031163" y="1177925"/>
              <a:chExt cx="415925" cy="666750"/>
            </a:xfrm>
          </p:grpSpPr>
          <p:sp>
            <p:nvSpPr>
              <p:cNvPr id="70" name="Freeform 193"/>
              <p:cNvSpPr>
                <a:spLocks/>
              </p:cNvSpPr>
              <p:nvPr/>
            </p:nvSpPr>
            <p:spPr bwMode="auto">
              <a:xfrm>
                <a:off x="8030702" y="1708261"/>
                <a:ext cx="115905" cy="136489"/>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endParaRPr>
              </a:p>
            </p:txBody>
          </p:sp>
          <p:sp>
            <p:nvSpPr>
              <p:cNvPr id="71" name="Freeform 194"/>
              <p:cNvSpPr>
                <a:spLocks noEditPoints="1"/>
              </p:cNvSpPr>
              <p:nvPr/>
            </p:nvSpPr>
            <p:spPr bwMode="auto">
              <a:xfrm>
                <a:off x="8030702" y="1178175"/>
                <a:ext cx="415990" cy="503106"/>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endParaRPr>
              </a:p>
            </p:txBody>
          </p:sp>
        </p:grpSp>
        <p:sp>
          <p:nvSpPr>
            <p:cNvPr id="72739" name="Content Placeholder 2"/>
            <p:cNvSpPr txBox="1">
              <a:spLocks/>
            </p:cNvSpPr>
            <p:nvPr/>
          </p:nvSpPr>
          <p:spPr bwMode="auto">
            <a:xfrm>
              <a:off x="9084294" y="2401463"/>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p:txBody>
        </p:sp>
        <p:sp>
          <p:nvSpPr>
            <p:cNvPr id="72740" name="Content Placeholder 2"/>
            <p:cNvSpPr txBox="1">
              <a:spLocks/>
            </p:cNvSpPr>
            <p:nvPr/>
          </p:nvSpPr>
          <p:spPr bwMode="auto">
            <a:xfrm>
              <a:off x="9084294" y="3393719"/>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p:txBody>
        </p:sp>
        <p:sp>
          <p:nvSpPr>
            <p:cNvPr id="72741" name="Content Placeholder 2"/>
            <p:cNvSpPr txBox="1">
              <a:spLocks/>
            </p:cNvSpPr>
            <p:nvPr/>
          </p:nvSpPr>
          <p:spPr bwMode="auto">
            <a:xfrm>
              <a:off x="9082348" y="4383802"/>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p:txBody>
        </p:sp>
        <p:sp>
          <p:nvSpPr>
            <p:cNvPr id="72742" name="Content Placeholder 2"/>
            <p:cNvSpPr txBox="1">
              <a:spLocks/>
            </p:cNvSpPr>
            <p:nvPr/>
          </p:nvSpPr>
          <p:spPr bwMode="auto">
            <a:xfrm>
              <a:off x="9103434" y="5332673"/>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请在这里输入内容   </a:t>
              </a:r>
              <a:endParaRPr lang="en-US" altLang="zh-CN" sz="8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0665477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250"/>
                                        <p:tgtEl>
                                          <p:spTgt spid="12"/>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250"/>
                                        <p:tgtEl>
                                          <p:spTgt spid="4"/>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250"/>
                                        <p:tgtEl>
                                          <p:spTgt spid="18"/>
                                        </p:tgtEl>
                                      </p:cBhvr>
                                    </p:animEffect>
                                  </p:childTnLst>
                                </p:cTn>
                              </p:par>
                            </p:childTnLst>
                          </p:cTn>
                        </p:par>
                        <p:par>
                          <p:cTn id="18" fill="hold" nodeType="afterGroup">
                            <p:stCondLst>
                              <p:cond delay="500"/>
                            </p:stCondLst>
                            <p:childTnLst>
                              <p:par>
                                <p:cTn id="19" presetID="2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250"/>
                                        <p:tgtEl>
                                          <p:spTgt spid="6"/>
                                        </p:tgtEl>
                                      </p:cBhvr>
                                    </p:animEffect>
                                  </p:childTnLst>
                                </p:cTn>
                              </p:par>
                              <p:par>
                                <p:cTn id="22" presetID="22" presetClass="entr" presetSubtype="4"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250"/>
                                        <p:tgtEl>
                                          <p:spTgt spid="24"/>
                                        </p:tgtEl>
                                      </p:cBhvr>
                                    </p:animEffect>
                                  </p:childTnLst>
                                </p:cTn>
                              </p:par>
                            </p:childTnLst>
                          </p:cTn>
                        </p:par>
                        <p:par>
                          <p:cTn id="25" fill="hold" nodeType="afterGroup">
                            <p:stCondLst>
                              <p:cond delay="750"/>
                            </p:stCondLst>
                            <p:childTnLst>
                              <p:par>
                                <p:cTn id="26" presetID="2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250"/>
                                        <p:tgtEl>
                                          <p:spTgt spid="9"/>
                                        </p:tgtEl>
                                      </p:cBhvr>
                                    </p:animEffect>
                                  </p:childTnLst>
                                </p:cTn>
                              </p:par>
                              <p:par>
                                <p:cTn id="29" presetID="22" presetClass="entr" presetSubtype="4"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250"/>
                                        <p:tgtEl>
                                          <p:spTgt spid="30"/>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anim calcmode="lin" valueType="num">
                                      <p:cBhvr>
                                        <p:cTn id="40" dur="1000" fill="hold"/>
                                        <p:tgtEl>
                                          <p:spTgt spid="37"/>
                                        </p:tgtEl>
                                        <p:attrNameLst>
                                          <p:attrName>ppt_x</p:attrName>
                                        </p:attrNameLst>
                                      </p:cBhvr>
                                      <p:tavLst>
                                        <p:tav tm="0">
                                          <p:val>
                                            <p:strVal val="#ppt_x"/>
                                          </p:val>
                                        </p:tav>
                                        <p:tav tm="100000">
                                          <p:val>
                                            <p:strVal val="#ppt_x"/>
                                          </p:val>
                                        </p:tav>
                                      </p:tavLst>
                                    </p:anim>
                                    <p:anim calcmode="lin" valueType="num">
                                      <p:cBhvr>
                                        <p:cTn id="41" dur="1000" fill="hold"/>
                                        <p:tgtEl>
                                          <p:spTgt spid="3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1000"/>
                                        <p:tgtEl>
                                          <p:spTgt spid="38"/>
                                        </p:tgtEl>
                                      </p:cBhvr>
                                    </p:animEffect>
                                    <p:anim calcmode="lin" valueType="num">
                                      <p:cBhvr>
                                        <p:cTn id="45" dur="1000" fill="hold"/>
                                        <p:tgtEl>
                                          <p:spTgt spid="38"/>
                                        </p:tgtEl>
                                        <p:attrNameLst>
                                          <p:attrName>ppt_x</p:attrName>
                                        </p:attrNameLst>
                                      </p:cBhvr>
                                      <p:tavLst>
                                        <p:tav tm="0">
                                          <p:val>
                                            <p:strVal val="#ppt_x"/>
                                          </p:val>
                                        </p:tav>
                                        <p:tav tm="100000">
                                          <p:val>
                                            <p:strVal val="#ppt_x"/>
                                          </p:val>
                                        </p:tav>
                                      </p:tavLst>
                                    </p:anim>
                                    <p:anim calcmode="lin" valueType="num">
                                      <p:cBhvr>
                                        <p:cTn id="46" dur="1000" fill="hold"/>
                                        <p:tgtEl>
                                          <p:spTgt spid="3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anim calcmode="lin" valueType="num">
                                      <p:cBhvr>
                                        <p:cTn id="50" dur="1000" fill="hold"/>
                                        <p:tgtEl>
                                          <p:spTgt spid="39"/>
                                        </p:tgtEl>
                                        <p:attrNameLst>
                                          <p:attrName>ppt_x</p:attrName>
                                        </p:attrNameLst>
                                      </p:cBhvr>
                                      <p:tavLst>
                                        <p:tav tm="0">
                                          <p:val>
                                            <p:strVal val="#ppt_x"/>
                                          </p:val>
                                        </p:tav>
                                        <p:tav tm="100000">
                                          <p:val>
                                            <p:strVal val="#ppt_x"/>
                                          </p:val>
                                        </p:tav>
                                      </p:tavLst>
                                    </p:anim>
                                    <p:anim calcmode="lin" valueType="num">
                                      <p:cBhvr>
                                        <p:cTn id="51" dur="1000" fill="hold"/>
                                        <p:tgtEl>
                                          <p:spTgt spid="3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1000"/>
                                        <p:tgtEl>
                                          <p:spTgt spid="40"/>
                                        </p:tgtEl>
                                      </p:cBhvr>
                                    </p:animEffect>
                                    <p:anim calcmode="lin" valueType="num">
                                      <p:cBhvr>
                                        <p:cTn id="55" dur="1000" fill="hold"/>
                                        <p:tgtEl>
                                          <p:spTgt spid="40"/>
                                        </p:tgtEl>
                                        <p:attrNameLst>
                                          <p:attrName>ppt_x</p:attrName>
                                        </p:attrNameLst>
                                      </p:cBhvr>
                                      <p:tavLst>
                                        <p:tav tm="0">
                                          <p:val>
                                            <p:strVal val="#ppt_x"/>
                                          </p:val>
                                        </p:tav>
                                        <p:tav tm="100000">
                                          <p:val>
                                            <p:strVal val="#ppt_x"/>
                                          </p:val>
                                        </p:tav>
                                      </p:tavLst>
                                    </p:anim>
                                    <p:anim calcmode="lin" valueType="num">
                                      <p:cBhvr>
                                        <p:cTn id="56" dur="1000" fill="hold"/>
                                        <p:tgtEl>
                                          <p:spTgt spid="40"/>
                                        </p:tgtEl>
                                        <p:attrNameLst>
                                          <p:attrName>ppt_y</p:attrName>
                                        </p:attrNameLst>
                                      </p:cBhvr>
                                      <p:tavLst>
                                        <p:tav tm="0">
                                          <p:val>
                                            <p:strVal val="#ppt_y+.1"/>
                                          </p:val>
                                        </p:tav>
                                        <p:tav tm="100000">
                                          <p:val>
                                            <p:strVal val="#ppt_y"/>
                                          </p:val>
                                        </p:tav>
                                      </p:tavLst>
                                    </p:anim>
                                  </p:childTnLst>
                                </p:cTn>
                              </p:par>
                            </p:childTnLst>
                          </p:cTn>
                        </p:par>
                        <p:par>
                          <p:cTn id="57" fill="hold">
                            <p:stCondLst>
                              <p:cond delay="1750"/>
                            </p:stCondLst>
                            <p:childTnLst>
                              <p:par>
                                <p:cTn id="58" presetID="22" presetClass="entr" presetSubtype="8"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250"/>
                                        <p:tgtEl>
                                          <p:spTgt spid="15"/>
                                        </p:tgtEl>
                                      </p:cBhvr>
                                    </p:animEffect>
                                  </p:childTnLst>
                                </p:cTn>
                              </p:par>
                            </p:childTnLst>
                          </p:cTn>
                        </p:par>
                        <p:par>
                          <p:cTn id="61" fill="hold" nodeType="afterGroup">
                            <p:stCondLst>
                              <p:cond delay="2000"/>
                            </p:stCondLst>
                            <p:childTnLst>
                              <p:par>
                                <p:cTn id="62" presetID="53" presetClass="entr" presetSubtype="16"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250" fill="hold"/>
                                        <p:tgtEl>
                                          <p:spTgt spid="21"/>
                                        </p:tgtEl>
                                        <p:attrNameLst>
                                          <p:attrName>ppt_w</p:attrName>
                                        </p:attrNameLst>
                                      </p:cBhvr>
                                      <p:tavLst>
                                        <p:tav tm="0">
                                          <p:val>
                                            <p:fltVal val="0"/>
                                          </p:val>
                                        </p:tav>
                                        <p:tav tm="100000">
                                          <p:val>
                                            <p:strVal val="#ppt_w"/>
                                          </p:val>
                                        </p:tav>
                                      </p:tavLst>
                                    </p:anim>
                                    <p:anim calcmode="lin" valueType="num">
                                      <p:cBhvr>
                                        <p:cTn id="65" dur="250" fill="hold"/>
                                        <p:tgtEl>
                                          <p:spTgt spid="21"/>
                                        </p:tgtEl>
                                        <p:attrNameLst>
                                          <p:attrName>ppt_h</p:attrName>
                                        </p:attrNameLst>
                                      </p:cBhvr>
                                      <p:tavLst>
                                        <p:tav tm="0">
                                          <p:val>
                                            <p:fltVal val="0"/>
                                          </p:val>
                                        </p:tav>
                                        <p:tav tm="100000">
                                          <p:val>
                                            <p:strVal val="#ppt_h"/>
                                          </p:val>
                                        </p:tav>
                                      </p:tavLst>
                                    </p:anim>
                                    <p:animEffect transition="in" filter="fade">
                                      <p:cBhvr>
                                        <p:cTn id="66" dur="250"/>
                                        <p:tgtEl>
                                          <p:spTgt spid="21"/>
                                        </p:tgtEl>
                                      </p:cBhvr>
                                    </p:animEffect>
                                  </p:childTnLst>
                                </p:cTn>
                              </p:par>
                            </p:childTnLst>
                          </p:cTn>
                        </p:par>
                        <p:par>
                          <p:cTn id="67" fill="hold" nodeType="afterGroup">
                            <p:stCondLst>
                              <p:cond delay="2250"/>
                            </p:stCondLst>
                            <p:childTnLst>
                              <p:par>
                                <p:cTn id="68" presetID="53" presetClass="entr" presetSubtype="16"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250" fill="hold"/>
                                        <p:tgtEl>
                                          <p:spTgt spid="50"/>
                                        </p:tgtEl>
                                        <p:attrNameLst>
                                          <p:attrName>ppt_w</p:attrName>
                                        </p:attrNameLst>
                                      </p:cBhvr>
                                      <p:tavLst>
                                        <p:tav tm="0">
                                          <p:val>
                                            <p:fltVal val="0"/>
                                          </p:val>
                                        </p:tav>
                                        <p:tav tm="100000">
                                          <p:val>
                                            <p:strVal val="#ppt_w"/>
                                          </p:val>
                                        </p:tav>
                                      </p:tavLst>
                                    </p:anim>
                                    <p:anim calcmode="lin" valueType="num">
                                      <p:cBhvr>
                                        <p:cTn id="71" dur="250" fill="hold"/>
                                        <p:tgtEl>
                                          <p:spTgt spid="50"/>
                                        </p:tgtEl>
                                        <p:attrNameLst>
                                          <p:attrName>ppt_h</p:attrName>
                                        </p:attrNameLst>
                                      </p:cBhvr>
                                      <p:tavLst>
                                        <p:tav tm="0">
                                          <p:val>
                                            <p:fltVal val="0"/>
                                          </p:val>
                                        </p:tav>
                                        <p:tav tm="100000">
                                          <p:val>
                                            <p:strVal val="#ppt_h"/>
                                          </p:val>
                                        </p:tav>
                                      </p:tavLst>
                                    </p:anim>
                                    <p:animEffect transition="in" filter="fade">
                                      <p:cBhvr>
                                        <p:cTn id="72" dur="250"/>
                                        <p:tgtEl>
                                          <p:spTgt spid="50"/>
                                        </p:tgtEl>
                                      </p:cBhvr>
                                    </p:animEffect>
                                  </p:childTnLst>
                                </p:cTn>
                              </p:par>
                            </p:childTnLst>
                          </p:cTn>
                        </p:par>
                        <p:par>
                          <p:cTn id="73" fill="hold" nodeType="afterGroup">
                            <p:stCondLst>
                              <p:cond delay="2500"/>
                            </p:stCondLst>
                            <p:childTnLst>
                              <p:par>
                                <p:cTn id="74" presetID="53" presetClass="entr" presetSubtype="16" fill="hold"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250" fill="hold"/>
                                        <p:tgtEl>
                                          <p:spTgt spid="25"/>
                                        </p:tgtEl>
                                        <p:attrNameLst>
                                          <p:attrName>ppt_w</p:attrName>
                                        </p:attrNameLst>
                                      </p:cBhvr>
                                      <p:tavLst>
                                        <p:tav tm="0">
                                          <p:val>
                                            <p:fltVal val="0"/>
                                          </p:val>
                                        </p:tav>
                                        <p:tav tm="100000">
                                          <p:val>
                                            <p:strVal val="#ppt_w"/>
                                          </p:val>
                                        </p:tav>
                                      </p:tavLst>
                                    </p:anim>
                                    <p:anim calcmode="lin" valueType="num">
                                      <p:cBhvr>
                                        <p:cTn id="77" dur="250" fill="hold"/>
                                        <p:tgtEl>
                                          <p:spTgt spid="25"/>
                                        </p:tgtEl>
                                        <p:attrNameLst>
                                          <p:attrName>ppt_h</p:attrName>
                                        </p:attrNameLst>
                                      </p:cBhvr>
                                      <p:tavLst>
                                        <p:tav tm="0">
                                          <p:val>
                                            <p:fltVal val="0"/>
                                          </p:val>
                                        </p:tav>
                                        <p:tav tm="100000">
                                          <p:val>
                                            <p:strVal val="#ppt_h"/>
                                          </p:val>
                                        </p:tav>
                                      </p:tavLst>
                                    </p:anim>
                                    <p:animEffect transition="in" filter="fade">
                                      <p:cBhvr>
                                        <p:cTn id="78" dur="250"/>
                                        <p:tgtEl>
                                          <p:spTgt spid="25"/>
                                        </p:tgtEl>
                                      </p:cBhvr>
                                    </p:animEffect>
                                  </p:childTnLst>
                                </p:cTn>
                              </p:par>
                            </p:childTnLst>
                          </p:cTn>
                        </p:par>
                        <p:par>
                          <p:cTn id="79" fill="hold" nodeType="afterGroup">
                            <p:stCondLst>
                              <p:cond delay="2750"/>
                            </p:stCondLst>
                            <p:childTnLst>
                              <p:par>
                                <p:cTn id="80" presetID="53" presetClass="entr" presetSubtype="16" fill="hold"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250" fill="hold"/>
                                        <p:tgtEl>
                                          <p:spTgt spid="27"/>
                                        </p:tgtEl>
                                        <p:attrNameLst>
                                          <p:attrName>ppt_w</p:attrName>
                                        </p:attrNameLst>
                                      </p:cBhvr>
                                      <p:tavLst>
                                        <p:tav tm="0">
                                          <p:val>
                                            <p:fltVal val="0"/>
                                          </p:val>
                                        </p:tav>
                                        <p:tav tm="100000">
                                          <p:val>
                                            <p:strVal val="#ppt_w"/>
                                          </p:val>
                                        </p:tav>
                                      </p:tavLst>
                                    </p:anim>
                                    <p:anim calcmode="lin" valueType="num">
                                      <p:cBhvr>
                                        <p:cTn id="83" dur="250" fill="hold"/>
                                        <p:tgtEl>
                                          <p:spTgt spid="27"/>
                                        </p:tgtEl>
                                        <p:attrNameLst>
                                          <p:attrName>ppt_h</p:attrName>
                                        </p:attrNameLst>
                                      </p:cBhvr>
                                      <p:tavLst>
                                        <p:tav tm="0">
                                          <p:val>
                                            <p:fltVal val="0"/>
                                          </p:val>
                                        </p:tav>
                                        <p:tav tm="100000">
                                          <p:val>
                                            <p:strVal val="#ppt_h"/>
                                          </p:val>
                                        </p:tav>
                                      </p:tavLst>
                                    </p:anim>
                                    <p:animEffect transition="in" filter="fade">
                                      <p:cBhvr>
                                        <p:cTn id="84" dur="250"/>
                                        <p:tgtEl>
                                          <p:spTgt spid="27"/>
                                        </p:tgtEl>
                                      </p:cBhvr>
                                    </p:animEffect>
                                  </p:childTnLst>
                                </p:cTn>
                              </p:par>
                            </p:childTnLst>
                          </p:cTn>
                        </p:par>
                        <p:par>
                          <p:cTn id="85" fill="hold" nodeType="afterGroup">
                            <p:stCondLst>
                              <p:cond delay="3000"/>
                            </p:stCondLst>
                            <p:childTnLst>
                              <p:par>
                                <p:cTn id="86" presetID="53" presetClass="entr" presetSubtype="16"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250" fill="hold"/>
                                        <p:tgtEl>
                                          <p:spTgt spid="31"/>
                                        </p:tgtEl>
                                        <p:attrNameLst>
                                          <p:attrName>ppt_w</p:attrName>
                                        </p:attrNameLst>
                                      </p:cBhvr>
                                      <p:tavLst>
                                        <p:tav tm="0">
                                          <p:val>
                                            <p:fltVal val="0"/>
                                          </p:val>
                                        </p:tav>
                                        <p:tav tm="100000">
                                          <p:val>
                                            <p:strVal val="#ppt_w"/>
                                          </p:val>
                                        </p:tav>
                                      </p:tavLst>
                                    </p:anim>
                                    <p:anim calcmode="lin" valueType="num">
                                      <p:cBhvr>
                                        <p:cTn id="89" dur="250" fill="hold"/>
                                        <p:tgtEl>
                                          <p:spTgt spid="31"/>
                                        </p:tgtEl>
                                        <p:attrNameLst>
                                          <p:attrName>ppt_h</p:attrName>
                                        </p:attrNameLst>
                                      </p:cBhvr>
                                      <p:tavLst>
                                        <p:tav tm="0">
                                          <p:val>
                                            <p:fltVal val="0"/>
                                          </p:val>
                                        </p:tav>
                                        <p:tav tm="100000">
                                          <p:val>
                                            <p:strVal val="#ppt_h"/>
                                          </p:val>
                                        </p:tav>
                                      </p:tavLst>
                                    </p:anim>
                                    <p:animEffect transition="in" filter="fade">
                                      <p:cBhvr>
                                        <p:cTn id="90" dur="250"/>
                                        <p:tgtEl>
                                          <p:spTgt spid="31"/>
                                        </p:tgtEl>
                                      </p:cBhvr>
                                    </p:animEffect>
                                  </p:childTnLst>
                                </p:cTn>
                              </p:par>
                            </p:childTnLst>
                          </p:cTn>
                        </p:par>
                        <p:par>
                          <p:cTn id="91" fill="hold">
                            <p:stCondLst>
                              <p:cond delay="3250"/>
                            </p:stCondLst>
                            <p:childTnLst>
                              <p:par>
                                <p:cTn id="92" presetID="2" presetClass="entr" presetSubtype="1"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5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58" y="857253"/>
            <a:ext cx="1775345" cy="1797654"/>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781" tIns="64784" rIns="64781" bIns="64784"/>
          <a:lstStyle/>
          <a:p>
            <a:pPr defTabSz="647623">
              <a:lnSpc>
                <a:spcPct val="90000"/>
              </a:lnSpc>
              <a:buClr>
                <a:srgbClr val="FFFFFF">
                  <a:lumMod val="50000"/>
                  <a:lumOff val="50000"/>
                </a:srgbClr>
              </a:buClr>
              <a:buSzPct val="90000"/>
              <a:defRPr/>
            </a:pPr>
            <a:endParaRPr lang="en-US" altLang="zh-CN" sz="17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700" spc="-28" dirty="0">
                <a:solidFill>
                  <a:schemeClr val="bg1"/>
                </a:solidFill>
                <a:latin typeface="微软雅黑" pitchFamily="34" charset="-122"/>
                <a:cs typeface="Segoe UI" pitchFamily="34" charset="0"/>
              </a:rPr>
              <a:t>单击填加标题</a:t>
            </a:r>
            <a:endParaRPr lang="en-US" altLang="zh-CN" sz="17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endParaRPr lang="en-US"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endParaRPr lang="en-US" sz="1300" spc="-28" dirty="0">
              <a:solidFill>
                <a:schemeClr val="bg1"/>
              </a:solidFill>
              <a:latin typeface="微软雅黑" pitchFamily="34" charset="-122"/>
              <a:cs typeface="Segoe UI" pitchFamily="34" charset="0"/>
            </a:endParaRPr>
          </a:p>
        </p:txBody>
      </p:sp>
      <p:grpSp>
        <p:nvGrpSpPr>
          <p:cNvPr id="2" name="组合 22"/>
          <p:cNvGrpSpPr>
            <a:grpSpLocks/>
          </p:cNvGrpSpPr>
          <p:nvPr/>
        </p:nvGrpSpPr>
        <p:grpSpPr bwMode="auto">
          <a:xfrm>
            <a:off x="1228857" y="2762252"/>
            <a:ext cx="3658197" cy="1797654"/>
            <a:chOff x="1621077" y="2591060"/>
            <a:chExt cx="3890323" cy="1886881"/>
          </a:xfrm>
        </p:grpSpPr>
        <p:sp>
          <p:nvSpPr>
            <p:cNvPr id="24" name="Rectangle 3"/>
            <p:cNvSpPr/>
            <p:nvPr/>
          </p:nvSpPr>
          <p:spPr bwMode="auto">
            <a:xfrm>
              <a:off x="1621077" y="2591060"/>
              <a:ext cx="3890323" cy="1886881"/>
            </a:xfrm>
            <a:prstGeom prst="rect">
              <a:avLst/>
            </a:prstGeom>
            <a:solidFill>
              <a:schemeClr val="accent3"/>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47623">
                <a:lnSpc>
                  <a:spcPct val="90000"/>
                </a:lnSpc>
                <a:buClr>
                  <a:srgbClr val="FFFFFF">
                    <a:lumMod val="50000"/>
                    <a:lumOff val="50000"/>
                  </a:srgbClr>
                </a:buClr>
                <a:buSzPct val="90000"/>
                <a:defRPr/>
              </a:pPr>
              <a:r>
                <a:rPr lang="zh-CN" altLang="en-US" sz="2600" spc="-28" dirty="0">
                  <a:solidFill>
                    <a:schemeClr val="bg1"/>
                  </a:solidFill>
                  <a:latin typeface="微软雅黑" pitchFamily="34" charset="-122"/>
                  <a:cs typeface="Segoe UI" pitchFamily="34" charset="0"/>
                </a:rPr>
                <a:t>单击填加标题</a:t>
              </a:r>
              <a:endParaRPr lang="en-US" altLang="zh-CN" sz="26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endParaRPr lang="en-US" sz="15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200" spc="-28" dirty="0">
                  <a:solidFill>
                    <a:schemeClr val="bg1"/>
                  </a:solidFill>
                  <a:latin typeface="微软雅黑" pitchFamily="34" charset="-122"/>
                  <a:cs typeface="Segoe UI" pitchFamily="34" charset="0"/>
                </a:rPr>
                <a:t>单击填加文字内容</a:t>
              </a:r>
              <a:endParaRPr lang="en-US" sz="1200" spc="-28"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endParaRPr lang="zh-CN" altLang="en-US"/>
            </a:p>
          </p:txBody>
        </p:sp>
      </p:grpSp>
      <p:sp>
        <p:nvSpPr>
          <p:cNvPr id="26" name="Rectangle 2"/>
          <p:cNvSpPr/>
          <p:nvPr/>
        </p:nvSpPr>
        <p:spPr bwMode="auto">
          <a:xfrm>
            <a:off x="3111707" y="857253"/>
            <a:ext cx="1775346" cy="1797654"/>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781" tIns="64784" rIns="64781" bIns="64784"/>
          <a:lstStyle/>
          <a:p>
            <a:pPr defTabSz="647623">
              <a:lnSpc>
                <a:spcPct val="90000"/>
              </a:lnSpc>
              <a:buClr>
                <a:srgbClr val="FFFFFF">
                  <a:lumMod val="50000"/>
                  <a:lumOff val="50000"/>
                </a:srgbClr>
              </a:buClr>
              <a:buSzPct val="90000"/>
              <a:defRPr/>
            </a:pPr>
            <a:endParaRPr lang="en-US" altLang="zh-CN" sz="17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700" spc="-28" dirty="0">
                <a:solidFill>
                  <a:schemeClr val="bg1"/>
                </a:solidFill>
                <a:latin typeface="微软雅黑" pitchFamily="34" charset="-122"/>
                <a:cs typeface="Segoe UI" pitchFamily="34" charset="0"/>
              </a:rPr>
              <a:t>单击填加标题</a:t>
            </a:r>
            <a:endParaRPr lang="en-US" altLang="zh-CN" sz="17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endParaRPr lang="en-US" sz="17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r>
              <a:rPr lang="zh-CN" altLang="en-US" sz="1100" spc="-28" dirty="0">
                <a:solidFill>
                  <a:schemeClr val="bg1"/>
                </a:solidFill>
                <a:latin typeface="微软雅黑" pitchFamily="34" charset="-122"/>
                <a:cs typeface="Segoe UI" pitchFamily="34" charset="0"/>
              </a:rPr>
              <a:t>单击填加文字内容</a:t>
            </a:r>
            <a:endParaRPr lang="en-US" altLang="zh-CN" sz="1100" spc="-28" dirty="0">
              <a:solidFill>
                <a:schemeClr val="bg1"/>
              </a:solidFill>
              <a:latin typeface="微软雅黑" pitchFamily="34" charset="-122"/>
              <a:cs typeface="Segoe UI" pitchFamily="34" charset="0"/>
            </a:endParaRPr>
          </a:p>
          <a:p>
            <a:pPr defTabSz="647623">
              <a:lnSpc>
                <a:spcPct val="90000"/>
              </a:lnSpc>
              <a:buClr>
                <a:srgbClr val="FFFFFF">
                  <a:lumMod val="50000"/>
                  <a:lumOff val="50000"/>
                </a:srgbClr>
              </a:buClr>
              <a:buSzPct val="90000"/>
              <a:defRPr/>
            </a:pPr>
            <a:endParaRPr lang="en-US" sz="1300" spc="-28"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cstate="print"/>
          <a:stretch>
            <a:fillRect/>
          </a:stretch>
        </p:blipFill>
        <p:spPr bwMode="auto">
          <a:xfrm>
            <a:off x="4996054" y="911980"/>
            <a:ext cx="2692135" cy="359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extLst>
      <p:ext uri="{BB962C8B-B14F-4D97-AF65-F5344CB8AC3E}">
        <p14:creationId xmlns:p14="http://schemas.microsoft.com/office/powerpoint/2010/main" val="337192798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新建文件夹 (3)\1058b7c182140c7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26" name="矩形 259"/>
          <p:cNvSpPr>
            <a:spLocks noChangeArrowheads="1"/>
          </p:cNvSpPr>
          <p:nvPr/>
        </p:nvSpPr>
        <p:spPr bwMode="auto">
          <a:xfrm>
            <a:off x="3360443" y="2336844"/>
            <a:ext cx="56760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dirty="0">
                <a:solidFill>
                  <a:schemeClr val="accent1"/>
                </a:solidFill>
                <a:cs typeface="Arial" panose="020B0604020202020204" pitchFamily="34" charset="0"/>
              </a:rPr>
              <a:t>谢谢您的观看！</a:t>
            </a:r>
          </a:p>
        </p:txBody>
      </p:sp>
      <p:sp>
        <p:nvSpPr>
          <p:cNvPr id="27" name="矩形 259"/>
          <p:cNvSpPr>
            <a:spLocks noChangeArrowheads="1"/>
          </p:cNvSpPr>
          <p:nvPr/>
        </p:nvSpPr>
        <p:spPr bwMode="auto">
          <a:xfrm>
            <a:off x="3628690" y="3219197"/>
            <a:ext cx="1616858" cy="220977"/>
          </a:xfrm>
          <a:prstGeom prst="rect">
            <a:avLst/>
          </a:prstGeom>
          <a:noFill/>
          <a:ln w="9525">
            <a:solidFill>
              <a:schemeClr val="accent1"/>
            </a:solidFill>
            <a:miter lim="800000"/>
            <a:headEnd/>
            <a:tailEnd/>
          </a:ln>
          <a:effectLst/>
          <a:extLst/>
        </p:spPr>
        <p:txBody>
          <a:bodyPr wrap="square" lIns="25600" tIns="25600" rIns="25600" bIns="256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汇报人：千库网</a:t>
            </a:r>
            <a:endPar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8" name="矩形 259"/>
          <p:cNvSpPr>
            <a:spLocks noChangeArrowheads="1"/>
          </p:cNvSpPr>
          <p:nvPr/>
        </p:nvSpPr>
        <p:spPr bwMode="auto">
          <a:xfrm>
            <a:off x="5956305" y="3219197"/>
            <a:ext cx="1724618" cy="226803"/>
          </a:xfrm>
          <a:prstGeom prst="rect">
            <a:avLst/>
          </a:prstGeom>
          <a:noFill/>
          <a:ln w="9525">
            <a:solidFill>
              <a:schemeClr val="accent1"/>
            </a:solidFill>
            <a:miter lim="800000"/>
            <a:headEnd/>
            <a:tailEnd/>
          </a:ln>
          <a:effectLst/>
          <a:extLst/>
        </p:spPr>
        <p:txBody>
          <a:bodyPr wrap="square" lIns="25600" tIns="25600" rIns="25600" bIns="256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汇报时间：</a:t>
            </a:r>
            <a:r>
              <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rPr>
              <a:t>XX</a:t>
            </a: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年</a:t>
            </a:r>
            <a:r>
              <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rPr>
              <a:t>XX</a:t>
            </a:r>
            <a:r>
              <a:rPr lang="zh-CN" altLang="en-US" sz="1100" dirty="0">
                <a:solidFill>
                  <a:schemeClr val="accent1"/>
                </a:solidFill>
                <a:latin typeface="Arial" panose="020B0604020202020204" pitchFamily="34" charset="0"/>
                <a:cs typeface="Arial" panose="020B0604020202020204" pitchFamily="34" charset="0"/>
                <a:sym typeface="Arial" panose="020B0604020202020204" pitchFamily="34" charset="0"/>
              </a:rPr>
              <a:t>月</a:t>
            </a:r>
            <a:endParaRPr lang="en-US" altLang="zh-CN" sz="11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9" name="矩形 259"/>
          <p:cNvSpPr>
            <a:spLocks noChangeArrowheads="1"/>
          </p:cNvSpPr>
          <p:nvPr/>
        </p:nvSpPr>
        <p:spPr bwMode="auto">
          <a:xfrm>
            <a:off x="3397112" y="2150051"/>
            <a:ext cx="4787867" cy="2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700" dirty="0">
                <a:solidFill>
                  <a:schemeClr val="accent1"/>
                </a:solidFill>
                <a:cs typeface="Arial" panose="020B0604020202020204" pitchFamily="34" charset="0"/>
              </a:rPr>
              <a:t>PARTY MEMBERS AND CADRES FOR PPT</a:t>
            </a:r>
            <a:endParaRPr lang="zh-CN" altLang="en-US" sz="1700" dirty="0">
              <a:solidFill>
                <a:schemeClr val="accent1"/>
              </a:solidFill>
              <a:cs typeface="Arial" panose="020B0604020202020204" pitchFamily="34" charset="0"/>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3968" y="411510"/>
            <a:ext cx="2160240" cy="1677454"/>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9"/>
                                        </p:tgtEl>
                                        <p:attrNameLst>
                                          <p:attrName>ppt_y</p:attrName>
                                        </p:attrNameLst>
                                      </p:cBhvr>
                                      <p:tavLst>
                                        <p:tav tm="0">
                                          <p:val>
                                            <p:strVal val="#ppt_y"/>
                                          </p:val>
                                        </p:tav>
                                        <p:tav tm="100000">
                                          <p:val>
                                            <p:strVal val="#ppt_y"/>
                                          </p:val>
                                        </p:tav>
                                      </p:tavLst>
                                    </p:anim>
                                    <p:anim calcmode="lin" valueType="num">
                                      <p:cBhvr>
                                        <p:cTn id="22"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9"/>
                                        </p:tgtEl>
                                      </p:cBhvr>
                                    </p:animEffect>
                                  </p:childTnLst>
                                </p:cTn>
                              </p:par>
                            </p:childTnLst>
                          </p:cTn>
                        </p:par>
                        <p:par>
                          <p:cTn id="25" fill="hold">
                            <p:stCondLst>
                              <p:cond delay="280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29"/>
                                        </p:tgtEl>
                                      </p:cBhvr>
                                    </p:animEffect>
                                    <p:animScale>
                                      <p:cBhvr>
                                        <p:cTn id="28" dur="250" autoRev="1" fill="hold"/>
                                        <p:tgtEl>
                                          <p:spTgt spid="29"/>
                                        </p:tgtEl>
                                      </p:cBhvr>
                                      <p:by x="105000" y="105000"/>
                                    </p:animScale>
                                  </p:childTnLst>
                                </p:cTn>
                              </p:par>
                            </p:childTnLst>
                          </p:cTn>
                        </p:par>
                        <p:par>
                          <p:cTn id="29" fill="hold">
                            <p:stCondLst>
                              <p:cond delay="33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6"/>
                                        </p:tgtEl>
                                        <p:attrNameLst>
                                          <p:attrName>ppt_y</p:attrName>
                                        </p:attrNameLst>
                                      </p:cBhvr>
                                      <p:tavLst>
                                        <p:tav tm="0">
                                          <p:val>
                                            <p:strVal val="#ppt_y"/>
                                          </p:val>
                                        </p:tav>
                                        <p:tav tm="100000">
                                          <p:val>
                                            <p:strVal val="#ppt_y"/>
                                          </p:val>
                                        </p:tav>
                                      </p:tavLst>
                                    </p:anim>
                                    <p:anim calcmode="lin" valueType="num">
                                      <p:cBhvr>
                                        <p:cTn id="3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6"/>
                                        </p:tgtEl>
                                      </p:cBhvr>
                                    </p:animEffect>
                                  </p:childTnLst>
                                </p:cTn>
                              </p:par>
                            </p:childTnLst>
                          </p:cTn>
                        </p:par>
                        <p:par>
                          <p:cTn id="37" fill="hold">
                            <p:stCondLst>
                              <p:cond delay="4100"/>
                            </p:stCondLst>
                            <p:childTnLst>
                              <p:par>
                                <p:cTn id="38" presetID="26" presetClass="emph" presetSubtype="0" fill="hold" grpId="1" nodeType="afterEffect">
                                  <p:stCondLst>
                                    <p:cond delay="0"/>
                                  </p:stCondLst>
                                  <p:iterate type="lt">
                                    <p:tmPct val="0"/>
                                  </p:iterate>
                                  <p:childTnLst>
                                    <p:animEffect transition="out" filter="fade">
                                      <p:cBhvr>
                                        <p:cTn id="39" dur="500" tmFilter="0, 0; .2, .5; .8, .5; 1, 0"/>
                                        <p:tgtEl>
                                          <p:spTgt spid="26"/>
                                        </p:tgtEl>
                                      </p:cBhvr>
                                    </p:animEffect>
                                    <p:animScale>
                                      <p:cBhvr>
                                        <p:cTn id="40" dur="250" autoRev="1" fill="hold"/>
                                        <p:tgtEl>
                                          <p:spTgt spid="26"/>
                                        </p:tgtEl>
                                      </p:cBhvr>
                                      <p:by x="105000" y="105000"/>
                                    </p:animScale>
                                  </p:childTnLst>
                                </p:cTn>
                              </p:par>
                            </p:childTnLst>
                          </p:cTn>
                        </p:par>
                        <p:par>
                          <p:cTn id="41" fill="hold">
                            <p:stCondLst>
                              <p:cond delay="4600"/>
                            </p:stCondLst>
                            <p:childTnLst>
                              <p:par>
                                <p:cTn id="42" presetID="53" presetClass="entr" presetSubtype="16"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childTnLst>
                          </p:cTn>
                        </p:par>
                        <p:par>
                          <p:cTn id="47" fill="hold">
                            <p:stCondLst>
                              <p:cond delay="5100"/>
                            </p:stCondLst>
                            <p:childTnLst>
                              <p:par>
                                <p:cTn id="48" presetID="53" presetClass="entr" presetSubtype="16"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27" grpId="0" animBg="1"/>
      <p:bldP spid="28" grpId="0" animBg="1"/>
      <p:bldP spid="29" grpId="0"/>
      <p:bldP spid="2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新建文件夹 (3)\1058b7c182140c7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4" name="文本框 4"/>
          <p:cNvSpPr txBox="1"/>
          <p:nvPr/>
        </p:nvSpPr>
        <p:spPr>
          <a:xfrm>
            <a:off x="4095641" y="2620723"/>
            <a:ext cx="2646878" cy="584775"/>
          </a:xfrm>
          <a:prstGeom prst="rect">
            <a:avLst/>
          </a:prstGeom>
          <a:noFill/>
        </p:spPr>
        <p:txBody>
          <a:bodyPr wrap="none" rtlCol="0">
            <a:spAutoFit/>
          </a:bodyPr>
          <a:lstStyle/>
          <a:p>
            <a:r>
              <a:rPr lang="zh-CN" altLang="en-US" sz="3200" b="1" dirty="0">
                <a:solidFill>
                  <a:schemeClr val="accent1"/>
                </a:solidFill>
                <a:latin typeface="Arial" panose="020B0604020202020204" pitchFamily="34" charset="0"/>
                <a:ea typeface="微软雅黑" pitchFamily="34" charset="-122"/>
                <a:sym typeface="Arial" panose="020B0604020202020204" pitchFamily="34" charset="0"/>
              </a:rPr>
              <a:t>年度工作概述</a:t>
            </a:r>
            <a:endParaRPr lang="en-US" altLang="zh-CN" sz="3200" b="1" dirty="0">
              <a:solidFill>
                <a:schemeClr val="accent1"/>
              </a:solidFill>
              <a:latin typeface="Arial" panose="020B0604020202020204" pitchFamily="34" charset="0"/>
              <a:ea typeface="微软雅黑" pitchFamily="34" charset="-122"/>
              <a:sym typeface="Arial" panose="020B0604020202020204" pitchFamily="34" charset="0"/>
            </a:endParaRPr>
          </a:p>
        </p:txBody>
      </p:sp>
      <p:sp>
        <p:nvSpPr>
          <p:cNvPr id="5" name="矩形: 圆角 8"/>
          <p:cNvSpPr/>
          <p:nvPr/>
        </p:nvSpPr>
        <p:spPr>
          <a:xfrm>
            <a:off x="4179209" y="2187684"/>
            <a:ext cx="1673364" cy="32273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4D4AD"/>
                </a:solidFill>
                <a:latin typeface="微软雅黑" panose="020B0503020204020204" pitchFamily="82" charset="2"/>
                <a:ea typeface="微软雅黑" panose="020B0503020204020204" pitchFamily="82" charset="2"/>
              </a:rPr>
              <a:t>政府工作报告</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8273" y="1861329"/>
            <a:ext cx="514691" cy="279049"/>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6177" y="1059582"/>
            <a:ext cx="229441" cy="198435"/>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3915" y="1501956"/>
            <a:ext cx="328658" cy="210837"/>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250"/>
                            </p:stCondLst>
                            <p:childTnLst>
                              <p:par>
                                <p:cTn id="21" presetID="2" presetClass="entr" presetSubtype="3"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a:spLocks/>
          </p:cNvSpPr>
          <p:nvPr/>
        </p:nvSpPr>
        <p:spPr bwMode="auto">
          <a:xfrm rot="5400000">
            <a:off x="7323448" y="1746847"/>
            <a:ext cx="939640" cy="2758308"/>
          </a:xfrm>
          <a:custGeom>
            <a:avLst/>
            <a:gdLst>
              <a:gd name="connsiteX0" fmla="*/ 0 w 1253008"/>
              <a:gd name="connsiteY0" fmla="*/ 3081115 h 3678400"/>
              <a:gd name="connsiteX1" fmla="*/ 0 w 1253008"/>
              <a:gd name="connsiteY1" fmla="*/ 103674 h 3678400"/>
              <a:gd name="connsiteX2" fmla="*/ 103675 w 1253008"/>
              <a:gd name="connsiteY2" fmla="*/ 0 h 3678400"/>
              <a:gd name="connsiteX3" fmla="*/ 325621 w 1253008"/>
              <a:gd name="connsiteY3" fmla="*/ 0 h 3678400"/>
              <a:gd name="connsiteX4" fmla="*/ 429296 w 1253008"/>
              <a:gd name="connsiteY4" fmla="*/ 103674 h 3678400"/>
              <a:gd name="connsiteX5" fmla="*/ 429296 w 1253008"/>
              <a:gd name="connsiteY5" fmla="*/ 3020727 h 3678400"/>
              <a:gd name="connsiteX6" fmla="*/ 435077 w 1253008"/>
              <a:gd name="connsiteY6" fmla="*/ 3028006 h 3678400"/>
              <a:gd name="connsiteX7" fmla="*/ 629745 w 1253008"/>
              <a:gd name="connsiteY7" fmla="*/ 3047864 h 3678400"/>
              <a:gd name="connsiteX8" fmla="*/ 629745 w 1253008"/>
              <a:gd name="connsiteY8" fmla="*/ 3046873 h 3678400"/>
              <a:gd name="connsiteX9" fmla="*/ 1224810 w 1253008"/>
              <a:gd name="connsiteY9" fmla="*/ 3505788 h 3678400"/>
              <a:gd name="connsiteX10" fmla="*/ 919535 w 1253008"/>
              <a:gd name="connsiteY10" fmla="*/ 3675675 h 3678400"/>
              <a:gd name="connsiteX11" fmla="*/ 824413 w 1253008"/>
              <a:gd name="connsiteY11" fmla="*/ 3496963 h 3678400"/>
              <a:gd name="connsiteX12" fmla="*/ 629745 w 1253008"/>
              <a:gd name="connsiteY12" fmla="*/ 3477106 h 3678400"/>
              <a:gd name="connsiteX13" fmla="*/ 629745 w 1253008"/>
              <a:gd name="connsiteY13" fmla="*/ 3478097 h 3678400"/>
              <a:gd name="connsiteX14" fmla="*/ 9137 w 1253008"/>
              <a:gd name="connsiteY14" fmla="*/ 3138358 h 3678400"/>
              <a:gd name="connsiteX15" fmla="*/ 9348 w 1253008"/>
              <a:gd name="connsiteY15" fmla="*/ 3123250 h 3678400"/>
              <a:gd name="connsiteX16" fmla="*/ 8147 w 1253008"/>
              <a:gd name="connsiteY16" fmla="*/ 3121470 h 3678400"/>
              <a:gd name="connsiteX17" fmla="*/ 0 w 1253008"/>
              <a:gd name="connsiteY17" fmla="*/ 3081115 h 367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3008" h="3678400">
                <a:moveTo>
                  <a:pt x="0" y="3081115"/>
                </a:moveTo>
                <a:lnTo>
                  <a:pt x="0" y="103674"/>
                </a:lnTo>
                <a:cubicBezTo>
                  <a:pt x="0" y="46416"/>
                  <a:pt x="46417" y="0"/>
                  <a:pt x="103675" y="0"/>
                </a:cubicBezTo>
                <a:lnTo>
                  <a:pt x="325621" y="0"/>
                </a:lnTo>
                <a:cubicBezTo>
                  <a:pt x="382879" y="0"/>
                  <a:pt x="429296" y="46416"/>
                  <a:pt x="429296" y="103674"/>
                </a:cubicBezTo>
                <a:lnTo>
                  <a:pt x="429296" y="3020727"/>
                </a:lnTo>
                <a:lnTo>
                  <a:pt x="435077" y="3028006"/>
                </a:lnTo>
                <a:cubicBezTo>
                  <a:pt x="457198" y="3054483"/>
                  <a:pt x="525774" y="3047864"/>
                  <a:pt x="629745" y="3047864"/>
                </a:cubicBezTo>
                <a:lnTo>
                  <a:pt x="629745" y="3046873"/>
                </a:lnTo>
                <a:cubicBezTo>
                  <a:pt x="1187204" y="3046873"/>
                  <a:pt x="1319932" y="3393266"/>
                  <a:pt x="1224810" y="3505788"/>
                </a:cubicBezTo>
                <a:cubicBezTo>
                  <a:pt x="1162870" y="3580803"/>
                  <a:pt x="999172" y="3697739"/>
                  <a:pt x="919535" y="3675675"/>
                </a:cubicBezTo>
                <a:cubicBezTo>
                  <a:pt x="866444" y="3658025"/>
                  <a:pt x="901838" y="3578597"/>
                  <a:pt x="824413" y="3496963"/>
                </a:cubicBezTo>
                <a:cubicBezTo>
                  <a:pt x="802292" y="3470487"/>
                  <a:pt x="733716" y="3477106"/>
                  <a:pt x="629745" y="3477106"/>
                </a:cubicBezTo>
                <a:lnTo>
                  <a:pt x="629745" y="3478097"/>
                </a:lnTo>
                <a:cubicBezTo>
                  <a:pt x="211651" y="3478097"/>
                  <a:pt x="32468" y="3283251"/>
                  <a:pt x="9137" y="3138358"/>
                </a:cubicBezTo>
                <a:lnTo>
                  <a:pt x="9348" y="3123250"/>
                </a:lnTo>
                <a:lnTo>
                  <a:pt x="8147" y="3121470"/>
                </a:lnTo>
                <a:cubicBezTo>
                  <a:pt x="2901" y="3109066"/>
                  <a:pt x="0" y="3095429"/>
                  <a:pt x="0" y="3081115"/>
                </a:cubicBezTo>
                <a:close/>
              </a:path>
            </a:pathLst>
          </a:custGeom>
          <a:solidFill>
            <a:schemeClr val="accent3"/>
          </a:solidFill>
          <a:ln w="25400" cap="flat" cmpd="sng" algn="ctr">
            <a:noFill/>
            <a:prstDash val="solid"/>
          </a:ln>
          <a:effectLst/>
          <a:ex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组合 6"/>
          <p:cNvGrpSpPr/>
          <p:nvPr/>
        </p:nvGrpSpPr>
        <p:grpSpPr>
          <a:xfrm>
            <a:off x="5668685" y="1927996"/>
            <a:ext cx="876029" cy="1718012"/>
            <a:chOff x="7558505" y="2674384"/>
            <a:chExt cx="1168246" cy="2290964"/>
          </a:xfrm>
          <a:solidFill>
            <a:schemeClr val="accent2"/>
          </a:solidFill>
        </p:grpSpPr>
        <p:sp>
          <p:nvSpPr>
            <p:cNvPr id="19"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5"/>
          <p:cNvGrpSpPr/>
          <p:nvPr/>
        </p:nvGrpSpPr>
        <p:grpSpPr>
          <a:xfrm>
            <a:off x="4936979" y="1924892"/>
            <a:ext cx="876029" cy="1719563"/>
            <a:chOff x="6582724" y="2670245"/>
            <a:chExt cx="1168246" cy="2293034"/>
          </a:xfrm>
          <a:solidFill>
            <a:schemeClr val="accent1"/>
          </a:solidFill>
        </p:grpSpPr>
        <p:sp>
          <p:nvSpPr>
            <p:cNvPr id="21"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4"/>
          <p:cNvGrpSpPr/>
          <p:nvPr/>
        </p:nvGrpSpPr>
        <p:grpSpPr>
          <a:xfrm>
            <a:off x="4222005" y="1975227"/>
            <a:ext cx="860849" cy="1614571"/>
            <a:chOff x="5629255" y="2737367"/>
            <a:chExt cx="1148004" cy="2153026"/>
          </a:xfrm>
          <a:solidFill>
            <a:schemeClr val="accent4"/>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3"/>
          <p:cNvGrpSpPr/>
          <p:nvPr/>
        </p:nvGrpSpPr>
        <p:grpSpPr>
          <a:xfrm>
            <a:off x="3476575" y="1921973"/>
            <a:ext cx="876029" cy="1718012"/>
            <a:chOff x="4635171" y="2666353"/>
            <a:chExt cx="1168246" cy="2290964"/>
          </a:xfrm>
          <a:solidFill>
            <a:schemeClr val="accent3"/>
          </a:solidFill>
        </p:grpSpPr>
        <p:sp>
          <p:nvSpPr>
            <p:cNvPr id="8"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1"/>
          <p:cNvGrpSpPr/>
          <p:nvPr/>
        </p:nvGrpSpPr>
        <p:grpSpPr>
          <a:xfrm>
            <a:off x="2744871" y="1918870"/>
            <a:ext cx="876029" cy="1719563"/>
            <a:chOff x="3659390" y="2662213"/>
            <a:chExt cx="1168246" cy="2293034"/>
          </a:xfrm>
          <a:solidFill>
            <a:schemeClr val="accent2"/>
          </a:solidFill>
        </p:grpSpPr>
        <p:sp>
          <p:nvSpPr>
            <p:cNvPr id="12"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54"/>
          <p:cNvSpPr txBox="1"/>
          <p:nvPr/>
        </p:nvSpPr>
        <p:spPr>
          <a:xfrm>
            <a:off x="1669716"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33" name="Rectangle 55"/>
          <p:cNvSpPr/>
          <p:nvPr/>
        </p:nvSpPr>
        <p:spPr>
          <a:xfrm>
            <a:off x="1669717"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54"/>
          <p:cNvSpPr txBox="1"/>
          <p:nvPr/>
        </p:nvSpPr>
        <p:spPr>
          <a:xfrm>
            <a:off x="2378308"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5" name="Rectangle 55"/>
          <p:cNvSpPr/>
          <p:nvPr/>
        </p:nvSpPr>
        <p:spPr>
          <a:xfrm>
            <a:off x="2378308"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54"/>
          <p:cNvSpPr txBox="1"/>
          <p:nvPr/>
        </p:nvSpPr>
        <p:spPr>
          <a:xfrm>
            <a:off x="3507589"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7" name="Rectangle 55"/>
          <p:cNvSpPr/>
          <p:nvPr/>
        </p:nvSpPr>
        <p:spPr>
          <a:xfrm>
            <a:off x="3507589"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54"/>
          <p:cNvSpPr txBox="1"/>
          <p:nvPr/>
        </p:nvSpPr>
        <p:spPr>
          <a:xfrm>
            <a:off x="4172234"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9" name="Rectangle 55"/>
          <p:cNvSpPr/>
          <p:nvPr/>
        </p:nvSpPr>
        <p:spPr>
          <a:xfrm>
            <a:off x="4172235"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54"/>
          <p:cNvSpPr txBox="1"/>
          <p:nvPr/>
        </p:nvSpPr>
        <p:spPr>
          <a:xfrm>
            <a:off x="5345461"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51" name="Rectangle 55"/>
          <p:cNvSpPr/>
          <p:nvPr/>
        </p:nvSpPr>
        <p:spPr>
          <a:xfrm>
            <a:off x="5345462"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4"/>
          <p:cNvSpPr txBox="1"/>
          <p:nvPr/>
        </p:nvSpPr>
        <p:spPr>
          <a:xfrm>
            <a:off x="5915067"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53" name="Rectangle 55"/>
          <p:cNvSpPr/>
          <p:nvPr/>
        </p:nvSpPr>
        <p:spPr>
          <a:xfrm>
            <a:off x="5915067"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2"/>
          <p:cNvGrpSpPr/>
          <p:nvPr/>
        </p:nvGrpSpPr>
        <p:grpSpPr>
          <a:xfrm>
            <a:off x="-28419" y="1969204"/>
            <a:ext cx="2919163" cy="1599390"/>
            <a:chOff x="-38987" y="2729334"/>
            <a:chExt cx="3892912" cy="2132784"/>
          </a:xfrm>
          <a:solidFill>
            <a:schemeClr val="accent1"/>
          </a:solidFill>
        </p:grpSpPr>
        <p:sp>
          <p:nvSpPr>
            <p:cNvPr id="29" name="任意多边形 28"/>
            <p:cNvSpPr/>
            <p:nvPr/>
          </p:nvSpPr>
          <p:spPr>
            <a:xfrm rot="16200000">
              <a:off x="1127315" y="1563032"/>
              <a:ext cx="1245336" cy="3577940"/>
            </a:xfrm>
            <a:custGeom>
              <a:avLst/>
              <a:gdLst>
                <a:gd name="connsiteX0" fmla="*/ 1242568 w 1245336"/>
                <a:gd name="connsiteY0" fmla="*/ 3285554 h 3577940"/>
                <a:gd name="connsiteX1" fmla="*/ 1217336 w 1245336"/>
                <a:gd name="connsiteY1" fmla="*/ 3404574 h 3577940"/>
                <a:gd name="connsiteX2" fmla="*/ 912061 w 1245336"/>
                <a:gd name="connsiteY2" fmla="*/ 3574731 h 3577940"/>
                <a:gd name="connsiteX3" fmla="*/ 816939 w 1245336"/>
                <a:gd name="connsiteY3" fmla="*/ 3395735 h 3577940"/>
                <a:gd name="connsiteX4" fmla="*/ 622271 w 1245336"/>
                <a:gd name="connsiteY4" fmla="*/ 3375846 h 3577940"/>
                <a:gd name="connsiteX5" fmla="*/ 622271 w 1245336"/>
                <a:gd name="connsiteY5" fmla="*/ 3374366 h 3577940"/>
                <a:gd name="connsiteX6" fmla="*/ 1973 w 1245336"/>
                <a:gd name="connsiteY6" fmla="*/ 3035950 h 3577940"/>
                <a:gd name="connsiteX7" fmla="*/ 2017 w 1245336"/>
                <a:gd name="connsiteY7" fmla="*/ 3031859 h 3577940"/>
                <a:gd name="connsiteX8" fmla="*/ 0 w 1245336"/>
                <a:gd name="connsiteY8" fmla="*/ 3031859 h 3577940"/>
                <a:gd name="connsiteX9" fmla="*/ 0 w 1245336"/>
                <a:gd name="connsiteY9" fmla="*/ 0 h 3577940"/>
                <a:gd name="connsiteX10" fmla="*/ 429296 w 1245336"/>
                <a:gd name="connsiteY10" fmla="*/ 0 h 3577940"/>
                <a:gd name="connsiteX11" fmla="*/ 429296 w 1245336"/>
                <a:gd name="connsiteY11" fmla="*/ 2926627 h 3577940"/>
                <a:gd name="connsiteX12" fmla="*/ 453975 w 1245336"/>
                <a:gd name="connsiteY12" fmla="*/ 2939132 h 3577940"/>
                <a:gd name="connsiteX13" fmla="*/ 622271 w 1245336"/>
                <a:gd name="connsiteY13" fmla="*/ 2945658 h 3577940"/>
                <a:gd name="connsiteX14" fmla="*/ 622271 w 1245336"/>
                <a:gd name="connsiteY14" fmla="*/ 2947139 h 3577940"/>
                <a:gd name="connsiteX15" fmla="*/ 1242568 w 1245336"/>
                <a:gd name="connsiteY15" fmla="*/ 3285554 h 357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5336" h="3577940">
                  <a:moveTo>
                    <a:pt x="1242568" y="3285554"/>
                  </a:moveTo>
                  <a:cubicBezTo>
                    <a:pt x="1250518" y="3333721"/>
                    <a:pt x="1241116" y="3376399"/>
                    <a:pt x="1217336" y="3404574"/>
                  </a:cubicBezTo>
                  <a:cubicBezTo>
                    <a:pt x="1153184" y="3479709"/>
                    <a:pt x="989486" y="3599040"/>
                    <a:pt x="912061" y="3574731"/>
                  </a:cubicBezTo>
                  <a:cubicBezTo>
                    <a:pt x="856757" y="3559263"/>
                    <a:pt x="894364" y="3477499"/>
                    <a:pt x="816939" y="3395735"/>
                  </a:cubicBezTo>
                  <a:cubicBezTo>
                    <a:pt x="792605" y="3371427"/>
                    <a:pt x="724029" y="3375846"/>
                    <a:pt x="622271" y="3375846"/>
                  </a:cubicBezTo>
                  <a:lnTo>
                    <a:pt x="622271" y="3374366"/>
                  </a:lnTo>
                  <a:cubicBezTo>
                    <a:pt x="205836" y="3374366"/>
                    <a:pt x="25823" y="3180453"/>
                    <a:pt x="1973" y="3035950"/>
                  </a:cubicBezTo>
                  <a:lnTo>
                    <a:pt x="2017" y="3031859"/>
                  </a:lnTo>
                  <a:lnTo>
                    <a:pt x="0" y="3031859"/>
                  </a:lnTo>
                  <a:lnTo>
                    <a:pt x="0" y="0"/>
                  </a:lnTo>
                  <a:lnTo>
                    <a:pt x="429296" y="0"/>
                  </a:lnTo>
                  <a:lnTo>
                    <a:pt x="429296" y="2926627"/>
                  </a:lnTo>
                  <a:lnTo>
                    <a:pt x="453975" y="2939132"/>
                  </a:lnTo>
                  <a:cubicBezTo>
                    <a:pt x="488298" y="2948144"/>
                    <a:pt x="545952" y="2945658"/>
                    <a:pt x="622271" y="2945658"/>
                  </a:cubicBezTo>
                  <a:lnTo>
                    <a:pt x="622271" y="2947139"/>
                  </a:lnTo>
                  <a:cubicBezTo>
                    <a:pt x="1038705" y="2947139"/>
                    <a:pt x="1218718" y="3141052"/>
                    <a:pt x="1242568" y="3285554"/>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0"/>
            <p:cNvSpPr>
              <a:spLocks/>
            </p:cNvSpPr>
            <p:nvPr/>
          </p:nvSpPr>
          <p:spPr bwMode="auto">
            <a:xfrm rot="5400000">
              <a:off x="2554781"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47297851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anim calcmode="lin" valueType="num">
                                      <p:cBhvr>
                                        <p:cTn id="22" dur="750" fill="hold"/>
                                        <p:tgtEl>
                                          <p:spTgt spid="6"/>
                                        </p:tgtEl>
                                        <p:attrNameLst>
                                          <p:attrName>ppt_x</p:attrName>
                                        </p:attrNameLst>
                                      </p:cBhvr>
                                      <p:tavLst>
                                        <p:tav tm="0">
                                          <p:val>
                                            <p:strVal val="#ppt_x"/>
                                          </p:val>
                                        </p:tav>
                                        <p:tav tm="100000">
                                          <p:val>
                                            <p:strVal val="#ppt_x"/>
                                          </p:val>
                                        </p:tav>
                                      </p:tavLst>
                                    </p:anim>
                                    <p:anim calcmode="lin" valueType="num">
                                      <p:cBhvr>
                                        <p:cTn id="23" dur="75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750"/>
                            </p:stCondLst>
                            <p:childTnLst>
                              <p:par>
                                <p:cTn id="25" presetID="2" presetClass="entr" presetSubtype="4"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ppt_x"/>
                                          </p:val>
                                        </p:tav>
                                        <p:tav tm="100000">
                                          <p:val>
                                            <p:strVal val="#ppt_x"/>
                                          </p:val>
                                        </p:tav>
                                      </p:tavLst>
                                    </p:anim>
                                    <p:anim calcmode="lin" valueType="num">
                                      <p:cBhvr additive="base">
                                        <p:cTn id="3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750"/>
                                        <p:tgtEl>
                                          <p:spTgt spid="5"/>
                                        </p:tgtEl>
                                      </p:cBhvr>
                                    </p:animEffect>
                                    <p:anim calcmode="lin" valueType="num">
                                      <p:cBhvr>
                                        <p:cTn id="38" dur="750" fill="hold"/>
                                        <p:tgtEl>
                                          <p:spTgt spid="5"/>
                                        </p:tgtEl>
                                        <p:attrNameLst>
                                          <p:attrName>ppt_x</p:attrName>
                                        </p:attrNameLst>
                                      </p:cBhvr>
                                      <p:tavLst>
                                        <p:tav tm="0">
                                          <p:val>
                                            <p:strVal val="#ppt_x"/>
                                          </p:val>
                                        </p:tav>
                                        <p:tav tm="100000">
                                          <p:val>
                                            <p:strVal val="#ppt_x"/>
                                          </p:val>
                                        </p:tav>
                                      </p:tavLst>
                                    </p:anim>
                                    <p:anim calcmode="lin" valueType="num">
                                      <p:cBhvr>
                                        <p:cTn id="39" dur="75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750"/>
                            </p:stCondLst>
                            <p:childTnLst>
                              <p:par>
                                <p:cTn id="41" presetID="2" presetClass="entr" presetSubtype="1"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750"/>
                                        <p:tgtEl>
                                          <p:spTgt spid="4"/>
                                        </p:tgtEl>
                                      </p:cBhvr>
                                    </p:animEffect>
                                    <p:anim calcmode="lin" valueType="num">
                                      <p:cBhvr>
                                        <p:cTn id="54" dur="750" fill="hold"/>
                                        <p:tgtEl>
                                          <p:spTgt spid="4"/>
                                        </p:tgtEl>
                                        <p:attrNameLst>
                                          <p:attrName>ppt_x</p:attrName>
                                        </p:attrNameLst>
                                      </p:cBhvr>
                                      <p:tavLst>
                                        <p:tav tm="0">
                                          <p:val>
                                            <p:strVal val="#ppt_x"/>
                                          </p:val>
                                        </p:tav>
                                        <p:tav tm="100000">
                                          <p:val>
                                            <p:strVal val="#ppt_x"/>
                                          </p:val>
                                        </p:tav>
                                      </p:tavLst>
                                    </p:anim>
                                    <p:anim calcmode="lin" valueType="num">
                                      <p:cBhvr>
                                        <p:cTn id="55" dur="750" fill="hold"/>
                                        <p:tgtEl>
                                          <p:spTgt spid="4"/>
                                        </p:tgtEl>
                                        <p:attrNameLst>
                                          <p:attrName>ppt_y</p:attrName>
                                        </p:attrNameLst>
                                      </p:cBhvr>
                                      <p:tavLst>
                                        <p:tav tm="0">
                                          <p:val>
                                            <p:strVal val="#ppt_y+.1"/>
                                          </p:val>
                                        </p:tav>
                                        <p:tav tm="100000">
                                          <p:val>
                                            <p:strVal val="#ppt_y"/>
                                          </p:val>
                                        </p:tav>
                                      </p:tavLst>
                                    </p:anim>
                                  </p:childTnLst>
                                </p:cTn>
                              </p:par>
                            </p:childTnLst>
                          </p:cTn>
                        </p:par>
                        <p:par>
                          <p:cTn id="56" fill="hold">
                            <p:stCondLst>
                              <p:cond delay="750"/>
                            </p:stCondLst>
                            <p:childTnLst>
                              <p:par>
                                <p:cTn id="57" presetID="2" presetClass="entr" presetSubtype="4"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ppt_x"/>
                                          </p:val>
                                        </p:tav>
                                        <p:tav tm="100000">
                                          <p:val>
                                            <p:strVal val="#ppt_x"/>
                                          </p:val>
                                        </p:tav>
                                      </p:tavLst>
                                    </p:anim>
                                    <p:anim calcmode="lin" valueType="num">
                                      <p:cBhvr additive="base">
                                        <p:cTn id="60" dur="500" fill="hold"/>
                                        <p:tgtEl>
                                          <p:spTgt spid="4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ppt_x"/>
                                          </p:val>
                                        </p:tav>
                                        <p:tav tm="100000">
                                          <p:val>
                                            <p:strVal val="#ppt_x"/>
                                          </p:val>
                                        </p:tav>
                                      </p:tavLst>
                                    </p:anim>
                                    <p:anim calcmode="lin" valueType="num">
                                      <p:cBhvr additive="base">
                                        <p:cTn id="6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750"/>
                                        <p:tgtEl>
                                          <p:spTgt spid="3"/>
                                        </p:tgtEl>
                                      </p:cBhvr>
                                    </p:animEffect>
                                    <p:anim calcmode="lin" valueType="num">
                                      <p:cBhvr>
                                        <p:cTn id="70" dur="750" fill="hold"/>
                                        <p:tgtEl>
                                          <p:spTgt spid="3"/>
                                        </p:tgtEl>
                                        <p:attrNameLst>
                                          <p:attrName>ppt_x</p:attrName>
                                        </p:attrNameLst>
                                      </p:cBhvr>
                                      <p:tavLst>
                                        <p:tav tm="0">
                                          <p:val>
                                            <p:strVal val="#ppt_x"/>
                                          </p:val>
                                        </p:tav>
                                        <p:tav tm="100000">
                                          <p:val>
                                            <p:strVal val="#ppt_x"/>
                                          </p:val>
                                        </p:tav>
                                      </p:tavLst>
                                    </p:anim>
                                    <p:anim calcmode="lin" valueType="num">
                                      <p:cBhvr>
                                        <p:cTn id="71" dur="750" fill="hold"/>
                                        <p:tgtEl>
                                          <p:spTgt spid="3"/>
                                        </p:tgtEl>
                                        <p:attrNameLst>
                                          <p:attrName>ppt_y</p:attrName>
                                        </p:attrNameLst>
                                      </p:cBhvr>
                                      <p:tavLst>
                                        <p:tav tm="0">
                                          <p:val>
                                            <p:strVal val="#ppt_y+.1"/>
                                          </p:val>
                                        </p:tav>
                                        <p:tav tm="100000">
                                          <p:val>
                                            <p:strVal val="#ppt_y"/>
                                          </p:val>
                                        </p:tav>
                                      </p:tavLst>
                                    </p:anim>
                                  </p:childTnLst>
                                </p:cTn>
                              </p:par>
                            </p:childTnLst>
                          </p:cTn>
                        </p:par>
                        <p:par>
                          <p:cTn id="72" fill="hold">
                            <p:stCondLst>
                              <p:cond delay="750"/>
                            </p:stCondLst>
                            <p:childTnLst>
                              <p:par>
                                <p:cTn id="73" presetID="2" presetClass="entr" presetSubtype="1"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ppt_x"/>
                                          </p:val>
                                        </p:tav>
                                        <p:tav tm="100000">
                                          <p:val>
                                            <p:strVal val="#ppt_x"/>
                                          </p:val>
                                        </p:tav>
                                      </p:tavLst>
                                    </p:anim>
                                    <p:anim calcmode="lin" valueType="num">
                                      <p:cBhvr additive="base">
                                        <p:cTn id="76" dur="500" fill="hold"/>
                                        <p:tgtEl>
                                          <p:spTgt spid="50"/>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fill="hold"/>
                                        <p:tgtEl>
                                          <p:spTgt spid="51"/>
                                        </p:tgtEl>
                                        <p:attrNameLst>
                                          <p:attrName>ppt_x</p:attrName>
                                        </p:attrNameLst>
                                      </p:cBhvr>
                                      <p:tavLst>
                                        <p:tav tm="0">
                                          <p:val>
                                            <p:strVal val="#ppt_x"/>
                                          </p:val>
                                        </p:tav>
                                        <p:tav tm="100000">
                                          <p:val>
                                            <p:strVal val="#ppt_x"/>
                                          </p:val>
                                        </p:tav>
                                      </p:tavLst>
                                    </p:anim>
                                    <p:anim calcmode="lin" valueType="num">
                                      <p:cBhvr additive="base">
                                        <p:cTn id="80"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750"/>
                                        <p:tgtEl>
                                          <p:spTgt spid="2"/>
                                        </p:tgtEl>
                                      </p:cBhvr>
                                    </p:animEffect>
                                    <p:anim calcmode="lin" valueType="num">
                                      <p:cBhvr>
                                        <p:cTn id="86" dur="750" fill="hold"/>
                                        <p:tgtEl>
                                          <p:spTgt spid="2"/>
                                        </p:tgtEl>
                                        <p:attrNameLst>
                                          <p:attrName>ppt_x</p:attrName>
                                        </p:attrNameLst>
                                      </p:cBhvr>
                                      <p:tavLst>
                                        <p:tav tm="0">
                                          <p:val>
                                            <p:strVal val="#ppt_x"/>
                                          </p:val>
                                        </p:tav>
                                        <p:tav tm="100000">
                                          <p:val>
                                            <p:strVal val="#ppt_x"/>
                                          </p:val>
                                        </p:tav>
                                      </p:tavLst>
                                    </p:anim>
                                    <p:anim calcmode="lin" valueType="num">
                                      <p:cBhvr>
                                        <p:cTn id="87" dur="750" fill="hold"/>
                                        <p:tgtEl>
                                          <p:spTgt spid="2"/>
                                        </p:tgtEl>
                                        <p:attrNameLst>
                                          <p:attrName>ppt_y</p:attrName>
                                        </p:attrNameLst>
                                      </p:cBhvr>
                                      <p:tavLst>
                                        <p:tav tm="0">
                                          <p:val>
                                            <p:strVal val="#ppt_y+.1"/>
                                          </p:val>
                                        </p:tav>
                                        <p:tav tm="100000">
                                          <p:val>
                                            <p:strVal val="#ppt_y"/>
                                          </p:val>
                                        </p:tav>
                                      </p:tavLst>
                                    </p:anim>
                                  </p:childTnLst>
                                </p:cTn>
                              </p:par>
                            </p:childTnLst>
                          </p:cTn>
                        </p:par>
                        <p:par>
                          <p:cTn id="88" fill="hold">
                            <p:stCondLst>
                              <p:cond delay="750"/>
                            </p:stCondLst>
                            <p:childTnLst>
                              <p:par>
                                <p:cTn id="89" presetID="2" presetClass="entr" presetSubtype="4"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additive="base">
                                        <p:cTn id="91" dur="500" fill="hold"/>
                                        <p:tgtEl>
                                          <p:spTgt spid="52"/>
                                        </p:tgtEl>
                                        <p:attrNameLst>
                                          <p:attrName>ppt_x</p:attrName>
                                        </p:attrNameLst>
                                      </p:cBhvr>
                                      <p:tavLst>
                                        <p:tav tm="0">
                                          <p:val>
                                            <p:strVal val="#ppt_x"/>
                                          </p:val>
                                        </p:tav>
                                        <p:tav tm="100000">
                                          <p:val>
                                            <p:strVal val="#ppt_x"/>
                                          </p:val>
                                        </p:tav>
                                      </p:tavLst>
                                    </p:anim>
                                    <p:anim calcmode="lin" valueType="num">
                                      <p:cBhvr additive="base">
                                        <p:cTn id="92" dur="500" fill="hold"/>
                                        <p:tgtEl>
                                          <p:spTgt spid="52"/>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3"/>
                                        </p:tgtEl>
                                        <p:attrNameLst>
                                          <p:attrName>style.visibility</p:attrName>
                                        </p:attrNameLst>
                                      </p:cBhvr>
                                      <p:to>
                                        <p:strVal val="visible"/>
                                      </p:to>
                                    </p:set>
                                    <p:anim calcmode="lin" valueType="num">
                                      <p:cBhvr additive="base">
                                        <p:cTn id="95" dur="500" fill="hold"/>
                                        <p:tgtEl>
                                          <p:spTgt spid="53"/>
                                        </p:tgtEl>
                                        <p:attrNameLst>
                                          <p:attrName>ppt_x</p:attrName>
                                        </p:attrNameLst>
                                      </p:cBhvr>
                                      <p:tavLst>
                                        <p:tav tm="0">
                                          <p:val>
                                            <p:strVal val="#ppt_x"/>
                                          </p:val>
                                        </p:tav>
                                        <p:tav tm="100000">
                                          <p:val>
                                            <p:strVal val="#ppt_x"/>
                                          </p:val>
                                        </p:tav>
                                      </p:tavLst>
                                    </p:anim>
                                    <p:anim calcmode="lin" valueType="num">
                                      <p:cBhvr additive="base">
                                        <p:cTn id="9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wipe(left)">
                                      <p:cBhvr>
                                        <p:cTn id="10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3" grpId="0"/>
      <p:bldP spid="44" grpId="0"/>
      <p:bldP spid="45" grpId="0"/>
      <p:bldP spid="46" grpId="0"/>
      <p:bldP spid="47" grpId="0"/>
      <p:bldP spid="48" grpId="0"/>
      <p:bldP spid="49" grpId="0"/>
      <p:bldP spid="50"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5"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7" tIns="38097" rIns="38097" bIns="3809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7" tIns="38097" rIns="38097" bIns="3809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5"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7" tIns="38097" rIns="38097" bIns="3809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600"/>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7" tIns="38097" rIns="38097" bIns="3809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2" name="组合 37"/>
          <p:cNvGrpSpPr/>
          <p:nvPr/>
        </p:nvGrpSpPr>
        <p:grpSpPr>
          <a:xfrm>
            <a:off x="2313735" y="1108482"/>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3" name="组合 36"/>
          <p:cNvGrpSpPr/>
          <p:nvPr/>
        </p:nvGrpSpPr>
        <p:grpSpPr>
          <a:xfrm>
            <a:off x="1944345" y="2047199"/>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33"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4" name="组合 34"/>
          <p:cNvGrpSpPr/>
          <p:nvPr/>
        </p:nvGrpSpPr>
        <p:grpSpPr>
          <a:xfrm>
            <a:off x="1205565" y="3434599"/>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2"/>
          <p:cNvGrpSpPr/>
          <p:nvPr/>
        </p:nvGrpSpPr>
        <p:grpSpPr>
          <a:xfrm>
            <a:off x="827586" y="4118666"/>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3"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7" rIns="82273" bIns="41137"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7" rIns="82273" bIns="41137" rtlCol="0" anchor="ctr"/>
          <a:lstStyle/>
          <a:p>
            <a:pPr algn="ctr"/>
            <a:endParaRPr lang="bg-BG" dirty="0">
              <a:latin typeface="Calibri Light"/>
            </a:endParaRPr>
          </a:p>
        </p:txBody>
      </p:sp>
      <p:sp>
        <p:nvSpPr>
          <p:cNvPr id="20" name="Round Same Side Corner Rectangle 69"/>
          <p:cNvSpPr/>
          <p:nvPr/>
        </p:nvSpPr>
        <p:spPr>
          <a:xfrm rot="10800000" flipH="1">
            <a:off x="5091213" y="2613342"/>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7" rIns="82273" bIns="41137" rtlCol="0" anchor="ctr"/>
          <a:lstStyle/>
          <a:p>
            <a:pPr algn="ctr"/>
            <a:endParaRPr lang="bg-BG" dirty="0">
              <a:latin typeface="Calibri Light"/>
            </a:endParaRPr>
          </a:p>
        </p:txBody>
      </p:sp>
      <p:grpSp>
        <p:nvGrpSpPr>
          <p:cNvPr id="36" name="组合 38"/>
          <p:cNvGrpSpPr/>
          <p:nvPr/>
        </p:nvGrpSpPr>
        <p:grpSpPr>
          <a:xfrm>
            <a:off x="5228513" y="1109266"/>
            <a:ext cx="2871880" cy="560858"/>
            <a:chOff x="5228512" y="1109269"/>
            <a:chExt cx="2871880" cy="560858"/>
          </a:xfrm>
        </p:grpSpPr>
        <p:sp>
          <p:nvSpPr>
            <p:cNvPr id="21" name="TextBox 20"/>
            <p:cNvSpPr txBox="1"/>
            <p:nvPr/>
          </p:nvSpPr>
          <p:spPr>
            <a:xfrm>
              <a:off x="5228512" y="1303103"/>
              <a:ext cx="2871880" cy="367024"/>
            </a:xfrm>
            <a:prstGeom prst="rect">
              <a:avLst/>
            </a:prstGeom>
            <a:noFill/>
          </p:spPr>
          <p:txBody>
            <a:bodyPr wrap="square" lIns="34290" tIns="17145" rIns="34290" bIns="17145"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7" name="组合 39"/>
          <p:cNvGrpSpPr/>
          <p:nvPr/>
        </p:nvGrpSpPr>
        <p:grpSpPr>
          <a:xfrm>
            <a:off x="5228513" y="1869179"/>
            <a:ext cx="2871880" cy="560857"/>
            <a:chOff x="5228512" y="1869180"/>
            <a:chExt cx="2871880" cy="560857"/>
          </a:xfrm>
        </p:grpSpPr>
        <p:sp>
          <p:nvSpPr>
            <p:cNvPr id="23" name="TextBox 22"/>
            <p:cNvSpPr txBox="1"/>
            <p:nvPr/>
          </p:nvSpPr>
          <p:spPr>
            <a:xfrm>
              <a:off x="5228512" y="2063013"/>
              <a:ext cx="2871880" cy="367024"/>
            </a:xfrm>
            <a:prstGeom prst="rect">
              <a:avLst/>
            </a:prstGeom>
            <a:noFill/>
          </p:spPr>
          <p:txBody>
            <a:bodyPr wrap="square" lIns="34290" tIns="17145" rIns="34290" bIns="17145"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8" name="组合 40"/>
          <p:cNvGrpSpPr/>
          <p:nvPr/>
        </p:nvGrpSpPr>
        <p:grpSpPr>
          <a:xfrm>
            <a:off x="5228513" y="2629090"/>
            <a:ext cx="2871880" cy="560858"/>
            <a:chOff x="5228512" y="2629091"/>
            <a:chExt cx="2871880" cy="560858"/>
          </a:xfrm>
        </p:grpSpPr>
        <p:sp>
          <p:nvSpPr>
            <p:cNvPr id="25" name="TextBox 24"/>
            <p:cNvSpPr txBox="1"/>
            <p:nvPr/>
          </p:nvSpPr>
          <p:spPr>
            <a:xfrm>
              <a:off x="5228512" y="2822925"/>
              <a:ext cx="2871880" cy="367024"/>
            </a:xfrm>
            <a:prstGeom prst="rect">
              <a:avLst/>
            </a:prstGeom>
            <a:noFill/>
          </p:spPr>
          <p:txBody>
            <a:bodyPr wrap="square" lIns="34290" tIns="17145" rIns="34290" bIns="17145"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7" rIns="82273" bIns="41137" rtlCol="0" anchor="ctr"/>
          <a:lstStyle/>
          <a:p>
            <a:pPr algn="ctr"/>
            <a:endParaRPr lang="bg-BG" dirty="0">
              <a:latin typeface="Calibri Light"/>
            </a:endParaRPr>
          </a:p>
        </p:txBody>
      </p:sp>
      <p:sp>
        <p:nvSpPr>
          <p:cNvPr id="28" name="Round Same Side Corner Rectangle 77"/>
          <p:cNvSpPr/>
          <p:nvPr/>
        </p:nvSpPr>
        <p:spPr>
          <a:xfrm rot="10800000" flipH="1">
            <a:off x="5091213"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7" rIns="82273" bIns="41137" rtlCol="0" anchor="ctr"/>
          <a:lstStyle/>
          <a:p>
            <a:pPr algn="ctr"/>
            <a:endParaRPr lang="bg-BG" dirty="0">
              <a:latin typeface="Calibri Light"/>
            </a:endParaRPr>
          </a:p>
        </p:txBody>
      </p:sp>
      <p:grpSp>
        <p:nvGrpSpPr>
          <p:cNvPr id="39" name="组合 41"/>
          <p:cNvGrpSpPr/>
          <p:nvPr/>
        </p:nvGrpSpPr>
        <p:grpSpPr>
          <a:xfrm>
            <a:off x="5228513" y="3299800"/>
            <a:ext cx="2871880" cy="523924"/>
            <a:chOff x="5228512" y="3299800"/>
            <a:chExt cx="2871880" cy="523924"/>
          </a:xfrm>
        </p:grpSpPr>
        <p:sp>
          <p:nvSpPr>
            <p:cNvPr id="29" name="TextBox 28"/>
            <p:cNvSpPr txBox="1"/>
            <p:nvPr/>
          </p:nvSpPr>
          <p:spPr>
            <a:xfrm>
              <a:off x="5228512" y="3493634"/>
              <a:ext cx="2871880" cy="330090"/>
            </a:xfrm>
            <a:prstGeom prst="rect">
              <a:avLst/>
            </a:prstGeom>
            <a:noFill/>
          </p:spPr>
          <p:txBody>
            <a:bodyPr wrap="square" lIns="34290" tIns="17145" rIns="34290" bIns="17145"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42"/>
          <p:cNvGrpSpPr/>
          <p:nvPr/>
        </p:nvGrpSpPr>
        <p:grpSpPr>
          <a:xfrm>
            <a:off x="5228513" y="4059708"/>
            <a:ext cx="2871880" cy="560859"/>
            <a:chOff x="5228512" y="4059711"/>
            <a:chExt cx="2871880" cy="560859"/>
          </a:xfrm>
        </p:grpSpPr>
        <p:sp>
          <p:nvSpPr>
            <p:cNvPr id="31" name="TextBox 30"/>
            <p:cNvSpPr txBox="1"/>
            <p:nvPr/>
          </p:nvSpPr>
          <p:spPr>
            <a:xfrm>
              <a:off x="5228512" y="4253546"/>
              <a:ext cx="2871880" cy="367024"/>
            </a:xfrm>
            <a:prstGeom prst="rect">
              <a:avLst/>
            </a:prstGeom>
            <a:noFill/>
          </p:spPr>
          <p:txBody>
            <a:bodyPr wrap="square" lIns="34290" tIns="17145" rIns="34290" bIns="17145"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290019175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right)">
                                      <p:cBhvr>
                                        <p:cTn id="15" dur="500"/>
                                        <p:tgtEl>
                                          <p:spTgt spid="3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righ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500"/>
                                        <p:tgtEl>
                                          <p:spTgt spid="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left)">
                                      <p:cBhvr>
                                        <p:cTn id="55" dur="500"/>
                                        <p:tgtEl>
                                          <p:spTgt spid="37"/>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5723758" y="1370850"/>
            <a:ext cx="589447" cy="606748"/>
            <a:chOff x="1463339" y="1072758"/>
            <a:chExt cx="1546058" cy="1546058"/>
          </a:xfrm>
          <a:effectLst>
            <a:outerShdw blurRad="330200" dist="215900" dir="6900000" sx="81000" sy="81000" algn="t" rotWithShape="0">
              <a:prstClr val="black">
                <a:alpha val="42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0" name="椭圆 9"/>
            <p:cNvSpPr/>
            <p:nvPr/>
          </p:nvSpPr>
          <p:spPr>
            <a:xfrm>
              <a:off x="1484232" y="1093651"/>
              <a:ext cx="1504274"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1" name="椭圆 10"/>
          <p:cNvSpPr/>
          <p:nvPr/>
        </p:nvSpPr>
        <p:spPr>
          <a:xfrm>
            <a:off x="5795423" y="1444619"/>
            <a:ext cx="446118" cy="459210"/>
          </a:xfrm>
          <a:prstGeom prst="ellipse">
            <a:avLst/>
          </a:prstGeom>
          <a:solidFill>
            <a:schemeClr val="accent1"/>
          </a:solidFill>
          <a:ln>
            <a:noFill/>
          </a:ln>
          <a:effectLst>
            <a:innerShdw blurRad="114300">
              <a:srgbClr val="D3133C">
                <a:alpha val="14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3" name="组合 11"/>
          <p:cNvGrpSpPr/>
          <p:nvPr/>
        </p:nvGrpSpPr>
        <p:grpSpPr>
          <a:xfrm>
            <a:off x="5712590" y="2189015"/>
            <a:ext cx="589447" cy="606748"/>
            <a:chOff x="1463339" y="1072758"/>
            <a:chExt cx="1546058" cy="1546058"/>
          </a:xfrm>
          <a:effectLst>
            <a:outerShdw blurRad="330200" dist="215900" dir="6900000" sx="81000" sy="8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4" name="椭圆 1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5" name="椭圆 14"/>
          <p:cNvSpPr/>
          <p:nvPr/>
        </p:nvSpPr>
        <p:spPr>
          <a:xfrm>
            <a:off x="5784255" y="2262783"/>
            <a:ext cx="446118" cy="4592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4" name="组合 15"/>
          <p:cNvGrpSpPr/>
          <p:nvPr/>
        </p:nvGrpSpPr>
        <p:grpSpPr>
          <a:xfrm>
            <a:off x="5712590" y="3007178"/>
            <a:ext cx="589447" cy="606748"/>
            <a:chOff x="1463339" y="1072758"/>
            <a:chExt cx="1546058" cy="1546058"/>
          </a:xfrm>
          <a:effectLst>
            <a:outerShdw blurRad="330200" dist="215900" dir="6900000" sx="81000" sy="8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9" name="椭圆 18"/>
          <p:cNvSpPr/>
          <p:nvPr/>
        </p:nvSpPr>
        <p:spPr>
          <a:xfrm>
            <a:off x="5784255" y="3080946"/>
            <a:ext cx="446118" cy="45921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5" name="组合 6"/>
          <p:cNvGrpSpPr/>
          <p:nvPr/>
        </p:nvGrpSpPr>
        <p:grpSpPr>
          <a:xfrm>
            <a:off x="6521422" y="1330127"/>
            <a:ext cx="2006433" cy="690763"/>
            <a:chOff x="6084168" y="1189133"/>
            <a:chExt cx="1669538" cy="712120"/>
          </a:xfrm>
        </p:grpSpPr>
        <p:sp>
          <p:nvSpPr>
            <p:cNvPr id="21" name="TextBox 20"/>
            <p:cNvSpPr txBox="1"/>
            <p:nvPr/>
          </p:nvSpPr>
          <p:spPr>
            <a:xfrm>
              <a:off x="6084168" y="1514664"/>
              <a:ext cx="1669538" cy="386589"/>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2" name="TextBox 21"/>
            <p:cNvSpPr txBox="1"/>
            <p:nvPr/>
          </p:nvSpPr>
          <p:spPr>
            <a:xfrm>
              <a:off x="6109640" y="1189133"/>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grpSp>
        <p:nvGrpSpPr>
          <p:cNvPr id="6" name="组合 29"/>
          <p:cNvGrpSpPr/>
          <p:nvPr/>
        </p:nvGrpSpPr>
        <p:grpSpPr>
          <a:xfrm>
            <a:off x="6521422" y="2148835"/>
            <a:ext cx="2006433" cy="654705"/>
            <a:chOff x="6084168" y="2476479"/>
            <a:chExt cx="1669538" cy="674948"/>
          </a:xfrm>
        </p:grpSpPr>
        <p:sp>
          <p:nvSpPr>
            <p:cNvPr id="23" name="TextBox 22"/>
            <p:cNvSpPr txBox="1"/>
            <p:nvPr/>
          </p:nvSpPr>
          <p:spPr>
            <a:xfrm>
              <a:off x="6084168" y="2764838"/>
              <a:ext cx="1669538" cy="386589"/>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4" name="TextBox 23"/>
            <p:cNvSpPr txBox="1"/>
            <p:nvPr/>
          </p:nvSpPr>
          <p:spPr>
            <a:xfrm>
              <a:off x="6109640" y="2476479"/>
              <a:ext cx="1008112" cy="285564"/>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grpSp>
        <p:nvGrpSpPr>
          <p:cNvPr id="7" name="组合 30"/>
          <p:cNvGrpSpPr/>
          <p:nvPr/>
        </p:nvGrpSpPr>
        <p:grpSpPr>
          <a:xfrm>
            <a:off x="6521422" y="2967005"/>
            <a:ext cx="2006433" cy="668951"/>
            <a:chOff x="6084168" y="3696502"/>
            <a:chExt cx="1669538" cy="689634"/>
          </a:xfrm>
        </p:grpSpPr>
        <p:sp>
          <p:nvSpPr>
            <p:cNvPr id="25" name="TextBox 24"/>
            <p:cNvSpPr txBox="1"/>
            <p:nvPr/>
          </p:nvSpPr>
          <p:spPr>
            <a:xfrm>
              <a:off x="6084168" y="3999548"/>
              <a:ext cx="1669538" cy="386588"/>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6" name="TextBox 25"/>
            <p:cNvSpPr txBox="1"/>
            <p:nvPr/>
          </p:nvSpPr>
          <p:spPr>
            <a:xfrm>
              <a:off x="6094400" y="3696502"/>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27" name="TextBox 26"/>
          <p:cNvSpPr txBox="1"/>
          <p:nvPr/>
        </p:nvSpPr>
        <p:spPr>
          <a:xfrm>
            <a:off x="5795424" y="1481730"/>
            <a:ext cx="493970"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01</a:t>
            </a:r>
            <a:endParaRPr lang="zh-CN" altLang="en-US" dirty="0">
              <a:solidFill>
                <a:schemeClr val="bg1"/>
              </a:solidFill>
              <a:latin typeface="DFGothic-EB" panose="02010609010101010101" pitchFamily="1" charset="-128"/>
              <a:ea typeface="DFGothic-EB" panose="02010609010101010101" pitchFamily="1" charset="-128"/>
            </a:endParaRPr>
          </a:p>
        </p:txBody>
      </p:sp>
      <p:sp>
        <p:nvSpPr>
          <p:cNvPr id="28" name="TextBox 27"/>
          <p:cNvSpPr txBox="1"/>
          <p:nvPr/>
        </p:nvSpPr>
        <p:spPr>
          <a:xfrm>
            <a:off x="5779550" y="2345559"/>
            <a:ext cx="517781"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02</a:t>
            </a:r>
            <a:endParaRPr lang="zh-CN" altLang="en-US" dirty="0">
              <a:solidFill>
                <a:schemeClr val="bg1"/>
              </a:solidFill>
              <a:latin typeface="DFGothic-EB" panose="02010609010101010101" pitchFamily="1" charset="-128"/>
              <a:ea typeface="DFGothic-EB" panose="02010609010101010101" pitchFamily="1" charset="-128"/>
            </a:endParaRPr>
          </a:p>
        </p:txBody>
      </p:sp>
      <p:sp>
        <p:nvSpPr>
          <p:cNvPr id="29" name="TextBox 28"/>
          <p:cNvSpPr txBox="1"/>
          <p:nvPr/>
        </p:nvSpPr>
        <p:spPr>
          <a:xfrm>
            <a:off x="5779550" y="3137403"/>
            <a:ext cx="517781"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03</a:t>
            </a:r>
            <a:endParaRPr lang="zh-CN" altLang="en-US" dirty="0">
              <a:solidFill>
                <a:schemeClr val="bg1"/>
              </a:solidFill>
              <a:latin typeface="DFGothic-EB" panose="02010609010101010101" pitchFamily="1" charset="-128"/>
              <a:ea typeface="DFGothic-EB" panose="02010609010101010101" pitchFamily="1" charset="-128"/>
            </a:endParaRPr>
          </a:p>
        </p:txBody>
      </p:sp>
      <p:grpSp>
        <p:nvGrpSpPr>
          <p:cNvPr id="8" name="组合 96"/>
          <p:cNvGrpSpPr/>
          <p:nvPr/>
        </p:nvGrpSpPr>
        <p:grpSpPr>
          <a:xfrm>
            <a:off x="721770" y="1548525"/>
            <a:ext cx="4575896" cy="2862297"/>
            <a:chOff x="857224" y="1876434"/>
            <a:chExt cx="3519051" cy="2124076"/>
          </a:xfrm>
        </p:grpSpPr>
        <p:grpSp>
          <p:nvGrpSpPr>
            <p:cNvPr id="12" name="Group 7"/>
            <p:cNvGrpSpPr/>
            <p:nvPr/>
          </p:nvGrpSpPr>
          <p:grpSpPr>
            <a:xfrm>
              <a:off x="857224" y="1876434"/>
              <a:ext cx="3519051" cy="2124076"/>
              <a:chOff x="4901105" y="2090748"/>
              <a:chExt cx="3519051" cy="2124076"/>
            </a:xfrm>
          </p:grpSpPr>
          <p:pic>
            <p:nvPicPr>
              <p:cNvPr id="100" name="Picture 53"/>
              <p:cNvPicPr>
                <a:picLocks noChangeAspect="1"/>
              </p:cNvPicPr>
              <p:nvPr/>
            </p:nvPicPr>
            <p:blipFill>
              <a:blip r:embed="rId3" cstate="print"/>
              <a:srcRect/>
              <a:stretch>
                <a:fillRect/>
              </a:stretch>
            </p:blipFill>
            <p:spPr bwMode="auto">
              <a:xfrm>
                <a:off x="4901105" y="2090748"/>
                <a:ext cx="3519051" cy="2124076"/>
              </a:xfrm>
              <a:prstGeom prst="rect">
                <a:avLst/>
              </a:prstGeom>
              <a:noFill/>
              <a:ln w="9525">
                <a:noFill/>
                <a:miter lim="800000"/>
                <a:headEnd/>
                <a:tailEnd/>
              </a:ln>
            </p:spPr>
          </p:pic>
          <p:sp>
            <p:nvSpPr>
              <p:cNvPr id="101" name="Rectangle 9"/>
              <p:cNvSpPr/>
              <p:nvPr/>
            </p:nvSpPr>
            <p:spPr>
              <a:xfrm>
                <a:off x="5330923" y="2195514"/>
                <a:ext cx="2675358" cy="1674094"/>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p>
            </p:txBody>
          </p:sp>
        </p:grpSp>
        <p:pic>
          <p:nvPicPr>
            <p:cNvPr id="99" name="图片 98"/>
            <p:cNvPicPr>
              <a:picLocks noChangeAspect="1"/>
            </p:cNvPicPr>
            <p:nvPr/>
          </p:nvPicPr>
          <p:blipFill>
            <a:blip r:embed="rId5" cstate="print"/>
            <a:stretch>
              <a:fillRect/>
            </a:stretch>
          </p:blipFill>
          <p:spPr>
            <a:xfrm>
              <a:off x="1292003" y="1981200"/>
              <a:ext cx="2665435" cy="1713148"/>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pic>
      </p:grpSp>
      <p:sp>
        <p:nvSpPr>
          <p:cNvPr id="42" name="Rectangle 19"/>
          <p:cNvSpPr>
            <a:spLocks noChangeArrowheads="1"/>
          </p:cNvSpPr>
          <p:nvPr/>
        </p:nvSpPr>
        <p:spPr bwMode="auto">
          <a:xfrm>
            <a:off x="31315022"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年</a:t>
            </a:r>
            <a:endParaRPr lang="zh-CN" altLang="zh-CN" sz="1600" dirty="0"/>
          </a:p>
        </p:txBody>
      </p:sp>
      <p:sp>
        <p:nvSpPr>
          <p:cNvPr id="43" name="Rectangle 20"/>
          <p:cNvSpPr>
            <a:spLocks noChangeArrowheads="1"/>
          </p:cNvSpPr>
          <p:nvPr/>
        </p:nvSpPr>
        <p:spPr bwMode="auto">
          <a:xfrm>
            <a:off x="35985445"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度</a:t>
            </a:r>
            <a:endParaRPr lang="zh-CN" altLang="zh-CN" sz="1600" dirty="0"/>
          </a:p>
        </p:txBody>
      </p:sp>
      <p:sp>
        <p:nvSpPr>
          <p:cNvPr id="44" name="Rectangle 21"/>
          <p:cNvSpPr>
            <a:spLocks noChangeArrowheads="1"/>
          </p:cNvSpPr>
          <p:nvPr/>
        </p:nvSpPr>
        <p:spPr bwMode="auto">
          <a:xfrm>
            <a:off x="40663809"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工</a:t>
            </a:r>
            <a:endParaRPr lang="zh-CN" altLang="zh-CN" sz="1600" dirty="0"/>
          </a:p>
        </p:txBody>
      </p:sp>
      <p:sp>
        <p:nvSpPr>
          <p:cNvPr id="45" name="Rectangle 22"/>
          <p:cNvSpPr>
            <a:spLocks noChangeArrowheads="1"/>
          </p:cNvSpPr>
          <p:nvPr/>
        </p:nvSpPr>
        <p:spPr bwMode="auto">
          <a:xfrm>
            <a:off x="45334233"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作</a:t>
            </a:r>
            <a:endParaRPr lang="zh-CN" altLang="zh-CN" sz="1600" dirty="0"/>
          </a:p>
        </p:txBody>
      </p:sp>
      <p:sp>
        <p:nvSpPr>
          <p:cNvPr id="46" name="Rectangle 23"/>
          <p:cNvSpPr>
            <a:spLocks noChangeArrowheads="1"/>
          </p:cNvSpPr>
          <p:nvPr/>
        </p:nvSpPr>
        <p:spPr bwMode="auto">
          <a:xfrm>
            <a:off x="50006245"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概</a:t>
            </a:r>
            <a:endParaRPr lang="zh-CN" altLang="zh-CN" sz="1600" dirty="0"/>
          </a:p>
        </p:txBody>
      </p:sp>
      <p:sp>
        <p:nvSpPr>
          <p:cNvPr id="47" name="Rectangle 24"/>
          <p:cNvSpPr>
            <a:spLocks noChangeArrowheads="1"/>
          </p:cNvSpPr>
          <p:nvPr/>
        </p:nvSpPr>
        <p:spPr bwMode="auto">
          <a:xfrm>
            <a:off x="54684606" y="8048939"/>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述</a:t>
            </a:r>
            <a:endParaRPr lang="zh-CN" altLang="zh-CN" sz="1600" dirty="0"/>
          </a:p>
        </p:txBody>
      </p:sp>
      <p:sp>
        <p:nvSpPr>
          <p:cNvPr id="48" name="Rectangle 25"/>
          <p:cNvSpPr>
            <a:spLocks noChangeArrowheads="1"/>
          </p:cNvSpPr>
          <p:nvPr/>
        </p:nvSpPr>
        <p:spPr bwMode="auto">
          <a:xfrm>
            <a:off x="63812731"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年</a:t>
            </a:r>
            <a:endParaRPr lang="zh-CN" altLang="zh-CN" sz="1600" dirty="0"/>
          </a:p>
        </p:txBody>
      </p:sp>
      <p:sp>
        <p:nvSpPr>
          <p:cNvPr id="49" name="Rectangle 26"/>
          <p:cNvSpPr>
            <a:spLocks noChangeArrowheads="1"/>
          </p:cNvSpPr>
          <p:nvPr/>
        </p:nvSpPr>
        <p:spPr bwMode="auto">
          <a:xfrm>
            <a:off x="68483153"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度</a:t>
            </a:r>
            <a:endParaRPr lang="zh-CN" altLang="zh-CN" sz="1600" dirty="0"/>
          </a:p>
        </p:txBody>
      </p:sp>
      <p:sp>
        <p:nvSpPr>
          <p:cNvPr id="50" name="Rectangle 27"/>
          <p:cNvSpPr>
            <a:spLocks noChangeArrowheads="1"/>
          </p:cNvSpPr>
          <p:nvPr/>
        </p:nvSpPr>
        <p:spPr bwMode="auto">
          <a:xfrm>
            <a:off x="73161517"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工</a:t>
            </a:r>
            <a:endParaRPr lang="zh-CN" altLang="zh-CN" sz="1600" dirty="0"/>
          </a:p>
        </p:txBody>
      </p:sp>
      <p:sp>
        <p:nvSpPr>
          <p:cNvPr id="51" name="Rectangle 28"/>
          <p:cNvSpPr>
            <a:spLocks noChangeArrowheads="1"/>
          </p:cNvSpPr>
          <p:nvPr/>
        </p:nvSpPr>
        <p:spPr bwMode="auto">
          <a:xfrm>
            <a:off x="77833529"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作</a:t>
            </a:r>
            <a:endParaRPr lang="zh-CN" altLang="zh-CN" sz="1600" dirty="0"/>
          </a:p>
        </p:txBody>
      </p:sp>
      <p:sp>
        <p:nvSpPr>
          <p:cNvPr id="52" name="Rectangle 29"/>
          <p:cNvSpPr>
            <a:spLocks noChangeArrowheads="1"/>
          </p:cNvSpPr>
          <p:nvPr/>
        </p:nvSpPr>
        <p:spPr bwMode="auto">
          <a:xfrm>
            <a:off x="82503954"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概</a:t>
            </a:r>
            <a:endParaRPr lang="zh-CN" altLang="zh-CN" sz="1600" dirty="0"/>
          </a:p>
        </p:txBody>
      </p:sp>
      <p:sp>
        <p:nvSpPr>
          <p:cNvPr id="53" name="Rectangle 30"/>
          <p:cNvSpPr>
            <a:spLocks noChangeArrowheads="1"/>
          </p:cNvSpPr>
          <p:nvPr/>
        </p:nvSpPr>
        <p:spPr bwMode="auto">
          <a:xfrm>
            <a:off x="87182315"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述</a:t>
            </a:r>
            <a:endParaRPr lang="zh-CN" altLang="zh-CN" sz="1600" dirty="0"/>
          </a:p>
        </p:txBody>
      </p:sp>
      <p:sp>
        <p:nvSpPr>
          <p:cNvPr id="54" name="Rectangle 31"/>
          <p:cNvSpPr>
            <a:spLocks noChangeArrowheads="1"/>
          </p:cNvSpPr>
          <p:nvPr/>
        </p:nvSpPr>
        <p:spPr bwMode="auto">
          <a:xfrm>
            <a:off x="96310438"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年</a:t>
            </a:r>
            <a:endParaRPr lang="zh-CN" altLang="zh-CN" sz="1600" dirty="0"/>
          </a:p>
        </p:txBody>
      </p:sp>
      <p:sp>
        <p:nvSpPr>
          <p:cNvPr id="55" name="Rectangle 32"/>
          <p:cNvSpPr>
            <a:spLocks noChangeArrowheads="1"/>
          </p:cNvSpPr>
          <p:nvPr/>
        </p:nvSpPr>
        <p:spPr bwMode="auto">
          <a:xfrm>
            <a:off x="100982451"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度</a:t>
            </a:r>
            <a:endParaRPr lang="zh-CN" altLang="zh-CN" sz="1600" dirty="0"/>
          </a:p>
        </p:txBody>
      </p:sp>
      <p:sp>
        <p:nvSpPr>
          <p:cNvPr id="59" name="Rectangle 33"/>
          <p:cNvSpPr>
            <a:spLocks noChangeArrowheads="1"/>
          </p:cNvSpPr>
          <p:nvPr/>
        </p:nvSpPr>
        <p:spPr bwMode="auto">
          <a:xfrm>
            <a:off x="105660814"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工</a:t>
            </a:r>
            <a:endParaRPr lang="zh-CN" altLang="zh-CN" sz="1600" dirty="0"/>
          </a:p>
        </p:txBody>
      </p:sp>
      <p:sp>
        <p:nvSpPr>
          <p:cNvPr id="60" name="Rectangle 34"/>
          <p:cNvSpPr>
            <a:spLocks noChangeArrowheads="1"/>
          </p:cNvSpPr>
          <p:nvPr/>
        </p:nvSpPr>
        <p:spPr bwMode="auto">
          <a:xfrm>
            <a:off x="110331238"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作</a:t>
            </a:r>
            <a:endParaRPr lang="zh-CN" altLang="zh-CN" sz="1600" dirty="0"/>
          </a:p>
        </p:txBody>
      </p:sp>
      <p:sp>
        <p:nvSpPr>
          <p:cNvPr id="61" name="Rectangle 35"/>
          <p:cNvSpPr>
            <a:spLocks noChangeArrowheads="1"/>
          </p:cNvSpPr>
          <p:nvPr/>
        </p:nvSpPr>
        <p:spPr bwMode="auto">
          <a:xfrm>
            <a:off x="115001663"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概</a:t>
            </a:r>
            <a:endParaRPr lang="zh-CN" altLang="zh-CN" sz="1600" dirty="0"/>
          </a:p>
        </p:txBody>
      </p:sp>
      <p:sp>
        <p:nvSpPr>
          <p:cNvPr id="62" name="Rectangle 36"/>
          <p:cNvSpPr>
            <a:spLocks noChangeArrowheads="1"/>
          </p:cNvSpPr>
          <p:nvPr/>
        </p:nvSpPr>
        <p:spPr bwMode="auto">
          <a:xfrm>
            <a:off x="119680024"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述</a:t>
            </a:r>
            <a:endParaRPr lang="zh-CN" altLang="zh-CN" sz="1600" dirty="0"/>
          </a:p>
        </p:txBody>
      </p:sp>
      <p:sp>
        <p:nvSpPr>
          <p:cNvPr id="63" name="Rectangle 37"/>
          <p:cNvSpPr>
            <a:spLocks noChangeArrowheads="1"/>
          </p:cNvSpPr>
          <p:nvPr/>
        </p:nvSpPr>
        <p:spPr bwMode="auto">
          <a:xfrm>
            <a:off x="128809735"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年</a:t>
            </a:r>
            <a:endParaRPr lang="zh-CN" altLang="zh-CN" sz="1600" dirty="0"/>
          </a:p>
        </p:txBody>
      </p:sp>
      <p:sp>
        <p:nvSpPr>
          <p:cNvPr id="64" name="Rectangle 38"/>
          <p:cNvSpPr>
            <a:spLocks noChangeArrowheads="1"/>
          </p:cNvSpPr>
          <p:nvPr/>
        </p:nvSpPr>
        <p:spPr bwMode="auto">
          <a:xfrm>
            <a:off x="133480159"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度</a:t>
            </a:r>
            <a:endParaRPr lang="zh-CN" altLang="zh-CN" sz="1600" dirty="0"/>
          </a:p>
        </p:txBody>
      </p:sp>
      <p:sp>
        <p:nvSpPr>
          <p:cNvPr id="65" name="Rectangle 39"/>
          <p:cNvSpPr>
            <a:spLocks noChangeArrowheads="1"/>
          </p:cNvSpPr>
          <p:nvPr/>
        </p:nvSpPr>
        <p:spPr bwMode="auto">
          <a:xfrm>
            <a:off x="138158523"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工</a:t>
            </a:r>
            <a:endParaRPr lang="zh-CN" altLang="zh-CN" sz="1600" dirty="0"/>
          </a:p>
        </p:txBody>
      </p:sp>
      <p:sp>
        <p:nvSpPr>
          <p:cNvPr id="66" name="Rectangle 40"/>
          <p:cNvSpPr>
            <a:spLocks noChangeArrowheads="1"/>
          </p:cNvSpPr>
          <p:nvPr/>
        </p:nvSpPr>
        <p:spPr bwMode="auto">
          <a:xfrm>
            <a:off x="142828946"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作</a:t>
            </a:r>
            <a:endParaRPr lang="zh-CN" altLang="zh-CN" sz="1600" dirty="0"/>
          </a:p>
        </p:txBody>
      </p:sp>
      <p:sp>
        <p:nvSpPr>
          <p:cNvPr id="67" name="Rectangle 41"/>
          <p:cNvSpPr>
            <a:spLocks noChangeArrowheads="1"/>
          </p:cNvSpPr>
          <p:nvPr/>
        </p:nvSpPr>
        <p:spPr bwMode="auto">
          <a:xfrm>
            <a:off x="147499370"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概</a:t>
            </a:r>
            <a:endParaRPr lang="zh-CN" altLang="zh-CN" sz="1600" dirty="0"/>
          </a:p>
        </p:txBody>
      </p:sp>
      <p:sp>
        <p:nvSpPr>
          <p:cNvPr id="68" name="Rectangle 42"/>
          <p:cNvSpPr>
            <a:spLocks noChangeArrowheads="1"/>
          </p:cNvSpPr>
          <p:nvPr/>
        </p:nvSpPr>
        <p:spPr bwMode="auto">
          <a:xfrm>
            <a:off x="152177732"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述</a:t>
            </a:r>
            <a:endParaRPr lang="zh-CN" altLang="zh-CN" sz="1600" dirty="0"/>
          </a:p>
        </p:txBody>
      </p:sp>
      <p:sp>
        <p:nvSpPr>
          <p:cNvPr id="71" name="Rectangle 43"/>
          <p:cNvSpPr>
            <a:spLocks noChangeArrowheads="1"/>
          </p:cNvSpPr>
          <p:nvPr/>
        </p:nvSpPr>
        <p:spPr bwMode="auto">
          <a:xfrm>
            <a:off x="161307442"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年</a:t>
            </a:r>
            <a:endParaRPr lang="zh-CN" altLang="zh-CN" sz="1600" dirty="0"/>
          </a:p>
        </p:txBody>
      </p:sp>
      <p:sp>
        <p:nvSpPr>
          <p:cNvPr id="72" name="Rectangle 44"/>
          <p:cNvSpPr>
            <a:spLocks noChangeArrowheads="1"/>
          </p:cNvSpPr>
          <p:nvPr/>
        </p:nvSpPr>
        <p:spPr bwMode="auto">
          <a:xfrm>
            <a:off x="165977867"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度</a:t>
            </a:r>
            <a:endParaRPr lang="zh-CN" altLang="zh-CN" sz="1600" dirty="0"/>
          </a:p>
        </p:txBody>
      </p:sp>
      <p:sp>
        <p:nvSpPr>
          <p:cNvPr id="73" name="Rectangle 45"/>
          <p:cNvSpPr>
            <a:spLocks noChangeArrowheads="1"/>
          </p:cNvSpPr>
          <p:nvPr/>
        </p:nvSpPr>
        <p:spPr bwMode="auto">
          <a:xfrm>
            <a:off x="170656229"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工</a:t>
            </a:r>
            <a:endParaRPr lang="zh-CN" altLang="zh-CN" sz="1600" dirty="0"/>
          </a:p>
        </p:txBody>
      </p:sp>
      <p:sp>
        <p:nvSpPr>
          <p:cNvPr id="77" name="Rectangle 46"/>
          <p:cNvSpPr>
            <a:spLocks noChangeArrowheads="1"/>
          </p:cNvSpPr>
          <p:nvPr/>
        </p:nvSpPr>
        <p:spPr bwMode="auto">
          <a:xfrm>
            <a:off x="175326655"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作</a:t>
            </a:r>
            <a:endParaRPr lang="zh-CN" altLang="zh-CN" sz="1600" dirty="0"/>
          </a:p>
        </p:txBody>
      </p:sp>
      <p:sp>
        <p:nvSpPr>
          <p:cNvPr id="83" name="Rectangle 47"/>
          <p:cNvSpPr>
            <a:spLocks noChangeArrowheads="1"/>
          </p:cNvSpPr>
          <p:nvPr/>
        </p:nvSpPr>
        <p:spPr bwMode="auto">
          <a:xfrm>
            <a:off x="179997079"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概</a:t>
            </a:r>
            <a:endParaRPr lang="zh-CN" altLang="zh-CN" sz="1600" dirty="0"/>
          </a:p>
        </p:txBody>
      </p:sp>
      <p:sp>
        <p:nvSpPr>
          <p:cNvPr id="84" name="Rectangle 48"/>
          <p:cNvSpPr>
            <a:spLocks noChangeArrowheads="1"/>
          </p:cNvSpPr>
          <p:nvPr/>
        </p:nvSpPr>
        <p:spPr bwMode="auto">
          <a:xfrm>
            <a:off x="184675441" y="8199278"/>
            <a:ext cx="4693789" cy="563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35600" dirty="0">
                <a:solidFill>
                  <a:srgbClr val="231915"/>
                </a:solidFill>
                <a:latin typeface="思源黑体 CN Normal" pitchFamily="34" charset="-122"/>
                <a:ea typeface="思源黑体 CN Normal" pitchFamily="34" charset="-122"/>
              </a:rPr>
              <a:t>述</a:t>
            </a:r>
            <a:endParaRPr lang="zh-CN" altLang="zh-CN" sz="1600" dirty="0"/>
          </a:p>
        </p:txBody>
      </p:sp>
      <p:sp>
        <p:nvSpPr>
          <p:cNvPr id="86" name="Line 50"/>
          <p:cNvSpPr>
            <a:spLocks noChangeShapeType="1"/>
          </p:cNvSpPr>
          <p:nvPr/>
        </p:nvSpPr>
        <p:spPr bwMode="auto">
          <a:xfrm flipV="1">
            <a:off x="23415625" y="22674174"/>
            <a:ext cx="175475879" cy="47389"/>
          </a:xfrm>
          <a:prstGeom prst="line">
            <a:avLst/>
          </a:prstGeom>
          <a:noFill/>
          <a:ln w="152400" cap="flat">
            <a:solidFill>
              <a:srgbClr val="231915"/>
            </a:solidFill>
            <a:prstDash val="solid"/>
            <a:miter lim="800000"/>
            <a:headEnd/>
            <a:tailEnd/>
          </a:ln>
          <a:extLst>
            <a:ext uri="{909E8E84-426E-40DD-AFC4-6F175D3DCCD1}">
              <a14:hiddenFill xmlns:a14="http://schemas.microsoft.com/office/drawing/2010/main">
                <a:noFill/>
              </a14:hiddenFill>
            </a:ext>
          </a:extLst>
        </p:spPr>
        <p:txBody>
          <a:bodyPr vert="horz" wrap="square" lIns="92349" tIns="46174" rIns="92349" bIns="46174" numCol="1" anchor="t" anchorCtr="0" compatLnSpc="1">
            <a:prstTxWarp prst="textNoShape">
              <a:avLst/>
            </a:prstTxWarp>
          </a:bodyPr>
          <a:lstStyle/>
          <a:p>
            <a:endParaRPr lang="zh-CN" altLang="en-US" sz="1600" dirty="0"/>
          </a:p>
        </p:txBody>
      </p:sp>
      <p:sp>
        <p:nvSpPr>
          <p:cNvPr id="88" name="Freeform 51"/>
          <p:cNvSpPr>
            <a:spLocks/>
          </p:cNvSpPr>
          <p:nvPr/>
        </p:nvSpPr>
        <p:spPr bwMode="auto">
          <a:xfrm>
            <a:off x="73848908" y="44123433"/>
            <a:ext cx="131367196" cy="18429430"/>
          </a:xfrm>
          <a:custGeom>
            <a:avLst/>
            <a:gdLst>
              <a:gd name="T0" fmla="*/ 0 w 17241"/>
              <a:gd name="T1" fmla="*/ 0 h 2350"/>
              <a:gd name="T2" fmla="*/ 16165 w 17241"/>
              <a:gd name="T3" fmla="*/ 0 h 2350"/>
              <a:gd name="T4" fmla="*/ 17241 w 17241"/>
              <a:gd name="T5" fmla="*/ 2350 h 2350"/>
              <a:gd name="T6" fmla="*/ 0 w 17241"/>
              <a:gd name="T7" fmla="*/ 2350 h 2350"/>
              <a:gd name="T8" fmla="*/ 0 w 17241"/>
              <a:gd name="T9" fmla="*/ 0 h 2350"/>
            </a:gdLst>
            <a:ahLst/>
            <a:cxnLst>
              <a:cxn ang="0">
                <a:pos x="T0" y="T1"/>
              </a:cxn>
              <a:cxn ang="0">
                <a:pos x="T2" y="T3"/>
              </a:cxn>
              <a:cxn ang="0">
                <a:pos x="T4" y="T5"/>
              </a:cxn>
              <a:cxn ang="0">
                <a:pos x="T6" y="T7"/>
              </a:cxn>
              <a:cxn ang="0">
                <a:pos x="T8" y="T9"/>
              </a:cxn>
            </a:cxnLst>
            <a:rect l="0" t="0" r="r" b="b"/>
            <a:pathLst>
              <a:path w="17241" h="2350">
                <a:moveTo>
                  <a:pt x="0" y="0"/>
                </a:moveTo>
                <a:lnTo>
                  <a:pt x="16165" y="0"/>
                </a:lnTo>
                <a:lnTo>
                  <a:pt x="17241" y="2350"/>
                </a:lnTo>
                <a:lnTo>
                  <a:pt x="0" y="2350"/>
                </a:lnTo>
                <a:lnTo>
                  <a:pt x="0" y="0"/>
                </a:lnTo>
                <a:close/>
              </a:path>
            </a:pathLst>
          </a:custGeom>
          <a:noFill/>
          <a:ln w="152400" cap="flat">
            <a:solidFill>
              <a:srgbClr val="23191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2349" tIns="46174" rIns="92349" bIns="46174" numCol="1" anchor="t" anchorCtr="0" compatLnSpc="1">
            <a:prstTxWarp prst="textNoShape">
              <a:avLst/>
            </a:prstTxWarp>
          </a:bodyPr>
          <a:lstStyle/>
          <a:p>
            <a:endParaRPr lang="zh-CN" altLang="en-US" sz="1600" dirty="0"/>
          </a:p>
        </p:txBody>
      </p:sp>
      <p:grpSp>
        <p:nvGrpSpPr>
          <p:cNvPr id="16" name="组合 89"/>
          <p:cNvGrpSpPr/>
          <p:nvPr/>
        </p:nvGrpSpPr>
        <p:grpSpPr>
          <a:xfrm>
            <a:off x="5712590" y="3740114"/>
            <a:ext cx="589447" cy="606748"/>
            <a:chOff x="1463339" y="1072758"/>
            <a:chExt cx="1546058" cy="1546058"/>
          </a:xfrm>
          <a:effectLst>
            <a:outerShdw blurRad="330200" dist="215900" dir="6900000" sx="81000" sy="81000" algn="t" rotWithShape="0">
              <a:prstClr val="black">
                <a:alpha val="49000"/>
              </a:prstClr>
            </a:outerShdw>
          </a:effectLst>
        </p:grpSpPr>
        <p:sp>
          <p:nvSpPr>
            <p:cNvPr id="92" name="同心圆 9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93" name="椭圆 9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94" name="椭圆 93"/>
          <p:cNvSpPr/>
          <p:nvPr/>
        </p:nvSpPr>
        <p:spPr>
          <a:xfrm>
            <a:off x="5784255" y="3813883"/>
            <a:ext cx="446118" cy="45921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20" name="组合 94"/>
          <p:cNvGrpSpPr/>
          <p:nvPr/>
        </p:nvGrpSpPr>
        <p:grpSpPr>
          <a:xfrm>
            <a:off x="6521422" y="3688912"/>
            <a:ext cx="2006433" cy="679980"/>
            <a:chOff x="6084168" y="3685133"/>
            <a:chExt cx="1669538" cy="701003"/>
          </a:xfrm>
        </p:grpSpPr>
        <p:sp>
          <p:nvSpPr>
            <p:cNvPr id="96" name="TextBox 95"/>
            <p:cNvSpPr txBox="1"/>
            <p:nvPr/>
          </p:nvSpPr>
          <p:spPr>
            <a:xfrm>
              <a:off x="6084168" y="3999548"/>
              <a:ext cx="1669538" cy="386588"/>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102" name="TextBox 101"/>
            <p:cNvSpPr txBox="1"/>
            <p:nvPr/>
          </p:nvSpPr>
          <p:spPr>
            <a:xfrm>
              <a:off x="6094400" y="3685133"/>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103" name="TextBox 102"/>
          <p:cNvSpPr txBox="1"/>
          <p:nvPr/>
        </p:nvSpPr>
        <p:spPr>
          <a:xfrm>
            <a:off x="5784254" y="3867494"/>
            <a:ext cx="528950"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04</a:t>
            </a:r>
            <a:endParaRPr lang="zh-CN" altLang="en-US" dirty="0">
              <a:solidFill>
                <a:schemeClr val="bg1"/>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5454929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2/3*#ppt_w"/>
                                          </p:val>
                                        </p:tav>
                                        <p:tav tm="100000">
                                          <p:val>
                                            <p:strVal val="#ppt_w"/>
                                          </p:val>
                                        </p:tav>
                                      </p:tavLst>
                                    </p:anim>
                                    <p:anim calcmode="lin" valueType="num">
                                      <p:cBhvr>
                                        <p:cTn id="13" dur="500" fill="hold"/>
                                        <p:tgtEl>
                                          <p:spTgt spid="2"/>
                                        </p:tgtEl>
                                        <p:attrNameLst>
                                          <p:attrName>ppt_h</p:attrName>
                                        </p:attrNameLst>
                                      </p:cBhvr>
                                      <p:tavLst>
                                        <p:tav tm="0">
                                          <p:val>
                                            <p:strVal val="2/3*#ppt_h"/>
                                          </p:val>
                                        </p:tav>
                                        <p:tav tm="100000">
                                          <p:val>
                                            <p:strVal val="#ppt_h"/>
                                          </p:val>
                                        </p:tav>
                                      </p:tavLst>
                                    </p:anim>
                                  </p:childTnLst>
                                </p:cTn>
                              </p:par>
                              <p:par>
                                <p:cTn id="14" presetID="23" presetClass="entr" presetSubtype="28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strVal val="4/3*#ppt_w"/>
                                          </p:val>
                                        </p:tav>
                                        <p:tav tm="100000">
                                          <p:val>
                                            <p:strVal val="#ppt_w"/>
                                          </p:val>
                                        </p:tav>
                                      </p:tavLst>
                                    </p:anim>
                                    <p:anim calcmode="lin" valueType="num">
                                      <p:cBhvr>
                                        <p:cTn id="17" dur="500" fill="hold"/>
                                        <p:tgtEl>
                                          <p:spTgt spid="11"/>
                                        </p:tgtEl>
                                        <p:attrNameLst>
                                          <p:attrName>ppt_h</p:attrName>
                                        </p:attrNameLst>
                                      </p:cBhvr>
                                      <p:tavLst>
                                        <p:tav tm="0">
                                          <p:val>
                                            <p:strVal val="4/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strVal val="4/3*#ppt_w"/>
                                          </p:val>
                                        </p:tav>
                                        <p:tav tm="100000">
                                          <p:val>
                                            <p:strVal val="#ppt_w"/>
                                          </p:val>
                                        </p:tav>
                                      </p:tavLst>
                                    </p:anim>
                                    <p:anim calcmode="lin" valueType="num">
                                      <p:cBhvr>
                                        <p:cTn id="21" dur="500" fill="hold"/>
                                        <p:tgtEl>
                                          <p:spTgt spid="27"/>
                                        </p:tgtEl>
                                        <p:attrNameLst>
                                          <p:attrName>ppt_h</p:attrName>
                                        </p:attrNameLst>
                                      </p:cBhvr>
                                      <p:tavLst>
                                        <p:tav tm="0">
                                          <p:val>
                                            <p:strVal val="4/3*#ppt_h"/>
                                          </p:val>
                                        </p:tav>
                                        <p:tav tm="100000">
                                          <p:val>
                                            <p:strVal val="#ppt_h"/>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strVal val="2/3*#ppt_w"/>
                                          </p:val>
                                        </p:tav>
                                        <p:tav tm="100000">
                                          <p:val>
                                            <p:strVal val="#ppt_w"/>
                                          </p:val>
                                        </p:tav>
                                      </p:tavLst>
                                    </p:anim>
                                    <p:anim calcmode="lin" valueType="num">
                                      <p:cBhvr>
                                        <p:cTn id="31" dur="500" fill="hold"/>
                                        <p:tgtEl>
                                          <p:spTgt spid="3"/>
                                        </p:tgtEl>
                                        <p:attrNameLst>
                                          <p:attrName>ppt_h</p:attrName>
                                        </p:attrNameLst>
                                      </p:cBhvr>
                                      <p:tavLst>
                                        <p:tav tm="0">
                                          <p:val>
                                            <p:strVal val="2/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strVal val="4/3*#ppt_w"/>
                                          </p:val>
                                        </p:tav>
                                        <p:tav tm="100000">
                                          <p:val>
                                            <p:strVal val="#ppt_w"/>
                                          </p:val>
                                        </p:tav>
                                      </p:tavLst>
                                    </p:anim>
                                    <p:anim calcmode="lin" valueType="num">
                                      <p:cBhvr>
                                        <p:cTn id="35" dur="500" fill="hold"/>
                                        <p:tgtEl>
                                          <p:spTgt spid="28"/>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4/3*#ppt_w"/>
                                          </p:val>
                                        </p:tav>
                                        <p:tav tm="100000">
                                          <p:val>
                                            <p:strVal val="#ppt_w"/>
                                          </p:val>
                                        </p:tav>
                                      </p:tavLst>
                                    </p:anim>
                                    <p:anim calcmode="lin" valueType="num">
                                      <p:cBhvr>
                                        <p:cTn id="39" dur="500" fill="hold"/>
                                        <p:tgtEl>
                                          <p:spTgt spid="15"/>
                                        </p:tgtEl>
                                        <p:attrNameLst>
                                          <p:attrName>ppt_h</p:attrName>
                                        </p:attrNameLst>
                                      </p:cBhvr>
                                      <p:tavLst>
                                        <p:tav tm="0">
                                          <p:val>
                                            <p:strVal val="4/3*#ppt_h"/>
                                          </p:val>
                                        </p:tav>
                                        <p:tav tm="100000">
                                          <p:val>
                                            <p:strVal val="#ppt_h"/>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1+#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strVal val="2/3*#ppt_w"/>
                                          </p:val>
                                        </p:tav>
                                        <p:tav tm="100000">
                                          <p:val>
                                            <p:strVal val="#ppt_w"/>
                                          </p:val>
                                        </p:tav>
                                      </p:tavLst>
                                    </p:anim>
                                    <p:anim calcmode="lin" valueType="num">
                                      <p:cBhvr>
                                        <p:cTn id="49" dur="500" fill="hold"/>
                                        <p:tgtEl>
                                          <p:spTgt spid="4"/>
                                        </p:tgtEl>
                                        <p:attrNameLst>
                                          <p:attrName>ppt_h</p:attrName>
                                        </p:attrNameLst>
                                      </p:cBhvr>
                                      <p:tavLst>
                                        <p:tav tm="0">
                                          <p:val>
                                            <p:strVal val="2/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strVal val="4/3*#ppt_w"/>
                                          </p:val>
                                        </p:tav>
                                        <p:tav tm="100000">
                                          <p:val>
                                            <p:strVal val="#ppt_w"/>
                                          </p:val>
                                        </p:tav>
                                      </p:tavLst>
                                    </p:anim>
                                    <p:anim calcmode="lin" valueType="num">
                                      <p:cBhvr>
                                        <p:cTn id="53" dur="500" fill="hold"/>
                                        <p:tgtEl>
                                          <p:spTgt spid="19"/>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strVal val="4/3*#ppt_w"/>
                                          </p:val>
                                        </p:tav>
                                        <p:tav tm="100000">
                                          <p:val>
                                            <p:strVal val="#ppt_w"/>
                                          </p:val>
                                        </p:tav>
                                      </p:tavLst>
                                    </p:anim>
                                    <p:anim calcmode="lin" valueType="num">
                                      <p:cBhvr>
                                        <p:cTn id="57" dur="500" fill="hold"/>
                                        <p:tgtEl>
                                          <p:spTgt spid="29"/>
                                        </p:tgtEl>
                                        <p:attrNameLst>
                                          <p:attrName>ppt_h</p:attrName>
                                        </p:attrNameLst>
                                      </p:cBhvr>
                                      <p:tavLst>
                                        <p:tav tm="0">
                                          <p:val>
                                            <p:strVal val="4/3*#ppt_h"/>
                                          </p:val>
                                        </p:tav>
                                        <p:tav tm="100000">
                                          <p:val>
                                            <p:strVal val="#ppt_h"/>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3" presetClass="entr" presetSubtype="272"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strVal val="2/3*#ppt_w"/>
                                          </p:val>
                                        </p:tav>
                                        <p:tav tm="100000">
                                          <p:val>
                                            <p:strVal val="#ppt_w"/>
                                          </p:val>
                                        </p:tav>
                                      </p:tavLst>
                                    </p:anim>
                                    <p:anim calcmode="lin" valueType="num">
                                      <p:cBhvr>
                                        <p:cTn id="67" dur="500" fill="hold"/>
                                        <p:tgtEl>
                                          <p:spTgt spid="16"/>
                                        </p:tgtEl>
                                        <p:attrNameLst>
                                          <p:attrName>ppt_h</p:attrName>
                                        </p:attrNameLst>
                                      </p:cBhvr>
                                      <p:tavLst>
                                        <p:tav tm="0">
                                          <p:val>
                                            <p:strVal val="2/3*#ppt_h"/>
                                          </p:val>
                                        </p:tav>
                                        <p:tav tm="100000">
                                          <p:val>
                                            <p:strVal val="#ppt_h"/>
                                          </p:val>
                                        </p:tav>
                                      </p:tavLst>
                                    </p:anim>
                                  </p:childTnLst>
                                </p:cTn>
                              </p:par>
                              <p:par>
                                <p:cTn id="68" presetID="23" presetClass="entr" presetSubtype="288" fill="hold" grpId="0" nodeType="with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p:cTn id="70" dur="500" fill="hold"/>
                                        <p:tgtEl>
                                          <p:spTgt spid="94"/>
                                        </p:tgtEl>
                                        <p:attrNameLst>
                                          <p:attrName>ppt_w</p:attrName>
                                        </p:attrNameLst>
                                      </p:cBhvr>
                                      <p:tavLst>
                                        <p:tav tm="0">
                                          <p:val>
                                            <p:strVal val="4/3*#ppt_w"/>
                                          </p:val>
                                        </p:tav>
                                        <p:tav tm="100000">
                                          <p:val>
                                            <p:strVal val="#ppt_w"/>
                                          </p:val>
                                        </p:tav>
                                      </p:tavLst>
                                    </p:anim>
                                    <p:anim calcmode="lin" valueType="num">
                                      <p:cBhvr>
                                        <p:cTn id="71" dur="500" fill="hold"/>
                                        <p:tgtEl>
                                          <p:spTgt spid="94"/>
                                        </p:tgtEl>
                                        <p:attrNameLst>
                                          <p:attrName>ppt_h</p:attrName>
                                        </p:attrNameLst>
                                      </p:cBhvr>
                                      <p:tavLst>
                                        <p:tav tm="0">
                                          <p:val>
                                            <p:strVal val="4/3*#ppt_h"/>
                                          </p:val>
                                        </p:tav>
                                        <p:tav tm="100000">
                                          <p:val>
                                            <p:strVal val="#ppt_h"/>
                                          </p:val>
                                        </p:tav>
                                      </p:tavLst>
                                    </p:anim>
                                  </p:childTnLst>
                                </p:cTn>
                              </p:par>
                              <p:par>
                                <p:cTn id="72" presetID="23" presetClass="entr" presetSubtype="288"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p:cTn id="74" dur="500" fill="hold"/>
                                        <p:tgtEl>
                                          <p:spTgt spid="103"/>
                                        </p:tgtEl>
                                        <p:attrNameLst>
                                          <p:attrName>ppt_w</p:attrName>
                                        </p:attrNameLst>
                                      </p:cBhvr>
                                      <p:tavLst>
                                        <p:tav tm="0">
                                          <p:val>
                                            <p:strVal val="4/3*#ppt_w"/>
                                          </p:val>
                                        </p:tav>
                                        <p:tav tm="100000">
                                          <p:val>
                                            <p:strVal val="#ppt_w"/>
                                          </p:val>
                                        </p:tav>
                                      </p:tavLst>
                                    </p:anim>
                                    <p:anim calcmode="lin" valueType="num">
                                      <p:cBhvr>
                                        <p:cTn id="75" dur="500" fill="hold"/>
                                        <p:tgtEl>
                                          <p:spTgt spid="103"/>
                                        </p:tgtEl>
                                        <p:attrNameLst>
                                          <p:attrName>ppt_h</p:attrName>
                                        </p:attrNameLst>
                                      </p:cBhvr>
                                      <p:tavLst>
                                        <p:tav tm="0">
                                          <p:val>
                                            <p:strVal val="4/3*#ppt_h"/>
                                          </p:val>
                                        </p:tav>
                                        <p:tav tm="100000">
                                          <p:val>
                                            <p:strVal val="#ppt_h"/>
                                          </p:val>
                                        </p:tav>
                                      </p:tavLst>
                                    </p:anim>
                                  </p:childTnLst>
                                </p:cTn>
                              </p:par>
                            </p:childTnLst>
                          </p:cTn>
                        </p:par>
                        <p:par>
                          <p:cTn id="76" fill="hold">
                            <p:stCondLst>
                              <p:cond delay="4000"/>
                            </p:stCondLst>
                            <p:childTnLst>
                              <p:par>
                                <p:cTn id="77" presetID="2" presetClass="entr" presetSubtype="2"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1+#ppt_w/2"/>
                                          </p:val>
                                        </p:tav>
                                        <p:tav tm="100000">
                                          <p:val>
                                            <p:strVal val="#ppt_x"/>
                                          </p:val>
                                        </p:tav>
                                      </p:tavLst>
                                    </p:anim>
                                    <p:anim calcmode="lin" valueType="num">
                                      <p:cBhvr additive="base">
                                        <p:cTn id="8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7" grpId="0"/>
      <p:bldP spid="28" grpId="0"/>
      <p:bldP spid="29" grpId="0"/>
      <p:bldP spid="94" grpId="0" animBg="1"/>
      <p:bldP spid="10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39269" y="1326193"/>
            <a:ext cx="1034496" cy="1034494"/>
            <a:chOff x="8078975" y="519953"/>
            <a:chExt cx="1603375" cy="1603375"/>
          </a:xfrm>
        </p:grpSpPr>
        <p:sp>
          <p:nvSpPr>
            <p:cNvPr id="32" name="Oval 8"/>
            <p:cNvSpPr>
              <a:spLocks noChangeArrowheads="1"/>
            </p:cNvSpPr>
            <p:nvPr/>
          </p:nvSpPr>
          <p:spPr bwMode="auto">
            <a:xfrm>
              <a:off x="8078975" y="519953"/>
              <a:ext cx="1603375" cy="1603375"/>
            </a:xfrm>
            <a:prstGeom prst="ellipse">
              <a:avLst/>
            </a:prstGeom>
            <a:solidFill>
              <a:srgbClr val="F58F9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3" name="Oval 9"/>
            <p:cNvSpPr>
              <a:spLocks noChangeArrowheads="1"/>
            </p:cNvSpPr>
            <p:nvPr/>
          </p:nvSpPr>
          <p:spPr bwMode="auto">
            <a:xfrm>
              <a:off x="8078975" y="519953"/>
              <a:ext cx="1603375" cy="160337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latin typeface="Calibri" panose="020F0502020204030204" pitchFamily="34" charset="0"/>
                <a:ea typeface="微软雅黑" panose="020B0503020204020204" pitchFamily="34" charset="-122"/>
              </a:endParaRPr>
            </a:p>
          </p:txBody>
        </p:sp>
        <p:sp>
          <p:nvSpPr>
            <p:cNvPr id="34" name="Oval 29"/>
            <p:cNvSpPr>
              <a:spLocks noChangeArrowheads="1"/>
            </p:cNvSpPr>
            <p:nvPr/>
          </p:nvSpPr>
          <p:spPr bwMode="auto">
            <a:xfrm>
              <a:off x="8425050" y="1094628"/>
              <a:ext cx="76200" cy="77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5" name="Oval 30"/>
            <p:cNvSpPr>
              <a:spLocks noChangeArrowheads="1"/>
            </p:cNvSpPr>
            <p:nvPr/>
          </p:nvSpPr>
          <p:spPr bwMode="auto">
            <a:xfrm>
              <a:off x="8625075" y="1094628"/>
              <a:ext cx="77788" cy="746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6" name="Oval 31"/>
            <p:cNvSpPr>
              <a:spLocks noChangeArrowheads="1"/>
            </p:cNvSpPr>
            <p:nvPr/>
          </p:nvSpPr>
          <p:spPr bwMode="auto">
            <a:xfrm>
              <a:off x="8847325" y="1094628"/>
              <a:ext cx="74613" cy="77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7" name="Oval 32"/>
            <p:cNvSpPr>
              <a:spLocks noChangeArrowheads="1"/>
            </p:cNvSpPr>
            <p:nvPr/>
          </p:nvSpPr>
          <p:spPr bwMode="auto">
            <a:xfrm>
              <a:off x="9066400" y="1094628"/>
              <a:ext cx="74613" cy="77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8" name="Oval 33"/>
            <p:cNvSpPr>
              <a:spLocks noChangeArrowheads="1"/>
            </p:cNvSpPr>
            <p:nvPr/>
          </p:nvSpPr>
          <p:spPr bwMode="auto">
            <a:xfrm>
              <a:off x="9269600" y="1094628"/>
              <a:ext cx="77788" cy="777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39" name="Freeform 39"/>
            <p:cNvSpPr/>
            <p:nvPr/>
          </p:nvSpPr>
          <p:spPr bwMode="auto">
            <a:xfrm>
              <a:off x="8461563" y="1127966"/>
              <a:ext cx="846138" cy="454025"/>
            </a:xfrm>
            <a:custGeom>
              <a:avLst/>
              <a:gdLst>
                <a:gd name="T0" fmla="*/ 407 w 533"/>
                <a:gd name="T1" fmla="*/ 164 h 286"/>
                <a:gd name="T2" fmla="*/ 407 w 533"/>
                <a:gd name="T3" fmla="*/ 0 h 286"/>
                <a:gd name="T4" fmla="*/ 320 w 533"/>
                <a:gd name="T5" fmla="*/ 159 h 286"/>
                <a:gd name="T6" fmla="*/ 267 w 533"/>
                <a:gd name="T7" fmla="*/ 0 h 286"/>
                <a:gd name="T8" fmla="*/ 213 w 533"/>
                <a:gd name="T9" fmla="*/ 159 h 286"/>
                <a:gd name="T10" fmla="*/ 128 w 533"/>
                <a:gd name="T11" fmla="*/ 0 h 286"/>
                <a:gd name="T12" fmla="*/ 128 w 533"/>
                <a:gd name="T13" fmla="*/ 164 h 286"/>
                <a:gd name="T14" fmla="*/ 0 w 533"/>
                <a:gd name="T15" fmla="*/ 5 h 286"/>
                <a:gd name="T16" fmla="*/ 98 w 533"/>
                <a:gd name="T17" fmla="*/ 286 h 286"/>
                <a:gd name="T18" fmla="*/ 267 w 533"/>
                <a:gd name="T19" fmla="*/ 286 h 286"/>
                <a:gd name="T20" fmla="*/ 437 w 533"/>
                <a:gd name="T21" fmla="*/ 286 h 286"/>
                <a:gd name="T22" fmla="*/ 533 w 533"/>
                <a:gd name="T23" fmla="*/ 5 h 286"/>
                <a:gd name="T24" fmla="*/ 407 w 533"/>
                <a:gd name="T25" fmla="*/ 164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3" h="286">
                  <a:moveTo>
                    <a:pt x="407" y="164"/>
                  </a:moveTo>
                  <a:lnTo>
                    <a:pt x="407" y="0"/>
                  </a:lnTo>
                  <a:lnTo>
                    <a:pt x="320" y="159"/>
                  </a:lnTo>
                  <a:lnTo>
                    <a:pt x="267" y="0"/>
                  </a:lnTo>
                  <a:lnTo>
                    <a:pt x="213" y="159"/>
                  </a:lnTo>
                  <a:lnTo>
                    <a:pt x="128" y="0"/>
                  </a:lnTo>
                  <a:lnTo>
                    <a:pt x="128" y="164"/>
                  </a:lnTo>
                  <a:lnTo>
                    <a:pt x="0" y="5"/>
                  </a:lnTo>
                  <a:lnTo>
                    <a:pt x="98" y="286"/>
                  </a:lnTo>
                  <a:lnTo>
                    <a:pt x="267" y="286"/>
                  </a:lnTo>
                  <a:lnTo>
                    <a:pt x="437" y="286"/>
                  </a:lnTo>
                  <a:lnTo>
                    <a:pt x="533" y="5"/>
                  </a:lnTo>
                  <a:lnTo>
                    <a:pt x="407" y="16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0" name="Rectangle 40"/>
            <p:cNvSpPr>
              <a:spLocks noChangeArrowheads="1"/>
            </p:cNvSpPr>
            <p:nvPr/>
          </p:nvSpPr>
          <p:spPr bwMode="auto">
            <a:xfrm>
              <a:off x="8609200" y="1635966"/>
              <a:ext cx="531813"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grpSp>
      <p:grpSp>
        <p:nvGrpSpPr>
          <p:cNvPr id="3" name="Group 3"/>
          <p:cNvGrpSpPr/>
          <p:nvPr/>
        </p:nvGrpSpPr>
        <p:grpSpPr>
          <a:xfrm>
            <a:off x="739269" y="3025731"/>
            <a:ext cx="1034496" cy="1036544"/>
            <a:chOff x="2008375" y="2602753"/>
            <a:chExt cx="1603375" cy="1606550"/>
          </a:xfrm>
        </p:grpSpPr>
        <p:sp>
          <p:nvSpPr>
            <p:cNvPr id="41" name="Oval 10"/>
            <p:cNvSpPr>
              <a:spLocks noChangeArrowheads="1"/>
            </p:cNvSpPr>
            <p:nvPr/>
          </p:nvSpPr>
          <p:spPr bwMode="auto">
            <a:xfrm>
              <a:off x="2008375" y="2602753"/>
              <a:ext cx="1603375" cy="1606550"/>
            </a:xfrm>
            <a:prstGeom prst="ellipse">
              <a:avLst/>
            </a:prstGeom>
            <a:solidFill>
              <a:schemeClr val="accent3"/>
            </a:solidFill>
            <a:ln>
              <a:noFill/>
            </a:ln>
            <a:effectLst>
              <a:outerShdw blurRad="76200" dir="18900000" sy="23000" kx="-1200000" algn="b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2" name="Freeform 41"/>
            <p:cNvSpPr>
              <a:spLocks noEditPoints="1"/>
            </p:cNvSpPr>
            <p:nvPr/>
          </p:nvSpPr>
          <p:spPr bwMode="auto">
            <a:xfrm>
              <a:off x="2360800" y="3144091"/>
              <a:ext cx="898525" cy="511175"/>
            </a:xfrm>
            <a:custGeom>
              <a:avLst/>
              <a:gdLst>
                <a:gd name="T0" fmla="*/ 269 w 324"/>
                <a:gd name="T1" fmla="*/ 184 h 184"/>
                <a:gd name="T2" fmla="*/ 55 w 324"/>
                <a:gd name="T3" fmla="*/ 184 h 184"/>
                <a:gd name="T4" fmla="*/ 0 w 324"/>
                <a:gd name="T5" fmla="*/ 88 h 184"/>
                <a:gd name="T6" fmla="*/ 88 w 324"/>
                <a:gd name="T7" fmla="*/ 0 h 184"/>
                <a:gd name="T8" fmla="*/ 131 w 324"/>
                <a:gd name="T9" fmla="*/ 0 h 184"/>
                <a:gd name="T10" fmla="*/ 131 w 324"/>
                <a:gd name="T11" fmla="*/ 121 h 184"/>
                <a:gd name="T12" fmla="*/ 193 w 324"/>
                <a:gd name="T13" fmla="*/ 121 h 184"/>
                <a:gd name="T14" fmla="*/ 193 w 324"/>
                <a:gd name="T15" fmla="*/ 0 h 184"/>
                <a:gd name="T16" fmla="*/ 236 w 324"/>
                <a:gd name="T17" fmla="*/ 0 h 184"/>
                <a:gd name="T18" fmla="*/ 324 w 324"/>
                <a:gd name="T19" fmla="*/ 88 h 184"/>
                <a:gd name="T20" fmla="*/ 269 w 324"/>
                <a:gd name="T21" fmla="*/ 184 h 184"/>
                <a:gd name="T22" fmla="*/ 57 w 324"/>
                <a:gd name="T23" fmla="*/ 172 h 184"/>
                <a:gd name="T24" fmla="*/ 268 w 324"/>
                <a:gd name="T25" fmla="*/ 172 h 184"/>
                <a:gd name="T26" fmla="*/ 312 w 324"/>
                <a:gd name="T27" fmla="*/ 88 h 184"/>
                <a:gd name="T28" fmla="*/ 236 w 324"/>
                <a:gd name="T29" fmla="*/ 12 h 184"/>
                <a:gd name="T30" fmla="*/ 205 w 324"/>
                <a:gd name="T31" fmla="*/ 12 h 184"/>
                <a:gd name="T32" fmla="*/ 205 w 324"/>
                <a:gd name="T33" fmla="*/ 133 h 184"/>
                <a:gd name="T34" fmla="*/ 119 w 324"/>
                <a:gd name="T35" fmla="*/ 133 h 184"/>
                <a:gd name="T36" fmla="*/ 119 w 324"/>
                <a:gd name="T37" fmla="*/ 12 h 184"/>
                <a:gd name="T38" fmla="*/ 88 w 324"/>
                <a:gd name="T39" fmla="*/ 12 h 184"/>
                <a:gd name="T40" fmla="*/ 12 w 324"/>
                <a:gd name="T41" fmla="*/ 88 h 184"/>
                <a:gd name="T42" fmla="*/ 57 w 324"/>
                <a:gd name="T43"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4" h="184">
                  <a:moveTo>
                    <a:pt x="269" y="184"/>
                  </a:moveTo>
                  <a:cubicBezTo>
                    <a:pt x="55" y="184"/>
                    <a:pt x="55" y="184"/>
                    <a:pt x="55" y="184"/>
                  </a:cubicBezTo>
                  <a:cubicBezTo>
                    <a:pt x="53" y="183"/>
                    <a:pt x="0" y="173"/>
                    <a:pt x="0" y="88"/>
                  </a:cubicBezTo>
                  <a:cubicBezTo>
                    <a:pt x="0" y="2"/>
                    <a:pt x="87" y="0"/>
                    <a:pt x="88" y="0"/>
                  </a:cubicBezTo>
                  <a:cubicBezTo>
                    <a:pt x="131" y="0"/>
                    <a:pt x="131" y="0"/>
                    <a:pt x="131" y="0"/>
                  </a:cubicBezTo>
                  <a:cubicBezTo>
                    <a:pt x="131" y="121"/>
                    <a:pt x="131" y="121"/>
                    <a:pt x="131" y="121"/>
                  </a:cubicBezTo>
                  <a:cubicBezTo>
                    <a:pt x="193" y="121"/>
                    <a:pt x="193" y="121"/>
                    <a:pt x="193" y="121"/>
                  </a:cubicBezTo>
                  <a:cubicBezTo>
                    <a:pt x="193" y="0"/>
                    <a:pt x="193" y="0"/>
                    <a:pt x="193" y="0"/>
                  </a:cubicBezTo>
                  <a:cubicBezTo>
                    <a:pt x="236" y="0"/>
                    <a:pt x="236" y="0"/>
                    <a:pt x="236" y="0"/>
                  </a:cubicBezTo>
                  <a:cubicBezTo>
                    <a:pt x="237" y="0"/>
                    <a:pt x="324" y="2"/>
                    <a:pt x="324" y="88"/>
                  </a:cubicBezTo>
                  <a:cubicBezTo>
                    <a:pt x="324" y="173"/>
                    <a:pt x="272" y="183"/>
                    <a:pt x="269" y="184"/>
                  </a:cubicBezTo>
                  <a:close/>
                  <a:moveTo>
                    <a:pt x="57" y="172"/>
                  </a:moveTo>
                  <a:cubicBezTo>
                    <a:pt x="268" y="172"/>
                    <a:pt x="268" y="172"/>
                    <a:pt x="268" y="172"/>
                  </a:cubicBezTo>
                  <a:cubicBezTo>
                    <a:pt x="273" y="171"/>
                    <a:pt x="312" y="159"/>
                    <a:pt x="312" y="88"/>
                  </a:cubicBezTo>
                  <a:cubicBezTo>
                    <a:pt x="312" y="14"/>
                    <a:pt x="239" y="12"/>
                    <a:pt x="236" y="12"/>
                  </a:cubicBezTo>
                  <a:cubicBezTo>
                    <a:pt x="205" y="12"/>
                    <a:pt x="205" y="12"/>
                    <a:pt x="205" y="12"/>
                  </a:cubicBezTo>
                  <a:cubicBezTo>
                    <a:pt x="205" y="133"/>
                    <a:pt x="205" y="133"/>
                    <a:pt x="205" y="133"/>
                  </a:cubicBezTo>
                  <a:cubicBezTo>
                    <a:pt x="119" y="133"/>
                    <a:pt x="119" y="133"/>
                    <a:pt x="119" y="133"/>
                  </a:cubicBezTo>
                  <a:cubicBezTo>
                    <a:pt x="119" y="12"/>
                    <a:pt x="119" y="12"/>
                    <a:pt x="119" y="12"/>
                  </a:cubicBezTo>
                  <a:cubicBezTo>
                    <a:pt x="88" y="12"/>
                    <a:pt x="88" y="12"/>
                    <a:pt x="88" y="12"/>
                  </a:cubicBezTo>
                  <a:cubicBezTo>
                    <a:pt x="85" y="12"/>
                    <a:pt x="12" y="14"/>
                    <a:pt x="12" y="88"/>
                  </a:cubicBezTo>
                  <a:cubicBezTo>
                    <a:pt x="12" y="159"/>
                    <a:pt x="52" y="171"/>
                    <a:pt x="57" y="1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3" name="Rectangle 42"/>
            <p:cNvSpPr>
              <a:spLocks noChangeArrowheads="1"/>
            </p:cNvSpPr>
            <p:nvPr/>
          </p:nvSpPr>
          <p:spPr bwMode="auto">
            <a:xfrm>
              <a:off x="2786250" y="2913903"/>
              <a:ext cx="49213" cy="415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4" name="Rectangle 43"/>
            <p:cNvSpPr>
              <a:spLocks noChangeArrowheads="1"/>
            </p:cNvSpPr>
            <p:nvPr/>
          </p:nvSpPr>
          <p:spPr bwMode="auto">
            <a:xfrm>
              <a:off x="2683063" y="3017091"/>
              <a:ext cx="255588"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5" name="Rectangle 44"/>
            <p:cNvSpPr>
              <a:spLocks noChangeArrowheads="1"/>
            </p:cNvSpPr>
            <p:nvPr/>
          </p:nvSpPr>
          <p:spPr bwMode="auto">
            <a:xfrm>
              <a:off x="2500500" y="3710828"/>
              <a:ext cx="623888"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grpSp>
      <p:grpSp>
        <p:nvGrpSpPr>
          <p:cNvPr id="4" name="Group 4"/>
          <p:cNvGrpSpPr/>
          <p:nvPr/>
        </p:nvGrpSpPr>
        <p:grpSpPr>
          <a:xfrm>
            <a:off x="4859982" y="1323976"/>
            <a:ext cx="1036546" cy="1036544"/>
            <a:chOff x="4030850" y="2602753"/>
            <a:chExt cx="1606550" cy="1606550"/>
          </a:xfrm>
        </p:grpSpPr>
        <p:sp>
          <p:nvSpPr>
            <p:cNvPr id="46" name="Oval 11"/>
            <p:cNvSpPr>
              <a:spLocks noChangeArrowheads="1"/>
            </p:cNvSpPr>
            <p:nvPr/>
          </p:nvSpPr>
          <p:spPr bwMode="auto">
            <a:xfrm>
              <a:off x="4030850" y="2602753"/>
              <a:ext cx="1606550" cy="160655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latin typeface="Calibri" panose="020F0502020204030204" pitchFamily="34" charset="0"/>
                <a:ea typeface="微软雅黑" panose="020B0503020204020204" pitchFamily="34" charset="-122"/>
              </a:endParaRPr>
            </a:p>
          </p:txBody>
        </p:sp>
        <p:sp>
          <p:nvSpPr>
            <p:cNvPr id="47" name="Freeform 45"/>
            <p:cNvSpPr>
              <a:spLocks noEditPoints="1"/>
            </p:cNvSpPr>
            <p:nvPr/>
          </p:nvSpPr>
          <p:spPr bwMode="auto">
            <a:xfrm>
              <a:off x="4368988" y="3144091"/>
              <a:ext cx="946150" cy="511175"/>
            </a:xfrm>
            <a:custGeom>
              <a:avLst/>
              <a:gdLst>
                <a:gd name="T0" fmla="*/ 274 w 341"/>
                <a:gd name="T1" fmla="*/ 184 h 184"/>
                <a:gd name="T2" fmla="*/ 67 w 341"/>
                <a:gd name="T3" fmla="*/ 184 h 184"/>
                <a:gd name="T4" fmla="*/ 0 w 341"/>
                <a:gd name="T5" fmla="*/ 90 h 184"/>
                <a:gd name="T6" fmla="*/ 89 w 341"/>
                <a:gd name="T7" fmla="*/ 0 h 184"/>
                <a:gd name="T8" fmla="*/ 90 w 341"/>
                <a:gd name="T9" fmla="*/ 0 h 184"/>
                <a:gd name="T10" fmla="*/ 252 w 341"/>
                <a:gd name="T11" fmla="*/ 0 h 184"/>
                <a:gd name="T12" fmla="*/ 341 w 341"/>
                <a:gd name="T13" fmla="*/ 90 h 184"/>
                <a:gd name="T14" fmla="*/ 274 w 341"/>
                <a:gd name="T15" fmla="*/ 184 h 184"/>
                <a:gd name="T16" fmla="*/ 69 w 341"/>
                <a:gd name="T17" fmla="*/ 172 h 184"/>
                <a:gd name="T18" fmla="*/ 273 w 341"/>
                <a:gd name="T19" fmla="*/ 172 h 184"/>
                <a:gd name="T20" fmla="*/ 329 w 341"/>
                <a:gd name="T21" fmla="*/ 90 h 184"/>
                <a:gd name="T22" fmla="*/ 251 w 341"/>
                <a:gd name="T23" fmla="*/ 12 h 184"/>
                <a:gd name="T24" fmla="*/ 90 w 341"/>
                <a:gd name="T25" fmla="*/ 12 h 184"/>
                <a:gd name="T26" fmla="*/ 12 w 341"/>
                <a:gd name="T27" fmla="*/ 90 h 184"/>
                <a:gd name="T28" fmla="*/ 69 w 341"/>
                <a:gd name="T29"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4">
                  <a:moveTo>
                    <a:pt x="274" y="184"/>
                  </a:moveTo>
                  <a:cubicBezTo>
                    <a:pt x="67" y="184"/>
                    <a:pt x="67" y="184"/>
                    <a:pt x="67" y="184"/>
                  </a:cubicBezTo>
                  <a:cubicBezTo>
                    <a:pt x="66" y="184"/>
                    <a:pt x="0" y="169"/>
                    <a:pt x="0" y="90"/>
                  </a:cubicBezTo>
                  <a:cubicBezTo>
                    <a:pt x="0" y="10"/>
                    <a:pt x="88" y="0"/>
                    <a:pt x="89" y="0"/>
                  </a:cubicBezTo>
                  <a:cubicBezTo>
                    <a:pt x="90" y="0"/>
                    <a:pt x="90" y="0"/>
                    <a:pt x="90" y="0"/>
                  </a:cubicBezTo>
                  <a:cubicBezTo>
                    <a:pt x="252" y="0"/>
                    <a:pt x="252" y="0"/>
                    <a:pt x="252" y="0"/>
                  </a:cubicBezTo>
                  <a:cubicBezTo>
                    <a:pt x="253" y="0"/>
                    <a:pt x="341" y="10"/>
                    <a:pt x="341" y="90"/>
                  </a:cubicBezTo>
                  <a:cubicBezTo>
                    <a:pt x="341" y="169"/>
                    <a:pt x="275" y="184"/>
                    <a:pt x="274" y="184"/>
                  </a:cubicBezTo>
                  <a:close/>
                  <a:moveTo>
                    <a:pt x="69" y="172"/>
                  </a:moveTo>
                  <a:cubicBezTo>
                    <a:pt x="273" y="172"/>
                    <a:pt x="273" y="172"/>
                    <a:pt x="273" y="172"/>
                  </a:cubicBezTo>
                  <a:cubicBezTo>
                    <a:pt x="279" y="170"/>
                    <a:pt x="329" y="156"/>
                    <a:pt x="329" y="90"/>
                  </a:cubicBezTo>
                  <a:cubicBezTo>
                    <a:pt x="329" y="22"/>
                    <a:pt x="257" y="13"/>
                    <a:pt x="251" y="12"/>
                  </a:cubicBezTo>
                  <a:cubicBezTo>
                    <a:pt x="90" y="12"/>
                    <a:pt x="90" y="12"/>
                    <a:pt x="90" y="12"/>
                  </a:cubicBezTo>
                  <a:cubicBezTo>
                    <a:pt x="84" y="13"/>
                    <a:pt x="12" y="22"/>
                    <a:pt x="12" y="90"/>
                  </a:cubicBezTo>
                  <a:cubicBezTo>
                    <a:pt x="12" y="156"/>
                    <a:pt x="63" y="171"/>
                    <a:pt x="69" y="1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8" name="Freeform 46"/>
            <p:cNvSpPr/>
            <p:nvPr/>
          </p:nvSpPr>
          <p:spPr bwMode="auto">
            <a:xfrm>
              <a:off x="4446775" y="3053603"/>
              <a:ext cx="788988" cy="584200"/>
            </a:xfrm>
            <a:custGeom>
              <a:avLst/>
              <a:gdLst>
                <a:gd name="T0" fmla="*/ 142 w 284"/>
                <a:gd name="T1" fmla="*/ 0 h 211"/>
                <a:gd name="T2" fmla="*/ 142 w 284"/>
                <a:gd name="T3" fmla="*/ 211 h 211"/>
                <a:gd name="T4" fmla="*/ 142 w 284"/>
                <a:gd name="T5" fmla="*/ 0 h 211"/>
              </a:gdLst>
              <a:ahLst/>
              <a:cxnLst>
                <a:cxn ang="0">
                  <a:pos x="T0" y="T1"/>
                </a:cxn>
                <a:cxn ang="0">
                  <a:pos x="T2" y="T3"/>
                </a:cxn>
                <a:cxn ang="0">
                  <a:pos x="T4" y="T5"/>
                </a:cxn>
              </a:cxnLst>
              <a:rect l="0" t="0" r="r" b="b"/>
              <a:pathLst>
                <a:path w="284" h="211">
                  <a:moveTo>
                    <a:pt x="142" y="0"/>
                  </a:moveTo>
                  <a:cubicBezTo>
                    <a:pt x="142" y="0"/>
                    <a:pt x="0" y="119"/>
                    <a:pt x="142" y="211"/>
                  </a:cubicBezTo>
                  <a:cubicBezTo>
                    <a:pt x="284" y="119"/>
                    <a:pt x="142" y="0"/>
                    <a:pt x="1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49" name="Oval 47"/>
            <p:cNvSpPr>
              <a:spLocks noChangeArrowheads="1"/>
            </p:cNvSpPr>
            <p:nvPr/>
          </p:nvSpPr>
          <p:spPr bwMode="auto">
            <a:xfrm>
              <a:off x="4746813" y="2958353"/>
              <a:ext cx="192088" cy="1889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50" name="Rectangle 48"/>
            <p:cNvSpPr>
              <a:spLocks noChangeArrowheads="1"/>
            </p:cNvSpPr>
            <p:nvPr/>
          </p:nvSpPr>
          <p:spPr bwMode="auto">
            <a:xfrm>
              <a:off x="4519800" y="3707653"/>
              <a:ext cx="628650" cy="77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grpSp>
      <p:grpSp>
        <p:nvGrpSpPr>
          <p:cNvPr id="5" name="Group 11"/>
          <p:cNvGrpSpPr/>
          <p:nvPr/>
        </p:nvGrpSpPr>
        <p:grpSpPr>
          <a:xfrm>
            <a:off x="4861007" y="3025731"/>
            <a:ext cx="1034496" cy="1036544"/>
            <a:chOff x="8078975" y="2602753"/>
            <a:chExt cx="1603375" cy="1606550"/>
          </a:xfrm>
        </p:grpSpPr>
        <p:sp>
          <p:nvSpPr>
            <p:cNvPr id="51" name="Oval 13"/>
            <p:cNvSpPr>
              <a:spLocks noChangeArrowheads="1"/>
            </p:cNvSpPr>
            <p:nvPr/>
          </p:nvSpPr>
          <p:spPr bwMode="auto">
            <a:xfrm>
              <a:off x="8078975" y="2602753"/>
              <a:ext cx="1603375" cy="160655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52" name="Freeform 55"/>
            <p:cNvSpPr/>
            <p:nvPr/>
          </p:nvSpPr>
          <p:spPr bwMode="auto">
            <a:xfrm>
              <a:off x="8453625" y="3152028"/>
              <a:ext cx="882650" cy="500063"/>
            </a:xfrm>
            <a:custGeom>
              <a:avLst/>
              <a:gdLst>
                <a:gd name="T0" fmla="*/ 487 w 556"/>
                <a:gd name="T1" fmla="*/ 41 h 315"/>
                <a:gd name="T2" fmla="*/ 414 w 556"/>
                <a:gd name="T3" fmla="*/ 140 h 315"/>
                <a:gd name="T4" fmla="*/ 356 w 556"/>
                <a:gd name="T5" fmla="*/ 140 h 315"/>
                <a:gd name="T6" fmla="*/ 330 w 556"/>
                <a:gd name="T7" fmla="*/ 0 h 315"/>
                <a:gd name="T8" fmla="*/ 278 w 556"/>
                <a:gd name="T9" fmla="*/ 0 h 315"/>
                <a:gd name="T10" fmla="*/ 225 w 556"/>
                <a:gd name="T11" fmla="*/ 0 h 315"/>
                <a:gd name="T12" fmla="*/ 197 w 556"/>
                <a:gd name="T13" fmla="*/ 140 h 315"/>
                <a:gd name="T14" fmla="*/ 140 w 556"/>
                <a:gd name="T15" fmla="*/ 140 h 315"/>
                <a:gd name="T16" fmla="*/ 68 w 556"/>
                <a:gd name="T17" fmla="*/ 41 h 315"/>
                <a:gd name="T18" fmla="*/ 0 w 556"/>
                <a:gd name="T19" fmla="*/ 84 h 315"/>
                <a:gd name="T20" fmla="*/ 75 w 556"/>
                <a:gd name="T21" fmla="*/ 315 h 315"/>
                <a:gd name="T22" fmla="*/ 278 w 556"/>
                <a:gd name="T23" fmla="*/ 315 h 315"/>
                <a:gd name="T24" fmla="*/ 479 w 556"/>
                <a:gd name="T25" fmla="*/ 315 h 315"/>
                <a:gd name="T26" fmla="*/ 556 w 556"/>
                <a:gd name="T27" fmla="*/ 84 h 315"/>
                <a:gd name="T28" fmla="*/ 487 w 556"/>
                <a:gd name="T29" fmla="*/ 4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6" h="315">
                  <a:moveTo>
                    <a:pt x="487" y="41"/>
                  </a:moveTo>
                  <a:lnTo>
                    <a:pt x="414" y="140"/>
                  </a:lnTo>
                  <a:lnTo>
                    <a:pt x="356" y="140"/>
                  </a:lnTo>
                  <a:lnTo>
                    <a:pt x="330" y="0"/>
                  </a:lnTo>
                  <a:lnTo>
                    <a:pt x="278" y="0"/>
                  </a:lnTo>
                  <a:lnTo>
                    <a:pt x="225" y="0"/>
                  </a:lnTo>
                  <a:lnTo>
                    <a:pt x="197" y="140"/>
                  </a:lnTo>
                  <a:lnTo>
                    <a:pt x="140" y="140"/>
                  </a:lnTo>
                  <a:lnTo>
                    <a:pt x="68" y="41"/>
                  </a:lnTo>
                  <a:lnTo>
                    <a:pt x="0" y="84"/>
                  </a:lnTo>
                  <a:lnTo>
                    <a:pt x="75" y="315"/>
                  </a:lnTo>
                  <a:lnTo>
                    <a:pt x="278" y="315"/>
                  </a:lnTo>
                  <a:lnTo>
                    <a:pt x="479" y="315"/>
                  </a:lnTo>
                  <a:lnTo>
                    <a:pt x="556" y="84"/>
                  </a:lnTo>
                  <a:lnTo>
                    <a:pt x="487" y="4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53" name="Rectangle 56"/>
            <p:cNvSpPr>
              <a:spLocks noChangeArrowheads="1"/>
            </p:cNvSpPr>
            <p:nvPr/>
          </p:nvSpPr>
          <p:spPr bwMode="auto">
            <a:xfrm>
              <a:off x="8580625" y="3710828"/>
              <a:ext cx="619125"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sp>
          <p:nvSpPr>
            <p:cNvPr id="54" name="Freeform 58"/>
            <p:cNvSpPr/>
            <p:nvPr/>
          </p:nvSpPr>
          <p:spPr bwMode="auto">
            <a:xfrm>
              <a:off x="8453625" y="3152028"/>
              <a:ext cx="441325" cy="500063"/>
            </a:xfrm>
            <a:custGeom>
              <a:avLst/>
              <a:gdLst>
                <a:gd name="T0" fmla="*/ 75 w 278"/>
                <a:gd name="T1" fmla="*/ 315 h 315"/>
                <a:gd name="T2" fmla="*/ 0 w 278"/>
                <a:gd name="T3" fmla="*/ 84 h 315"/>
                <a:gd name="T4" fmla="*/ 68 w 278"/>
                <a:gd name="T5" fmla="*/ 41 h 315"/>
                <a:gd name="T6" fmla="*/ 140 w 278"/>
                <a:gd name="T7" fmla="*/ 140 h 315"/>
                <a:gd name="T8" fmla="*/ 197 w 278"/>
                <a:gd name="T9" fmla="*/ 140 h 315"/>
                <a:gd name="T10" fmla="*/ 225 w 278"/>
                <a:gd name="T11" fmla="*/ 0 h 315"/>
                <a:gd name="T12" fmla="*/ 278 w 278"/>
                <a:gd name="T13" fmla="*/ 0 h 315"/>
                <a:gd name="T14" fmla="*/ 278 w 278"/>
                <a:gd name="T15" fmla="*/ 315 h 315"/>
                <a:gd name="T16" fmla="*/ 75 w 278"/>
                <a:gd name="T17"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315">
                  <a:moveTo>
                    <a:pt x="75" y="315"/>
                  </a:moveTo>
                  <a:lnTo>
                    <a:pt x="0" y="84"/>
                  </a:lnTo>
                  <a:lnTo>
                    <a:pt x="68" y="41"/>
                  </a:lnTo>
                  <a:lnTo>
                    <a:pt x="140" y="140"/>
                  </a:lnTo>
                  <a:lnTo>
                    <a:pt x="197" y="140"/>
                  </a:lnTo>
                  <a:lnTo>
                    <a:pt x="225" y="0"/>
                  </a:lnTo>
                  <a:lnTo>
                    <a:pt x="278" y="0"/>
                  </a:lnTo>
                  <a:lnTo>
                    <a:pt x="278" y="315"/>
                  </a:lnTo>
                  <a:lnTo>
                    <a:pt x="75" y="3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100" dirty="0">
                <a:ea typeface="微软雅黑" panose="020B0503020204020204" pitchFamily="34" charset="-122"/>
              </a:endParaRPr>
            </a:p>
          </p:txBody>
        </p:sp>
      </p:grpSp>
      <p:sp>
        <p:nvSpPr>
          <p:cNvPr id="55" name="TextBox 54"/>
          <p:cNvSpPr txBox="1"/>
          <p:nvPr/>
        </p:nvSpPr>
        <p:spPr>
          <a:xfrm>
            <a:off x="1803850" y="1312868"/>
            <a:ext cx="1999083" cy="323067"/>
          </a:xfrm>
          <a:prstGeom prst="rect">
            <a:avLst/>
          </a:prstGeom>
          <a:noFill/>
        </p:spPr>
        <p:txBody>
          <a:bodyPr wrap="square" lIns="137118" tIns="68560" rIns="137118" bIns="68560"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56" name="TextBox 55"/>
          <p:cNvSpPr txBox="1"/>
          <p:nvPr/>
        </p:nvSpPr>
        <p:spPr>
          <a:xfrm>
            <a:off x="1803850" y="1640374"/>
            <a:ext cx="2336177" cy="446873"/>
          </a:xfrm>
          <a:prstGeom prst="rect">
            <a:avLst/>
          </a:prstGeom>
          <a:noFill/>
        </p:spPr>
        <p:txBody>
          <a:bodyPr wrap="square" lIns="164548" tIns="82274" rIns="164548" bIns="82274" rtlCol="0">
            <a:spAutoFit/>
          </a:bodyPr>
          <a:lstStyle/>
          <a:p>
            <a:pPr algn="just">
              <a:lnSpc>
                <a:spcPct val="114000"/>
              </a:lnSpc>
            </a:pPr>
            <a:r>
              <a:rPr lang="zh-CN" altLang="en-US" sz="800" dirty="0">
                <a:solidFill>
                  <a:schemeClr val="bg1">
                    <a:lumMod val="50000"/>
                  </a:schemeClr>
                </a:solidFill>
                <a:ea typeface="微软雅黑" panose="020B0503020204020204" pitchFamily="34" charset="-122"/>
              </a:rPr>
              <a:t>您的内容打在这里，或者通过复制您的文本后，在此框中选择粘贴，并选择只保留文字。</a:t>
            </a:r>
            <a:endParaRPr lang="en-US" altLang="zh-CN" sz="800" dirty="0">
              <a:solidFill>
                <a:schemeClr val="bg1">
                  <a:lumMod val="50000"/>
                </a:schemeClr>
              </a:solidFill>
              <a:ea typeface="微软雅黑" panose="020B0503020204020204" pitchFamily="34" charset="-122"/>
            </a:endParaRPr>
          </a:p>
        </p:txBody>
      </p:sp>
      <p:sp>
        <p:nvSpPr>
          <p:cNvPr id="57" name="TextBox 56"/>
          <p:cNvSpPr txBox="1"/>
          <p:nvPr/>
        </p:nvSpPr>
        <p:spPr>
          <a:xfrm>
            <a:off x="1803850" y="3036681"/>
            <a:ext cx="2276456" cy="323067"/>
          </a:xfrm>
          <a:prstGeom prst="rect">
            <a:avLst/>
          </a:prstGeom>
          <a:noFill/>
        </p:spPr>
        <p:txBody>
          <a:bodyPr wrap="square" lIns="137118" tIns="68560" rIns="137118" bIns="68560"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58" name="TextBox 57"/>
          <p:cNvSpPr txBox="1"/>
          <p:nvPr/>
        </p:nvSpPr>
        <p:spPr>
          <a:xfrm>
            <a:off x="1803850" y="3320465"/>
            <a:ext cx="2336177" cy="446873"/>
          </a:xfrm>
          <a:prstGeom prst="rect">
            <a:avLst/>
          </a:prstGeom>
          <a:noFill/>
        </p:spPr>
        <p:txBody>
          <a:bodyPr wrap="square" lIns="164548" tIns="82274" rIns="164548" bIns="82274" rtlCol="0">
            <a:spAutoFit/>
          </a:bodyPr>
          <a:lstStyle/>
          <a:p>
            <a:pPr algn="just">
              <a:lnSpc>
                <a:spcPct val="114000"/>
              </a:lnSpc>
            </a:pPr>
            <a:r>
              <a:rPr lang="zh-CN" altLang="en-US" sz="800" dirty="0">
                <a:solidFill>
                  <a:schemeClr val="bg1">
                    <a:lumMod val="50000"/>
                  </a:schemeClr>
                </a:solidFill>
                <a:ea typeface="微软雅黑" panose="020B0503020204020204" pitchFamily="34" charset="-122"/>
              </a:rPr>
              <a:t>您的内容打在这里，或者通过复制您的文本后，在此框中选择粘贴，并选择只保留文字。</a:t>
            </a:r>
            <a:endParaRPr lang="en-US" altLang="zh-CN" sz="800" dirty="0">
              <a:solidFill>
                <a:schemeClr val="bg1">
                  <a:lumMod val="50000"/>
                </a:schemeClr>
              </a:solidFill>
              <a:ea typeface="微软雅黑" panose="020B0503020204020204" pitchFamily="34" charset="-122"/>
            </a:endParaRPr>
          </a:p>
        </p:txBody>
      </p:sp>
      <p:sp>
        <p:nvSpPr>
          <p:cNvPr id="59" name="TextBox 58"/>
          <p:cNvSpPr txBox="1"/>
          <p:nvPr/>
        </p:nvSpPr>
        <p:spPr>
          <a:xfrm>
            <a:off x="5934754" y="1312460"/>
            <a:ext cx="1999083" cy="323067"/>
          </a:xfrm>
          <a:prstGeom prst="rect">
            <a:avLst/>
          </a:prstGeom>
          <a:noFill/>
        </p:spPr>
        <p:txBody>
          <a:bodyPr wrap="square" lIns="137118" tIns="68560" rIns="137118" bIns="68560"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60" name="TextBox 59"/>
          <p:cNvSpPr txBox="1"/>
          <p:nvPr/>
        </p:nvSpPr>
        <p:spPr>
          <a:xfrm>
            <a:off x="5934755" y="1639967"/>
            <a:ext cx="2336177" cy="446873"/>
          </a:xfrm>
          <a:prstGeom prst="rect">
            <a:avLst/>
          </a:prstGeom>
          <a:noFill/>
        </p:spPr>
        <p:txBody>
          <a:bodyPr wrap="square" lIns="164548" tIns="82274" rIns="164548" bIns="82274" rtlCol="0">
            <a:spAutoFit/>
          </a:bodyPr>
          <a:lstStyle/>
          <a:p>
            <a:pPr algn="just">
              <a:lnSpc>
                <a:spcPct val="114000"/>
              </a:lnSpc>
            </a:pPr>
            <a:r>
              <a:rPr lang="zh-CN" altLang="en-US" sz="800" dirty="0">
                <a:solidFill>
                  <a:schemeClr val="bg1">
                    <a:lumMod val="50000"/>
                  </a:schemeClr>
                </a:solidFill>
                <a:ea typeface="微软雅黑" panose="020B0503020204020204" pitchFamily="34" charset="-122"/>
              </a:rPr>
              <a:t>您的内容打在这里，或者通过复制您的文本后，在此框中选择粘贴，并选择只保留文字。</a:t>
            </a:r>
            <a:endParaRPr lang="en-US" altLang="zh-CN" sz="800" dirty="0">
              <a:solidFill>
                <a:schemeClr val="bg1">
                  <a:lumMod val="50000"/>
                </a:schemeClr>
              </a:solidFill>
              <a:ea typeface="微软雅黑" panose="020B0503020204020204" pitchFamily="34" charset="-122"/>
            </a:endParaRPr>
          </a:p>
        </p:txBody>
      </p:sp>
      <p:sp>
        <p:nvSpPr>
          <p:cNvPr id="61" name="TextBox 60"/>
          <p:cNvSpPr txBox="1"/>
          <p:nvPr/>
        </p:nvSpPr>
        <p:spPr>
          <a:xfrm>
            <a:off x="5934754" y="3040527"/>
            <a:ext cx="1999083" cy="323067"/>
          </a:xfrm>
          <a:prstGeom prst="rect">
            <a:avLst/>
          </a:prstGeom>
          <a:noFill/>
        </p:spPr>
        <p:txBody>
          <a:bodyPr wrap="square" lIns="137118" tIns="68560" rIns="137118" bIns="68560"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62" name="TextBox 61"/>
          <p:cNvSpPr txBox="1"/>
          <p:nvPr/>
        </p:nvSpPr>
        <p:spPr>
          <a:xfrm>
            <a:off x="5934755" y="3324311"/>
            <a:ext cx="2336177" cy="446873"/>
          </a:xfrm>
          <a:prstGeom prst="rect">
            <a:avLst/>
          </a:prstGeom>
          <a:noFill/>
        </p:spPr>
        <p:txBody>
          <a:bodyPr wrap="square" lIns="164548" tIns="82274" rIns="164548" bIns="82274" rtlCol="0">
            <a:spAutoFit/>
          </a:bodyPr>
          <a:lstStyle/>
          <a:p>
            <a:pPr algn="just">
              <a:lnSpc>
                <a:spcPct val="114000"/>
              </a:lnSpc>
            </a:pPr>
            <a:r>
              <a:rPr lang="zh-CN" altLang="en-US" sz="800" dirty="0">
                <a:solidFill>
                  <a:schemeClr val="bg1">
                    <a:lumMod val="50000"/>
                  </a:schemeClr>
                </a:solidFill>
                <a:ea typeface="微软雅黑" panose="020B0503020204020204" pitchFamily="34" charset="-122"/>
              </a:rPr>
              <a:t>您的内容打在这里，或者通过复制您的文本后，在此框中选择粘贴，并选择只保留文字。</a:t>
            </a:r>
            <a:endParaRPr lang="en-US" altLang="zh-CN" sz="800" dirty="0">
              <a:solidFill>
                <a:schemeClr val="bg1">
                  <a:lumMod val="50000"/>
                </a:schemeClr>
              </a:solidFill>
              <a:ea typeface="微软雅黑" panose="020B0503020204020204" pitchFamily="34" charset="-122"/>
            </a:endParaRPr>
          </a:p>
        </p:txBody>
      </p:sp>
    </p:spTree>
  </p:cSld>
  <p:clrMapOvr>
    <a:masterClrMapping/>
  </p:clrMapOvr>
  <p:transition spd="med" advClick="0" advTm="5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25" decel="100000" fill="hold"/>
                                        <p:tgtEl>
                                          <p:spTgt spid="2"/>
                                        </p:tgtEl>
                                        <p:attrNameLst>
                                          <p:attrName>ppt_y</p:attrName>
                                        </p:attrNameLst>
                                      </p:cBhvr>
                                      <p:tavLst>
                                        <p:tav tm="0">
                                          <p:val>
                                            <p:strVal val="#ppt_y+1"/>
                                          </p:val>
                                        </p:tav>
                                        <p:tav tm="100000">
                                          <p:val>
                                            <p:strVal val="#ppt_y-.03"/>
                                          </p:val>
                                        </p:tav>
                                      </p:tavLst>
                                    </p:anim>
                                    <p:anim calcmode="lin" valueType="num">
                                      <p:cBhvr>
                                        <p:cTn id="10" dur="1" accel="100000" fill="hold">
                                          <p:stCondLst>
                                            <p:cond delay="249"/>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250"/>
                                        <p:tgtEl>
                                          <p:spTgt spid="5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250" fill="hold"/>
                                        <p:tgtEl>
                                          <p:spTgt spid="56"/>
                                        </p:tgtEl>
                                        <p:attrNameLst>
                                          <p:attrName>ppt_x</p:attrName>
                                        </p:attrNameLst>
                                      </p:cBhvr>
                                      <p:tavLst>
                                        <p:tav tm="0">
                                          <p:val>
                                            <p:strVal val="#ppt_x"/>
                                          </p:val>
                                        </p:tav>
                                        <p:tav tm="100000">
                                          <p:val>
                                            <p:strVal val="#ppt_x"/>
                                          </p:val>
                                        </p:tav>
                                      </p:tavLst>
                                    </p:anim>
                                    <p:anim calcmode="lin" valueType="num">
                                      <p:cBhvr additive="base">
                                        <p:cTn id="19" dur="250" fill="hold"/>
                                        <p:tgtEl>
                                          <p:spTgt spid="5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37"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50"/>
                                        <p:tgtEl>
                                          <p:spTgt spid="4"/>
                                        </p:tgtEl>
                                      </p:cBhvr>
                                    </p:animEffect>
                                    <p:anim calcmode="lin" valueType="num">
                                      <p:cBhvr>
                                        <p:cTn id="24" dur="250" fill="hold"/>
                                        <p:tgtEl>
                                          <p:spTgt spid="4"/>
                                        </p:tgtEl>
                                        <p:attrNameLst>
                                          <p:attrName>ppt_x</p:attrName>
                                        </p:attrNameLst>
                                      </p:cBhvr>
                                      <p:tavLst>
                                        <p:tav tm="0">
                                          <p:val>
                                            <p:strVal val="#ppt_x"/>
                                          </p:val>
                                        </p:tav>
                                        <p:tav tm="100000">
                                          <p:val>
                                            <p:strVal val="#ppt_x"/>
                                          </p:val>
                                        </p:tav>
                                      </p:tavLst>
                                    </p:anim>
                                    <p:anim calcmode="lin" valueType="num">
                                      <p:cBhvr>
                                        <p:cTn id="25" dur="225" decel="100000" fill="hold"/>
                                        <p:tgtEl>
                                          <p:spTgt spid="4"/>
                                        </p:tgtEl>
                                        <p:attrNameLst>
                                          <p:attrName>ppt_y</p:attrName>
                                        </p:attrNameLst>
                                      </p:cBhvr>
                                      <p:tavLst>
                                        <p:tav tm="0">
                                          <p:val>
                                            <p:strVal val="#ppt_y+1"/>
                                          </p:val>
                                        </p:tav>
                                        <p:tav tm="100000">
                                          <p:val>
                                            <p:strVal val="#ppt_y-.03"/>
                                          </p:val>
                                        </p:tav>
                                      </p:tavLst>
                                    </p:anim>
                                    <p:anim calcmode="lin" valueType="num">
                                      <p:cBhvr>
                                        <p:cTn id="26" dur="1" accel="100000" fill="hold">
                                          <p:stCondLst>
                                            <p:cond delay="249"/>
                                          </p:stCondLst>
                                        </p:cTn>
                                        <p:tgtEl>
                                          <p:spTgt spid="4"/>
                                        </p:tgtEl>
                                        <p:attrNameLst>
                                          <p:attrName>ppt_y</p:attrName>
                                        </p:attrNameLst>
                                      </p:cBhvr>
                                      <p:tavLst>
                                        <p:tav tm="0">
                                          <p:val>
                                            <p:strVal val="#ppt_y-.03"/>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250"/>
                                        <p:tgtEl>
                                          <p:spTgt spid="59"/>
                                        </p:tgtEl>
                                      </p:cBhvr>
                                    </p:animEffect>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250" fill="hold"/>
                                        <p:tgtEl>
                                          <p:spTgt spid="60"/>
                                        </p:tgtEl>
                                        <p:attrNameLst>
                                          <p:attrName>ppt_x</p:attrName>
                                        </p:attrNameLst>
                                      </p:cBhvr>
                                      <p:tavLst>
                                        <p:tav tm="0">
                                          <p:val>
                                            <p:strVal val="#ppt_x"/>
                                          </p:val>
                                        </p:tav>
                                        <p:tav tm="100000">
                                          <p:val>
                                            <p:strVal val="#ppt_x"/>
                                          </p:val>
                                        </p:tav>
                                      </p:tavLst>
                                    </p:anim>
                                    <p:anim calcmode="lin" valueType="num">
                                      <p:cBhvr additive="base">
                                        <p:cTn id="35" dur="250" fill="hold"/>
                                        <p:tgtEl>
                                          <p:spTgt spid="60"/>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37"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250"/>
                                        <p:tgtEl>
                                          <p:spTgt spid="3"/>
                                        </p:tgtEl>
                                      </p:cBhvr>
                                    </p:animEffect>
                                    <p:anim calcmode="lin" valueType="num">
                                      <p:cBhvr>
                                        <p:cTn id="40" dur="250" fill="hold"/>
                                        <p:tgtEl>
                                          <p:spTgt spid="3"/>
                                        </p:tgtEl>
                                        <p:attrNameLst>
                                          <p:attrName>ppt_x</p:attrName>
                                        </p:attrNameLst>
                                      </p:cBhvr>
                                      <p:tavLst>
                                        <p:tav tm="0">
                                          <p:val>
                                            <p:strVal val="#ppt_x"/>
                                          </p:val>
                                        </p:tav>
                                        <p:tav tm="100000">
                                          <p:val>
                                            <p:strVal val="#ppt_x"/>
                                          </p:val>
                                        </p:tav>
                                      </p:tavLst>
                                    </p:anim>
                                    <p:anim calcmode="lin" valueType="num">
                                      <p:cBhvr>
                                        <p:cTn id="41" dur="225" decel="100000" fill="hold"/>
                                        <p:tgtEl>
                                          <p:spTgt spid="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3"/>
                                        </p:tgtEl>
                                        <p:attrNameLst>
                                          <p:attrName>ppt_y</p:attrName>
                                        </p:attrNameLst>
                                      </p:cBhvr>
                                      <p:tavLst>
                                        <p:tav tm="0">
                                          <p:val>
                                            <p:strVal val="#ppt_y-.03"/>
                                          </p:val>
                                        </p:tav>
                                        <p:tav tm="100000">
                                          <p:val>
                                            <p:strVal val="#ppt_y"/>
                                          </p:val>
                                        </p:tav>
                                      </p:tavLst>
                                    </p:anim>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left)">
                                      <p:cBhvr>
                                        <p:cTn id="46" dur="250"/>
                                        <p:tgtEl>
                                          <p:spTgt spid="57"/>
                                        </p:tgtEl>
                                      </p:cBhvr>
                                    </p:animEffect>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250" fill="hold"/>
                                        <p:tgtEl>
                                          <p:spTgt spid="58"/>
                                        </p:tgtEl>
                                        <p:attrNameLst>
                                          <p:attrName>ppt_x</p:attrName>
                                        </p:attrNameLst>
                                      </p:cBhvr>
                                      <p:tavLst>
                                        <p:tav tm="0">
                                          <p:val>
                                            <p:strVal val="#ppt_x"/>
                                          </p:val>
                                        </p:tav>
                                        <p:tav tm="100000">
                                          <p:val>
                                            <p:strVal val="#ppt_x"/>
                                          </p:val>
                                        </p:tav>
                                      </p:tavLst>
                                    </p:anim>
                                    <p:anim calcmode="lin" valueType="num">
                                      <p:cBhvr additive="base">
                                        <p:cTn id="51" dur="250" fill="hold"/>
                                        <p:tgtEl>
                                          <p:spTgt spid="58"/>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37" presetClass="entr" presetSubtype="0"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250"/>
                                        <p:tgtEl>
                                          <p:spTgt spid="5"/>
                                        </p:tgtEl>
                                      </p:cBhvr>
                                    </p:animEffect>
                                    <p:anim calcmode="lin" valueType="num">
                                      <p:cBhvr>
                                        <p:cTn id="56" dur="250" fill="hold"/>
                                        <p:tgtEl>
                                          <p:spTgt spid="5"/>
                                        </p:tgtEl>
                                        <p:attrNameLst>
                                          <p:attrName>ppt_x</p:attrName>
                                        </p:attrNameLst>
                                      </p:cBhvr>
                                      <p:tavLst>
                                        <p:tav tm="0">
                                          <p:val>
                                            <p:strVal val="#ppt_x"/>
                                          </p:val>
                                        </p:tav>
                                        <p:tav tm="100000">
                                          <p:val>
                                            <p:strVal val="#ppt_x"/>
                                          </p:val>
                                        </p:tav>
                                      </p:tavLst>
                                    </p:anim>
                                    <p:anim calcmode="lin" valueType="num">
                                      <p:cBhvr>
                                        <p:cTn id="57" dur="225" decel="100000" fill="hold"/>
                                        <p:tgtEl>
                                          <p:spTgt spid="5"/>
                                        </p:tgtEl>
                                        <p:attrNameLst>
                                          <p:attrName>ppt_y</p:attrName>
                                        </p:attrNameLst>
                                      </p:cBhvr>
                                      <p:tavLst>
                                        <p:tav tm="0">
                                          <p:val>
                                            <p:strVal val="#ppt_y+1"/>
                                          </p:val>
                                        </p:tav>
                                        <p:tav tm="100000">
                                          <p:val>
                                            <p:strVal val="#ppt_y-.03"/>
                                          </p:val>
                                        </p:tav>
                                      </p:tavLst>
                                    </p:anim>
                                    <p:anim calcmode="lin" valueType="num">
                                      <p:cBhvr>
                                        <p:cTn id="58" dur="1" accel="100000" fill="hold">
                                          <p:stCondLst>
                                            <p:cond delay="249"/>
                                          </p:stCondLst>
                                        </p:cTn>
                                        <p:tgtEl>
                                          <p:spTgt spid="5"/>
                                        </p:tgtEl>
                                        <p:attrNameLst>
                                          <p:attrName>ppt_y</p:attrName>
                                        </p:attrNameLst>
                                      </p:cBhvr>
                                      <p:tavLst>
                                        <p:tav tm="0">
                                          <p:val>
                                            <p:strVal val="#ppt_y-.03"/>
                                          </p:val>
                                        </p:tav>
                                        <p:tav tm="100000">
                                          <p:val>
                                            <p:strVal val="#ppt_y"/>
                                          </p:val>
                                        </p:tav>
                                      </p:tavLst>
                                    </p:anim>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left)">
                                      <p:cBhvr>
                                        <p:cTn id="62" dur="250"/>
                                        <p:tgtEl>
                                          <p:spTgt spid="61"/>
                                        </p:tgtEl>
                                      </p:cBhvr>
                                    </p:animEffect>
                                  </p:childTnLst>
                                </p:cTn>
                              </p:par>
                            </p:childTnLst>
                          </p:cTn>
                        </p:par>
                        <p:par>
                          <p:cTn id="63" fill="hold">
                            <p:stCondLst>
                              <p:cond delay="5500"/>
                            </p:stCondLst>
                            <p:childTnLst>
                              <p:par>
                                <p:cTn id="64" presetID="2" presetClass="entr" presetSubtype="4" fill="hold" grpId="0" nodeType="after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250" fill="hold"/>
                                        <p:tgtEl>
                                          <p:spTgt spid="62"/>
                                        </p:tgtEl>
                                        <p:attrNameLst>
                                          <p:attrName>ppt_x</p:attrName>
                                        </p:attrNameLst>
                                      </p:cBhvr>
                                      <p:tavLst>
                                        <p:tav tm="0">
                                          <p:val>
                                            <p:strVal val="#ppt_x"/>
                                          </p:val>
                                        </p:tav>
                                        <p:tav tm="100000">
                                          <p:val>
                                            <p:strVal val="#ppt_x"/>
                                          </p:val>
                                        </p:tav>
                                      </p:tavLst>
                                    </p:anim>
                                    <p:anim calcmode="lin" valueType="num">
                                      <p:cBhvr additive="base">
                                        <p:cTn id="67" dur="25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447078"/>
            <a:ext cx="3384376" cy="2665118"/>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3" name="矩形 2"/>
          <p:cNvSpPr/>
          <p:nvPr/>
        </p:nvSpPr>
        <p:spPr>
          <a:xfrm>
            <a:off x="4572000" y="3683227"/>
            <a:ext cx="432048" cy="432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4" name="矩形 3"/>
          <p:cNvSpPr/>
          <p:nvPr/>
        </p:nvSpPr>
        <p:spPr>
          <a:xfrm>
            <a:off x="5004049" y="3683227"/>
            <a:ext cx="3312367" cy="43218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5" name="Rectangle 24"/>
          <p:cNvSpPr>
            <a:spLocks noChangeArrowheads="1"/>
          </p:cNvSpPr>
          <p:nvPr/>
        </p:nvSpPr>
        <p:spPr bwMode="auto">
          <a:xfrm>
            <a:off x="4572000" y="1447077"/>
            <a:ext cx="3744416" cy="74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4991743" y="2170590"/>
            <a:ext cx="3324673" cy="175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20000"/>
              </a:lnSpc>
              <a:spcBef>
                <a:spcPts val="1800"/>
              </a:spcBef>
            </a:pPr>
            <a:r>
              <a:rPr lang="en-US" altLang="zh-CN" sz="800" dirty="0">
                <a:solidFill>
                  <a:schemeClr val="bg1">
                    <a:lumMod val="50000"/>
                  </a:schemeClr>
                </a:solidFill>
              </a:rPr>
              <a:t>.  </a:t>
            </a:r>
          </a:p>
        </p:txBody>
      </p:sp>
      <p:sp>
        <p:nvSpPr>
          <p:cNvPr id="7" name="Rectangle 24"/>
          <p:cNvSpPr>
            <a:spLocks noChangeArrowheads="1"/>
          </p:cNvSpPr>
          <p:nvPr/>
        </p:nvSpPr>
        <p:spPr bwMode="auto">
          <a:xfrm>
            <a:off x="5148064" y="3751540"/>
            <a:ext cx="3024337"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4652964" y="2265991"/>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9" name="任意多边形 8"/>
          <p:cNvSpPr/>
          <p:nvPr/>
        </p:nvSpPr>
        <p:spPr>
          <a:xfrm>
            <a:off x="4652964" y="2785264"/>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0" name="任意多边形 9"/>
          <p:cNvSpPr/>
          <p:nvPr/>
        </p:nvSpPr>
        <p:spPr>
          <a:xfrm>
            <a:off x="4652964" y="3299773"/>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1" name="Freeform 10"/>
          <p:cNvSpPr>
            <a:spLocks noEditPoints="1"/>
          </p:cNvSpPr>
          <p:nvPr/>
        </p:nvSpPr>
        <p:spPr bwMode="auto">
          <a:xfrm>
            <a:off x="4699248" y="3779999"/>
            <a:ext cx="177552" cy="238639"/>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istrator\Desktop\新建文件夹 (3)\1058b7c182140c7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4" name="文本框 4"/>
          <p:cNvSpPr txBox="1"/>
          <p:nvPr/>
        </p:nvSpPr>
        <p:spPr>
          <a:xfrm>
            <a:off x="4095641" y="2620723"/>
            <a:ext cx="2646878" cy="584775"/>
          </a:xfrm>
          <a:prstGeom prst="rect">
            <a:avLst/>
          </a:prstGeom>
          <a:noFill/>
        </p:spPr>
        <p:txBody>
          <a:bodyPr wrap="none" rtlCol="0">
            <a:spAutoFit/>
          </a:bodyPr>
          <a:lstStyle/>
          <a:p>
            <a:r>
              <a:rPr lang="zh-CN" altLang="en-US" sz="3200" b="1" dirty="0">
                <a:solidFill>
                  <a:schemeClr val="accent2"/>
                </a:solidFill>
                <a:latin typeface="Arial" panose="020B0604020202020204" pitchFamily="34" charset="0"/>
                <a:ea typeface="微软雅黑" pitchFamily="34" charset="-122"/>
                <a:sym typeface="Arial" panose="020B0604020202020204" pitchFamily="34" charset="0"/>
              </a:rPr>
              <a:t>工作完成情况</a:t>
            </a:r>
            <a:endParaRPr lang="en-US" altLang="zh-CN" sz="3200" b="1" dirty="0">
              <a:solidFill>
                <a:schemeClr val="accent2"/>
              </a:solidFill>
              <a:latin typeface="Arial" panose="020B0604020202020204" pitchFamily="34" charset="0"/>
              <a:ea typeface="微软雅黑" pitchFamily="34" charset="-122"/>
              <a:sym typeface="Arial" panose="020B0604020202020204" pitchFamily="34" charset="0"/>
            </a:endParaRPr>
          </a:p>
        </p:txBody>
      </p:sp>
      <p:sp>
        <p:nvSpPr>
          <p:cNvPr id="5" name="矩形: 圆角 8"/>
          <p:cNvSpPr/>
          <p:nvPr/>
        </p:nvSpPr>
        <p:spPr>
          <a:xfrm>
            <a:off x="4179209" y="2187684"/>
            <a:ext cx="1936968" cy="32273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4D4AD"/>
                </a:solidFill>
                <a:latin typeface="微软雅黑" panose="020B0503020204020204" pitchFamily="82" charset="2"/>
                <a:ea typeface="微软雅黑" panose="020B0503020204020204" pitchFamily="82" charset="2"/>
              </a:rPr>
              <a:t>政府工作报告</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8273" y="1861329"/>
            <a:ext cx="514691" cy="279049"/>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6177" y="1059582"/>
            <a:ext cx="229441" cy="198435"/>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3915" y="1501956"/>
            <a:ext cx="328658" cy="210837"/>
          </a:xfrm>
          <a:prstGeom prst="rect">
            <a:avLst/>
          </a:prstGeom>
        </p:spPr>
      </p:pic>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250"/>
                            </p:stCondLst>
                            <p:childTnLst>
                              <p:par>
                                <p:cTn id="21" presetID="2" presetClass="entr" presetSubtype="3"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heme/theme1.xml><?xml version="1.0" encoding="utf-8"?>
<a:theme xmlns:a="http://schemas.openxmlformats.org/drawingml/2006/main" name="Office 主题​​">
  <a:themeElements>
    <a:clrScheme name="自定义 1041">
      <a:dk1>
        <a:sysClr val="windowText" lastClr="000000"/>
      </a:dk1>
      <a:lt1>
        <a:sysClr val="window" lastClr="FFFFFF"/>
      </a:lt1>
      <a:dk2>
        <a:srgbClr val="44546A"/>
      </a:dk2>
      <a:lt2>
        <a:srgbClr val="E7E6E6"/>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3831</TotalTime>
  <Words>1810</Words>
  <Application>Microsoft Office PowerPoint</Application>
  <PresentationFormat>全屏显示(16:9)</PresentationFormat>
  <Paragraphs>254</Paragraphs>
  <Slides>24</Slides>
  <Notes>21</Notes>
  <HiddenSlides>0</HiddenSlides>
  <MMClips>1</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DFGothic-EB</vt:lpstr>
      <vt:lpstr>Gill Sans</vt:lpstr>
      <vt:lpstr>Helvetica Light</vt:lpstr>
      <vt:lpstr>Helvetica Neue</vt:lpstr>
      <vt:lpstr>Lato Light</vt:lpstr>
      <vt:lpstr>Roboto Regular</vt:lpstr>
      <vt:lpstr>华文黑体</vt:lpstr>
      <vt:lpstr>思源黑体 CN Normal</vt:lpstr>
      <vt:lpstr>宋体</vt:lpstr>
      <vt:lpstr>微软雅黑</vt:lpstr>
      <vt:lpstr>Arial</vt:lpstr>
      <vt:lpstr>Calibri</vt:lpstr>
      <vt:lpstr>Calibri Light</vt:lpstr>
      <vt:lpstr>Ebrima</vt:lpstr>
      <vt:lpstr>Segoe UI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Administrator</cp:lastModifiedBy>
  <cp:revision>403</cp:revision>
  <dcterms:created xsi:type="dcterms:W3CDTF">2014-11-09T01:07:25Z</dcterms:created>
  <dcterms:modified xsi:type="dcterms:W3CDTF">2017-06-27T12:36:09Z</dcterms:modified>
</cp:coreProperties>
</file>