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59" r:id="rId4"/>
    <p:sldId id="284" r:id="rId5"/>
    <p:sldId id="263" r:id="rId6"/>
    <p:sldId id="288" r:id="rId7"/>
    <p:sldId id="264" r:id="rId8"/>
    <p:sldId id="273" r:id="rId9"/>
    <p:sldId id="261" r:id="rId10"/>
    <p:sldId id="260" r:id="rId11"/>
    <p:sldId id="285" r:id="rId12"/>
    <p:sldId id="266" r:id="rId13"/>
    <p:sldId id="267" r:id="rId14"/>
    <p:sldId id="268" r:id="rId15"/>
    <p:sldId id="269" r:id="rId16"/>
    <p:sldId id="272" r:id="rId17"/>
    <p:sldId id="274" r:id="rId18"/>
    <p:sldId id="286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7" r:id="rId27"/>
    <p:sldId id="270" r:id="rId28"/>
    <p:sldId id="271" r:id="rId29"/>
    <p:sldId id="283" r:id="rId30"/>
    <p:sldId id="289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D478"/>
    <a:srgbClr val="8A632A"/>
    <a:srgbClr val="BE8F45"/>
    <a:srgbClr val="3A0000"/>
    <a:srgbClr val="4C0000"/>
    <a:srgbClr val="650100"/>
    <a:srgbClr val="2A0000"/>
    <a:srgbClr val="FF3602"/>
    <a:srgbClr val="F32103"/>
    <a:srgbClr val="A275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99879" autoAdjust="0"/>
  </p:normalViewPr>
  <p:slideViewPr>
    <p:cSldViewPr>
      <p:cViewPr varScale="1">
        <p:scale>
          <a:sx n="110" d="100"/>
          <a:sy n="110" d="100"/>
        </p:scale>
        <p:origin x="-534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60"/>
    </p:cViewPr>
  </p:notesTextViewPr>
  <p:sorterViewPr>
    <p:cViewPr varScale="1">
      <p:scale>
        <a:sx n="1" d="1"/>
        <a:sy n="1" d="1"/>
      </p:scale>
      <p:origin x="0" y="-155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D28074-A7D0-40E3-9F95-EE589B18C426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1EFA2-151F-488B-AAD5-01B3FFC2E8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0366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52932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233-5492-4BD2-9D05-D2A58A5B96B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9693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44801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233-5492-4BD2-9D05-D2A58A5B96B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65389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233-5492-4BD2-9D05-D2A58A5B96B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220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233-5492-4BD2-9D05-D2A58A5B96B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91465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233-5492-4BD2-9D05-D2A58A5B96B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74563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233-5492-4BD2-9D05-D2A58A5B96B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94611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0317B-A9B0-41CB-A267-48A51149F44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4647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26992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0DAAD-7B9D-42A4-BD47-46F34DD63A5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5586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69560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0DAAD-7B9D-42A4-BD47-46F34DD63A5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91819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0DAAD-7B9D-42A4-BD47-46F34DD63A5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5415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0DAAD-7B9D-42A4-BD47-46F34DD63A5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44115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0DAAD-7B9D-42A4-BD47-46F34DD63A5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16364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BDA6A-CC39-40F4-8EF6-E087FFFBCB8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34913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BDA6A-CC39-40F4-8EF6-E087FFFBCB8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73617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70469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233-5492-4BD2-9D05-D2A58A5B96BF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40728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233-5492-4BD2-9D05-D2A58A5B96BF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25416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smtClean="0"/>
              <a:t>https://liangliangtuwen.tmall.com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BDA6A-CC39-40F4-8EF6-E087FFFBCB8A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4005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7449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9341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320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233-5492-4BD2-9D05-D2A58A5B96B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5752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2237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233-5492-4BD2-9D05-D2A58A5B96B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9357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233-5492-4BD2-9D05-D2A58A5B96B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79403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43233-5492-4BD2-9D05-D2A58A5B96B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8755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椭圆 6"/>
          <p:cNvSpPr/>
          <p:nvPr userDrawn="1"/>
        </p:nvSpPr>
        <p:spPr>
          <a:xfrm>
            <a:off x="9984432" y="4320479"/>
            <a:ext cx="2207568" cy="2564905"/>
          </a:xfrm>
          <a:prstGeom prst="ellipse">
            <a:avLst/>
          </a:prstGeom>
          <a:gradFill flip="none" rotWithShape="1">
            <a:gsLst>
              <a:gs pos="0">
                <a:srgbClr val="F32103">
                  <a:alpha val="73000"/>
                </a:srgbClr>
              </a:gs>
              <a:gs pos="100000">
                <a:srgbClr val="F3210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3352" y="188640"/>
            <a:ext cx="1080120" cy="10328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416480" y="4653136"/>
            <a:ext cx="1628661" cy="2100859"/>
          </a:xfrm>
          <a:prstGeom prst="rect">
            <a:avLst/>
          </a:prstGeom>
        </p:spPr>
      </p:pic>
      <p:sp>
        <p:nvSpPr>
          <p:cNvPr id="12" name="椭圆 11"/>
          <p:cNvSpPr/>
          <p:nvPr userDrawn="1"/>
        </p:nvSpPr>
        <p:spPr>
          <a:xfrm>
            <a:off x="11607060" y="5439579"/>
            <a:ext cx="305781" cy="30578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0999101" y="5703565"/>
            <a:ext cx="178229" cy="178229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0343632" y="5439579"/>
            <a:ext cx="164431" cy="164431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11233755" y="4653136"/>
            <a:ext cx="262812" cy="262812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10488488" y="5805264"/>
            <a:ext cx="262812" cy="262812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11052595" y="6155410"/>
            <a:ext cx="262812" cy="262812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11282470" y="5058158"/>
            <a:ext cx="262812" cy="262812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1336" y="443432"/>
            <a:ext cx="10631505" cy="523220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2800" b="1" dirty="0">
                <a:gradFill flip="none" rotWithShape="1">
                  <a:gsLst>
                    <a:gs pos="0">
                      <a:srgbClr val="FFD478"/>
                    </a:gs>
                    <a:gs pos="48000">
                      <a:srgbClr val="BE8F45"/>
                    </a:gs>
                    <a:gs pos="100000">
                      <a:srgbClr val="8A632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0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3.wdp"/><Relationship Id="rId3" Type="http://schemas.openxmlformats.org/officeDocument/2006/relationships/notesSlide" Target="../notesSlides/notesSlide1.xml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image" Target="../media/image7.png"/><Relationship Id="rId4" Type="http://schemas.openxmlformats.org/officeDocument/2006/relationships/image" Target="../media/image4.jpeg"/><Relationship Id="rId9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.xml"/><Relationship Id="rId7" Type="http://schemas.microsoft.com/office/2007/relationships/media" Target="../media/media2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microsoft.com/office/2007/relationships/hdphoto" Target="../media/hdphoto1.wdp"/><Relationship Id="rId11" Type="http://schemas.openxmlformats.org/officeDocument/2006/relationships/image" Target="../media/image10.png"/><Relationship Id="rId10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2679047"/>
            <a:ext cx="12192000" cy="42088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79576" y="25704"/>
            <a:ext cx="9912424" cy="6962654"/>
          </a:xfrm>
          <a:prstGeom prst="rect">
            <a:avLst/>
          </a:prstGeom>
        </p:spPr>
      </p:pic>
      <p:pic>
        <p:nvPicPr>
          <p:cNvPr id="11" name="亮剑主题曲冲锋号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1582400" y="6988358"/>
            <a:ext cx="609600" cy="609600"/>
          </a:xfrm>
          <a:prstGeom prst="rect">
            <a:avLst/>
          </a:prstGeom>
        </p:spPr>
      </p:pic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-813320" y="16"/>
            <a:ext cx="179388" cy="179389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Oval 35"/>
          <p:cNvSpPr>
            <a:spLocks noChangeArrowheads="1"/>
          </p:cNvSpPr>
          <p:nvPr/>
        </p:nvSpPr>
        <p:spPr bwMode="auto">
          <a:xfrm>
            <a:off x="12859590" y="6286631"/>
            <a:ext cx="144462" cy="144463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Oval 36"/>
          <p:cNvSpPr>
            <a:spLocks noChangeArrowheads="1"/>
          </p:cNvSpPr>
          <p:nvPr/>
        </p:nvSpPr>
        <p:spPr bwMode="auto">
          <a:xfrm>
            <a:off x="-660920" y="5562616"/>
            <a:ext cx="179388" cy="179389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Oval 37"/>
          <p:cNvSpPr>
            <a:spLocks noChangeArrowheads="1"/>
          </p:cNvSpPr>
          <p:nvPr/>
        </p:nvSpPr>
        <p:spPr bwMode="auto">
          <a:xfrm>
            <a:off x="6501881" y="-952484"/>
            <a:ext cx="252412" cy="252411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3225306" y="7239016"/>
            <a:ext cx="179387" cy="179389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Oval 39"/>
          <p:cNvSpPr>
            <a:spLocks noChangeArrowheads="1"/>
          </p:cNvSpPr>
          <p:nvPr/>
        </p:nvSpPr>
        <p:spPr bwMode="auto">
          <a:xfrm>
            <a:off x="1739384" y="-1066800"/>
            <a:ext cx="179387" cy="179387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Oval 40"/>
          <p:cNvSpPr>
            <a:spLocks noChangeArrowheads="1"/>
          </p:cNvSpPr>
          <p:nvPr/>
        </p:nvSpPr>
        <p:spPr bwMode="auto">
          <a:xfrm>
            <a:off x="12783404" y="1752616"/>
            <a:ext cx="179387" cy="179389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Oval 41"/>
          <p:cNvSpPr>
            <a:spLocks noChangeArrowheads="1"/>
          </p:cNvSpPr>
          <p:nvPr/>
        </p:nvSpPr>
        <p:spPr bwMode="auto">
          <a:xfrm>
            <a:off x="10560496" y="-1135185"/>
            <a:ext cx="144462" cy="144463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Oval 42"/>
          <p:cNvSpPr>
            <a:spLocks noChangeArrowheads="1"/>
          </p:cNvSpPr>
          <p:nvPr/>
        </p:nvSpPr>
        <p:spPr bwMode="auto">
          <a:xfrm>
            <a:off x="-432320" y="2057408"/>
            <a:ext cx="252413" cy="252413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Oval 43"/>
          <p:cNvSpPr>
            <a:spLocks noChangeArrowheads="1"/>
          </p:cNvSpPr>
          <p:nvPr/>
        </p:nvSpPr>
        <p:spPr bwMode="auto">
          <a:xfrm>
            <a:off x="5663685" y="7429520"/>
            <a:ext cx="71437" cy="71439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Oval 44"/>
          <p:cNvSpPr>
            <a:spLocks noChangeArrowheads="1"/>
          </p:cNvSpPr>
          <p:nvPr/>
        </p:nvSpPr>
        <p:spPr bwMode="auto">
          <a:xfrm>
            <a:off x="-699020" y="3922756"/>
            <a:ext cx="144463" cy="144463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Oval 45"/>
          <p:cNvSpPr>
            <a:spLocks noChangeArrowheads="1"/>
          </p:cNvSpPr>
          <p:nvPr/>
        </p:nvSpPr>
        <p:spPr bwMode="auto">
          <a:xfrm>
            <a:off x="12630990" y="4418143"/>
            <a:ext cx="144462" cy="144463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Oval 46"/>
          <p:cNvSpPr>
            <a:spLocks noChangeArrowheads="1"/>
          </p:cNvSpPr>
          <p:nvPr/>
        </p:nvSpPr>
        <p:spPr bwMode="auto">
          <a:xfrm>
            <a:off x="7759213" y="7389840"/>
            <a:ext cx="358775" cy="361951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Oval 47"/>
          <p:cNvSpPr>
            <a:spLocks noChangeArrowheads="1"/>
          </p:cNvSpPr>
          <p:nvPr/>
        </p:nvSpPr>
        <p:spPr bwMode="auto">
          <a:xfrm>
            <a:off x="3377708" y="-877884"/>
            <a:ext cx="71437" cy="71439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Oval 48"/>
          <p:cNvSpPr>
            <a:spLocks noChangeArrowheads="1"/>
          </p:cNvSpPr>
          <p:nvPr/>
        </p:nvSpPr>
        <p:spPr bwMode="auto">
          <a:xfrm>
            <a:off x="12745290" y="646129"/>
            <a:ext cx="252412" cy="252411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Oval 49"/>
          <p:cNvSpPr>
            <a:spLocks noChangeArrowheads="1"/>
          </p:cNvSpPr>
          <p:nvPr/>
        </p:nvSpPr>
        <p:spPr bwMode="auto">
          <a:xfrm>
            <a:off x="748781" y="7389875"/>
            <a:ext cx="144462" cy="144463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Oval 50"/>
          <p:cNvSpPr>
            <a:spLocks noChangeArrowheads="1"/>
          </p:cNvSpPr>
          <p:nvPr/>
        </p:nvSpPr>
        <p:spPr bwMode="auto">
          <a:xfrm>
            <a:off x="-851420" y="836648"/>
            <a:ext cx="358775" cy="361951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Oval 51"/>
          <p:cNvSpPr>
            <a:spLocks noChangeArrowheads="1"/>
          </p:cNvSpPr>
          <p:nvPr/>
        </p:nvSpPr>
        <p:spPr bwMode="auto">
          <a:xfrm>
            <a:off x="12935790" y="3579829"/>
            <a:ext cx="252412" cy="252411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Oval 52"/>
          <p:cNvSpPr>
            <a:spLocks noChangeArrowheads="1"/>
          </p:cNvSpPr>
          <p:nvPr/>
        </p:nvSpPr>
        <p:spPr bwMode="auto">
          <a:xfrm>
            <a:off x="4406413" y="-1830372"/>
            <a:ext cx="358775" cy="361951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Oval 53"/>
          <p:cNvSpPr>
            <a:spLocks noChangeArrowheads="1"/>
          </p:cNvSpPr>
          <p:nvPr/>
        </p:nvSpPr>
        <p:spPr bwMode="auto">
          <a:xfrm>
            <a:off x="8787881" y="7999429"/>
            <a:ext cx="252412" cy="252411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Oval 54"/>
          <p:cNvSpPr>
            <a:spLocks noChangeArrowheads="1"/>
          </p:cNvSpPr>
          <p:nvPr/>
        </p:nvSpPr>
        <p:spPr bwMode="auto">
          <a:xfrm>
            <a:off x="13697791" y="2627320"/>
            <a:ext cx="71437" cy="7143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Oval 55"/>
          <p:cNvSpPr>
            <a:spLocks noChangeArrowheads="1"/>
          </p:cNvSpPr>
          <p:nvPr/>
        </p:nvSpPr>
        <p:spPr bwMode="auto">
          <a:xfrm>
            <a:off x="12351241" y="-1098678"/>
            <a:ext cx="179387" cy="179389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Oval 56"/>
          <p:cNvSpPr>
            <a:spLocks noChangeArrowheads="1"/>
          </p:cNvSpPr>
          <p:nvPr/>
        </p:nvSpPr>
        <p:spPr bwMode="auto">
          <a:xfrm>
            <a:off x="-1041920" y="-1601788"/>
            <a:ext cx="71438" cy="71439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6" name="Oval 57"/>
          <p:cNvSpPr>
            <a:spLocks noChangeArrowheads="1"/>
          </p:cNvSpPr>
          <p:nvPr/>
        </p:nvSpPr>
        <p:spPr bwMode="auto">
          <a:xfrm>
            <a:off x="-1384820" y="7427921"/>
            <a:ext cx="179388" cy="179387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Oval 58"/>
          <p:cNvSpPr>
            <a:spLocks noChangeArrowheads="1"/>
          </p:cNvSpPr>
          <p:nvPr/>
        </p:nvSpPr>
        <p:spPr bwMode="auto">
          <a:xfrm>
            <a:off x="4101581" y="8266216"/>
            <a:ext cx="144462" cy="144463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" name="Oval 59"/>
          <p:cNvSpPr>
            <a:spLocks noChangeArrowheads="1"/>
          </p:cNvSpPr>
          <p:nvPr/>
        </p:nvSpPr>
        <p:spPr bwMode="auto">
          <a:xfrm>
            <a:off x="10578581" y="7770829"/>
            <a:ext cx="252412" cy="252411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9" name="Oval 60"/>
          <p:cNvSpPr>
            <a:spLocks noChangeArrowheads="1"/>
          </p:cNvSpPr>
          <p:nvPr/>
        </p:nvSpPr>
        <p:spPr bwMode="auto">
          <a:xfrm>
            <a:off x="482081" y="-1716088"/>
            <a:ext cx="252412" cy="252413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Oval 61"/>
          <p:cNvSpPr>
            <a:spLocks noChangeArrowheads="1"/>
          </p:cNvSpPr>
          <p:nvPr/>
        </p:nvSpPr>
        <p:spPr bwMode="auto">
          <a:xfrm>
            <a:off x="14231216" y="5180017"/>
            <a:ext cx="179387" cy="179387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" name="Oval 62"/>
          <p:cNvSpPr>
            <a:spLocks noChangeArrowheads="1"/>
          </p:cNvSpPr>
          <p:nvPr/>
        </p:nvSpPr>
        <p:spPr bwMode="auto">
          <a:xfrm>
            <a:off x="-2108720" y="4837120"/>
            <a:ext cx="71438" cy="71437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Oval 63"/>
          <p:cNvSpPr>
            <a:spLocks noChangeArrowheads="1"/>
          </p:cNvSpPr>
          <p:nvPr/>
        </p:nvSpPr>
        <p:spPr bwMode="auto">
          <a:xfrm>
            <a:off x="7987783" y="-2097084"/>
            <a:ext cx="71437" cy="71439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3" name="Oval 64"/>
          <p:cNvSpPr>
            <a:spLocks noChangeArrowheads="1"/>
          </p:cNvSpPr>
          <p:nvPr/>
        </p:nvSpPr>
        <p:spPr bwMode="auto">
          <a:xfrm>
            <a:off x="1053581" y="8342329"/>
            <a:ext cx="252412" cy="252411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Oval 65"/>
          <p:cNvSpPr>
            <a:spLocks noChangeArrowheads="1"/>
          </p:cNvSpPr>
          <p:nvPr/>
        </p:nvSpPr>
        <p:spPr bwMode="auto">
          <a:xfrm>
            <a:off x="14650293" y="265128"/>
            <a:ext cx="358775" cy="361951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" name="Oval 66"/>
          <p:cNvSpPr>
            <a:spLocks noChangeArrowheads="1"/>
          </p:cNvSpPr>
          <p:nvPr/>
        </p:nvSpPr>
        <p:spPr bwMode="auto">
          <a:xfrm>
            <a:off x="-2184920" y="1636720"/>
            <a:ext cx="71438" cy="71437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Oval 67"/>
          <p:cNvSpPr>
            <a:spLocks noChangeArrowheads="1"/>
          </p:cNvSpPr>
          <p:nvPr/>
        </p:nvSpPr>
        <p:spPr bwMode="auto">
          <a:xfrm>
            <a:off x="6120881" y="8266117"/>
            <a:ext cx="179387" cy="179387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7" name="Oval 68"/>
          <p:cNvSpPr>
            <a:spLocks noChangeArrowheads="1"/>
          </p:cNvSpPr>
          <p:nvPr/>
        </p:nvSpPr>
        <p:spPr bwMode="auto">
          <a:xfrm>
            <a:off x="4749481" y="-1258872"/>
            <a:ext cx="179387" cy="179389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8" name="Oval 69"/>
          <p:cNvSpPr>
            <a:spLocks noChangeArrowheads="1"/>
          </p:cNvSpPr>
          <p:nvPr/>
        </p:nvSpPr>
        <p:spPr bwMode="auto">
          <a:xfrm>
            <a:off x="13583096" y="-1395536"/>
            <a:ext cx="252412" cy="252411"/>
          </a:xfrm>
          <a:prstGeom prst="ellipse">
            <a:avLst/>
          </a:prstGeom>
          <a:gradFill flip="none" rotWithShape="1">
            <a:gsLst>
              <a:gs pos="20000">
                <a:srgbClr val="F45419"/>
              </a:gs>
              <a:gs pos="47000">
                <a:srgbClr val="F32103">
                  <a:alpha val="3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TextBox 40"/>
          <p:cNvSpPr txBox="1"/>
          <p:nvPr/>
        </p:nvSpPr>
        <p:spPr>
          <a:xfrm>
            <a:off x="14840261" y="2276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76120" y="692696"/>
            <a:ext cx="3749941" cy="4837163"/>
          </a:xfrm>
          <a:prstGeom prst="rect">
            <a:avLst/>
          </a:prstGeom>
        </p:spPr>
      </p:pic>
      <p:sp>
        <p:nvSpPr>
          <p:cNvPr id="52" name="椭圆 51"/>
          <p:cNvSpPr/>
          <p:nvPr/>
        </p:nvSpPr>
        <p:spPr>
          <a:xfrm>
            <a:off x="8949855" y="2309821"/>
            <a:ext cx="504056" cy="504056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7586466" y="527253"/>
            <a:ext cx="271051" cy="271051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791702" y="2964379"/>
            <a:ext cx="293796" cy="293796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749116" y="1978403"/>
            <a:ext cx="293796" cy="293796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10315810" y="413814"/>
            <a:ext cx="178441" cy="17844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9199286" y="1146564"/>
            <a:ext cx="254625" cy="254625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8700936" y="1256022"/>
            <a:ext cx="504056" cy="504056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188497" y="2490587"/>
            <a:ext cx="254625" cy="254625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9957967" y="3551658"/>
            <a:ext cx="230530" cy="230530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402197" y="4254478"/>
            <a:ext cx="230530" cy="230530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8627770" y="3778837"/>
            <a:ext cx="178441" cy="17844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8806211" y="4412943"/>
            <a:ext cx="178441" cy="17844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6869471" y="3079734"/>
            <a:ext cx="178441" cy="17844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9011962" y="1978403"/>
            <a:ext cx="374647" cy="374647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993540" y="2098244"/>
            <a:ext cx="271051" cy="271051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7000290" y="1380061"/>
            <a:ext cx="178441" cy="17844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8021142" y="3446635"/>
            <a:ext cx="433224" cy="433224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8411158" y="3111685"/>
            <a:ext cx="433224" cy="433224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8411158" y="2904526"/>
            <a:ext cx="324384" cy="324384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084238" y="3012298"/>
            <a:ext cx="433224" cy="433224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769425" y="2544526"/>
            <a:ext cx="271363" cy="271363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346516" y="1867942"/>
            <a:ext cx="271363" cy="271363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109986" y="4742188"/>
            <a:ext cx="433224" cy="433224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9448007" y="4254478"/>
            <a:ext cx="230530" cy="230530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9838456" y="4323132"/>
            <a:ext cx="265501" cy="265501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9415789" y="5042073"/>
            <a:ext cx="346916" cy="346916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839409" y="4145588"/>
            <a:ext cx="433224" cy="433224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8149849" y="4905969"/>
            <a:ext cx="246331" cy="246331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8056021" y="4109634"/>
            <a:ext cx="178441" cy="17844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67711" y="601094"/>
            <a:ext cx="2379392" cy="2275163"/>
          </a:xfrm>
          <a:prstGeom prst="rect">
            <a:avLst/>
          </a:prstGeom>
        </p:spPr>
      </p:pic>
      <p:sp>
        <p:nvSpPr>
          <p:cNvPr id="86" name="文本框 85"/>
          <p:cNvSpPr txBox="1"/>
          <p:nvPr/>
        </p:nvSpPr>
        <p:spPr>
          <a:xfrm>
            <a:off x="821636" y="2893426"/>
            <a:ext cx="57071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gradFill flip="none" rotWithShape="1">
                  <a:gsLst>
                    <a:gs pos="0">
                      <a:srgbClr val="FFD478"/>
                    </a:gs>
                    <a:gs pos="48000">
                      <a:srgbClr val="BE8F45"/>
                    </a:gs>
                    <a:gs pos="100000">
                      <a:srgbClr val="8A632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POWERPOINT</a:t>
            </a:r>
            <a:r>
              <a:rPr lang="zh-CN" altLang="en-US" sz="4800" b="1" dirty="0" smtClean="0">
                <a:gradFill flip="none" rotWithShape="1">
                  <a:gsLst>
                    <a:gs pos="0">
                      <a:srgbClr val="FFD478"/>
                    </a:gs>
                    <a:gs pos="48000">
                      <a:srgbClr val="BE8F45"/>
                    </a:gs>
                    <a:gs pos="100000">
                      <a:srgbClr val="8A632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</a:t>
            </a:r>
            <a:endParaRPr lang="zh-CN" altLang="en-US" sz="4800" b="1" dirty="0">
              <a:gradFill flip="none" rotWithShape="1">
                <a:gsLst>
                  <a:gs pos="0">
                    <a:srgbClr val="FFD478"/>
                  </a:gs>
                  <a:gs pos="48000">
                    <a:srgbClr val="BE8F45"/>
                  </a:gs>
                  <a:gs pos="100000">
                    <a:srgbClr val="8A632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73785" y="3737613"/>
            <a:ext cx="5707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gradFill flip="none" rotWithShape="1">
                  <a:gsLst>
                    <a:gs pos="0">
                      <a:srgbClr val="FFD478"/>
                    </a:gs>
                    <a:gs pos="48000">
                      <a:srgbClr val="BE8F45"/>
                    </a:gs>
                    <a:gs pos="100000">
                      <a:srgbClr val="8A632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中国人民解放军专用</a:t>
            </a:r>
            <a:r>
              <a:rPr lang="zh-CN" altLang="en-US" sz="2800" b="1" dirty="0">
                <a:gradFill flip="none" rotWithShape="1">
                  <a:gsLst>
                    <a:gs pos="0">
                      <a:srgbClr val="FFD478"/>
                    </a:gs>
                    <a:gs pos="48000">
                      <a:srgbClr val="BE8F45"/>
                    </a:gs>
                    <a:gs pos="100000">
                      <a:srgbClr val="8A632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幻灯片</a:t>
            </a:r>
          </a:p>
        </p:txBody>
      </p:sp>
    </p:spTree>
    <p:extLst>
      <p:ext uri="{BB962C8B-B14F-4D97-AF65-F5344CB8AC3E}">
        <p14:creationId xmlns:p14="http://schemas.microsoft.com/office/powerpoint/2010/main" xmlns="" val="2581589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4319">
        <p:fade/>
      </p:transition>
    </mc:Choice>
    <mc:Fallback>
      <p:transition spd="med" advTm="14319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2996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0" presetClass="entr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2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2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0" presetClass="entr" presetSubtype="0" repeatCount="2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3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0" presetClass="entr" presetSubtype="0" repeatCount="2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3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0" presetClass="entr" presetSubtype="0" repeatCount="2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3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4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4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4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4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0" presetClass="entr" presetSubtype="0" repeatCount="2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4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4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5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0" presetClass="entr" presetSubtype="0" repeatCount="2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5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5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5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0" presetClass="entr" presetSubtype="0" repeatCount="2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6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0" presetClass="entr" presetSubtype="0" repeatCount="2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6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6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0" presetClass="entr" presetSubtype="0" repeatCount="200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6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6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7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0" presetClass="entr" presetSubtype="0" repeatCount="200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7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7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7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0" presetClass="entr" presetSubtype="0" repeatCount="2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7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7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8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0" presetClass="entr" presetSubtype="0" repeatCount="2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8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8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8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0" presetClass="entr" presetSubtype="0" repeatCount="2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8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8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9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0" presetClass="entr" presetSubtype="0" repeatCount="2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9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9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9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0" presetClass="entr" presetSubtype="0" repeatCount="200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9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9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0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0" presetClass="entr" presetSubtype="0" repeatCount="200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0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0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0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0" presetClass="entr" presetSubtype="0" repeatCount="2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0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0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1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0" presetClass="entr" presetSubtype="0" repeatCount="2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1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0" presetClass="entr" presetSubtype="0" repeatCount="200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2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0" presetClass="entr" presetSubtype="0" repeatCount="200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2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0" presetClass="entr" presetSubtype="0" repeatCount="2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3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0" presetClass="entr" presetSubtype="0" repeatCount="2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3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0" presetClass="entr" presetSubtype="0" repeatCount="2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3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4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0" presetClass="entr" presetSubtype="0" repeatCount="2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4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4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4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0" presetClass="entr" presetSubtype="0" repeatCount="2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4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4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5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0" presetClass="entr" presetSubtype="0" repeatCount="200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5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5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5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0" presetClass="entr" presetSubtype="0" repeatCount="200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6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0" presetClass="entr" presetSubtype="0" repeatCount="200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6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6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0" presetClass="entr" presetSubtype="0" repeatCount="2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6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6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7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0" presetClass="entr" presetSubtype="0" repeatCount="2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7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7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7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0" presetClass="entr" presetSubtype="0" repeatCount="200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7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7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8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0" presetClass="entr" presetSubtype="0" repeatCount="20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8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8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8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0" presetClass="entr" presetSubtype="0" repeatCount="2000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8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8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9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3" presetID="10" presetClass="exit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23" presetClass="entr" presetSubtype="32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10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5" dur="5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10" presetClass="entr" presetSubtype="0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1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10" presetClass="entr" presetSubtype="0" fill="hold" grpId="0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4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10" presetClass="entr" presetSubtype="0" fill="hold" grpId="0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10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0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10" presetClass="entr" presetSubtype="0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3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10" presetClass="entr" presetSubtype="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6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10" presetClass="entr" presetSubtype="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10" presetClass="entr" presetSubtype="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5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10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0" presetClass="entr" presetSubtype="0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2" presetID="10" presetClass="entr" presetSubtype="0" fill="hold" grpId="0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4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5" presetID="10" presetClass="entr" presetSubtype="0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7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10" presetClass="entr" presetSubtype="0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0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10" presetClass="entr" presetSubtype="0" fill="hold" grpId="0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10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5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10" presetClass="entr" presetSubtype="0" fill="hold" grpId="0" nodeType="withEffect">
                                      <p:stCondLst>
                                        <p:cond delay="1020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10" presetClass="entr" presetSubtype="0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10" presetClass="entr" presetSubtype="0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10" presetClass="entr" presetSubtype="0" fill="hold" grpId="0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7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8" presetID="10" presetClass="entr" presetSubtype="0" fill="hold" grpId="0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10" presetClass="entr" presetSubtype="0" fill="hold" grpId="0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3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10" presetClass="entr" presetSubtype="0" fill="hold" grpId="0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10" presetClass="entr" presetSubtype="0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9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0" presetID="10" presetClass="entr" presetSubtype="0" fill="hold" grpId="0" nodeType="withEffect">
                                      <p:stCondLst>
                                        <p:cond delay="1090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2" presetClass="entr" presetSubtype="1" fill="hold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5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6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7" presetID="2" presetClass="entr" presetSubtype="8" fill="hold" grpId="0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9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1" presetID="2" presetClass="entr" presetSubtype="2" fill="hold" grpId="0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showWhenStopped="0">
                    <p:cTn id="30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6" grpId="0"/>
          <p:bldP spid="8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2996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0" presetClass="entr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2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2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0" presetClass="entr" presetSubtype="0" repeatCount="2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3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0" presetClass="entr" presetSubtype="0" repeatCount="2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3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0" presetClass="entr" presetSubtype="0" repeatCount="2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3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4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4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4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4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0" presetClass="entr" presetSubtype="0" repeatCount="2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4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4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5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0" presetClass="entr" presetSubtype="0" repeatCount="2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5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5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5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0" presetClass="entr" presetSubtype="0" repeatCount="2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6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0" presetClass="entr" presetSubtype="0" repeatCount="2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6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6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0" presetClass="entr" presetSubtype="0" repeatCount="200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6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6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7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0" presetClass="entr" presetSubtype="0" repeatCount="200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7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7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7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0" presetClass="entr" presetSubtype="0" repeatCount="2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7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7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8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0" presetClass="entr" presetSubtype="0" repeatCount="2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8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8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8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0" presetClass="entr" presetSubtype="0" repeatCount="2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8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8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9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0" presetClass="entr" presetSubtype="0" repeatCount="200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9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9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9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0" presetClass="entr" presetSubtype="0" repeatCount="200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9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9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0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0" presetClass="entr" presetSubtype="0" repeatCount="200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0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0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0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0" presetClass="entr" presetSubtype="0" repeatCount="2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0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0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1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0" presetClass="entr" presetSubtype="0" repeatCount="2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1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0" presetClass="entr" presetSubtype="0" repeatCount="200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2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0" presetClass="entr" presetSubtype="0" repeatCount="200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2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0" presetClass="entr" presetSubtype="0" repeatCount="2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3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0" presetClass="entr" presetSubtype="0" repeatCount="2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3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0" presetClass="entr" presetSubtype="0" repeatCount="2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3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4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0" presetClass="entr" presetSubtype="0" repeatCount="2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4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4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4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0" presetClass="entr" presetSubtype="0" repeatCount="2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4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4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5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0" presetClass="entr" presetSubtype="0" repeatCount="200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5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5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5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0" presetClass="entr" presetSubtype="0" repeatCount="200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6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0" presetClass="entr" presetSubtype="0" repeatCount="200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6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6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0" presetClass="entr" presetSubtype="0" repeatCount="2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6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6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7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0" presetClass="entr" presetSubtype="0" repeatCount="2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7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7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7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0" presetClass="entr" presetSubtype="0" repeatCount="200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7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7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8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0" presetClass="entr" presetSubtype="0" repeatCount="20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8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8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85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0" presetClass="entr" presetSubtype="0" repeatCount="2000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(#ppt_x)" to="0.5" calcmode="lin" valueType="num">
                                          <p:cBhvr additive="base" accumulate="none">
                                            <p:cTn id="18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#ppt_y)" to="0.5" calcmode="lin" valueType="num">
                                          <p:cBhvr additive="base" accumulate="none">
                                            <p:cTn id="18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Effect transition="out" filter="fade">
                                          <p:cBhvr additive="base" accumulate="none">
                                            <p:cTn id="190" dur="500" repeatDur="0" restart="never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3" presetID="10" presetClass="exit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23" presetClass="entr" presetSubtype="32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10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5" dur="5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10" presetClass="entr" presetSubtype="0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1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10" presetClass="entr" presetSubtype="0" fill="hold" grpId="0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4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10" presetClass="entr" presetSubtype="0" fill="hold" grpId="0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10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0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10" presetClass="entr" presetSubtype="0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3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10" presetClass="entr" presetSubtype="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6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10" presetClass="entr" presetSubtype="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10" presetClass="entr" presetSubtype="0" fill="hold" grpId="0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10" presetClass="entr" presetSubtype="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5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10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0" presetClass="entr" presetSubtype="0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2" presetID="10" presetClass="entr" presetSubtype="0" fill="hold" grpId="0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4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5" presetID="10" presetClass="entr" presetSubtype="0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7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10" presetClass="entr" presetSubtype="0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0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10" presetClass="entr" presetSubtype="0" fill="hold" grpId="0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0" presetID="10" presetClass="entr" presetSubtype="0" fill="hold" grpId="0" nodeType="withEffect">
                                      <p:stCondLst>
                                        <p:cond delay="990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10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5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10" presetClass="entr" presetSubtype="0" fill="hold" grpId="0" nodeType="withEffect">
                                      <p:stCondLst>
                                        <p:cond delay="1020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10" presetClass="entr" presetSubtype="0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10" presetClass="entr" presetSubtype="0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10" presetClass="entr" presetSubtype="0" fill="hold" grpId="0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7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8" presetID="10" presetClass="entr" presetSubtype="0" fill="hold" grpId="0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10" presetClass="entr" presetSubtype="0" fill="hold" grpId="0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3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10" presetClass="entr" presetSubtype="0" fill="hold" grpId="0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10" presetClass="entr" presetSubtype="0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9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0" presetID="10" presetClass="entr" presetSubtype="0" fill="hold" grpId="0" nodeType="withEffect">
                                      <p:stCondLst>
                                        <p:cond delay="1090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2" presetClass="entr" presetSubtype="1" fill="hold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5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6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7" presetID="2" presetClass="entr" presetSubtype="8" fill="hold" grpId="0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9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1" presetID="2" presetClass="entr" presetSubtype="2" fill="hold" grpId="0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100000" showWhenStopped="0">
                    <p:cTn id="30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video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6" grpId="0"/>
          <p:bldP spid="87" grpId="0"/>
        </p:bldLst>
      </p:timing>
    </mc:Fallback>
  </mc:AlternateContent>
  <p:extLst mod="1">
    <p:ext uri="{E180D4A7-C9FB-4DFB-919C-405C955672EB}">
      <p14:showEvtLst xmlns:p14="http://schemas.microsoft.com/office/powerpoint/2010/main" xmlns="">
        <p14:playEvt time="0" objId="11"/>
        <p14:stopEvt time="13051" objId="11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83632" y="2229140"/>
            <a:ext cx="2057096" cy="2565628"/>
            <a:chOff x="2309920" y="1569079"/>
            <a:chExt cx="1542822" cy="1924221"/>
          </a:xfrm>
        </p:grpSpPr>
        <p:grpSp>
          <p:nvGrpSpPr>
            <p:cNvPr id="6" name="组合 5"/>
            <p:cNvGrpSpPr/>
            <p:nvPr/>
          </p:nvGrpSpPr>
          <p:grpSpPr>
            <a:xfrm>
              <a:off x="2309920" y="1569079"/>
              <a:ext cx="1374757" cy="1912640"/>
              <a:chOff x="2309920" y="1569079"/>
              <a:chExt cx="1374757" cy="1912640"/>
            </a:xfrm>
          </p:grpSpPr>
          <p:sp>
            <p:nvSpPr>
              <p:cNvPr id="8" name="AutoShape 3"/>
              <p:cNvSpPr>
                <a:spLocks noChangeAspect="1" noChangeArrowheads="1"/>
              </p:cNvSpPr>
              <p:nvPr/>
            </p:nvSpPr>
            <p:spPr bwMode="auto">
              <a:xfrm rot="5400000">
                <a:off x="1975930" y="1949236"/>
                <a:ext cx="1912077" cy="1152890"/>
              </a:xfrm>
              <a:custGeom>
                <a:avLst/>
                <a:gdLst>
                  <a:gd name="G0" fmla="+- 2178 0 0"/>
                  <a:gd name="G1" fmla="+- 21600 0 2178"/>
                  <a:gd name="G2" fmla="*/ 2178 1 2"/>
                  <a:gd name="G3" fmla="+- 21600 0 G2"/>
                  <a:gd name="G4" fmla="+/ 2178 21600 2"/>
                  <a:gd name="G5" fmla="+/ G1 0 2"/>
                  <a:gd name="G6" fmla="*/ 21600 21600 2178"/>
                  <a:gd name="G7" fmla="*/ G6 1 2"/>
                  <a:gd name="G8" fmla="+- 21600 0 G7"/>
                  <a:gd name="G9" fmla="*/ 21600 1 2"/>
                  <a:gd name="G10" fmla="+- 2178 0 G9"/>
                  <a:gd name="G11" fmla="?: G10 G8 0"/>
                  <a:gd name="G12" fmla="?: G10 G7 21600"/>
                  <a:gd name="T0" fmla="*/ 20511 w 21600"/>
                  <a:gd name="T1" fmla="*/ 10800 h 21600"/>
                  <a:gd name="T2" fmla="*/ 10800 w 21600"/>
                  <a:gd name="T3" fmla="*/ 21600 h 21600"/>
                  <a:gd name="T4" fmla="*/ 1089 w 21600"/>
                  <a:gd name="T5" fmla="*/ 10800 h 21600"/>
                  <a:gd name="T6" fmla="*/ 10800 w 21600"/>
                  <a:gd name="T7" fmla="*/ 0 h 21600"/>
                  <a:gd name="T8" fmla="*/ 2889 w 21600"/>
                  <a:gd name="T9" fmla="*/ 2889 h 21600"/>
                  <a:gd name="T10" fmla="*/ 18711 w 21600"/>
                  <a:gd name="T11" fmla="*/ 1871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2178" y="21600"/>
                    </a:lnTo>
                    <a:lnTo>
                      <a:pt x="1942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100000">
                    <a:srgbClr val="DA8008"/>
                  </a:gs>
                </a:gsLst>
                <a:lin ang="2700000" scaled="1"/>
              </a:gradFill>
              <a:ln w="2857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AutoShape 4"/>
              <p:cNvSpPr>
                <a:spLocks noChangeAspect="1" noChangeArrowheads="1"/>
              </p:cNvSpPr>
              <p:nvPr/>
            </p:nvSpPr>
            <p:spPr bwMode="auto">
              <a:xfrm rot="16200000">
                <a:off x="2659415" y="2445746"/>
                <a:ext cx="1901930" cy="148595"/>
              </a:xfrm>
              <a:custGeom>
                <a:avLst/>
                <a:gdLst>
                  <a:gd name="G0" fmla="+- 1730 0 0"/>
                  <a:gd name="G1" fmla="+- 21600 0 1730"/>
                  <a:gd name="G2" fmla="*/ 1730 1 2"/>
                  <a:gd name="G3" fmla="+- 21600 0 G2"/>
                  <a:gd name="G4" fmla="+/ 1730 21600 2"/>
                  <a:gd name="G5" fmla="+/ G1 0 2"/>
                  <a:gd name="G6" fmla="*/ 21600 21600 1730"/>
                  <a:gd name="G7" fmla="*/ G6 1 2"/>
                  <a:gd name="G8" fmla="+- 21600 0 G7"/>
                  <a:gd name="G9" fmla="*/ 21600 1 2"/>
                  <a:gd name="G10" fmla="+- 1730 0 G9"/>
                  <a:gd name="G11" fmla="?: G10 G8 0"/>
                  <a:gd name="G12" fmla="?: G10 G7 21600"/>
                  <a:gd name="T0" fmla="*/ 20735 w 21600"/>
                  <a:gd name="T1" fmla="*/ 10800 h 21600"/>
                  <a:gd name="T2" fmla="*/ 10800 w 21600"/>
                  <a:gd name="T3" fmla="*/ 21600 h 21600"/>
                  <a:gd name="T4" fmla="*/ 865 w 21600"/>
                  <a:gd name="T5" fmla="*/ 10800 h 21600"/>
                  <a:gd name="T6" fmla="*/ 10800 w 21600"/>
                  <a:gd name="T7" fmla="*/ 0 h 21600"/>
                  <a:gd name="T8" fmla="*/ 2665 w 21600"/>
                  <a:gd name="T9" fmla="*/ 2665 h 21600"/>
                  <a:gd name="T10" fmla="*/ 18935 w 21600"/>
                  <a:gd name="T11" fmla="*/ 1893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1730" y="21600"/>
                    </a:lnTo>
                    <a:lnTo>
                      <a:pt x="1987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900">
                      <a:alpha val="25000"/>
                    </a:srgbClr>
                  </a:gs>
                  <a:gs pos="100000">
                    <a:srgbClr val="5F5F5F"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2309920" y="1849239"/>
                <a:ext cx="1269716" cy="623104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1219170">
                  <a:lnSpc>
                    <a:spcPct val="120000"/>
                  </a:lnSpc>
                  <a:defRPr/>
                </a:pPr>
                <a:r>
                  <a:rPr lang="zh-CN" altLang="en-US" sz="1333" kern="0" dirty="0">
                    <a:solidFill>
                      <a:srgbClr val="A27532"/>
                    </a:solidFill>
                    <a:latin typeface="+mj-ea"/>
                    <a:ea typeface="+mj-ea"/>
                  </a:rPr>
                  <a:t>单击添加文字内容</a:t>
                </a:r>
              </a:p>
              <a:p>
                <a:pPr defTabSz="1219170">
                  <a:lnSpc>
                    <a:spcPct val="120000"/>
                  </a:lnSpc>
                  <a:defRPr/>
                </a:pPr>
                <a:r>
                  <a:rPr lang="zh-CN" altLang="en-US" sz="1333" kern="0" dirty="0">
                    <a:solidFill>
                      <a:srgbClr val="A27532"/>
                    </a:solidFill>
                    <a:latin typeface="+mj-ea"/>
                    <a:ea typeface="+mj-ea"/>
                  </a:rPr>
                  <a:t>单击添加文字内容</a:t>
                </a:r>
              </a:p>
              <a:p>
                <a:pPr defTabSz="1219170">
                  <a:lnSpc>
                    <a:spcPct val="120000"/>
                  </a:lnSpc>
                  <a:defRPr/>
                </a:pPr>
                <a:r>
                  <a:rPr lang="zh-CN" altLang="en-US" sz="1333" kern="0" dirty="0">
                    <a:solidFill>
                      <a:srgbClr val="A27532"/>
                    </a:solidFill>
                    <a:latin typeface="+mj-ea"/>
                    <a:ea typeface="+mj-ea"/>
                  </a:rPr>
                  <a:t>单击添加文字内容</a:t>
                </a:r>
              </a:p>
            </p:txBody>
          </p:sp>
        </p:grpSp>
        <p:sp>
          <p:nvSpPr>
            <p:cNvPr id="7" name="Text Box 12"/>
            <p:cNvSpPr txBox="1">
              <a:spLocks noChangeAspect="1" noChangeArrowheads="1"/>
            </p:cNvSpPr>
            <p:nvPr/>
          </p:nvSpPr>
          <p:spPr bwMode="auto">
            <a:xfrm>
              <a:off x="2962199" y="2716212"/>
              <a:ext cx="890543" cy="77708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1219170">
                <a:spcBef>
                  <a:spcPct val="50000"/>
                </a:spcBef>
                <a:defRPr/>
              </a:pPr>
              <a:r>
                <a:rPr lang="zh-CN" altLang="zh-CN" sz="6133" kern="0" dirty="0">
                  <a:solidFill>
                    <a:srgbClr val="FFFFFF"/>
                  </a:solidFill>
                  <a:latin typeface="+mj-ea"/>
                  <a:ea typeface="+mj-ea"/>
                </a:rPr>
                <a:t>1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20136" y="1896181"/>
            <a:ext cx="2102188" cy="3232232"/>
            <a:chOff x="3462297" y="1319359"/>
            <a:chExt cx="1576641" cy="2424174"/>
          </a:xfrm>
        </p:grpSpPr>
        <p:sp>
          <p:nvSpPr>
            <p:cNvPr id="12" name="AutoShape 5"/>
            <p:cNvSpPr>
              <a:spLocks noChangeAspect="1" noChangeArrowheads="1"/>
            </p:cNvSpPr>
            <p:nvPr/>
          </p:nvSpPr>
          <p:spPr bwMode="auto">
            <a:xfrm rot="5400000">
              <a:off x="2897444" y="1949236"/>
              <a:ext cx="2402497" cy="1152890"/>
            </a:xfrm>
            <a:custGeom>
              <a:avLst/>
              <a:gdLst>
                <a:gd name="G0" fmla="+- 2178 0 0"/>
                <a:gd name="G1" fmla="+- 21600 0 2178"/>
                <a:gd name="G2" fmla="*/ 2178 1 2"/>
                <a:gd name="G3" fmla="+- 21600 0 G2"/>
                <a:gd name="G4" fmla="+/ 2178 21600 2"/>
                <a:gd name="G5" fmla="+/ G1 0 2"/>
                <a:gd name="G6" fmla="*/ 21600 21600 2178"/>
                <a:gd name="G7" fmla="*/ G6 1 2"/>
                <a:gd name="G8" fmla="+- 21600 0 G7"/>
                <a:gd name="G9" fmla="*/ 21600 1 2"/>
                <a:gd name="G10" fmla="+- 2178 0 G9"/>
                <a:gd name="G11" fmla="?: G10 G8 0"/>
                <a:gd name="G12" fmla="?: G10 G7 21600"/>
                <a:gd name="T0" fmla="*/ 20511 w 21600"/>
                <a:gd name="T1" fmla="*/ 10800 h 21600"/>
                <a:gd name="T2" fmla="*/ 10800 w 21600"/>
                <a:gd name="T3" fmla="*/ 21600 h 21600"/>
                <a:gd name="T4" fmla="*/ 1089 w 21600"/>
                <a:gd name="T5" fmla="*/ 10800 h 21600"/>
                <a:gd name="T6" fmla="*/ 10800 w 21600"/>
                <a:gd name="T7" fmla="*/ 0 h 21600"/>
                <a:gd name="T8" fmla="*/ 2889 w 21600"/>
                <a:gd name="T9" fmla="*/ 2889 h 21600"/>
                <a:gd name="T10" fmla="*/ 18711 w 21600"/>
                <a:gd name="T11" fmla="*/ 1871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78" y="21600"/>
                  </a:lnTo>
                  <a:lnTo>
                    <a:pt x="1942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lin ang="2700000" scaled="1"/>
            </a:gradFill>
            <a:ln w="2857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AutoShape 6"/>
            <p:cNvSpPr>
              <a:spLocks noChangeAspect="1" noChangeArrowheads="1"/>
            </p:cNvSpPr>
            <p:nvPr/>
          </p:nvSpPr>
          <p:spPr bwMode="auto">
            <a:xfrm rot="16200000">
              <a:off x="3580365" y="2441288"/>
              <a:ext cx="2393478" cy="149619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99CC00">
                    <a:alpha val="25000"/>
                  </a:srgbClr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 Box 13"/>
            <p:cNvSpPr txBox="1">
              <a:spLocks noChangeAspect="1" noChangeArrowheads="1"/>
            </p:cNvSpPr>
            <p:nvPr/>
          </p:nvSpPr>
          <p:spPr bwMode="auto">
            <a:xfrm>
              <a:off x="4148395" y="2812605"/>
              <a:ext cx="890543" cy="93092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1219170">
                <a:spcBef>
                  <a:spcPct val="50000"/>
                </a:spcBef>
                <a:defRPr/>
              </a:pPr>
              <a:r>
                <a:rPr lang="zh-CN" altLang="zh-CN" sz="7466" kern="0" dirty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</a:p>
          </p:txBody>
        </p:sp>
        <p:sp>
          <p:nvSpPr>
            <p:cNvPr id="15" name="Rectangle 16"/>
            <p:cNvSpPr>
              <a:spLocks noChangeAspect="1" noChangeArrowheads="1"/>
            </p:cNvSpPr>
            <p:nvPr/>
          </p:nvSpPr>
          <p:spPr bwMode="auto">
            <a:xfrm>
              <a:off x="3462297" y="1820901"/>
              <a:ext cx="1269716" cy="62310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333" b="1" kern="0" dirty="0">
                  <a:solidFill>
                    <a:srgbClr val="FFFFFF"/>
                  </a:solidFill>
                  <a:latin typeface="+mj-ea"/>
                  <a:ea typeface="+mj-ea"/>
                </a:rPr>
                <a:t>单击添加文字内容</a:t>
              </a:r>
            </a:p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333" b="1" kern="0" dirty="0">
                  <a:solidFill>
                    <a:srgbClr val="FFFFFF"/>
                  </a:solidFill>
                  <a:latin typeface="+mj-ea"/>
                  <a:ea typeface="+mj-ea"/>
                </a:rPr>
                <a:t>单击添加文字内容</a:t>
              </a:r>
            </a:p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333" b="1" kern="0" dirty="0">
                  <a:solidFill>
                    <a:srgbClr val="FFFFFF"/>
                  </a:solidFill>
                  <a:latin typeface="+mj-ea"/>
                  <a:ea typeface="+mj-ea"/>
                </a:rPr>
                <a:t>单击添加文字内容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95582" y="1486558"/>
            <a:ext cx="2033869" cy="4036218"/>
            <a:chOff x="4643881" y="1012142"/>
            <a:chExt cx="1525401" cy="3027163"/>
          </a:xfrm>
        </p:grpSpPr>
        <p:sp>
          <p:nvSpPr>
            <p:cNvPr id="17" name="AutoShape 7"/>
            <p:cNvSpPr>
              <a:spLocks noChangeAspect="1" noChangeArrowheads="1"/>
            </p:cNvSpPr>
            <p:nvPr/>
          </p:nvSpPr>
          <p:spPr bwMode="auto">
            <a:xfrm rot="5400000">
              <a:off x="3756490" y="1949800"/>
              <a:ext cx="3015805" cy="1152890"/>
            </a:xfrm>
            <a:custGeom>
              <a:avLst/>
              <a:gdLst>
                <a:gd name="G0" fmla="+- 2178 0 0"/>
                <a:gd name="G1" fmla="+- 21600 0 2178"/>
                <a:gd name="G2" fmla="*/ 2178 1 2"/>
                <a:gd name="G3" fmla="+- 21600 0 G2"/>
                <a:gd name="G4" fmla="+/ 2178 21600 2"/>
                <a:gd name="G5" fmla="+/ G1 0 2"/>
                <a:gd name="G6" fmla="*/ 21600 21600 2178"/>
                <a:gd name="G7" fmla="*/ G6 1 2"/>
                <a:gd name="G8" fmla="+- 21600 0 G7"/>
                <a:gd name="G9" fmla="*/ 21600 1 2"/>
                <a:gd name="G10" fmla="+- 2178 0 G9"/>
                <a:gd name="G11" fmla="?: G10 G8 0"/>
                <a:gd name="G12" fmla="?: G10 G7 21600"/>
                <a:gd name="T0" fmla="*/ 20511 w 21600"/>
                <a:gd name="T1" fmla="*/ 10800 h 21600"/>
                <a:gd name="T2" fmla="*/ 10800 w 21600"/>
                <a:gd name="T3" fmla="*/ 21600 h 21600"/>
                <a:gd name="T4" fmla="*/ 1089 w 21600"/>
                <a:gd name="T5" fmla="*/ 10800 h 21600"/>
                <a:gd name="T6" fmla="*/ 10800 w 21600"/>
                <a:gd name="T7" fmla="*/ 0 h 21600"/>
                <a:gd name="T8" fmla="*/ 2889 w 21600"/>
                <a:gd name="T9" fmla="*/ 2889 h 21600"/>
                <a:gd name="T10" fmla="*/ 18711 w 21600"/>
                <a:gd name="T11" fmla="*/ 1871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78" y="21600"/>
                  </a:lnTo>
                  <a:lnTo>
                    <a:pt x="1942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2700000" scaled="1"/>
            </a:gradFill>
            <a:ln w="2857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AutoShape 8"/>
            <p:cNvSpPr>
              <a:spLocks noChangeAspect="1" noChangeArrowheads="1"/>
            </p:cNvSpPr>
            <p:nvPr/>
          </p:nvSpPr>
          <p:spPr bwMode="auto">
            <a:xfrm rot="16200000">
              <a:off x="4441614" y="2439546"/>
              <a:ext cx="3003403" cy="148595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9900">
                    <a:alpha val="25000"/>
                  </a:srgbClr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Text Box 14"/>
            <p:cNvSpPr txBox="1">
              <a:spLocks noChangeAspect="1" noChangeArrowheads="1"/>
            </p:cNvSpPr>
            <p:nvPr/>
          </p:nvSpPr>
          <p:spPr bwMode="auto">
            <a:xfrm>
              <a:off x="5278739" y="2969878"/>
              <a:ext cx="890543" cy="106942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1219170">
                <a:spcBef>
                  <a:spcPct val="50000"/>
                </a:spcBef>
                <a:defRPr/>
              </a:pPr>
              <a:r>
                <a:rPr lang="zh-CN" altLang="zh-CN" sz="8666" kern="0" dirty="0">
                  <a:solidFill>
                    <a:srgbClr val="FFFFFF"/>
                  </a:solidFill>
                  <a:latin typeface="+mj-ea"/>
                  <a:ea typeface="+mj-ea"/>
                </a:rPr>
                <a:t>3</a:t>
              </a:r>
            </a:p>
          </p:txBody>
        </p:sp>
        <p:sp>
          <p:nvSpPr>
            <p:cNvPr id="20" name="Rectangle 17"/>
            <p:cNvSpPr>
              <a:spLocks noChangeAspect="1" noChangeArrowheads="1"/>
            </p:cNvSpPr>
            <p:nvPr/>
          </p:nvSpPr>
          <p:spPr bwMode="auto">
            <a:xfrm>
              <a:off x="4643881" y="1861986"/>
              <a:ext cx="1269716" cy="62310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333" kern="0" dirty="0">
                  <a:solidFill>
                    <a:srgbClr val="A27532"/>
                  </a:solidFill>
                  <a:latin typeface="+mj-ea"/>
                  <a:ea typeface="+mj-ea"/>
                </a:rPr>
                <a:t>单击添加文字内容</a:t>
              </a:r>
            </a:p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333" kern="0" dirty="0">
                  <a:solidFill>
                    <a:srgbClr val="A27532"/>
                  </a:solidFill>
                  <a:latin typeface="+mj-ea"/>
                  <a:ea typeface="+mj-ea"/>
                </a:rPr>
                <a:t>单击添加文字内容</a:t>
              </a:r>
            </a:p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333" kern="0" dirty="0">
                  <a:solidFill>
                    <a:srgbClr val="A27532"/>
                  </a:solidFill>
                  <a:latin typeface="+mj-ea"/>
                  <a:ea typeface="+mj-ea"/>
                </a:rPr>
                <a:t>单击添加文字内容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17732" y="980728"/>
            <a:ext cx="1969649" cy="5127984"/>
            <a:chOff x="5785497" y="632770"/>
            <a:chExt cx="1477237" cy="3845988"/>
          </a:xfrm>
        </p:grpSpPr>
        <p:sp>
          <p:nvSpPr>
            <p:cNvPr id="22" name="AutoShape 9"/>
            <p:cNvSpPr>
              <a:spLocks noChangeAspect="1" noChangeArrowheads="1"/>
            </p:cNvSpPr>
            <p:nvPr/>
          </p:nvSpPr>
          <p:spPr bwMode="auto">
            <a:xfrm rot="5400000">
              <a:off x="4528419" y="1949800"/>
              <a:ext cx="3786949" cy="1152890"/>
            </a:xfrm>
            <a:custGeom>
              <a:avLst/>
              <a:gdLst>
                <a:gd name="G0" fmla="+- 2199 0 0"/>
                <a:gd name="G1" fmla="+- 21600 0 2199"/>
                <a:gd name="G2" fmla="*/ 2199 1 2"/>
                <a:gd name="G3" fmla="+- 21600 0 G2"/>
                <a:gd name="G4" fmla="+/ 2199 21600 2"/>
                <a:gd name="G5" fmla="+/ G1 0 2"/>
                <a:gd name="G6" fmla="*/ 21600 21600 2199"/>
                <a:gd name="G7" fmla="*/ G6 1 2"/>
                <a:gd name="G8" fmla="+- 21600 0 G7"/>
                <a:gd name="G9" fmla="*/ 21600 1 2"/>
                <a:gd name="G10" fmla="+- 2199 0 G9"/>
                <a:gd name="G11" fmla="?: G10 G8 0"/>
                <a:gd name="G12" fmla="?: G10 G7 21600"/>
                <a:gd name="T0" fmla="*/ 20500 w 21600"/>
                <a:gd name="T1" fmla="*/ 10800 h 21600"/>
                <a:gd name="T2" fmla="*/ 10800 w 21600"/>
                <a:gd name="T3" fmla="*/ 21600 h 21600"/>
                <a:gd name="T4" fmla="*/ 1100 w 21600"/>
                <a:gd name="T5" fmla="*/ 10800 h 21600"/>
                <a:gd name="T6" fmla="*/ 10800 w 21600"/>
                <a:gd name="T7" fmla="*/ 0 h 21600"/>
                <a:gd name="T8" fmla="*/ 2900 w 21600"/>
                <a:gd name="T9" fmla="*/ 2900 h 21600"/>
                <a:gd name="T10" fmla="*/ 18700 w 21600"/>
                <a:gd name="T11" fmla="*/ 187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99" y="21600"/>
                  </a:lnTo>
                  <a:lnTo>
                    <a:pt x="19401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2700000" scaled="1"/>
            </a:gradFill>
            <a:ln w="2857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AutoShape 10"/>
            <p:cNvSpPr>
              <a:spLocks noChangeAspect="1" noChangeArrowheads="1"/>
            </p:cNvSpPr>
            <p:nvPr/>
          </p:nvSpPr>
          <p:spPr bwMode="auto">
            <a:xfrm rot="16200000">
              <a:off x="5197160" y="2484078"/>
              <a:ext cx="3771165" cy="148595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99">
                    <a:alpha val="75000"/>
                  </a:srgbClr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Text Box 15"/>
            <p:cNvSpPr txBox="1">
              <a:spLocks noChangeAspect="1" noChangeArrowheads="1"/>
            </p:cNvSpPr>
            <p:nvPr/>
          </p:nvSpPr>
          <p:spPr bwMode="auto">
            <a:xfrm>
              <a:off x="6372191" y="3332338"/>
              <a:ext cx="890543" cy="11464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1219170">
                <a:spcBef>
                  <a:spcPct val="50000"/>
                </a:spcBef>
                <a:defRPr/>
              </a:pPr>
              <a:r>
                <a:rPr lang="zh-CN" altLang="zh-CN" sz="9333" kern="0" dirty="0">
                  <a:solidFill>
                    <a:srgbClr val="FFFFFF"/>
                  </a:solidFill>
                  <a:latin typeface="+mj-ea"/>
                  <a:ea typeface="+mj-ea"/>
                </a:rPr>
                <a:t>4</a:t>
              </a:r>
            </a:p>
          </p:txBody>
        </p:sp>
        <p:sp>
          <p:nvSpPr>
            <p:cNvPr id="25" name="Rectangle 18"/>
            <p:cNvSpPr>
              <a:spLocks noChangeAspect="1" noChangeArrowheads="1"/>
            </p:cNvSpPr>
            <p:nvPr/>
          </p:nvSpPr>
          <p:spPr bwMode="auto">
            <a:xfrm>
              <a:off x="5785497" y="1871412"/>
              <a:ext cx="1269716" cy="62310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333" kern="0" dirty="0">
                  <a:solidFill>
                    <a:srgbClr val="A27532"/>
                  </a:solidFill>
                  <a:latin typeface="+mj-ea"/>
                  <a:ea typeface="+mj-ea"/>
                </a:rPr>
                <a:t>单击添加文字内容</a:t>
              </a:r>
            </a:p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333" kern="0" dirty="0">
                  <a:solidFill>
                    <a:srgbClr val="A27532"/>
                  </a:solidFill>
                  <a:latin typeface="+mj-ea"/>
                  <a:ea typeface="+mj-ea"/>
                </a:rPr>
                <a:t>单击添加文字内容</a:t>
              </a:r>
            </a:p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333" kern="0" dirty="0">
                  <a:solidFill>
                    <a:srgbClr val="A27532"/>
                  </a:solidFill>
                  <a:latin typeface="+mj-ea"/>
                  <a:ea typeface="+mj-ea"/>
                </a:rPr>
                <a:t>单击添加文字内容</a:t>
              </a:r>
            </a:p>
          </p:txBody>
        </p:sp>
      </p:grpSp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283033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953">
        <p:fade/>
      </p:transition>
    </mc:Choice>
    <mc:Fallback>
      <p:transition spd="med" advTm="29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过渡页</a:t>
            </a:r>
          </a:p>
        </p:txBody>
      </p:sp>
      <p:sp>
        <p:nvSpPr>
          <p:cNvPr id="13" name="矩形 25"/>
          <p:cNvSpPr/>
          <p:nvPr/>
        </p:nvSpPr>
        <p:spPr>
          <a:xfrm rot="21157377">
            <a:off x="2558886" y="4243261"/>
            <a:ext cx="8451598" cy="589468"/>
          </a:xfrm>
          <a:custGeom>
            <a:avLst/>
            <a:gdLst>
              <a:gd name="connsiteX0" fmla="*/ 0 w 6281010"/>
              <a:gd name="connsiteY0" fmla="*/ 0 h 432048"/>
              <a:gd name="connsiteX1" fmla="*/ 6281010 w 6281010"/>
              <a:gd name="connsiteY1" fmla="*/ 0 h 432048"/>
              <a:gd name="connsiteX2" fmla="*/ 6281010 w 6281010"/>
              <a:gd name="connsiteY2" fmla="*/ 432048 h 432048"/>
              <a:gd name="connsiteX3" fmla="*/ 0 w 6281010"/>
              <a:gd name="connsiteY3" fmla="*/ 432048 h 432048"/>
              <a:gd name="connsiteX4" fmla="*/ 0 w 6281010"/>
              <a:gd name="connsiteY4" fmla="*/ 0 h 432048"/>
              <a:gd name="connsiteX0" fmla="*/ 0 w 6281010"/>
              <a:gd name="connsiteY0" fmla="*/ 0 h 435379"/>
              <a:gd name="connsiteX1" fmla="*/ 6281010 w 6281010"/>
              <a:gd name="connsiteY1" fmla="*/ 0 h 435379"/>
              <a:gd name="connsiteX2" fmla="*/ 6232556 w 6281010"/>
              <a:gd name="connsiteY2" fmla="*/ 435379 h 435379"/>
              <a:gd name="connsiteX3" fmla="*/ 0 w 6281010"/>
              <a:gd name="connsiteY3" fmla="*/ 432048 h 435379"/>
              <a:gd name="connsiteX4" fmla="*/ 0 w 6281010"/>
              <a:gd name="connsiteY4" fmla="*/ 0 h 435379"/>
              <a:gd name="connsiteX0" fmla="*/ 66123 w 6281010"/>
              <a:gd name="connsiteY0" fmla="*/ 8561 h 435379"/>
              <a:gd name="connsiteX1" fmla="*/ 6281010 w 6281010"/>
              <a:gd name="connsiteY1" fmla="*/ 0 h 435379"/>
              <a:gd name="connsiteX2" fmla="*/ 6232556 w 6281010"/>
              <a:gd name="connsiteY2" fmla="*/ 435379 h 435379"/>
              <a:gd name="connsiteX3" fmla="*/ 0 w 6281010"/>
              <a:gd name="connsiteY3" fmla="*/ 432048 h 435379"/>
              <a:gd name="connsiteX4" fmla="*/ 66123 w 6281010"/>
              <a:gd name="connsiteY4" fmla="*/ 8561 h 43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81010" h="435379">
                <a:moveTo>
                  <a:pt x="66123" y="8561"/>
                </a:moveTo>
                <a:lnTo>
                  <a:pt x="6281010" y="0"/>
                </a:lnTo>
                <a:lnTo>
                  <a:pt x="6232556" y="435379"/>
                </a:lnTo>
                <a:lnTo>
                  <a:pt x="0" y="432048"/>
                </a:lnTo>
                <a:lnTo>
                  <a:pt x="66123" y="8561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4" name="矩形 24"/>
          <p:cNvSpPr/>
          <p:nvPr/>
        </p:nvSpPr>
        <p:spPr>
          <a:xfrm rot="20776586">
            <a:off x="4998361" y="3146402"/>
            <a:ext cx="4643594" cy="584959"/>
          </a:xfrm>
          <a:custGeom>
            <a:avLst/>
            <a:gdLst>
              <a:gd name="connsiteX0" fmla="*/ 0 w 3450272"/>
              <a:gd name="connsiteY0" fmla="*/ 0 h 432048"/>
              <a:gd name="connsiteX1" fmla="*/ 3450272 w 3450272"/>
              <a:gd name="connsiteY1" fmla="*/ 0 h 432048"/>
              <a:gd name="connsiteX2" fmla="*/ 3450272 w 3450272"/>
              <a:gd name="connsiteY2" fmla="*/ 432048 h 432048"/>
              <a:gd name="connsiteX3" fmla="*/ 0 w 3450272"/>
              <a:gd name="connsiteY3" fmla="*/ 432048 h 432048"/>
              <a:gd name="connsiteX4" fmla="*/ 0 w 3450272"/>
              <a:gd name="connsiteY4" fmla="*/ 0 h 432048"/>
              <a:gd name="connsiteX0" fmla="*/ 0 w 3450272"/>
              <a:gd name="connsiteY0" fmla="*/ 0 h 432048"/>
              <a:gd name="connsiteX1" fmla="*/ 3450272 w 3450272"/>
              <a:gd name="connsiteY1" fmla="*/ 0 h 432048"/>
              <a:gd name="connsiteX2" fmla="*/ 3355481 w 3450272"/>
              <a:gd name="connsiteY2" fmla="*/ 418705 h 432048"/>
              <a:gd name="connsiteX3" fmla="*/ 0 w 3450272"/>
              <a:gd name="connsiteY3" fmla="*/ 432048 h 432048"/>
              <a:gd name="connsiteX4" fmla="*/ 0 w 3450272"/>
              <a:gd name="connsiteY4" fmla="*/ 0 h 432048"/>
              <a:gd name="connsiteX0" fmla="*/ 104044 w 3450272"/>
              <a:gd name="connsiteY0" fmla="*/ 15603 h 432048"/>
              <a:gd name="connsiteX1" fmla="*/ 3450272 w 3450272"/>
              <a:gd name="connsiteY1" fmla="*/ 0 h 432048"/>
              <a:gd name="connsiteX2" fmla="*/ 3355481 w 3450272"/>
              <a:gd name="connsiteY2" fmla="*/ 418705 h 432048"/>
              <a:gd name="connsiteX3" fmla="*/ 0 w 3450272"/>
              <a:gd name="connsiteY3" fmla="*/ 432048 h 432048"/>
              <a:gd name="connsiteX4" fmla="*/ 104044 w 3450272"/>
              <a:gd name="connsiteY4" fmla="*/ 15603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0272" h="432048">
                <a:moveTo>
                  <a:pt x="104044" y="15603"/>
                </a:moveTo>
                <a:lnTo>
                  <a:pt x="3450272" y="0"/>
                </a:lnTo>
                <a:lnTo>
                  <a:pt x="3355481" y="418705"/>
                </a:lnTo>
                <a:lnTo>
                  <a:pt x="0" y="432048"/>
                </a:lnTo>
                <a:lnTo>
                  <a:pt x="104044" y="15603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5" name="矩形 22"/>
          <p:cNvSpPr/>
          <p:nvPr/>
        </p:nvSpPr>
        <p:spPr>
          <a:xfrm rot="20550569">
            <a:off x="3540746" y="2006979"/>
            <a:ext cx="3844976" cy="584959"/>
          </a:xfrm>
          <a:custGeom>
            <a:avLst/>
            <a:gdLst>
              <a:gd name="connsiteX0" fmla="*/ 0 w 2852691"/>
              <a:gd name="connsiteY0" fmla="*/ 0 h 432048"/>
              <a:gd name="connsiteX1" fmla="*/ 2852691 w 2852691"/>
              <a:gd name="connsiteY1" fmla="*/ 0 h 432048"/>
              <a:gd name="connsiteX2" fmla="*/ 2852691 w 2852691"/>
              <a:gd name="connsiteY2" fmla="*/ 432048 h 432048"/>
              <a:gd name="connsiteX3" fmla="*/ 0 w 2852691"/>
              <a:gd name="connsiteY3" fmla="*/ 432048 h 432048"/>
              <a:gd name="connsiteX4" fmla="*/ 0 w 2852691"/>
              <a:gd name="connsiteY4" fmla="*/ 0 h 432048"/>
              <a:gd name="connsiteX0" fmla="*/ 0 w 2852691"/>
              <a:gd name="connsiteY0" fmla="*/ 0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0 w 2852691"/>
              <a:gd name="connsiteY4" fmla="*/ 0 h 432048"/>
              <a:gd name="connsiteX0" fmla="*/ 145023 w 2852691"/>
              <a:gd name="connsiteY0" fmla="*/ 25726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145023 w 2852691"/>
              <a:gd name="connsiteY4" fmla="*/ 25726 h 432048"/>
              <a:gd name="connsiteX0" fmla="*/ 129093 w 2852691"/>
              <a:gd name="connsiteY0" fmla="*/ 34022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129093 w 2852691"/>
              <a:gd name="connsiteY4" fmla="*/ 34022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691" h="432048">
                <a:moveTo>
                  <a:pt x="129093" y="34022"/>
                </a:moveTo>
                <a:lnTo>
                  <a:pt x="2852691" y="0"/>
                </a:lnTo>
                <a:lnTo>
                  <a:pt x="2720112" y="430217"/>
                </a:lnTo>
                <a:lnTo>
                  <a:pt x="0" y="432048"/>
                </a:lnTo>
                <a:lnTo>
                  <a:pt x="129093" y="34022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5480" y="1450675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 smtClean="0">
                <a:solidFill>
                  <a:srgbClr val="FFD478"/>
                </a:solidFill>
              </a:rPr>
              <a:t>一  单击此处添加标题</a:t>
            </a:r>
            <a:endParaRPr lang="zh-CN" altLang="en-US" sz="2200" b="1" dirty="0">
              <a:solidFill>
                <a:srgbClr val="FFD478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23933" y="2569245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二  单击此处添加标题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139568" y="3687814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三  单击此处添加标题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2625036" y="4788257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四  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793363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015">
        <p:fade/>
      </p:transition>
    </mc:Choice>
    <mc:Fallback>
      <p:transition spd="med" advTm="20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"/>
                            </p:stCondLst>
                            <p:childTnLst>
                              <p:par>
                                <p:cTn id="12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4909 0.04792 " pathEditMode="relative" rAng="0" ptsTypes="AA">
                                      <p:cBhvr>
                                        <p:cTn id="2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1" y="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176190" y="2180862"/>
            <a:ext cx="2861734" cy="3008758"/>
            <a:chOff x="5382142" y="1275606"/>
            <a:chExt cx="2146300" cy="2256569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5382142" y="1275606"/>
              <a:ext cx="2146300" cy="2256569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4267" kern="0" dirty="0">
                  <a:solidFill>
                    <a:srgbClr val="FFFFFF"/>
                  </a:solidFill>
                  <a:ea typeface="黑体" pitchFamily="2" charset="-122"/>
                </a:rPr>
                <a:t>文字内容</a:t>
              </a:r>
            </a:p>
          </p:txBody>
        </p:sp>
        <p:sp>
          <p:nvSpPr>
            <p:cNvPr id="8" name="未知"/>
            <p:cNvSpPr>
              <a:spLocks/>
            </p:cNvSpPr>
            <p:nvPr/>
          </p:nvSpPr>
          <p:spPr bwMode="auto">
            <a:xfrm>
              <a:off x="5559942" y="1300308"/>
              <a:ext cx="1790700" cy="614214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1" name="Group 7"/>
          <p:cNvGrpSpPr>
            <a:grpSpLocks/>
          </p:cNvGrpSpPr>
          <p:nvPr/>
        </p:nvGrpSpPr>
        <p:grpSpPr bwMode="auto">
          <a:xfrm>
            <a:off x="2307856" y="2180862"/>
            <a:ext cx="2861733" cy="3008758"/>
            <a:chOff x="0" y="0"/>
            <a:chExt cx="2722" cy="2722"/>
          </a:xfrm>
        </p:grpSpPr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0" y="0"/>
              <a:ext cx="2722" cy="272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4267" kern="0" dirty="0">
                  <a:solidFill>
                    <a:srgbClr val="A27532"/>
                  </a:solidFill>
                  <a:ea typeface="黑体" pitchFamily="2" charset="-122"/>
                </a:rPr>
                <a:t>文字内容</a:t>
              </a:r>
              <a:endParaRPr lang="zh-CN" altLang="en-US" sz="4267" b="1" kern="0" dirty="0">
                <a:solidFill>
                  <a:srgbClr val="A27532"/>
                </a:solidFill>
                <a:ea typeface="黑体" pitchFamily="2" charset="-122"/>
              </a:endParaRPr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227" y="31"/>
              <a:ext cx="2270" cy="740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4" name="AutoShape 10"/>
          <p:cNvSpPr>
            <a:spLocks noChangeArrowheads="1"/>
          </p:cNvSpPr>
          <p:nvPr/>
        </p:nvSpPr>
        <p:spPr bwMode="auto">
          <a:xfrm>
            <a:off x="5525190" y="3188529"/>
            <a:ext cx="1553633" cy="1191041"/>
          </a:xfrm>
          <a:prstGeom prst="rightArrow">
            <a:avLst>
              <a:gd name="adj1" fmla="val 48231"/>
              <a:gd name="adj2" fmla="val 52020"/>
            </a:avLst>
          </a:prstGeom>
          <a:gradFill rotWithShape="1">
            <a:gsLst>
              <a:gs pos="0">
                <a:srgbClr val="FFCC00">
                  <a:alpha val="0"/>
                </a:srgbClr>
              </a:gs>
              <a:gs pos="100000">
                <a:srgbClr val="FF0000">
                  <a:alpha val="71000"/>
                </a:srgbClr>
              </a:gs>
            </a:gsLst>
            <a:lin ang="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450705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315">
        <p:fade/>
      </p:transition>
    </mc:Choice>
    <mc:Fallback>
      <p:transition spd="med" advTm="23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30371" y="2156859"/>
            <a:ext cx="4699061" cy="1380323"/>
            <a:chOff x="3847778" y="1335944"/>
            <a:chExt cx="3524296" cy="1035242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 rot="10800000">
              <a:off x="3853441" y="1335944"/>
              <a:ext cx="3518633" cy="1035242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cap="flat" cmpd="sng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7" name="Rectangle 12"/>
            <p:cNvSpPr>
              <a:spLocks noChangeArrowheads="1"/>
            </p:cNvSpPr>
            <p:nvPr/>
          </p:nvSpPr>
          <p:spPr bwMode="auto">
            <a:xfrm>
              <a:off x="3847778" y="1345818"/>
              <a:ext cx="3170065" cy="844991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867" kern="0" dirty="0">
                  <a:solidFill>
                    <a:srgbClr val="A27532"/>
                  </a:solidFill>
                  <a:latin typeface="+mj-ea"/>
                  <a:ea typeface="+mj-ea"/>
                </a:rPr>
                <a:t>单击此处添加段落文字内容</a:t>
              </a:r>
            </a:p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867" kern="0" dirty="0">
                  <a:solidFill>
                    <a:srgbClr val="A27532"/>
                  </a:solidFill>
                  <a:latin typeface="+mj-ea"/>
                  <a:ea typeface="+mj-ea"/>
                </a:rPr>
                <a:t>单击此处添加段落文字内容</a:t>
              </a:r>
            </a:p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867" kern="0" dirty="0">
                  <a:solidFill>
                    <a:srgbClr val="A27532"/>
                  </a:solidFill>
                  <a:latin typeface="+mj-ea"/>
                  <a:ea typeface="+mj-ea"/>
                </a:rPr>
                <a:t>单击此处添加段落文字内容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91927" y="4324423"/>
            <a:ext cx="4691511" cy="1475947"/>
            <a:chOff x="3818945" y="2901279"/>
            <a:chExt cx="3518633" cy="1106960"/>
          </a:xfrm>
        </p:grpSpPr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>
              <a:off x="3818945" y="2901279"/>
              <a:ext cx="3518633" cy="110696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cap="flat" cmpd="sng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3847778" y="2919988"/>
              <a:ext cx="3232879" cy="844991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867" kern="0" dirty="0">
                  <a:solidFill>
                    <a:srgbClr val="A27532"/>
                  </a:solidFill>
                  <a:latin typeface="+mj-ea"/>
                  <a:ea typeface="+mj-ea"/>
                </a:rPr>
                <a:t>单击此处添加段落文字内容</a:t>
              </a:r>
            </a:p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867" kern="0" dirty="0">
                  <a:solidFill>
                    <a:srgbClr val="A27532"/>
                  </a:solidFill>
                  <a:latin typeface="+mj-ea"/>
                  <a:ea typeface="+mj-ea"/>
                </a:rPr>
                <a:t>单击此处添加段落文字内容</a:t>
              </a:r>
            </a:p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867" kern="0" dirty="0">
                  <a:solidFill>
                    <a:srgbClr val="A27532"/>
                  </a:solidFill>
                  <a:latin typeface="+mj-ea"/>
                  <a:ea typeface="+mj-ea"/>
                </a:rPr>
                <a:t>单击此处添加段落文字内容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34043" y="1484784"/>
            <a:ext cx="7006373" cy="618789"/>
            <a:chOff x="2125532" y="771550"/>
            <a:chExt cx="5254780" cy="464092"/>
          </a:xfrm>
        </p:grpSpPr>
        <p:sp>
          <p:nvSpPr>
            <p:cNvPr id="12" name="WordArt 3"/>
            <p:cNvSpPr>
              <a:spLocks noChangeArrowheads="1" noChangeShapeType="1" noTextEdit="1"/>
            </p:cNvSpPr>
            <p:nvPr/>
          </p:nvSpPr>
          <p:spPr bwMode="auto">
            <a:xfrm>
              <a:off x="4022834" y="838591"/>
              <a:ext cx="1882886" cy="3196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9170">
                <a:defRPr/>
              </a:pPr>
              <a:r>
                <a:rPr lang="zh-CN" altLang="en-US" sz="3200" kern="1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+mj-ea"/>
                  <a:ea typeface="+mj-ea"/>
                </a:rPr>
                <a:t>双击添加标题文字</a:t>
              </a:r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 rot="10800000">
              <a:off x="2125532" y="775708"/>
              <a:ext cx="5254265" cy="459934"/>
            </a:xfrm>
            <a:prstGeom prst="rect">
              <a:avLst/>
            </a:prstGeom>
            <a:gradFill rotWithShape="1">
              <a:gsLst>
                <a:gs pos="0">
                  <a:srgbClr val="800000"/>
                </a:gs>
                <a:gs pos="100000">
                  <a:srgbClr val="FF0000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 rot="10800000">
              <a:off x="2125532" y="771550"/>
              <a:ext cx="5254780" cy="226589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99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WordArt 16"/>
            <p:cNvSpPr>
              <a:spLocks noChangeArrowheads="1" noChangeShapeType="1"/>
            </p:cNvSpPr>
            <p:nvPr/>
          </p:nvSpPr>
          <p:spPr bwMode="auto">
            <a:xfrm>
              <a:off x="3702069" y="897837"/>
              <a:ext cx="1898847" cy="2452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9170">
                <a:defRPr/>
              </a:pPr>
              <a:r>
                <a:rPr lang="zh-CN" altLang="en-US" sz="3200" kern="1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+mj-ea"/>
                  <a:ea typeface="+mj-ea"/>
                </a:rPr>
                <a:t>双击添加标题文字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77979" y="3740974"/>
            <a:ext cx="6962437" cy="552268"/>
            <a:chOff x="2158484" y="2463692"/>
            <a:chExt cx="5221828" cy="414201"/>
          </a:xfrm>
        </p:grpSpPr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 rot="10800000">
              <a:off x="2158484" y="2467850"/>
              <a:ext cx="5221828" cy="410043"/>
            </a:xfrm>
            <a:prstGeom prst="rect">
              <a:avLst/>
            </a:prstGeom>
            <a:gradFill rotWithShape="1">
              <a:gsLst>
                <a:gs pos="0">
                  <a:srgbClr val="800000"/>
                </a:gs>
                <a:gs pos="100000">
                  <a:srgbClr val="FF0000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 rot="10800000">
              <a:off x="2158484" y="2463692"/>
              <a:ext cx="5221828" cy="192289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99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WordArt 17"/>
            <p:cNvSpPr>
              <a:spLocks noChangeArrowheads="1" noChangeShapeType="1"/>
            </p:cNvSpPr>
            <p:nvPr/>
          </p:nvSpPr>
          <p:spPr bwMode="auto">
            <a:xfrm>
              <a:off x="3760249" y="2547883"/>
              <a:ext cx="1898847" cy="2452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9170">
                <a:defRPr/>
              </a:pPr>
              <a:r>
                <a:rPr lang="zh-CN" altLang="en-US" sz="3200" kern="10" dirty="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+mj-ea"/>
                  <a:ea typeface="+mj-ea"/>
                </a:rPr>
                <a:t>双击添加标题文字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891366" y="4322691"/>
            <a:ext cx="2201247" cy="1489805"/>
            <a:chOff x="2168524" y="2899980"/>
            <a:chExt cx="1650935" cy="1117354"/>
          </a:xfrm>
        </p:grpSpPr>
        <p:sp>
          <p:nvSpPr>
            <p:cNvPr id="21" name="AutoShape 8"/>
            <p:cNvSpPr>
              <a:spLocks noChangeArrowheads="1"/>
            </p:cNvSpPr>
            <p:nvPr/>
          </p:nvSpPr>
          <p:spPr bwMode="auto">
            <a:xfrm rot="5400000">
              <a:off x="2393224" y="2675280"/>
              <a:ext cx="1117354" cy="1566754"/>
            </a:xfrm>
            <a:prstGeom prst="homePlate">
              <a:avLst>
                <a:gd name="adj" fmla="val 25000"/>
              </a:avLst>
            </a:prstGeom>
            <a:gradFill rotWithShape="1">
              <a:gsLst>
                <a:gs pos="0">
                  <a:srgbClr val="800000"/>
                </a:gs>
                <a:gs pos="100000">
                  <a:srgbClr val="FF0000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WordArt 11"/>
            <p:cNvSpPr>
              <a:spLocks noChangeArrowheads="1" noChangeShapeType="1"/>
            </p:cNvSpPr>
            <p:nvPr/>
          </p:nvSpPr>
          <p:spPr bwMode="auto">
            <a:xfrm>
              <a:off x="2604363" y="3149176"/>
              <a:ext cx="768188" cy="3679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9170">
                <a:defRPr/>
              </a:pPr>
              <a:r>
                <a:rPr lang="zh-CN" altLang="en-US" sz="3200" kern="10" dirty="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+mj-ea"/>
                  <a:ea typeface="+mj-ea"/>
                </a:rPr>
                <a:t>内容</a:t>
              </a:r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 rot="10800000">
              <a:off x="2168781" y="2901279"/>
              <a:ext cx="1650678" cy="317017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99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891365" y="2123669"/>
            <a:ext cx="2122987" cy="1506089"/>
            <a:chOff x="2168524" y="1250713"/>
            <a:chExt cx="1592240" cy="1129567"/>
          </a:xfrm>
        </p:grpSpPr>
        <p:sp>
          <p:nvSpPr>
            <p:cNvPr id="25" name="AutoShape 4"/>
            <p:cNvSpPr>
              <a:spLocks noChangeArrowheads="1"/>
            </p:cNvSpPr>
            <p:nvPr/>
          </p:nvSpPr>
          <p:spPr bwMode="auto">
            <a:xfrm rot="5400000">
              <a:off x="2393224" y="1038226"/>
              <a:ext cx="1117354" cy="1566754"/>
            </a:xfrm>
            <a:prstGeom prst="homePlate">
              <a:avLst>
                <a:gd name="adj" fmla="val 25000"/>
              </a:avLst>
            </a:prstGeom>
            <a:gradFill rotWithShape="1">
              <a:gsLst>
                <a:gs pos="0">
                  <a:srgbClr val="800000"/>
                </a:gs>
                <a:gs pos="100000">
                  <a:srgbClr val="FF0000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WordArt 7"/>
            <p:cNvSpPr>
              <a:spLocks noChangeArrowheads="1" noChangeShapeType="1"/>
            </p:cNvSpPr>
            <p:nvPr/>
          </p:nvSpPr>
          <p:spPr bwMode="auto">
            <a:xfrm>
              <a:off x="2604363" y="1512122"/>
              <a:ext cx="768188" cy="3679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9170">
                <a:defRPr/>
              </a:pPr>
              <a:r>
                <a:rPr lang="zh-CN" altLang="en-US" sz="3200" kern="10" dirty="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+mj-ea"/>
                  <a:ea typeface="+mj-ea"/>
                </a:rPr>
                <a:t>内容</a:t>
              </a:r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 rot="10800000">
              <a:off x="2168781" y="1250713"/>
              <a:ext cx="1591983" cy="317017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99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8" name="标题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4283653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3016">
        <p:fade/>
      </p:transition>
    </mc:Choice>
    <mc:Fallback>
      <p:transition spd="med" advTm="30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4281539" y="1197685"/>
            <a:ext cx="4622773" cy="4679587"/>
            <a:chOff x="0" y="0"/>
            <a:chExt cx="6700" cy="6700"/>
          </a:xfrm>
        </p:grpSpPr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0" y="3508"/>
              <a:ext cx="3193" cy="319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11" y="0"/>
                </a:cxn>
                <a:cxn ang="0">
                  <a:pos x="576" y="265"/>
                </a:cxn>
                <a:cxn ang="0">
                  <a:pos x="576" y="576"/>
                </a:cxn>
                <a:cxn ang="0">
                  <a:pos x="0" y="7"/>
                </a:cxn>
                <a:cxn ang="0">
                  <a:pos x="3" y="0"/>
                </a:cxn>
              </a:cxnLst>
              <a:rect l="0" t="0" r="r" b="b"/>
              <a:pathLst>
                <a:path w="576" h="576">
                  <a:moveTo>
                    <a:pt x="3" y="0"/>
                  </a:moveTo>
                  <a:cubicBezTo>
                    <a:pt x="106" y="0"/>
                    <a:pt x="208" y="0"/>
                    <a:pt x="311" y="0"/>
                  </a:cubicBezTo>
                  <a:cubicBezTo>
                    <a:pt x="338" y="150"/>
                    <a:pt x="427" y="238"/>
                    <a:pt x="576" y="265"/>
                  </a:cubicBezTo>
                  <a:cubicBezTo>
                    <a:pt x="576" y="368"/>
                    <a:pt x="576" y="472"/>
                    <a:pt x="576" y="576"/>
                  </a:cubicBezTo>
                  <a:cubicBezTo>
                    <a:pt x="241" y="536"/>
                    <a:pt x="47" y="340"/>
                    <a:pt x="0" y="7"/>
                  </a:cubicBezTo>
                  <a:cubicBezTo>
                    <a:pt x="0" y="4"/>
                    <a:pt x="0" y="0"/>
                    <a:pt x="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A8008"/>
                </a:gs>
                <a:gs pos="100000">
                  <a:srgbClr val="FFFF99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1219170">
                <a:defRPr/>
              </a:pPr>
              <a:endParaRPr lang="zh-CN" altLang="en-US" sz="2400" b="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3508" y="3508"/>
              <a:ext cx="3192" cy="3192"/>
            </a:xfrm>
            <a:custGeom>
              <a:avLst/>
              <a:gdLst/>
              <a:ahLst/>
              <a:cxnLst>
                <a:cxn ang="0">
                  <a:pos x="0" y="573"/>
                </a:cxn>
                <a:cxn ang="0">
                  <a:pos x="0" y="265"/>
                </a:cxn>
                <a:cxn ang="0">
                  <a:pos x="265" y="0"/>
                </a:cxn>
                <a:cxn ang="0">
                  <a:pos x="576" y="0"/>
                </a:cxn>
                <a:cxn ang="0">
                  <a:pos x="8" y="576"/>
                </a:cxn>
                <a:cxn ang="0">
                  <a:pos x="0" y="573"/>
                </a:cxn>
              </a:cxnLst>
              <a:rect l="0" t="0" r="r" b="b"/>
              <a:pathLst>
                <a:path w="576" h="576">
                  <a:moveTo>
                    <a:pt x="0" y="573"/>
                  </a:moveTo>
                  <a:cubicBezTo>
                    <a:pt x="0" y="470"/>
                    <a:pt x="0" y="367"/>
                    <a:pt x="0" y="265"/>
                  </a:cubicBezTo>
                  <a:cubicBezTo>
                    <a:pt x="150" y="238"/>
                    <a:pt x="238" y="149"/>
                    <a:pt x="265" y="0"/>
                  </a:cubicBezTo>
                  <a:cubicBezTo>
                    <a:pt x="369" y="0"/>
                    <a:pt x="472" y="0"/>
                    <a:pt x="576" y="0"/>
                  </a:cubicBezTo>
                  <a:cubicBezTo>
                    <a:pt x="537" y="335"/>
                    <a:pt x="340" y="529"/>
                    <a:pt x="8" y="576"/>
                  </a:cubicBezTo>
                  <a:cubicBezTo>
                    <a:pt x="4" y="576"/>
                    <a:pt x="0" y="576"/>
                    <a:pt x="0" y="573"/>
                  </a:cubicBezTo>
                  <a:close/>
                </a:path>
              </a:pathLst>
            </a:custGeom>
            <a:gradFill rotWithShape="1">
              <a:gsLst>
                <a:gs pos="0">
                  <a:srgbClr val="DA8008"/>
                </a:gs>
                <a:gs pos="100000">
                  <a:srgbClr val="FFFF99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1219170">
                <a:defRPr/>
              </a:pPr>
              <a:endParaRPr lang="zh-CN" altLang="en-US" sz="2400" b="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未知"/>
            <p:cNvSpPr>
              <a:spLocks/>
            </p:cNvSpPr>
            <p:nvPr/>
          </p:nvSpPr>
          <p:spPr bwMode="auto">
            <a:xfrm>
              <a:off x="3508" y="0"/>
              <a:ext cx="3192" cy="3193"/>
            </a:xfrm>
            <a:custGeom>
              <a:avLst/>
              <a:gdLst/>
              <a:ahLst/>
              <a:cxnLst>
                <a:cxn ang="0">
                  <a:pos x="573" y="576"/>
                </a:cxn>
                <a:cxn ang="0">
                  <a:pos x="265" y="576"/>
                </a:cxn>
                <a:cxn ang="0">
                  <a:pos x="0" y="311"/>
                </a:cxn>
                <a:cxn ang="0">
                  <a:pos x="0" y="0"/>
                </a:cxn>
                <a:cxn ang="0">
                  <a:pos x="576" y="568"/>
                </a:cxn>
                <a:cxn ang="0">
                  <a:pos x="573" y="576"/>
                </a:cxn>
              </a:cxnLst>
              <a:rect l="0" t="0" r="r" b="b"/>
              <a:pathLst>
                <a:path w="576" h="576">
                  <a:moveTo>
                    <a:pt x="573" y="576"/>
                  </a:moveTo>
                  <a:cubicBezTo>
                    <a:pt x="471" y="576"/>
                    <a:pt x="368" y="576"/>
                    <a:pt x="265" y="576"/>
                  </a:cubicBezTo>
                  <a:cubicBezTo>
                    <a:pt x="238" y="425"/>
                    <a:pt x="149" y="338"/>
                    <a:pt x="0" y="311"/>
                  </a:cubicBezTo>
                  <a:cubicBezTo>
                    <a:pt x="0" y="207"/>
                    <a:pt x="0" y="104"/>
                    <a:pt x="0" y="0"/>
                  </a:cubicBezTo>
                  <a:cubicBezTo>
                    <a:pt x="335" y="39"/>
                    <a:pt x="529" y="235"/>
                    <a:pt x="576" y="568"/>
                  </a:cubicBezTo>
                  <a:cubicBezTo>
                    <a:pt x="576" y="572"/>
                    <a:pt x="576" y="575"/>
                    <a:pt x="573" y="57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1219170">
                <a:defRPr/>
              </a:pPr>
              <a:endParaRPr lang="zh-CN" altLang="en-US" sz="2400" b="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未知"/>
            <p:cNvSpPr>
              <a:spLocks/>
            </p:cNvSpPr>
            <p:nvPr/>
          </p:nvSpPr>
          <p:spPr bwMode="auto">
            <a:xfrm>
              <a:off x="0" y="0"/>
              <a:ext cx="3193" cy="3193"/>
            </a:xfrm>
            <a:custGeom>
              <a:avLst/>
              <a:gdLst/>
              <a:ahLst/>
              <a:cxnLst>
                <a:cxn ang="0">
                  <a:pos x="576" y="2"/>
                </a:cxn>
                <a:cxn ang="0">
                  <a:pos x="576" y="311"/>
                </a:cxn>
                <a:cxn ang="0">
                  <a:pos x="311" y="576"/>
                </a:cxn>
                <a:cxn ang="0">
                  <a:pos x="0" y="576"/>
                </a:cxn>
                <a:cxn ang="0">
                  <a:pos x="569" y="0"/>
                </a:cxn>
                <a:cxn ang="0">
                  <a:pos x="576" y="2"/>
                </a:cxn>
              </a:cxnLst>
              <a:rect l="0" t="0" r="r" b="b"/>
              <a:pathLst>
                <a:path w="576" h="576">
                  <a:moveTo>
                    <a:pt x="576" y="2"/>
                  </a:moveTo>
                  <a:cubicBezTo>
                    <a:pt x="576" y="105"/>
                    <a:pt x="576" y="208"/>
                    <a:pt x="576" y="311"/>
                  </a:cubicBezTo>
                  <a:cubicBezTo>
                    <a:pt x="426" y="338"/>
                    <a:pt x="338" y="426"/>
                    <a:pt x="311" y="576"/>
                  </a:cubicBezTo>
                  <a:cubicBezTo>
                    <a:pt x="208" y="576"/>
                    <a:pt x="104" y="576"/>
                    <a:pt x="0" y="576"/>
                  </a:cubicBezTo>
                  <a:cubicBezTo>
                    <a:pt x="39" y="241"/>
                    <a:pt x="236" y="47"/>
                    <a:pt x="569" y="0"/>
                  </a:cubicBezTo>
                  <a:cubicBezTo>
                    <a:pt x="572" y="0"/>
                    <a:pt x="576" y="0"/>
                    <a:pt x="576" y="2"/>
                  </a:cubicBezTo>
                  <a:close/>
                </a:path>
              </a:pathLst>
            </a:custGeom>
            <a:gradFill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1219170">
                <a:defRPr/>
              </a:pPr>
              <a:endParaRPr lang="zh-CN" altLang="en-US" sz="2400" b="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1875" y="1878"/>
              <a:ext cx="2950" cy="29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5" y="0"/>
                </a:cxn>
                <a:cxn ang="0">
                  <a:pos x="122" y="38"/>
                </a:cxn>
                <a:cxn ang="0">
                  <a:pos x="155" y="73"/>
                </a:cxn>
                <a:cxn ang="0">
                  <a:pos x="405" y="73"/>
                </a:cxn>
                <a:cxn ang="0">
                  <a:pos x="441" y="40"/>
                </a:cxn>
                <a:cxn ang="0">
                  <a:pos x="408" y="0"/>
                </a:cxn>
                <a:cxn ang="0">
                  <a:pos x="566" y="0"/>
                </a:cxn>
                <a:cxn ang="0">
                  <a:pos x="566" y="155"/>
                </a:cxn>
                <a:cxn ang="0">
                  <a:pos x="527" y="122"/>
                </a:cxn>
                <a:cxn ang="0">
                  <a:pos x="492" y="155"/>
                </a:cxn>
                <a:cxn ang="0">
                  <a:pos x="492" y="405"/>
                </a:cxn>
                <a:cxn ang="0">
                  <a:pos x="525" y="440"/>
                </a:cxn>
                <a:cxn ang="0">
                  <a:pos x="566" y="405"/>
                </a:cxn>
                <a:cxn ang="0">
                  <a:pos x="566" y="565"/>
                </a:cxn>
                <a:cxn ang="0">
                  <a:pos x="405" y="565"/>
                </a:cxn>
                <a:cxn ang="0">
                  <a:pos x="441" y="527"/>
                </a:cxn>
                <a:cxn ang="0">
                  <a:pos x="408" y="491"/>
                </a:cxn>
                <a:cxn ang="0">
                  <a:pos x="161" y="491"/>
                </a:cxn>
                <a:cxn ang="0">
                  <a:pos x="122" y="527"/>
                </a:cxn>
                <a:cxn ang="0">
                  <a:pos x="161" y="565"/>
                </a:cxn>
                <a:cxn ang="0">
                  <a:pos x="0" y="565"/>
                </a:cxn>
                <a:cxn ang="0">
                  <a:pos x="0" y="405"/>
                </a:cxn>
                <a:cxn ang="0">
                  <a:pos x="38" y="440"/>
                </a:cxn>
                <a:cxn ang="0">
                  <a:pos x="74" y="407"/>
                </a:cxn>
                <a:cxn ang="0">
                  <a:pos x="74" y="160"/>
                </a:cxn>
                <a:cxn ang="0">
                  <a:pos x="41" y="122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w="566" h="565">
                  <a:moveTo>
                    <a:pt x="0" y="0"/>
                  </a:moveTo>
                  <a:cubicBezTo>
                    <a:pt x="52" y="0"/>
                    <a:pt x="104" y="0"/>
                    <a:pt x="155" y="0"/>
                  </a:cubicBezTo>
                  <a:cubicBezTo>
                    <a:pt x="164" y="13"/>
                    <a:pt x="123" y="24"/>
                    <a:pt x="122" y="38"/>
                  </a:cubicBezTo>
                  <a:cubicBezTo>
                    <a:pt x="122" y="53"/>
                    <a:pt x="151" y="57"/>
                    <a:pt x="155" y="73"/>
                  </a:cubicBezTo>
                  <a:cubicBezTo>
                    <a:pt x="215" y="31"/>
                    <a:pt x="347" y="26"/>
                    <a:pt x="405" y="73"/>
                  </a:cubicBezTo>
                  <a:cubicBezTo>
                    <a:pt x="421" y="66"/>
                    <a:pt x="430" y="52"/>
                    <a:pt x="441" y="40"/>
                  </a:cubicBezTo>
                  <a:cubicBezTo>
                    <a:pt x="435" y="23"/>
                    <a:pt x="409" y="12"/>
                    <a:pt x="408" y="0"/>
                  </a:cubicBezTo>
                  <a:cubicBezTo>
                    <a:pt x="460" y="0"/>
                    <a:pt x="513" y="0"/>
                    <a:pt x="566" y="0"/>
                  </a:cubicBezTo>
                  <a:cubicBezTo>
                    <a:pt x="566" y="51"/>
                    <a:pt x="566" y="103"/>
                    <a:pt x="566" y="155"/>
                  </a:cubicBezTo>
                  <a:cubicBezTo>
                    <a:pt x="557" y="160"/>
                    <a:pt x="538" y="132"/>
                    <a:pt x="527" y="122"/>
                  </a:cubicBezTo>
                  <a:cubicBezTo>
                    <a:pt x="512" y="129"/>
                    <a:pt x="503" y="143"/>
                    <a:pt x="492" y="155"/>
                  </a:cubicBezTo>
                  <a:cubicBezTo>
                    <a:pt x="534" y="212"/>
                    <a:pt x="537" y="348"/>
                    <a:pt x="492" y="405"/>
                  </a:cubicBezTo>
                  <a:cubicBezTo>
                    <a:pt x="499" y="420"/>
                    <a:pt x="513" y="429"/>
                    <a:pt x="525" y="440"/>
                  </a:cubicBezTo>
                  <a:cubicBezTo>
                    <a:pt x="540" y="430"/>
                    <a:pt x="548" y="412"/>
                    <a:pt x="566" y="405"/>
                  </a:cubicBezTo>
                  <a:cubicBezTo>
                    <a:pt x="566" y="458"/>
                    <a:pt x="566" y="512"/>
                    <a:pt x="566" y="565"/>
                  </a:cubicBezTo>
                  <a:cubicBezTo>
                    <a:pt x="512" y="565"/>
                    <a:pt x="459" y="565"/>
                    <a:pt x="405" y="565"/>
                  </a:cubicBezTo>
                  <a:cubicBezTo>
                    <a:pt x="413" y="549"/>
                    <a:pt x="428" y="539"/>
                    <a:pt x="441" y="527"/>
                  </a:cubicBezTo>
                  <a:cubicBezTo>
                    <a:pt x="433" y="511"/>
                    <a:pt x="419" y="502"/>
                    <a:pt x="408" y="491"/>
                  </a:cubicBezTo>
                  <a:cubicBezTo>
                    <a:pt x="351" y="534"/>
                    <a:pt x="216" y="536"/>
                    <a:pt x="161" y="491"/>
                  </a:cubicBezTo>
                  <a:cubicBezTo>
                    <a:pt x="144" y="499"/>
                    <a:pt x="134" y="514"/>
                    <a:pt x="122" y="527"/>
                  </a:cubicBezTo>
                  <a:cubicBezTo>
                    <a:pt x="137" y="538"/>
                    <a:pt x="151" y="550"/>
                    <a:pt x="161" y="565"/>
                  </a:cubicBezTo>
                  <a:cubicBezTo>
                    <a:pt x="107" y="565"/>
                    <a:pt x="54" y="565"/>
                    <a:pt x="0" y="565"/>
                  </a:cubicBezTo>
                  <a:cubicBezTo>
                    <a:pt x="0" y="512"/>
                    <a:pt x="0" y="458"/>
                    <a:pt x="0" y="405"/>
                  </a:cubicBezTo>
                  <a:cubicBezTo>
                    <a:pt x="16" y="413"/>
                    <a:pt x="26" y="428"/>
                    <a:pt x="38" y="440"/>
                  </a:cubicBezTo>
                  <a:cubicBezTo>
                    <a:pt x="54" y="433"/>
                    <a:pt x="63" y="419"/>
                    <a:pt x="74" y="407"/>
                  </a:cubicBezTo>
                  <a:cubicBezTo>
                    <a:pt x="32" y="352"/>
                    <a:pt x="28" y="214"/>
                    <a:pt x="74" y="160"/>
                  </a:cubicBezTo>
                  <a:cubicBezTo>
                    <a:pt x="69" y="156"/>
                    <a:pt x="49" y="122"/>
                    <a:pt x="41" y="122"/>
                  </a:cubicBezTo>
                  <a:cubicBezTo>
                    <a:pt x="25" y="121"/>
                    <a:pt x="17" y="159"/>
                    <a:pt x="0" y="158"/>
                  </a:cubicBezTo>
                  <a:cubicBezTo>
                    <a:pt x="0" y="105"/>
                    <a:pt x="0" y="52"/>
                    <a:pt x="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1219170">
                <a:defRPr/>
              </a:pPr>
              <a:endParaRPr lang="zh-CN" altLang="en-US" sz="2400" b="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560" y="1283"/>
              <a:ext cx="1257" cy="7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667" b="1" kern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4558" y="4793"/>
              <a:ext cx="1257" cy="7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667" b="1" kern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1050" y="1285"/>
              <a:ext cx="1257" cy="7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667" b="1" kern="0" dirty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1050" y="4793"/>
              <a:ext cx="1257" cy="7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667" b="1" kern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2721" y="2835"/>
              <a:ext cx="1257" cy="7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667" b="1" kern="0" dirty="0">
                  <a:solidFill>
                    <a:srgbClr val="FFFFFF"/>
                  </a:solidFill>
                  <a:ea typeface="黑体" pitchFamily="2" charset="-122"/>
                </a:rPr>
                <a:t>内容</a:t>
              </a:r>
            </a:p>
          </p:txBody>
        </p:sp>
      </p:grp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17" name="Rectangle 179"/>
          <p:cNvSpPr/>
          <p:nvPr/>
        </p:nvSpPr>
        <p:spPr>
          <a:xfrm>
            <a:off x="1137189" y="4516860"/>
            <a:ext cx="307234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kern="0" dirty="0">
                <a:solidFill>
                  <a:srgbClr val="BE8F45"/>
                </a:solidFill>
                <a:latin typeface="+mn-ea"/>
                <a:cs typeface="Arial" pitchFamily="34" charset="0"/>
              </a:rPr>
              <a:t>单击此处添加文本</a:t>
            </a:r>
            <a:endParaRPr lang="en-US" altLang="zh-CN" sz="2400" b="1" kern="0" dirty="0">
              <a:solidFill>
                <a:srgbClr val="BE8F45"/>
              </a:solidFill>
              <a:latin typeface="+mn-ea"/>
              <a:cs typeface="Arial" pitchFamily="34" charset="0"/>
            </a:endParaRPr>
          </a:p>
          <a:p>
            <a:pPr algn="r"/>
            <a:r>
              <a:rPr lang="zh-CN" altLang="en-US" sz="2400" b="1" kern="0" dirty="0">
                <a:solidFill>
                  <a:srgbClr val="BE8F45"/>
                </a:solidFill>
                <a:latin typeface="+mn-ea"/>
                <a:cs typeface="Arial" pitchFamily="34" charset="0"/>
              </a:rPr>
              <a:t>单击此处添加文本</a:t>
            </a:r>
            <a:endParaRPr lang="en-US" altLang="zh-CN" sz="2400" b="1" dirty="0">
              <a:solidFill>
                <a:srgbClr val="BE8F45"/>
              </a:solidFill>
              <a:latin typeface="+mn-ea"/>
            </a:endParaRPr>
          </a:p>
          <a:p>
            <a:pPr algn="r"/>
            <a:r>
              <a:rPr lang="zh-CN" altLang="en-US" sz="2400" b="1" kern="0" dirty="0">
                <a:solidFill>
                  <a:srgbClr val="BE8F45"/>
                </a:solidFill>
                <a:latin typeface="+mn-ea"/>
                <a:cs typeface="Arial" pitchFamily="34" charset="0"/>
              </a:rPr>
              <a:t>单击此处添加文本</a:t>
            </a:r>
            <a:endParaRPr lang="en-US" altLang="zh-CN" sz="2400" b="1" dirty="0">
              <a:solidFill>
                <a:srgbClr val="BE8F45"/>
              </a:solidFill>
              <a:latin typeface="+mn-ea"/>
            </a:endParaRPr>
          </a:p>
          <a:p>
            <a:pPr algn="r"/>
            <a:r>
              <a:rPr lang="zh-CN" altLang="en-US" sz="2400" b="1" kern="0" dirty="0">
                <a:solidFill>
                  <a:srgbClr val="BE8F45"/>
                </a:solidFill>
                <a:latin typeface="+mn-ea"/>
                <a:cs typeface="Arial" pitchFamily="34" charset="0"/>
              </a:rPr>
              <a:t>单击此处添加文本</a:t>
            </a:r>
            <a:endParaRPr lang="en-US" altLang="zh-CN" sz="2400" b="1" dirty="0">
              <a:solidFill>
                <a:srgbClr val="BE8F45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1775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815">
        <p:fade/>
      </p:transition>
    </mc:Choice>
    <mc:Fallback>
      <p:transition spd="med" advTm="18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未知"/>
          <p:cNvSpPr>
            <a:spLocks noChangeAspect="1"/>
          </p:cNvSpPr>
          <p:nvPr/>
        </p:nvSpPr>
        <p:spPr bwMode="auto">
          <a:xfrm>
            <a:off x="7266154" y="5450949"/>
            <a:ext cx="2382241" cy="1146403"/>
          </a:xfrm>
          <a:custGeom>
            <a:avLst/>
            <a:gdLst/>
            <a:ahLst/>
            <a:cxnLst>
              <a:cxn ang="0">
                <a:pos x="0" y="290"/>
              </a:cxn>
              <a:cxn ang="0">
                <a:pos x="166" y="0"/>
              </a:cxn>
              <a:cxn ang="0">
                <a:pos x="500" y="0"/>
              </a:cxn>
              <a:cxn ang="0">
                <a:pos x="666" y="290"/>
              </a:cxn>
              <a:cxn ang="0">
                <a:pos x="0" y="290"/>
              </a:cxn>
            </a:cxnLst>
            <a:rect l="0" t="0" r="r" b="b"/>
            <a:pathLst>
              <a:path w="666" h="290">
                <a:moveTo>
                  <a:pt x="0" y="290"/>
                </a:moveTo>
                <a:lnTo>
                  <a:pt x="166" y="0"/>
                </a:lnTo>
                <a:lnTo>
                  <a:pt x="500" y="0"/>
                </a:lnTo>
                <a:lnTo>
                  <a:pt x="666" y="290"/>
                </a:lnTo>
                <a:lnTo>
                  <a:pt x="0" y="290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14000"/>
                </a:srgbClr>
              </a:gs>
              <a:gs pos="100000">
                <a:srgbClr val="000000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266154" y="3184285"/>
            <a:ext cx="2372081" cy="2266664"/>
            <a:chOff x="7266154" y="3184285"/>
            <a:chExt cx="2372081" cy="2266664"/>
          </a:xfrm>
        </p:grpSpPr>
        <p:sp>
          <p:nvSpPr>
            <p:cNvPr id="5" name="未知"/>
            <p:cNvSpPr>
              <a:spLocks noChangeAspect="1"/>
            </p:cNvSpPr>
            <p:nvPr/>
          </p:nvSpPr>
          <p:spPr bwMode="auto">
            <a:xfrm>
              <a:off x="7266154" y="3184285"/>
              <a:ext cx="2372081" cy="2266664"/>
            </a:xfrm>
            <a:custGeom>
              <a:avLst/>
              <a:gdLst/>
              <a:ahLst/>
              <a:cxnLst>
                <a:cxn ang="0">
                  <a:pos x="270" y="938"/>
                </a:cxn>
                <a:cxn ang="0">
                  <a:pos x="0" y="467"/>
                </a:cxn>
                <a:cxn ang="0">
                  <a:pos x="270" y="0"/>
                </a:cxn>
                <a:cxn ang="0">
                  <a:pos x="812" y="0"/>
                </a:cxn>
                <a:cxn ang="0">
                  <a:pos x="1082" y="467"/>
                </a:cxn>
                <a:cxn ang="0">
                  <a:pos x="812" y="938"/>
                </a:cxn>
                <a:cxn ang="0">
                  <a:pos x="270" y="938"/>
                </a:cxn>
              </a:cxnLst>
              <a:rect l="0" t="0" r="r" b="b"/>
              <a:pathLst>
                <a:path w="1082" h="938">
                  <a:moveTo>
                    <a:pt x="270" y="938"/>
                  </a:moveTo>
                  <a:lnTo>
                    <a:pt x="0" y="467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67"/>
                  </a:lnTo>
                  <a:lnTo>
                    <a:pt x="812" y="938"/>
                  </a:lnTo>
                  <a:lnTo>
                    <a:pt x="270" y="938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5400000" scaled="1"/>
            </a:gradFill>
            <a:ln w="25400" cap="flat" cmpd="sng">
              <a:solidFill>
                <a:srgbClr val="0000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ectangle 15"/>
            <p:cNvSpPr>
              <a:spLocks noChangeAspect="1" noChangeArrowheads="1"/>
            </p:cNvSpPr>
            <p:nvPr/>
          </p:nvSpPr>
          <p:spPr bwMode="auto">
            <a:xfrm>
              <a:off x="7632171" y="3840427"/>
              <a:ext cx="1553630" cy="91300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5333" b="1" kern="0" dirty="0">
                  <a:solidFill>
                    <a:srgbClr val="BE8F45"/>
                  </a:solidFill>
                  <a:ea typeface="黑体" pitchFamily="2" charset="-122"/>
                </a:rPr>
                <a:t>内容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87085" y="1374689"/>
            <a:ext cx="4569196" cy="4895548"/>
            <a:chOff x="2165313" y="1226502"/>
            <a:chExt cx="3426897" cy="3671661"/>
          </a:xfrm>
        </p:grpSpPr>
        <p:sp>
          <p:nvSpPr>
            <p:cNvPr id="9" name="未知"/>
            <p:cNvSpPr>
              <a:spLocks noChangeAspect="1"/>
            </p:cNvSpPr>
            <p:nvPr/>
          </p:nvSpPr>
          <p:spPr bwMode="auto">
            <a:xfrm>
              <a:off x="3010225" y="2293227"/>
              <a:ext cx="1057791" cy="1010729"/>
            </a:xfrm>
            <a:custGeom>
              <a:avLst/>
              <a:gdLst/>
              <a:ahLst/>
              <a:cxnLst>
                <a:cxn ang="0">
                  <a:pos x="269" y="938"/>
                </a:cxn>
                <a:cxn ang="0">
                  <a:pos x="0" y="468"/>
                </a:cxn>
                <a:cxn ang="0">
                  <a:pos x="269" y="0"/>
                </a:cxn>
                <a:cxn ang="0">
                  <a:pos x="812" y="0"/>
                </a:cxn>
                <a:cxn ang="0">
                  <a:pos x="1081" y="468"/>
                </a:cxn>
                <a:cxn ang="0">
                  <a:pos x="812" y="938"/>
                </a:cxn>
                <a:cxn ang="0">
                  <a:pos x="269" y="938"/>
                </a:cxn>
              </a:cxnLst>
              <a:rect l="0" t="0" r="r" b="b"/>
              <a:pathLst>
                <a:path w="1081" h="938">
                  <a:moveTo>
                    <a:pt x="269" y="938"/>
                  </a:moveTo>
                  <a:lnTo>
                    <a:pt x="0" y="468"/>
                  </a:lnTo>
                  <a:lnTo>
                    <a:pt x="269" y="0"/>
                  </a:lnTo>
                  <a:lnTo>
                    <a:pt x="812" y="0"/>
                  </a:lnTo>
                  <a:lnTo>
                    <a:pt x="1081" y="468"/>
                  </a:lnTo>
                  <a:lnTo>
                    <a:pt x="812" y="938"/>
                  </a:lnTo>
                  <a:lnTo>
                    <a:pt x="269" y="938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rgbClr val="8A632A"/>
                </a:solidFill>
              </a:endParaRPr>
            </a:p>
          </p:txBody>
        </p:sp>
        <p:sp>
          <p:nvSpPr>
            <p:cNvPr id="10" name="未知"/>
            <p:cNvSpPr>
              <a:spLocks noChangeAspect="1"/>
            </p:cNvSpPr>
            <p:nvPr/>
          </p:nvSpPr>
          <p:spPr bwMode="auto">
            <a:xfrm>
              <a:off x="3010225" y="1226502"/>
              <a:ext cx="1057791" cy="1011849"/>
            </a:xfrm>
            <a:custGeom>
              <a:avLst/>
              <a:gdLst/>
              <a:ahLst/>
              <a:cxnLst>
                <a:cxn ang="0">
                  <a:pos x="269" y="939"/>
                </a:cxn>
                <a:cxn ang="0">
                  <a:pos x="0" y="471"/>
                </a:cxn>
                <a:cxn ang="0">
                  <a:pos x="269" y="0"/>
                </a:cxn>
                <a:cxn ang="0">
                  <a:pos x="812" y="0"/>
                </a:cxn>
                <a:cxn ang="0">
                  <a:pos x="1081" y="471"/>
                </a:cxn>
                <a:cxn ang="0">
                  <a:pos x="812" y="939"/>
                </a:cxn>
                <a:cxn ang="0">
                  <a:pos x="269" y="939"/>
                </a:cxn>
              </a:cxnLst>
              <a:rect l="0" t="0" r="r" b="b"/>
              <a:pathLst>
                <a:path w="1081" h="939">
                  <a:moveTo>
                    <a:pt x="269" y="939"/>
                  </a:moveTo>
                  <a:lnTo>
                    <a:pt x="0" y="471"/>
                  </a:lnTo>
                  <a:lnTo>
                    <a:pt x="269" y="0"/>
                  </a:lnTo>
                  <a:lnTo>
                    <a:pt x="812" y="0"/>
                  </a:lnTo>
                  <a:lnTo>
                    <a:pt x="1081" y="471"/>
                  </a:lnTo>
                  <a:lnTo>
                    <a:pt x="812" y="939"/>
                  </a:lnTo>
                  <a:lnTo>
                    <a:pt x="269" y="939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rgbClr val="8A632A"/>
                </a:solidFill>
              </a:endParaRPr>
            </a:p>
          </p:txBody>
        </p:sp>
        <p:sp>
          <p:nvSpPr>
            <p:cNvPr id="11" name="未知"/>
            <p:cNvSpPr>
              <a:spLocks noChangeAspect="1"/>
            </p:cNvSpPr>
            <p:nvPr/>
          </p:nvSpPr>
          <p:spPr bwMode="auto">
            <a:xfrm>
              <a:off x="3010225" y="3366671"/>
              <a:ext cx="1057791" cy="1012409"/>
            </a:xfrm>
            <a:custGeom>
              <a:avLst/>
              <a:gdLst/>
              <a:ahLst/>
              <a:cxnLst>
                <a:cxn ang="0">
                  <a:pos x="269" y="939"/>
                </a:cxn>
                <a:cxn ang="0">
                  <a:pos x="0" y="468"/>
                </a:cxn>
                <a:cxn ang="0">
                  <a:pos x="269" y="0"/>
                </a:cxn>
                <a:cxn ang="0">
                  <a:pos x="812" y="0"/>
                </a:cxn>
                <a:cxn ang="0">
                  <a:pos x="1081" y="468"/>
                </a:cxn>
                <a:cxn ang="0">
                  <a:pos x="812" y="939"/>
                </a:cxn>
                <a:cxn ang="0">
                  <a:pos x="269" y="939"/>
                </a:cxn>
              </a:cxnLst>
              <a:rect l="0" t="0" r="r" b="b"/>
              <a:pathLst>
                <a:path w="1081" h="939">
                  <a:moveTo>
                    <a:pt x="269" y="939"/>
                  </a:moveTo>
                  <a:lnTo>
                    <a:pt x="0" y="468"/>
                  </a:lnTo>
                  <a:lnTo>
                    <a:pt x="269" y="0"/>
                  </a:lnTo>
                  <a:lnTo>
                    <a:pt x="812" y="0"/>
                  </a:lnTo>
                  <a:lnTo>
                    <a:pt x="1081" y="468"/>
                  </a:lnTo>
                  <a:lnTo>
                    <a:pt x="812" y="939"/>
                  </a:lnTo>
                  <a:lnTo>
                    <a:pt x="269" y="939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rgbClr val="8A632A"/>
                </a:solidFill>
              </a:endParaRPr>
            </a:p>
          </p:txBody>
        </p:sp>
        <p:sp>
          <p:nvSpPr>
            <p:cNvPr id="12" name="未知"/>
            <p:cNvSpPr>
              <a:spLocks noChangeAspect="1"/>
            </p:cNvSpPr>
            <p:nvPr/>
          </p:nvSpPr>
          <p:spPr bwMode="auto">
            <a:xfrm>
              <a:off x="3857169" y="1764064"/>
              <a:ext cx="1058299" cy="1010729"/>
            </a:xfrm>
            <a:custGeom>
              <a:avLst/>
              <a:gdLst/>
              <a:ahLst/>
              <a:cxnLst>
                <a:cxn ang="0">
                  <a:pos x="270" y="939"/>
                </a:cxn>
                <a:cxn ang="0">
                  <a:pos x="0" y="471"/>
                </a:cxn>
                <a:cxn ang="0">
                  <a:pos x="270" y="0"/>
                </a:cxn>
                <a:cxn ang="0">
                  <a:pos x="812" y="0"/>
                </a:cxn>
                <a:cxn ang="0">
                  <a:pos x="1082" y="471"/>
                </a:cxn>
                <a:cxn ang="0">
                  <a:pos x="812" y="939"/>
                </a:cxn>
                <a:cxn ang="0">
                  <a:pos x="270" y="939"/>
                </a:cxn>
              </a:cxnLst>
              <a:rect l="0" t="0" r="r" b="b"/>
              <a:pathLst>
                <a:path w="1082" h="939">
                  <a:moveTo>
                    <a:pt x="270" y="939"/>
                  </a:moveTo>
                  <a:lnTo>
                    <a:pt x="0" y="471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71"/>
                  </a:lnTo>
                  <a:lnTo>
                    <a:pt x="812" y="939"/>
                  </a:lnTo>
                  <a:lnTo>
                    <a:pt x="270" y="939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rgbClr val="8A632A"/>
                </a:solidFill>
              </a:endParaRPr>
            </a:p>
          </p:txBody>
        </p:sp>
        <p:sp>
          <p:nvSpPr>
            <p:cNvPr id="13" name="未知"/>
            <p:cNvSpPr>
              <a:spLocks noChangeAspect="1"/>
            </p:cNvSpPr>
            <p:nvPr/>
          </p:nvSpPr>
          <p:spPr bwMode="auto">
            <a:xfrm>
              <a:off x="2165313" y="1764064"/>
              <a:ext cx="1059315" cy="1010729"/>
            </a:xfrm>
            <a:custGeom>
              <a:avLst/>
              <a:gdLst/>
              <a:ahLst/>
              <a:cxnLst>
                <a:cxn ang="0">
                  <a:pos x="270" y="939"/>
                </a:cxn>
                <a:cxn ang="0">
                  <a:pos x="0" y="471"/>
                </a:cxn>
                <a:cxn ang="0">
                  <a:pos x="270" y="0"/>
                </a:cxn>
                <a:cxn ang="0">
                  <a:pos x="812" y="0"/>
                </a:cxn>
                <a:cxn ang="0">
                  <a:pos x="1082" y="471"/>
                </a:cxn>
                <a:cxn ang="0">
                  <a:pos x="812" y="939"/>
                </a:cxn>
                <a:cxn ang="0">
                  <a:pos x="270" y="939"/>
                </a:cxn>
              </a:cxnLst>
              <a:rect l="0" t="0" r="r" b="b"/>
              <a:pathLst>
                <a:path w="1082" h="939">
                  <a:moveTo>
                    <a:pt x="270" y="939"/>
                  </a:moveTo>
                  <a:lnTo>
                    <a:pt x="0" y="471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71"/>
                  </a:lnTo>
                  <a:lnTo>
                    <a:pt x="812" y="939"/>
                  </a:lnTo>
                  <a:lnTo>
                    <a:pt x="270" y="939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rgbClr val="8A632A"/>
                </a:solidFill>
              </a:endParaRPr>
            </a:p>
          </p:txBody>
        </p:sp>
        <p:sp>
          <p:nvSpPr>
            <p:cNvPr id="14" name="未知"/>
            <p:cNvSpPr>
              <a:spLocks noChangeAspect="1"/>
            </p:cNvSpPr>
            <p:nvPr/>
          </p:nvSpPr>
          <p:spPr bwMode="auto">
            <a:xfrm>
              <a:off x="2165313" y="2829109"/>
              <a:ext cx="1059315" cy="1010729"/>
            </a:xfrm>
            <a:custGeom>
              <a:avLst/>
              <a:gdLst/>
              <a:ahLst/>
              <a:cxnLst>
                <a:cxn ang="0">
                  <a:pos x="270" y="938"/>
                </a:cxn>
                <a:cxn ang="0">
                  <a:pos x="0" y="467"/>
                </a:cxn>
                <a:cxn ang="0">
                  <a:pos x="270" y="0"/>
                </a:cxn>
                <a:cxn ang="0">
                  <a:pos x="812" y="0"/>
                </a:cxn>
                <a:cxn ang="0">
                  <a:pos x="1082" y="467"/>
                </a:cxn>
                <a:cxn ang="0">
                  <a:pos x="812" y="938"/>
                </a:cxn>
                <a:cxn ang="0">
                  <a:pos x="270" y="938"/>
                </a:cxn>
              </a:cxnLst>
              <a:rect l="0" t="0" r="r" b="b"/>
              <a:pathLst>
                <a:path w="1082" h="938">
                  <a:moveTo>
                    <a:pt x="270" y="938"/>
                  </a:moveTo>
                  <a:lnTo>
                    <a:pt x="0" y="467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67"/>
                  </a:lnTo>
                  <a:lnTo>
                    <a:pt x="812" y="938"/>
                  </a:lnTo>
                  <a:lnTo>
                    <a:pt x="270" y="938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rgbClr val="8A632A"/>
                </a:solidFill>
              </a:endParaRPr>
            </a:p>
          </p:txBody>
        </p:sp>
        <p:sp>
          <p:nvSpPr>
            <p:cNvPr id="15" name="未知"/>
            <p:cNvSpPr>
              <a:spLocks noChangeAspect="1"/>
            </p:cNvSpPr>
            <p:nvPr/>
          </p:nvSpPr>
          <p:spPr bwMode="auto">
            <a:xfrm>
              <a:off x="3015305" y="4387479"/>
              <a:ext cx="1062871" cy="510684"/>
            </a:xfrm>
            <a:custGeom>
              <a:avLst/>
              <a:gdLst/>
              <a:ahLst/>
              <a:cxnLst>
                <a:cxn ang="0">
                  <a:pos x="0" y="290"/>
                </a:cxn>
                <a:cxn ang="0">
                  <a:pos x="166" y="0"/>
                </a:cxn>
                <a:cxn ang="0">
                  <a:pos x="500" y="0"/>
                </a:cxn>
                <a:cxn ang="0">
                  <a:pos x="666" y="290"/>
                </a:cxn>
                <a:cxn ang="0">
                  <a:pos x="0" y="290"/>
                </a:cxn>
              </a:cxnLst>
              <a:rect l="0" t="0" r="r" b="b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14000"/>
                  </a:srgbClr>
                </a:gs>
                <a:gs pos="100000">
                  <a:srgbClr val="000000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rgbClr val="8A632A"/>
                </a:solidFill>
              </a:endParaRPr>
            </a:p>
          </p:txBody>
        </p:sp>
        <p:sp>
          <p:nvSpPr>
            <p:cNvPr id="16" name="未知"/>
            <p:cNvSpPr>
              <a:spLocks noChangeAspect="1"/>
            </p:cNvSpPr>
            <p:nvPr/>
          </p:nvSpPr>
          <p:spPr bwMode="auto">
            <a:xfrm>
              <a:off x="3843451" y="2822389"/>
              <a:ext cx="1057791" cy="1010729"/>
            </a:xfrm>
            <a:custGeom>
              <a:avLst/>
              <a:gdLst/>
              <a:ahLst/>
              <a:cxnLst>
                <a:cxn ang="0">
                  <a:pos x="270" y="938"/>
                </a:cxn>
                <a:cxn ang="0">
                  <a:pos x="0" y="467"/>
                </a:cxn>
                <a:cxn ang="0">
                  <a:pos x="270" y="0"/>
                </a:cxn>
                <a:cxn ang="0">
                  <a:pos x="812" y="0"/>
                </a:cxn>
                <a:cxn ang="0">
                  <a:pos x="1082" y="467"/>
                </a:cxn>
                <a:cxn ang="0">
                  <a:pos x="812" y="938"/>
                </a:cxn>
                <a:cxn ang="0">
                  <a:pos x="270" y="938"/>
                </a:cxn>
              </a:cxnLst>
              <a:rect l="0" t="0" r="r" b="b"/>
              <a:pathLst>
                <a:path w="1082" h="938">
                  <a:moveTo>
                    <a:pt x="270" y="938"/>
                  </a:moveTo>
                  <a:lnTo>
                    <a:pt x="0" y="467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67"/>
                  </a:lnTo>
                  <a:lnTo>
                    <a:pt x="812" y="938"/>
                  </a:lnTo>
                  <a:lnTo>
                    <a:pt x="270" y="938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5400000" scaled="1"/>
            </a:gradFill>
            <a:ln w="22225" cap="rnd" cmpd="sng">
              <a:solidFill>
                <a:srgbClr val="0000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rgbClr val="8A632A"/>
                </a:solidFill>
              </a:endParaRPr>
            </a:p>
          </p:txBody>
        </p:sp>
        <p:sp>
          <p:nvSpPr>
            <p:cNvPr id="17" name="Line 14"/>
            <p:cNvSpPr>
              <a:spLocks noChangeAspect="1" noChangeShapeType="1"/>
            </p:cNvSpPr>
            <p:nvPr/>
          </p:nvSpPr>
          <p:spPr bwMode="auto">
            <a:xfrm>
              <a:off x="4369298" y="3334753"/>
              <a:ext cx="1222912" cy="0"/>
            </a:xfrm>
            <a:prstGeom prst="line">
              <a:avLst/>
            </a:prstGeom>
            <a:noFill/>
            <a:ln w="12700" cap="flat" cmpd="sng">
              <a:solidFill>
                <a:srgbClr val="BE8F45"/>
              </a:solidFill>
              <a:prstDash val="sysDot"/>
              <a:round/>
              <a:headEnd type="oval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rgbClr val="8A632A"/>
                </a:solidFill>
              </a:endParaRPr>
            </a:p>
          </p:txBody>
        </p:sp>
        <p:sp>
          <p:nvSpPr>
            <p:cNvPr id="18" name="Rectangle 16"/>
            <p:cNvSpPr>
              <a:spLocks noChangeAspect="1" noChangeArrowheads="1"/>
            </p:cNvSpPr>
            <p:nvPr/>
          </p:nvSpPr>
          <p:spPr bwMode="auto">
            <a:xfrm>
              <a:off x="4108661" y="2094441"/>
              <a:ext cx="650659" cy="377075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667" kern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  <p:sp>
          <p:nvSpPr>
            <p:cNvPr id="19" name="Rectangle 17"/>
            <p:cNvSpPr>
              <a:spLocks noChangeAspect="1" noChangeArrowheads="1"/>
            </p:cNvSpPr>
            <p:nvPr/>
          </p:nvSpPr>
          <p:spPr bwMode="auto">
            <a:xfrm>
              <a:off x="3261717" y="1557999"/>
              <a:ext cx="650659" cy="377075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667" kern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  <p:sp>
          <p:nvSpPr>
            <p:cNvPr id="20" name="Rectangle 18"/>
            <p:cNvSpPr>
              <a:spLocks noChangeAspect="1" noChangeArrowheads="1"/>
            </p:cNvSpPr>
            <p:nvPr/>
          </p:nvSpPr>
          <p:spPr bwMode="auto">
            <a:xfrm>
              <a:off x="2418329" y="2094441"/>
              <a:ext cx="650659" cy="377075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667" kern="0" dirty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  <p:sp>
          <p:nvSpPr>
            <p:cNvPr id="21" name="Rectangle 19"/>
            <p:cNvSpPr>
              <a:spLocks noChangeAspect="1" noChangeArrowheads="1"/>
            </p:cNvSpPr>
            <p:nvPr/>
          </p:nvSpPr>
          <p:spPr bwMode="auto">
            <a:xfrm>
              <a:off x="3261717" y="2623603"/>
              <a:ext cx="650659" cy="377075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667" kern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  <p:sp>
          <p:nvSpPr>
            <p:cNvPr id="22" name="Rectangle 20"/>
            <p:cNvSpPr>
              <a:spLocks noChangeAspect="1" noChangeArrowheads="1"/>
            </p:cNvSpPr>
            <p:nvPr/>
          </p:nvSpPr>
          <p:spPr bwMode="auto">
            <a:xfrm>
              <a:off x="3261717" y="3698728"/>
              <a:ext cx="650659" cy="377075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667" kern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  <p:sp>
          <p:nvSpPr>
            <p:cNvPr id="23" name="Rectangle 21"/>
            <p:cNvSpPr>
              <a:spLocks noChangeAspect="1" noChangeArrowheads="1"/>
            </p:cNvSpPr>
            <p:nvPr/>
          </p:nvSpPr>
          <p:spPr bwMode="auto">
            <a:xfrm>
              <a:off x="2418329" y="3159486"/>
              <a:ext cx="650659" cy="377075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667" kern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</p:grpSp>
      <p:sp>
        <p:nvSpPr>
          <p:cNvPr id="24" name="标题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269903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815">
        <p:fade/>
      </p:transition>
    </mc:Choice>
    <mc:Fallback>
      <p:transition spd="med" advTm="18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51277" y="2180862"/>
            <a:ext cx="7103857" cy="3920148"/>
            <a:chOff x="1763457" y="1635646"/>
            <a:chExt cx="5327893" cy="2940111"/>
          </a:xfrm>
        </p:grpSpPr>
        <p:sp>
          <p:nvSpPr>
            <p:cNvPr id="6" name="AutoShape 3"/>
            <p:cNvSpPr>
              <a:spLocks noChangeAspect="1" noChangeArrowheads="1"/>
            </p:cNvSpPr>
            <p:nvPr/>
          </p:nvSpPr>
          <p:spPr bwMode="auto">
            <a:xfrm rot="5400000">
              <a:off x="1528825" y="2304432"/>
              <a:ext cx="2215870" cy="1746606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867" b="1" kern="0" dirty="0" smtClean="0">
                  <a:solidFill>
                    <a:srgbClr val="8A632A"/>
                  </a:solidFill>
                  <a:ea typeface="黑体" pitchFamily="2" charset="-122"/>
                </a:rPr>
                <a:t>单击添加文字内容</a:t>
              </a:r>
            </a:p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867" b="1" kern="0" dirty="0" smtClean="0">
                  <a:solidFill>
                    <a:srgbClr val="8A632A"/>
                  </a:solidFill>
                  <a:ea typeface="黑体" pitchFamily="2" charset="-122"/>
                </a:rPr>
                <a:t>单击添加文字内容</a:t>
              </a:r>
            </a:p>
            <a:p>
              <a:pPr defTabSz="1219170">
                <a:lnSpc>
                  <a:spcPct val="120000"/>
                </a:lnSpc>
                <a:defRPr/>
              </a:pPr>
              <a:r>
                <a:rPr lang="zh-CN" altLang="en-US" sz="1867" b="1" kern="0" dirty="0" smtClean="0">
                  <a:solidFill>
                    <a:srgbClr val="8A632A"/>
                  </a:solidFill>
                  <a:ea typeface="黑体" pitchFamily="2" charset="-122"/>
                </a:rPr>
                <a:t>单击添加文字内容</a:t>
              </a:r>
            </a:p>
            <a:p>
              <a:pPr algn="ctr" defTabSz="1219170">
                <a:lnSpc>
                  <a:spcPct val="120000"/>
                </a:lnSpc>
                <a:defRPr/>
              </a:pPr>
              <a:endParaRPr lang="zh-CN" altLang="en-US" sz="1867" b="1" kern="0" dirty="0">
                <a:ea typeface="黑体" pitchFamily="2" charset="-122"/>
              </a:endParaRPr>
            </a:p>
            <a:p>
              <a:pPr algn="ctr" defTabSz="1219170">
                <a:lnSpc>
                  <a:spcPct val="120000"/>
                </a:lnSpc>
                <a:defRPr/>
              </a:pPr>
              <a:endParaRPr lang="zh-CN" altLang="zh-CN" sz="1867" b="1" kern="0" dirty="0">
                <a:ea typeface="黑体" pitchFamily="2" charset="-122"/>
              </a:endParaRPr>
            </a:p>
          </p:txBody>
        </p:sp>
        <p:sp>
          <p:nvSpPr>
            <p:cNvPr id="7" name="AutoShape 4"/>
            <p:cNvSpPr>
              <a:spLocks noChangeAspect="1" noChangeArrowheads="1"/>
            </p:cNvSpPr>
            <p:nvPr/>
          </p:nvSpPr>
          <p:spPr bwMode="auto">
            <a:xfrm rot="5400000">
              <a:off x="3318655" y="2304421"/>
              <a:ext cx="2215870" cy="174614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867" b="1" kern="0" dirty="0">
                  <a:solidFill>
                    <a:srgbClr val="8A632A"/>
                  </a:solidFill>
                  <a:ea typeface="黑体" pitchFamily="2" charset="-122"/>
                </a:rPr>
                <a:t>单击添加文字内容</a:t>
              </a:r>
            </a:p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867" b="1" kern="0" dirty="0">
                  <a:solidFill>
                    <a:srgbClr val="8A632A"/>
                  </a:solidFill>
                  <a:ea typeface="黑体" pitchFamily="2" charset="-122"/>
                </a:rPr>
                <a:t>单击添加文字内容</a:t>
              </a:r>
            </a:p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867" b="1" kern="0" dirty="0">
                  <a:solidFill>
                    <a:srgbClr val="8A632A"/>
                  </a:solidFill>
                  <a:ea typeface="黑体" pitchFamily="2" charset="-122"/>
                </a:rPr>
                <a:t>单击添加文字内容</a:t>
              </a:r>
            </a:p>
            <a:p>
              <a:pPr algn="ctr" defTabSz="1219170">
                <a:lnSpc>
                  <a:spcPct val="120000"/>
                </a:lnSpc>
                <a:defRPr/>
              </a:pPr>
              <a:endParaRPr lang="zh-CN" altLang="en-US" sz="1867" b="1" kern="0" dirty="0">
                <a:ea typeface="黑体" pitchFamily="2" charset="-122"/>
              </a:endParaRPr>
            </a:p>
            <a:p>
              <a:pPr algn="ctr" defTabSz="1219170">
                <a:defRPr/>
              </a:pPr>
              <a:endParaRPr lang="zh-CN" altLang="zh-CN" sz="2400" b="1" kern="0" dirty="0">
                <a:ea typeface="黑体" pitchFamily="2" charset="-122"/>
              </a:endParaRPr>
            </a:p>
          </p:txBody>
        </p:sp>
        <p:sp>
          <p:nvSpPr>
            <p:cNvPr id="8" name="AutoShape 5"/>
            <p:cNvSpPr>
              <a:spLocks noChangeAspect="1" noChangeArrowheads="1"/>
            </p:cNvSpPr>
            <p:nvPr/>
          </p:nvSpPr>
          <p:spPr bwMode="auto">
            <a:xfrm rot="5400000">
              <a:off x="5110344" y="2304421"/>
              <a:ext cx="2215870" cy="174614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867" b="1" kern="0" dirty="0">
                  <a:solidFill>
                    <a:srgbClr val="8A632A"/>
                  </a:solidFill>
                  <a:ea typeface="黑体" pitchFamily="2" charset="-122"/>
                </a:rPr>
                <a:t>单击添加文字内容</a:t>
              </a:r>
            </a:p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867" b="1" kern="0" dirty="0">
                  <a:solidFill>
                    <a:srgbClr val="8A632A"/>
                  </a:solidFill>
                  <a:ea typeface="黑体" pitchFamily="2" charset="-122"/>
                </a:rPr>
                <a:t>单击添加文字内容</a:t>
              </a:r>
            </a:p>
            <a:p>
              <a:pPr algn="ctr" defTabSz="1219170">
                <a:lnSpc>
                  <a:spcPct val="120000"/>
                </a:lnSpc>
                <a:defRPr/>
              </a:pPr>
              <a:r>
                <a:rPr lang="zh-CN" altLang="en-US" sz="1867" b="1" kern="0" dirty="0">
                  <a:solidFill>
                    <a:srgbClr val="8A632A"/>
                  </a:solidFill>
                  <a:ea typeface="黑体" pitchFamily="2" charset="-122"/>
                </a:rPr>
                <a:t>单击添加文字内容</a:t>
              </a:r>
            </a:p>
            <a:p>
              <a:pPr algn="ctr" defTabSz="1219170">
                <a:lnSpc>
                  <a:spcPct val="120000"/>
                </a:lnSpc>
                <a:defRPr/>
              </a:pPr>
              <a:endParaRPr lang="zh-CN" altLang="en-US" sz="1867" b="1" kern="0" dirty="0">
                <a:ea typeface="黑体" pitchFamily="2" charset="-122"/>
              </a:endParaRPr>
            </a:p>
            <a:p>
              <a:pPr algn="ctr" defTabSz="1219170">
                <a:defRPr/>
              </a:pPr>
              <a:endParaRPr lang="zh-CN" altLang="zh-CN" sz="2400" b="1" kern="0" dirty="0">
                <a:ea typeface="黑体" pitchFamily="2" charset="-122"/>
              </a:endParaRPr>
            </a:p>
          </p:txBody>
        </p:sp>
        <p:sp>
          <p:nvSpPr>
            <p:cNvPr id="9" name="AutoShape 8"/>
            <p:cNvSpPr>
              <a:spLocks noChangeAspect="1" noChangeArrowheads="1"/>
            </p:cNvSpPr>
            <p:nvPr/>
          </p:nvSpPr>
          <p:spPr bwMode="auto">
            <a:xfrm rot="5400000">
              <a:off x="2393279" y="1481561"/>
              <a:ext cx="485102" cy="169083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/>
            </a:p>
          </p:txBody>
        </p:sp>
        <p:sp>
          <p:nvSpPr>
            <p:cNvPr id="10" name="AutoShape 9"/>
            <p:cNvSpPr>
              <a:spLocks noChangeAspect="1" noChangeArrowheads="1"/>
            </p:cNvSpPr>
            <p:nvPr/>
          </p:nvSpPr>
          <p:spPr bwMode="auto">
            <a:xfrm rot="5400000">
              <a:off x="4184039" y="1481550"/>
              <a:ext cx="485102" cy="169036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/>
            </a:p>
          </p:txBody>
        </p:sp>
        <p:sp>
          <p:nvSpPr>
            <p:cNvPr id="11" name="AutoShape 10"/>
            <p:cNvSpPr>
              <a:spLocks noChangeAspect="1" noChangeArrowheads="1"/>
            </p:cNvSpPr>
            <p:nvPr/>
          </p:nvSpPr>
          <p:spPr bwMode="auto">
            <a:xfrm rot="5400000">
              <a:off x="5975728" y="1481550"/>
              <a:ext cx="485102" cy="169036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/>
            </a:p>
          </p:txBody>
        </p:sp>
        <p:sp>
          <p:nvSpPr>
            <p:cNvPr id="12" name="AutoShape 11"/>
            <p:cNvSpPr>
              <a:spLocks noChangeAspect="1" noChangeArrowheads="1"/>
            </p:cNvSpPr>
            <p:nvPr/>
          </p:nvSpPr>
          <p:spPr bwMode="auto">
            <a:xfrm>
              <a:off x="2399959" y="1635646"/>
              <a:ext cx="474066" cy="618201"/>
            </a:xfrm>
            <a:prstGeom prst="upArrow">
              <a:avLst>
                <a:gd name="adj1" fmla="val 53926"/>
                <a:gd name="adj2" fmla="val 52718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DDDDDD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AutoShape 12"/>
            <p:cNvSpPr>
              <a:spLocks noChangeAspect="1" noChangeArrowheads="1"/>
            </p:cNvSpPr>
            <p:nvPr/>
          </p:nvSpPr>
          <p:spPr bwMode="auto">
            <a:xfrm>
              <a:off x="4190254" y="1635646"/>
              <a:ext cx="474066" cy="618201"/>
            </a:xfrm>
            <a:prstGeom prst="upArrow">
              <a:avLst>
                <a:gd name="adj1" fmla="val 53926"/>
                <a:gd name="adj2" fmla="val 52718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DDDDDD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AutoShape 13"/>
            <p:cNvSpPr>
              <a:spLocks noChangeAspect="1" noChangeArrowheads="1"/>
            </p:cNvSpPr>
            <p:nvPr/>
          </p:nvSpPr>
          <p:spPr bwMode="auto">
            <a:xfrm>
              <a:off x="5988143" y="1635646"/>
              <a:ext cx="474066" cy="618201"/>
            </a:xfrm>
            <a:prstGeom prst="upArrow">
              <a:avLst>
                <a:gd name="adj1" fmla="val 53926"/>
                <a:gd name="adj2" fmla="val 52718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DDDDDD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AutoShape 14"/>
            <p:cNvSpPr>
              <a:spLocks noChangeAspect="1" noChangeArrowheads="1"/>
            </p:cNvSpPr>
            <p:nvPr/>
          </p:nvSpPr>
          <p:spPr bwMode="auto">
            <a:xfrm rot="5400000">
              <a:off x="2512726" y="3644417"/>
              <a:ext cx="246208" cy="161647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99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/>
            </a:p>
          </p:txBody>
        </p:sp>
        <p:sp>
          <p:nvSpPr>
            <p:cNvPr id="16" name="AutoShape 15"/>
            <p:cNvSpPr>
              <a:spLocks noChangeAspect="1" noChangeArrowheads="1"/>
            </p:cNvSpPr>
            <p:nvPr/>
          </p:nvSpPr>
          <p:spPr bwMode="auto">
            <a:xfrm rot="5400000">
              <a:off x="4303486" y="3644406"/>
              <a:ext cx="246208" cy="161600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99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zh-CN" altLang="en-US" sz="2400" kern="0"/>
            </a:p>
          </p:txBody>
        </p:sp>
        <p:sp>
          <p:nvSpPr>
            <p:cNvPr id="17" name="AutoShape 16"/>
            <p:cNvSpPr>
              <a:spLocks noChangeAspect="1" noChangeArrowheads="1"/>
            </p:cNvSpPr>
            <p:nvPr/>
          </p:nvSpPr>
          <p:spPr bwMode="auto">
            <a:xfrm rot="5400000">
              <a:off x="6095175" y="3644406"/>
              <a:ext cx="246208" cy="161600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99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zh-CN" altLang="en-US" sz="2400" kern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51276" y="1604644"/>
            <a:ext cx="7103861" cy="513543"/>
            <a:chOff x="1763457" y="1203483"/>
            <a:chExt cx="5327896" cy="385157"/>
          </a:xfrm>
        </p:grpSpPr>
        <p:sp>
          <p:nvSpPr>
            <p:cNvPr id="19" name="AutoShape 6"/>
            <p:cNvSpPr>
              <a:spLocks noChangeAspect="1" noChangeArrowheads="1"/>
            </p:cNvSpPr>
            <p:nvPr/>
          </p:nvSpPr>
          <p:spPr bwMode="auto">
            <a:xfrm rot="5400000">
              <a:off x="4234826" y="-1267886"/>
              <a:ext cx="385157" cy="532789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AutoShape 7"/>
            <p:cNvSpPr>
              <a:spLocks noChangeAspect="1" noChangeArrowheads="1"/>
            </p:cNvSpPr>
            <p:nvPr/>
          </p:nvSpPr>
          <p:spPr bwMode="auto">
            <a:xfrm rot="5400000">
              <a:off x="4366699" y="-1376721"/>
              <a:ext cx="129316" cy="53009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WordArt 17"/>
            <p:cNvSpPr>
              <a:spLocks noChangeAspect="1" noChangeArrowheads="1" noChangeShapeType="1"/>
            </p:cNvSpPr>
            <p:nvPr/>
          </p:nvSpPr>
          <p:spPr bwMode="auto">
            <a:xfrm>
              <a:off x="3675754" y="1280757"/>
              <a:ext cx="1502137" cy="2023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9170">
                <a:defRPr/>
              </a:pPr>
              <a:r>
                <a:rPr lang="zh-CN" altLang="en-US" sz="3200" kern="10" dirty="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黑体"/>
                  <a:ea typeface="黑体"/>
                </a:rPr>
                <a:t>双击添加标题文字</a:t>
              </a:r>
            </a:p>
          </p:txBody>
        </p:sp>
      </p:grpSp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202842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815">
        <p:fade/>
      </p:transition>
    </mc:Choice>
    <mc:Fallback>
      <p:transition spd="med" advTm="18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grpSp>
        <p:nvGrpSpPr>
          <p:cNvPr id="3" name="Group 108"/>
          <p:cNvGrpSpPr/>
          <p:nvPr/>
        </p:nvGrpSpPr>
        <p:grpSpPr>
          <a:xfrm rot="21011346">
            <a:off x="2279321" y="1133841"/>
            <a:ext cx="3926088" cy="4063511"/>
            <a:chOff x="914336" y="1292308"/>
            <a:chExt cx="4137557" cy="4282380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 rot="20983847">
              <a:off x="3605473" y="3331869"/>
              <a:ext cx="1446420" cy="553948"/>
            </a:xfrm>
            <a:custGeom>
              <a:avLst/>
              <a:gdLst>
                <a:gd name="connsiteX0" fmla="*/ 846 w 846"/>
                <a:gd name="connsiteY0" fmla="*/ 71 h 324"/>
                <a:gd name="connsiteX1" fmla="*/ 215 w 846"/>
                <a:gd name="connsiteY1" fmla="*/ 324 h 324"/>
                <a:gd name="connsiteX2" fmla="*/ 0 w 846"/>
                <a:gd name="connsiteY2" fmla="*/ 300 h 324"/>
                <a:gd name="connsiteX3" fmla="*/ 631 w 846"/>
                <a:gd name="connsiteY3" fmla="*/ 0 h 324"/>
                <a:gd name="connsiteX4" fmla="*/ 846 w 846"/>
                <a:gd name="connsiteY4" fmla="*/ 71 h 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" h="324">
                  <a:moveTo>
                    <a:pt x="846" y="71"/>
                  </a:moveTo>
                  <a:lnTo>
                    <a:pt x="215" y="324"/>
                  </a:lnTo>
                  <a:lnTo>
                    <a:pt x="0" y="300"/>
                  </a:lnTo>
                  <a:lnTo>
                    <a:pt x="631" y="0"/>
                  </a:lnTo>
                  <a:lnTo>
                    <a:pt x="846" y="71"/>
                  </a:lnTo>
                  <a:close/>
                </a:path>
              </a:pathLst>
            </a:custGeom>
            <a:solidFill>
              <a:srgbClr val="C0000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 rot="20983847">
              <a:off x="2709492" y="1806911"/>
              <a:ext cx="1292546" cy="747147"/>
            </a:xfrm>
            <a:custGeom>
              <a:avLst/>
              <a:gdLst/>
              <a:ahLst/>
              <a:cxnLst>
                <a:cxn ang="0">
                  <a:pos x="631" y="182"/>
                </a:cxn>
                <a:cxn ang="0">
                  <a:pos x="0" y="437"/>
                </a:cxn>
                <a:cxn ang="0">
                  <a:pos x="125" y="253"/>
                </a:cxn>
                <a:cxn ang="0">
                  <a:pos x="756" y="0"/>
                </a:cxn>
                <a:cxn ang="0">
                  <a:pos x="631" y="182"/>
                </a:cxn>
              </a:cxnLst>
              <a:rect l="0" t="0" r="r" b="b"/>
              <a:pathLst>
                <a:path w="756" h="437">
                  <a:moveTo>
                    <a:pt x="631" y="182"/>
                  </a:moveTo>
                  <a:lnTo>
                    <a:pt x="0" y="437"/>
                  </a:lnTo>
                  <a:lnTo>
                    <a:pt x="125" y="253"/>
                  </a:lnTo>
                  <a:lnTo>
                    <a:pt x="756" y="0"/>
                  </a:lnTo>
                  <a:lnTo>
                    <a:pt x="631" y="182"/>
                  </a:lnTo>
                  <a:close/>
                </a:path>
              </a:pathLst>
            </a:custGeom>
            <a:solidFill>
              <a:srgbClr val="C0000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 rot="20983847">
              <a:off x="3480225" y="4261459"/>
              <a:ext cx="1381451" cy="885633"/>
            </a:xfrm>
            <a:custGeom>
              <a:avLst/>
              <a:gdLst>
                <a:gd name="connsiteX0" fmla="*/ 808 w 808"/>
                <a:gd name="connsiteY0" fmla="*/ 263 h 518"/>
                <a:gd name="connsiteX1" fmla="*/ 177 w 808"/>
                <a:gd name="connsiteY1" fmla="*/ 518 h 518"/>
                <a:gd name="connsiteX2" fmla="*/ 0 w 808"/>
                <a:gd name="connsiteY2" fmla="*/ 303 h 518"/>
                <a:gd name="connsiteX3" fmla="*/ 630 w 808"/>
                <a:gd name="connsiteY3" fmla="*/ 0 h 518"/>
                <a:gd name="connsiteX4" fmla="*/ 808 w 808"/>
                <a:gd name="connsiteY4" fmla="*/ 263 h 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" h="518">
                  <a:moveTo>
                    <a:pt x="808" y="263"/>
                  </a:moveTo>
                  <a:lnTo>
                    <a:pt x="177" y="518"/>
                  </a:lnTo>
                  <a:lnTo>
                    <a:pt x="0" y="303"/>
                  </a:lnTo>
                  <a:lnTo>
                    <a:pt x="630" y="0"/>
                  </a:lnTo>
                  <a:cubicBezTo>
                    <a:pt x="689" y="72"/>
                    <a:pt x="749" y="191"/>
                    <a:pt x="808" y="263"/>
                  </a:cubicBezTo>
                  <a:close/>
                </a:path>
              </a:pathLst>
            </a:custGeom>
            <a:solidFill>
              <a:srgbClr val="C0000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 rot="20983847">
              <a:off x="1740790" y="1480958"/>
              <a:ext cx="1150639" cy="960861"/>
            </a:xfrm>
            <a:custGeom>
              <a:avLst/>
              <a:gdLst/>
              <a:ahLst/>
              <a:cxnLst>
                <a:cxn ang="0">
                  <a:pos x="673" y="314"/>
                </a:cxn>
                <a:cxn ang="0">
                  <a:pos x="38" y="562"/>
                </a:cxn>
                <a:cxn ang="0">
                  <a:pos x="0" y="255"/>
                </a:cxn>
                <a:cxn ang="0">
                  <a:pos x="631" y="0"/>
                </a:cxn>
                <a:cxn ang="0">
                  <a:pos x="673" y="314"/>
                </a:cxn>
              </a:cxnLst>
              <a:rect l="0" t="0" r="r" b="b"/>
              <a:pathLst>
                <a:path w="673" h="562">
                  <a:moveTo>
                    <a:pt x="673" y="314"/>
                  </a:moveTo>
                  <a:lnTo>
                    <a:pt x="38" y="562"/>
                  </a:lnTo>
                  <a:lnTo>
                    <a:pt x="0" y="255"/>
                  </a:lnTo>
                  <a:lnTo>
                    <a:pt x="631" y="0"/>
                  </a:lnTo>
                  <a:lnTo>
                    <a:pt x="673" y="314"/>
                  </a:lnTo>
                  <a:close/>
                </a:path>
              </a:pathLst>
            </a:custGeom>
            <a:solidFill>
              <a:srgbClr val="C0000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 rot="20983847">
              <a:off x="2856467" y="5019029"/>
              <a:ext cx="1429323" cy="555659"/>
            </a:xfrm>
            <a:custGeom>
              <a:avLst/>
              <a:gdLst>
                <a:gd name="connsiteX0" fmla="*/ 836 w 836"/>
                <a:gd name="connsiteY0" fmla="*/ 72 h 325"/>
                <a:gd name="connsiteX1" fmla="*/ 208 w 836"/>
                <a:gd name="connsiteY1" fmla="*/ 325 h 325"/>
                <a:gd name="connsiteX2" fmla="*/ 0 w 836"/>
                <a:gd name="connsiteY2" fmla="*/ 303 h 325"/>
                <a:gd name="connsiteX3" fmla="*/ 628 w 836"/>
                <a:gd name="connsiteY3" fmla="*/ 0 h 325"/>
                <a:gd name="connsiteX4" fmla="*/ 836 w 836"/>
                <a:gd name="connsiteY4" fmla="*/ 72 h 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6" h="325">
                  <a:moveTo>
                    <a:pt x="836" y="72"/>
                  </a:moveTo>
                  <a:lnTo>
                    <a:pt x="208" y="325"/>
                  </a:lnTo>
                  <a:lnTo>
                    <a:pt x="0" y="303"/>
                  </a:lnTo>
                  <a:lnTo>
                    <a:pt x="628" y="0"/>
                  </a:lnTo>
                  <a:lnTo>
                    <a:pt x="836" y="72"/>
                  </a:lnTo>
                  <a:close/>
                </a:path>
              </a:pathLst>
            </a:custGeom>
            <a:solidFill>
              <a:srgbClr val="C0000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 rot="20983847">
              <a:off x="2745669" y="4546616"/>
              <a:ext cx="1203757" cy="1026519"/>
            </a:xfrm>
            <a:custGeom>
              <a:avLst/>
              <a:gdLst>
                <a:gd name="connsiteX0" fmla="*/ 666 w 666"/>
                <a:gd name="connsiteY0" fmla="*/ 328 h 583"/>
                <a:gd name="connsiteX1" fmla="*/ 38 w 666"/>
                <a:gd name="connsiteY1" fmla="*/ 583 h 583"/>
                <a:gd name="connsiteX2" fmla="*/ 0 w 666"/>
                <a:gd name="connsiteY2" fmla="*/ 302 h 583"/>
                <a:gd name="connsiteX3" fmla="*/ 631 w 666"/>
                <a:gd name="connsiteY3" fmla="*/ 0 h 583"/>
                <a:gd name="connsiteX4" fmla="*/ 666 w 666"/>
                <a:gd name="connsiteY4" fmla="*/ 328 h 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" h="583">
                  <a:moveTo>
                    <a:pt x="666" y="328"/>
                  </a:moveTo>
                  <a:lnTo>
                    <a:pt x="38" y="583"/>
                  </a:lnTo>
                  <a:cubicBezTo>
                    <a:pt x="25" y="489"/>
                    <a:pt x="13" y="396"/>
                    <a:pt x="0" y="302"/>
                  </a:cubicBezTo>
                  <a:lnTo>
                    <a:pt x="631" y="0"/>
                  </a:lnTo>
                  <a:cubicBezTo>
                    <a:pt x="643" y="94"/>
                    <a:pt x="654" y="234"/>
                    <a:pt x="666" y="328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 rot="20983847">
              <a:off x="914336" y="1936483"/>
              <a:ext cx="1283997" cy="735178"/>
            </a:xfrm>
            <a:custGeom>
              <a:avLst/>
              <a:gdLst>
                <a:gd name="connsiteX0" fmla="*/ 628 w 751"/>
                <a:gd name="connsiteY0" fmla="*/ 223 h 430"/>
                <a:gd name="connsiteX1" fmla="*/ 0 w 751"/>
                <a:gd name="connsiteY1" fmla="*/ 430 h 430"/>
                <a:gd name="connsiteX2" fmla="*/ 120 w 751"/>
                <a:gd name="connsiteY2" fmla="*/ 253 h 430"/>
                <a:gd name="connsiteX3" fmla="*/ 751 w 751"/>
                <a:gd name="connsiteY3" fmla="*/ 0 h 430"/>
                <a:gd name="connsiteX4" fmla="*/ 628 w 751"/>
                <a:gd name="connsiteY4" fmla="*/ 223 h 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" h="430">
                  <a:moveTo>
                    <a:pt x="628" y="223"/>
                  </a:moveTo>
                  <a:lnTo>
                    <a:pt x="0" y="430"/>
                  </a:lnTo>
                  <a:lnTo>
                    <a:pt x="120" y="253"/>
                  </a:lnTo>
                  <a:lnTo>
                    <a:pt x="751" y="0"/>
                  </a:lnTo>
                  <a:lnTo>
                    <a:pt x="628" y="223"/>
                  </a:lnTo>
                  <a:close/>
                </a:path>
              </a:pathLst>
            </a:custGeom>
            <a:solidFill>
              <a:srgbClr val="C0000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grpSp>
          <p:nvGrpSpPr>
            <p:cNvPr id="11" name="Group 80"/>
            <p:cNvGrpSpPr/>
            <p:nvPr/>
          </p:nvGrpSpPr>
          <p:grpSpPr>
            <a:xfrm rot="20983847">
              <a:off x="1403684" y="2539493"/>
              <a:ext cx="2205535" cy="2680836"/>
              <a:chOff x="1349267" y="2205038"/>
              <a:chExt cx="2047875" cy="2489200"/>
            </a:xfrm>
            <a:gradFill flip="none" rotWithShape="1">
              <a:gsLst>
                <a:gs pos="0">
                  <a:srgbClr val="C00000">
                    <a:lumMod val="75000"/>
                    <a:shade val="30000"/>
                    <a:satMod val="115000"/>
                  </a:srgbClr>
                </a:gs>
                <a:gs pos="50000">
                  <a:srgbClr val="C00000">
                    <a:lumMod val="75000"/>
                    <a:shade val="67500"/>
                    <a:satMod val="115000"/>
                  </a:srgbClr>
                </a:gs>
                <a:gs pos="100000">
                  <a:srgbClr val="C00000">
                    <a:lumMod val="75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1938230" y="4016375"/>
                <a:ext cx="1458912" cy="677863"/>
              </a:xfrm>
              <a:custGeom>
                <a:avLst/>
                <a:gdLst/>
                <a:ahLst/>
                <a:cxnLst>
                  <a:cxn ang="0">
                    <a:pos x="389" y="74"/>
                  </a:cxn>
                  <a:cxn ang="0">
                    <a:pos x="266" y="0"/>
                  </a:cxn>
                  <a:cxn ang="0">
                    <a:pos x="0" y="107"/>
                  </a:cxn>
                  <a:cxn ang="0">
                    <a:pos x="122" y="181"/>
                  </a:cxn>
                  <a:cxn ang="0">
                    <a:pos x="389" y="74"/>
                  </a:cxn>
                </a:cxnLst>
                <a:rect l="0" t="0" r="r" b="b"/>
                <a:pathLst>
                  <a:path w="389" h="181">
                    <a:moveTo>
                      <a:pt x="389" y="74"/>
                    </a:moveTo>
                    <a:cubicBezTo>
                      <a:pt x="345" y="61"/>
                      <a:pt x="304" y="35"/>
                      <a:pt x="266" y="0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37" y="142"/>
                      <a:pt x="79" y="168"/>
                      <a:pt x="122" y="181"/>
                    </a:cubicBezTo>
                    <a:cubicBezTo>
                      <a:pt x="389" y="74"/>
                      <a:pt x="389" y="74"/>
                      <a:pt x="38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1349267" y="2205038"/>
                <a:ext cx="1076325" cy="865188"/>
              </a:xfrm>
              <a:custGeom>
                <a:avLst/>
                <a:gdLst>
                  <a:gd name="connsiteX0" fmla="*/ 267 w 287"/>
                  <a:gd name="connsiteY0" fmla="*/ 124 h 231"/>
                  <a:gd name="connsiteX1" fmla="*/ 287 w 287"/>
                  <a:gd name="connsiteY1" fmla="*/ 0 h 231"/>
                  <a:gd name="connsiteX2" fmla="*/ 211 w 287"/>
                  <a:gd name="connsiteY2" fmla="*/ 21 h 231"/>
                  <a:gd name="connsiteX3" fmla="*/ 20 w 287"/>
                  <a:gd name="connsiteY3" fmla="*/ 107 h 231"/>
                  <a:gd name="connsiteX4" fmla="*/ 0 w 287"/>
                  <a:gd name="connsiteY4" fmla="*/ 231 h 231"/>
                  <a:gd name="connsiteX5" fmla="*/ 267 w 287"/>
                  <a:gd name="connsiteY5" fmla="*/ 124 h 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" h="231">
                    <a:moveTo>
                      <a:pt x="267" y="124"/>
                    </a:moveTo>
                    <a:cubicBezTo>
                      <a:pt x="267" y="78"/>
                      <a:pt x="274" y="36"/>
                      <a:pt x="287" y="0"/>
                    </a:cubicBezTo>
                    <a:lnTo>
                      <a:pt x="211" y="21"/>
                    </a:lnTo>
                    <a:lnTo>
                      <a:pt x="20" y="107"/>
                    </a:lnTo>
                    <a:cubicBezTo>
                      <a:pt x="7" y="143"/>
                      <a:pt x="0" y="185"/>
                      <a:pt x="0" y="231"/>
                    </a:cubicBezTo>
                    <a:lnTo>
                      <a:pt x="267" y="1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1382311" y="3100388"/>
                <a:ext cx="1354882" cy="1065645"/>
              </a:xfrm>
              <a:custGeom>
                <a:avLst/>
                <a:gdLst>
                  <a:gd name="connsiteX0" fmla="*/ 335 w 335"/>
                  <a:gd name="connsiteY0" fmla="*/ 156 h 264"/>
                  <a:gd name="connsiteX1" fmla="*/ 267 w 335"/>
                  <a:gd name="connsiteY1" fmla="*/ 0 h 264"/>
                  <a:gd name="connsiteX2" fmla="*/ 0 w 335"/>
                  <a:gd name="connsiteY2" fmla="*/ 88 h 264"/>
                  <a:gd name="connsiteX3" fmla="*/ 67 w 335"/>
                  <a:gd name="connsiteY3" fmla="*/ 264 h 264"/>
                  <a:gd name="connsiteX4" fmla="*/ 335 w 335"/>
                  <a:gd name="connsiteY4" fmla="*/ 156 h 264"/>
                  <a:gd name="connsiteX0" fmla="*/ 341 w 341"/>
                  <a:gd name="connsiteY0" fmla="*/ 156 h 264"/>
                  <a:gd name="connsiteX1" fmla="*/ 273 w 341"/>
                  <a:gd name="connsiteY1" fmla="*/ 0 h 264"/>
                  <a:gd name="connsiteX2" fmla="*/ 0 w 341"/>
                  <a:gd name="connsiteY2" fmla="*/ 85 h 264"/>
                  <a:gd name="connsiteX3" fmla="*/ 73 w 341"/>
                  <a:gd name="connsiteY3" fmla="*/ 264 h 264"/>
                  <a:gd name="connsiteX4" fmla="*/ 341 w 341"/>
                  <a:gd name="connsiteY4" fmla="*/ 156 h 264"/>
                  <a:gd name="connsiteX0" fmla="*/ 361 w 361"/>
                  <a:gd name="connsiteY0" fmla="*/ 176 h 264"/>
                  <a:gd name="connsiteX1" fmla="*/ 273 w 361"/>
                  <a:gd name="connsiteY1" fmla="*/ 0 h 264"/>
                  <a:gd name="connsiteX2" fmla="*/ 0 w 361"/>
                  <a:gd name="connsiteY2" fmla="*/ 85 h 264"/>
                  <a:gd name="connsiteX3" fmla="*/ 73 w 361"/>
                  <a:gd name="connsiteY3" fmla="*/ 264 h 264"/>
                  <a:gd name="connsiteX4" fmla="*/ 361 w 361"/>
                  <a:gd name="connsiteY4" fmla="*/ 176 h 264"/>
                  <a:gd name="connsiteX0" fmla="*/ 361 w 361"/>
                  <a:gd name="connsiteY0" fmla="*/ 196 h 264"/>
                  <a:gd name="connsiteX1" fmla="*/ 273 w 361"/>
                  <a:gd name="connsiteY1" fmla="*/ 0 h 264"/>
                  <a:gd name="connsiteX2" fmla="*/ 0 w 361"/>
                  <a:gd name="connsiteY2" fmla="*/ 85 h 264"/>
                  <a:gd name="connsiteX3" fmla="*/ 73 w 361"/>
                  <a:gd name="connsiteY3" fmla="*/ 264 h 264"/>
                  <a:gd name="connsiteX4" fmla="*/ 361 w 361"/>
                  <a:gd name="connsiteY4" fmla="*/ 196 h 264"/>
                  <a:gd name="connsiteX0" fmla="*/ 361 w 361"/>
                  <a:gd name="connsiteY0" fmla="*/ 196 h 284"/>
                  <a:gd name="connsiteX1" fmla="*/ 273 w 361"/>
                  <a:gd name="connsiteY1" fmla="*/ 0 h 284"/>
                  <a:gd name="connsiteX2" fmla="*/ 0 w 361"/>
                  <a:gd name="connsiteY2" fmla="*/ 85 h 284"/>
                  <a:gd name="connsiteX3" fmla="*/ 73 w 361"/>
                  <a:gd name="connsiteY3" fmla="*/ 264 h 284"/>
                  <a:gd name="connsiteX4" fmla="*/ 90 w 361"/>
                  <a:gd name="connsiteY4" fmla="*/ 284 h 284"/>
                  <a:gd name="connsiteX5" fmla="*/ 361 w 361"/>
                  <a:gd name="connsiteY5" fmla="*/ 196 h 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" h="284">
                    <a:moveTo>
                      <a:pt x="361" y="196"/>
                    </a:moveTo>
                    <a:cubicBezTo>
                      <a:pt x="331" y="149"/>
                      <a:pt x="288" y="56"/>
                      <a:pt x="273" y="0"/>
                    </a:cubicBezTo>
                    <a:lnTo>
                      <a:pt x="0" y="85"/>
                    </a:lnTo>
                    <a:cubicBezTo>
                      <a:pt x="14" y="141"/>
                      <a:pt x="43" y="218"/>
                      <a:pt x="73" y="264"/>
                    </a:cubicBezTo>
                    <a:lnTo>
                      <a:pt x="90" y="284"/>
                    </a:lnTo>
                    <a:lnTo>
                      <a:pt x="361" y="19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>
                  <a:solidFill>
                    <a:srgbClr val="383838"/>
                  </a:solidFill>
                  <a:latin typeface="Calibri"/>
                </a:endParaRPr>
              </a:p>
            </p:txBody>
          </p:sp>
        </p:grpSp>
        <p:sp>
          <p:nvSpPr>
            <p:cNvPr id="12" name="Freeform 18"/>
            <p:cNvSpPr>
              <a:spLocks/>
            </p:cNvSpPr>
            <p:nvPr/>
          </p:nvSpPr>
          <p:spPr bwMode="auto">
            <a:xfrm rot="20983847">
              <a:off x="1633586" y="4185898"/>
              <a:ext cx="1292546" cy="742017"/>
            </a:xfrm>
            <a:custGeom>
              <a:avLst/>
              <a:gdLst>
                <a:gd name="connsiteX0" fmla="*/ 679 w 756"/>
                <a:gd name="connsiteY0" fmla="*/ 230 h 434"/>
                <a:gd name="connsiteX1" fmla="*/ 0 w 756"/>
                <a:gd name="connsiteY1" fmla="*/ 434 h 434"/>
                <a:gd name="connsiteX2" fmla="*/ 128 w 756"/>
                <a:gd name="connsiteY2" fmla="*/ 252 h 434"/>
                <a:gd name="connsiteX3" fmla="*/ 756 w 756"/>
                <a:gd name="connsiteY3" fmla="*/ 0 h 434"/>
                <a:gd name="connsiteX4" fmla="*/ 679 w 756"/>
                <a:gd name="connsiteY4" fmla="*/ 230 h 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6" h="434">
                  <a:moveTo>
                    <a:pt x="679" y="230"/>
                  </a:moveTo>
                  <a:lnTo>
                    <a:pt x="0" y="434"/>
                  </a:lnTo>
                  <a:lnTo>
                    <a:pt x="128" y="252"/>
                  </a:lnTo>
                  <a:lnTo>
                    <a:pt x="756" y="0"/>
                  </a:lnTo>
                  <a:cubicBezTo>
                    <a:pt x="730" y="77"/>
                    <a:pt x="705" y="153"/>
                    <a:pt x="679" y="230"/>
                  </a:cubicBezTo>
                  <a:close/>
                </a:path>
              </a:pathLst>
            </a:custGeom>
            <a:solidFill>
              <a:srgbClr val="C0000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3" name="Freeform 19"/>
            <p:cNvSpPr>
              <a:spLocks/>
            </p:cNvSpPr>
            <p:nvPr/>
          </p:nvSpPr>
          <p:spPr bwMode="auto">
            <a:xfrm rot="20983847">
              <a:off x="1692378" y="4484564"/>
              <a:ext cx="1372902" cy="786470"/>
            </a:xfrm>
            <a:custGeom>
              <a:avLst/>
              <a:gdLst/>
              <a:ahLst/>
              <a:cxnLst>
                <a:cxn ang="0">
                  <a:pos x="803" y="207"/>
                </a:cxn>
                <a:cxn ang="0">
                  <a:pos x="173" y="460"/>
                </a:cxn>
                <a:cxn ang="0">
                  <a:pos x="0" y="252"/>
                </a:cxn>
                <a:cxn ang="0">
                  <a:pos x="631" y="0"/>
                </a:cxn>
                <a:cxn ang="0">
                  <a:pos x="803" y="207"/>
                </a:cxn>
              </a:cxnLst>
              <a:rect l="0" t="0" r="r" b="b"/>
              <a:pathLst>
                <a:path w="803" h="460">
                  <a:moveTo>
                    <a:pt x="803" y="207"/>
                  </a:moveTo>
                  <a:lnTo>
                    <a:pt x="173" y="460"/>
                  </a:lnTo>
                  <a:lnTo>
                    <a:pt x="0" y="252"/>
                  </a:lnTo>
                  <a:lnTo>
                    <a:pt x="631" y="0"/>
                  </a:lnTo>
                  <a:lnTo>
                    <a:pt x="803" y="207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4" name="Freeform 20"/>
            <p:cNvSpPr>
              <a:spLocks/>
            </p:cNvSpPr>
            <p:nvPr/>
          </p:nvSpPr>
          <p:spPr bwMode="auto">
            <a:xfrm rot="20983847">
              <a:off x="970460" y="3163581"/>
              <a:ext cx="1220738" cy="901021"/>
            </a:xfrm>
            <a:custGeom>
              <a:avLst/>
              <a:gdLst>
                <a:gd name="connsiteX0" fmla="*/ 714 w 714"/>
                <a:gd name="connsiteY0" fmla="*/ 272 h 527"/>
                <a:gd name="connsiteX1" fmla="*/ 37 w 714"/>
                <a:gd name="connsiteY1" fmla="*/ 527 h 527"/>
                <a:gd name="connsiteX2" fmla="*/ 0 w 714"/>
                <a:gd name="connsiteY2" fmla="*/ 253 h 527"/>
                <a:gd name="connsiteX3" fmla="*/ 630 w 714"/>
                <a:gd name="connsiteY3" fmla="*/ 0 h 527"/>
                <a:gd name="connsiteX4" fmla="*/ 714 w 714"/>
                <a:gd name="connsiteY4" fmla="*/ 272 h 527"/>
                <a:gd name="connsiteX0" fmla="*/ 714 w 714"/>
                <a:gd name="connsiteY0" fmla="*/ 320 h 527"/>
                <a:gd name="connsiteX1" fmla="*/ 37 w 714"/>
                <a:gd name="connsiteY1" fmla="*/ 527 h 527"/>
                <a:gd name="connsiteX2" fmla="*/ 0 w 714"/>
                <a:gd name="connsiteY2" fmla="*/ 253 h 527"/>
                <a:gd name="connsiteX3" fmla="*/ 630 w 714"/>
                <a:gd name="connsiteY3" fmla="*/ 0 h 527"/>
                <a:gd name="connsiteX4" fmla="*/ 714 w 714"/>
                <a:gd name="connsiteY4" fmla="*/ 320 h 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" h="527">
                  <a:moveTo>
                    <a:pt x="714" y="320"/>
                  </a:moveTo>
                  <a:lnTo>
                    <a:pt x="37" y="527"/>
                  </a:lnTo>
                  <a:cubicBezTo>
                    <a:pt x="25" y="436"/>
                    <a:pt x="12" y="344"/>
                    <a:pt x="0" y="253"/>
                  </a:cubicBezTo>
                  <a:lnTo>
                    <a:pt x="630" y="0"/>
                  </a:lnTo>
                  <a:cubicBezTo>
                    <a:pt x="642" y="91"/>
                    <a:pt x="702" y="229"/>
                    <a:pt x="714" y="320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 rot="20983847">
              <a:off x="1075578" y="3593523"/>
              <a:ext cx="1443001" cy="471882"/>
            </a:xfrm>
            <a:custGeom>
              <a:avLst/>
              <a:gdLst/>
              <a:ahLst/>
              <a:cxnLst>
                <a:cxn ang="0">
                  <a:pos x="844" y="24"/>
                </a:cxn>
                <a:cxn ang="0">
                  <a:pos x="215" y="276"/>
                </a:cxn>
                <a:cxn ang="0">
                  <a:pos x="0" y="255"/>
                </a:cxn>
                <a:cxn ang="0">
                  <a:pos x="629" y="0"/>
                </a:cxn>
                <a:cxn ang="0">
                  <a:pos x="844" y="24"/>
                </a:cxn>
              </a:cxnLst>
              <a:rect l="0" t="0" r="r" b="b"/>
              <a:pathLst>
                <a:path w="844" h="276">
                  <a:moveTo>
                    <a:pt x="844" y="24"/>
                  </a:moveTo>
                  <a:lnTo>
                    <a:pt x="215" y="276"/>
                  </a:lnTo>
                  <a:lnTo>
                    <a:pt x="0" y="255"/>
                  </a:lnTo>
                  <a:lnTo>
                    <a:pt x="629" y="0"/>
                  </a:lnTo>
                  <a:lnTo>
                    <a:pt x="844" y="24"/>
                  </a:lnTo>
                  <a:close/>
                </a:path>
              </a:pathLst>
            </a:custGeom>
            <a:solidFill>
              <a:srgbClr val="C0000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 rot="20983847">
              <a:off x="1273067" y="2474507"/>
              <a:ext cx="1190304" cy="597012"/>
            </a:xfrm>
            <a:custGeom>
              <a:avLst/>
              <a:gdLst>
                <a:gd name="connsiteX0" fmla="*/ 266 w 275"/>
                <a:gd name="connsiteY0" fmla="*/ 41 h 148"/>
                <a:gd name="connsiteX1" fmla="*/ 275 w 275"/>
                <a:gd name="connsiteY1" fmla="*/ 0 h 148"/>
                <a:gd name="connsiteX2" fmla="*/ 8 w 275"/>
                <a:gd name="connsiteY2" fmla="*/ 128 h 148"/>
                <a:gd name="connsiteX3" fmla="*/ 0 w 275"/>
                <a:gd name="connsiteY3" fmla="*/ 148 h 148"/>
                <a:gd name="connsiteX4" fmla="*/ 266 w 275"/>
                <a:gd name="connsiteY4" fmla="*/ 41 h 148"/>
                <a:gd name="connsiteX0" fmla="*/ 266 w 295"/>
                <a:gd name="connsiteY0" fmla="*/ 41 h 148"/>
                <a:gd name="connsiteX1" fmla="*/ 295 w 295"/>
                <a:gd name="connsiteY1" fmla="*/ 0 h 148"/>
                <a:gd name="connsiteX2" fmla="*/ 8 w 295"/>
                <a:gd name="connsiteY2" fmla="*/ 128 h 148"/>
                <a:gd name="connsiteX3" fmla="*/ 0 w 295"/>
                <a:gd name="connsiteY3" fmla="*/ 148 h 148"/>
                <a:gd name="connsiteX4" fmla="*/ 266 w 295"/>
                <a:gd name="connsiteY4" fmla="*/ 41 h 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" h="148">
                  <a:moveTo>
                    <a:pt x="266" y="41"/>
                  </a:moveTo>
                  <a:cubicBezTo>
                    <a:pt x="269" y="27"/>
                    <a:pt x="292" y="14"/>
                    <a:pt x="295" y="0"/>
                  </a:cubicBezTo>
                  <a:lnTo>
                    <a:pt x="8" y="128"/>
                  </a:lnTo>
                  <a:cubicBezTo>
                    <a:pt x="5" y="134"/>
                    <a:pt x="2" y="141"/>
                    <a:pt x="0" y="148"/>
                  </a:cubicBezTo>
                  <a:lnTo>
                    <a:pt x="266" y="41"/>
                  </a:lnTo>
                  <a:close/>
                </a:path>
              </a:pathLst>
            </a:custGeom>
            <a:solidFill>
              <a:srgbClr val="C0000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 rot="20983847">
              <a:off x="971978" y="2210379"/>
              <a:ext cx="1507969" cy="803567"/>
            </a:xfrm>
            <a:custGeom>
              <a:avLst/>
              <a:gdLst>
                <a:gd name="connsiteX0" fmla="*/ 882 w 882"/>
                <a:gd name="connsiteY0" fmla="*/ 185 h 470"/>
                <a:gd name="connsiteX1" fmla="*/ 177 w 882"/>
                <a:gd name="connsiteY1" fmla="*/ 470 h 470"/>
                <a:gd name="connsiteX2" fmla="*/ 0 w 882"/>
                <a:gd name="connsiteY2" fmla="*/ 255 h 470"/>
                <a:gd name="connsiteX3" fmla="*/ 628 w 882"/>
                <a:gd name="connsiteY3" fmla="*/ 0 h 470"/>
                <a:gd name="connsiteX4" fmla="*/ 882 w 882"/>
                <a:gd name="connsiteY4" fmla="*/ 185 h 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" h="470">
                  <a:moveTo>
                    <a:pt x="882" y="185"/>
                  </a:moveTo>
                  <a:lnTo>
                    <a:pt x="177" y="470"/>
                  </a:lnTo>
                  <a:lnTo>
                    <a:pt x="0" y="255"/>
                  </a:lnTo>
                  <a:lnTo>
                    <a:pt x="628" y="0"/>
                  </a:lnTo>
                  <a:lnTo>
                    <a:pt x="882" y="185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grpSp>
          <p:nvGrpSpPr>
            <p:cNvPr id="18" name="Group 81"/>
            <p:cNvGrpSpPr/>
            <p:nvPr/>
          </p:nvGrpSpPr>
          <p:grpSpPr>
            <a:xfrm rot="20983847">
              <a:off x="2005718" y="1292308"/>
              <a:ext cx="2961229" cy="3831476"/>
              <a:chOff x="2004905" y="1219200"/>
              <a:chExt cx="2749550" cy="3557588"/>
            </a:xfrm>
          </p:grpSpPr>
          <p:sp>
            <p:nvSpPr>
              <p:cNvPr id="19" name="Freeform 22"/>
              <p:cNvSpPr>
                <a:spLocks/>
              </p:cNvSpPr>
              <p:nvPr/>
            </p:nvSpPr>
            <p:spPr bwMode="auto">
              <a:xfrm>
                <a:off x="2004905" y="1219200"/>
                <a:ext cx="2749550" cy="3557588"/>
              </a:xfrm>
              <a:custGeom>
                <a:avLst/>
                <a:gdLst/>
                <a:ahLst/>
                <a:cxnLst>
                  <a:cxn ang="0">
                    <a:pos x="349" y="10"/>
                  </a:cxn>
                  <a:cxn ang="0">
                    <a:pos x="364" y="129"/>
                  </a:cxn>
                  <a:cxn ang="0">
                    <a:pos x="487" y="203"/>
                  </a:cxn>
                  <a:cxn ang="0">
                    <a:pos x="540" y="126"/>
                  </a:cxn>
                  <a:cxn ang="0">
                    <a:pos x="613" y="214"/>
                  </a:cxn>
                  <a:cxn ang="0">
                    <a:pos x="560" y="291"/>
                  </a:cxn>
                  <a:cxn ang="0">
                    <a:pos x="627" y="446"/>
                  </a:cxn>
                  <a:cxn ang="0">
                    <a:pos x="718" y="456"/>
                  </a:cxn>
                  <a:cxn ang="0">
                    <a:pos x="733" y="571"/>
                  </a:cxn>
                  <a:cxn ang="0">
                    <a:pos x="642" y="561"/>
                  </a:cxn>
                  <a:cxn ang="0">
                    <a:pos x="614" y="706"/>
                  </a:cxn>
                  <a:cxn ang="0">
                    <a:pos x="690" y="797"/>
                  </a:cxn>
                  <a:cxn ang="0">
                    <a:pos x="638" y="871"/>
                  </a:cxn>
                  <a:cxn ang="0">
                    <a:pos x="563" y="780"/>
                  </a:cxn>
                  <a:cxn ang="0">
                    <a:pos x="457" y="830"/>
                  </a:cxn>
                  <a:cxn ang="0">
                    <a:pos x="472" y="949"/>
                  </a:cxn>
                  <a:cxn ang="0">
                    <a:pos x="384" y="939"/>
                  </a:cxn>
                  <a:cxn ang="0">
                    <a:pos x="369" y="820"/>
                  </a:cxn>
                  <a:cxn ang="0">
                    <a:pos x="246" y="746"/>
                  </a:cxn>
                  <a:cxn ang="0">
                    <a:pos x="193" y="823"/>
                  </a:cxn>
                  <a:cxn ang="0">
                    <a:pos x="120" y="735"/>
                  </a:cxn>
                  <a:cxn ang="0">
                    <a:pos x="173" y="658"/>
                  </a:cxn>
                  <a:cxn ang="0">
                    <a:pos x="106" y="503"/>
                  </a:cxn>
                  <a:cxn ang="0">
                    <a:pos x="15" y="493"/>
                  </a:cxn>
                  <a:cxn ang="0">
                    <a:pos x="0" y="378"/>
                  </a:cxn>
                  <a:cxn ang="0">
                    <a:pos x="91" y="388"/>
                  </a:cxn>
                  <a:cxn ang="0">
                    <a:pos x="119" y="243"/>
                  </a:cxn>
                  <a:cxn ang="0">
                    <a:pos x="43" y="152"/>
                  </a:cxn>
                  <a:cxn ang="0">
                    <a:pos x="95" y="78"/>
                  </a:cxn>
                  <a:cxn ang="0">
                    <a:pos x="170" y="169"/>
                  </a:cxn>
                  <a:cxn ang="0">
                    <a:pos x="276" y="119"/>
                  </a:cxn>
                  <a:cxn ang="0">
                    <a:pos x="261" y="0"/>
                  </a:cxn>
                  <a:cxn ang="0">
                    <a:pos x="349" y="10"/>
                  </a:cxn>
                </a:cxnLst>
                <a:rect l="0" t="0" r="r" b="b"/>
                <a:pathLst>
                  <a:path w="733" h="949">
                    <a:moveTo>
                      <a:pt x="349" y="10"/>
                    </a:moveTo>
                    <a:cubicBezTo>
                      <a:pt x="364" y="129"/>
                      <a:pt x="364" y="129"/>
                      <a:pt x="364" y="129"/>
                    </a:cubicBezTo>
                    <a:cubicBezTo>
                      <a:pt x="408" y="142"/>
                      <a:pt x="449" y="168"/>
                      <a:pt x="487" y="203"/>
                    </a:cubicBezTo>
                    <a:cubicBezTo>
                      <a:pt x="540" y="126"/>
                      <a:pt x="540" y="126"/>
                      <a:pt x="540" y="126"/>
                    </a:cubicBezTo>
                    <a:cubicBezTo>
                      <a:pt x="613" y="214"/>
                      <a:pt x="613" y="214"/>
                      <a:pt x="613" y="214"/>
                    </a:cubicBezTo>
                    <a:cubicBezTo>
                      <a:pt x="560" y="291"/>
                      <a:pt x="560" y="291"/>
                      <a:pt x="560" y="291"/>
                    </a:cubicBezTo>
                    <a:cubicBezTo>
                      <a:pt x="589" y="337"/>
                      <a:pt x="613" y="390"/>
                      <a:pt x="627" y="446"/>
                    </a:cubicBezTo>
                    <a:cubicBezTo>
                      <a:pt x="718" y="456"/>
                      <a:pt x="718" y="456"/>
                      <a:pt x="718" y="456"/>
                    </a:cubicBezTo>
                    <a:cubicBezTo>
                      <a:pt x="733" y="571"/>
                      <a:pt x="733" y="571"/>
                      <a:pt x="733" y="571"/>
                    </a:cubicBezTo>
                    <a:cubicBezTo>
                      <a:pt x="642" y="561"/>
                      <a:pt x="642" y="561"/>
                      <a:pt x="642" y="561"/>
                    </a:cubicBezTo>
                    <a:cubicBezTo>
                      <a:pt x="642" y="615"/>
                      <a:pt x="632" y="665"/>
                      <a:pt x="614" y="706"/>
                    </a:cubicBezTo>
                    <a:cubicBezTo>
                      <a:pt x="690" y="797"/>
                      <a:pt x="690" y="797"/>
                      <a:pt x="690" y="797"/>
                    </a:cubicBezTo>
                    <a:cubicBezTo>
                      <a:pt x="638" y="871"/>
                      <a:pt x="638" y="871"/>
                      <a:pt x="638" y="871"/>
                    </a:cubicBezTo>
                    <a:cubicBezTo>
                      <a:pt x="563" y="780"/>
                      <a:pt x="563" y="780"/>
                      <a:pt x="563" y="780"/>
                    </a:cubicBezTo>
                    <a:cubicBezTo>
                      <a:pt x="534" y="808"/>
                      <a:pt x="498" y="825"/>
                      <a:pt x="457" y="830"/>
                    </a:cubicBezTo>
                    <a:cubicBezTo>
                      <a:pt x="472" y="949"/>
                      <a:pt x="472" y="949"/>
                      <a:pt x="472" y="949"/>
                    </a:cubicBezTo>
                    <a:cubicBezTo>
                      <a:pt x="384" y="939"/>
                      <a:pt x="384" y="939"/>
                      <a:pt x="384" y="939"/>
                    </a:cubicBezTo>
                    <a:cubicBezTo>
                      <a:pt x="369" y="820"/>
                      <a:pt x="369" y="820"/>
                      <a:pt x="369" y="820"/>
                    </a:cubicBezTo>
                    <a:cubicBezTo>
                      <a:pt x="325" y="807"/>
                      <a:pt x="283" y="781"/>
                      <a:pt x="246" y="746"/>
                    </a:cubicBezTo>
                    <a:cubicBezTo>
                      <a:pt x="193" y="823"/>
                      <a:pt x="193" y="823"/>
                      <a:pt x="193" y="823"/>
                    </a:cubicBezTo>
                    <a:cubicBezTo>
                      <a:pt x="120" y="735"/>
                      <a:pt x="120" y="735"/>
                      <a:pt x="120" y="735"/>
                    </a:cubicBezTo>
                    <a:cubicBezTo>
                      <a:pt x="173" y="658"/>
                      <a:pt x="173" y="658"/>
                      <a:pt x="173" y="658"/>
                    </a:cubicBezTo>
                    <a:cubicBezTo>
                      <a:pt x="144" y="612"/>
                      <a:pt x="120" y="559"/>
                      <a:pt x="106" y="503"/>
                    </a:cubicBezTo>
                    <a:cubicBezTo>
                      <a:pt x="15" y="493"/>
                      <a:pt x="15" y="493"/>
                      <a:pt x="15" y="493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91" y="388"/>
                      <a:pt x="91" y="388"/>
                      <a:pt x="91" y="388"/>
                    </a:cubicBezTo>
                    <a:cubicBezTo>
                      <a:pt x="91" y="334"/>
                      <a:pt x="100" y="284"/>
                      <a:pt x="119" y="243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170" y="169"/>
                      <a:pt x="170" y="169"/>
                      <a:pt x="170" y="169"/>
                    </a:cubicBezTo>
                    <a:cubicBezTo>
                      <a:pt x="199" y="141"/>
                      <a:pt x="235" y="124"/>
                      <a:pt x="276" y="119"/>
                    </a:cubicBezTo>
                    <a:cubicBezTo>
                      <a:pt x="261" y="0"/>
                      <a:pt x="261" y="0"/>
                      <a:pt x="261" y="0"/>
                    </a:cubicBezTo>
                    <a:lnTo>
                      <a:pt x="349" y="10"/>
                    </a:lnTo>
                    <a:close/>
                  </a:path>
                </a:pathLst>
              </a:custGeom>
              <a:gradFill flip="none" rotWithShape="1">
                <a:gsLst>
                  <a:gs pos="18000">
                    <a:srgbClr val="CC0000"/>
                  </a:gs>
                  <a:gs pos="100000">
                    <a:srgbClr val="F5BF29"/>
                  </a:gs>
                </a:gsLst>
                <a:lin ang="108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20" name="Freeform 23"/>
              <p:cNvSpPr>
                <a:spLocks/>
              </p:cNvSpPr>
              <p:nvPr/>
            </p:nvSpPr>
            <p:spPr bwMode="auto">
              <a:xfrm>
                <a:off x="2439880" y="1792288"/>
                <a:ext cx="1946275" cy="2392363"/>
              </a:xfrm>
              <a:custGeom>
                <a:avLst/>
                <a:gdLst/>
                <a:ahLst/>
                <a:cxnLst>
                  <a:cxn ang="0">
                    <a:pos x="217" y="13"/>
                  </a:cxn>
                  <a:cxn ang="0">
                    <a:pos x="496" y="343"/>
                  </a:cxn>
                  <a:cxn ang="0">
                    <a:pos x="302" y="625"/>
                  </a:cxn>
                  <a:cxn ang="0">
                    <a:pos x="24" y="295"/>
                  </a:cxn>
                  <a:cxn ang="0">
                    <a:pos x="217" y="13"/>
                  </a:cxn>
                </a:cxnLst>
                <a:rect l="0" t="0" r="r" b="b"/>
                <a:pathLst>
                  <a:path w="519" h="638">
                    <a:moveTo>
                      <a:pt x="217" y="13"/>
                    </a:moveTo>
                    <a:cubicBezTo>
                      <a:pt x="348" y="26"/>
                      <a:pt x="472" y="174"/>
                      <a:pt x="496" y="343"/>
                    </a:cubicBezTo>
                    <a:cubicBezTo>
                      <a:pt x="519" y="512"/>
                      <a:pt x="432" y="638"/>
                      <a:pt x="302" y="625"/>
                    </a:cubicBezTo>
                    <a:cubicBezTo>
                      <a:pt x="172" y="612"/>
                      <a:pt x="47" y="464"/>
                      <a:pt x="24" y="295"/>
                    </a:cubicBezTo>
                    <a:cubicBezTo>
                      <a:pt x="0" y="126"/>
                      <a:pt x="87" y="0"/>
                      <a:pt x="217" y="1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/>
            </p:nvSpPr>
            <p:spPr bwMode="auto">
              <a:xfrm>
                <a:off x="2924067" y="1830388"/>
                <a:ext cx="1447800" cy="2282825"/>
              </a:xfrm>
              <a:custGeom>
                <a:avLst/>
                <a:gdLst/>
                <a:ahLst/>
                <a:cxnLst>
                  <a:cxn ang="0">
                    <a:pos x="367" y="333"/>
                  </a:cxn>
                  <a:cxn ang="0">
                    <a:pos x="88" y="3"/>
                  </a:cxn>
                  <a:cxn ang="0">
                    <a:pos x="0" y="17"/>
                  </a:cxn>
                  <a:cxn ang="0">
                    <a:pos x="66" y="11"/>
                  </a:cxn>
                  <a:cxn ang="0">
                    <a:pos x="344" y="341"/>
                  </a:cxn>
                  <a:cxn ang="0">
                    <a:pos x="239" y="609"/>
                  </a:cxn>
                  <a:cxn ang="0">
                    <a:pos x="367" y="333"/>
                  </a:cxn>
                </a:cxnLst>
                <a:rect l="0" t="0" r="r" b="b"/>
                <a:pathLst>
                  <a:path w="386" h="609">
                    <a:moveTo>
                      <a:pt x="367" y="333"/>
                    </a:moveTo>
                    <a:cubicBezTo>
                      <a:pt x="343" y="164"/>
                      <a:pt x="219" y="16"/>
                      <a:pt x="88" y="3"/>
                    </a:cubicBezTo>
                    <a:cubicBezTo>
                      <a:pt x="56" y="0"/>
                      <a:pt x="26" y="5"/>
                      <a:pt x="0" y="17"/>
                    </a:cubicBezTo>
                    <a:cubicBezTo>
                      <a:pt x="20" y="11"/>
                      <a:pt x="42" y="9"/>
                      <a:pt x="66" y="11"/>
                    </a:cubicBezTo>
                    <a:cubicBezTo>
                      <a:pt x="196" y="25"/>
                      <a:pt x="321" y="172"/>
                      <a:pt x="344" y="341"/>
                    </a:cubicBezTo>
                    <a:cubicBezTo>
                      <a:pt x="362" y="468"/>
                      <a:pt x="317" y="571"/>
                      <a:pt x="239" y="609"/>
                    </a:cubicBezTo>
                    <a:cubicBezTo>
                      <a:pt x="331" y="581"/>
                      <a:pt x="386" y="471"/>
                      <a:pt x="367" y="3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0000">
                      <a:lumMod val="50000"/>
                      <a:shade val="30000"/>
                      <a:satMod val="115000"/>
                    </a:srgbClr>
                  </a:gs>
                  <a:gs pos="50000">
                    <a:srgbClr val="FF0000">
                      <a:lumMod val="50000"/>
                      <a:shade val="67500"/>
                      <a:satMod val="115000"/>
                    </a:srgbClr>
                  </a:gs>
                  <a:gs pos="100000">
                    <a:srgbClr val="FF0000">
                      <a:lumMod val="50000"/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22" name="Freeform 28"/>
              <p:cNvSpPr>
                <a:spLocks/>
              </p:cNvSpPr>
              <p:nvPr/>
            </p:nvSpPr>
            <p:spPr bwMode="auto">
              <a:xfrm>
                <a:off x="3205055" y="2493963"/>
                <a:ext cx="619125" cy="974725"/>
              </a:xfrm>
              <a:custGeom>
                <a:avLst/>
                <a:gdLst/>
                <a:ahLst/>
                <a:cxnLst>
                  <a:cxn ang="0">
                    <a:pos x="157" y="142"/>
                  </a:cxn>
                  <a:cxn ang="0">
                    <a:pos x="38" y="1"/>
                  </a:cxn>
                  <a:cxn ang="0">
                    <a:pos x="0" y="7"/>
                  </a:cxn>
                  <a:cxn ang="0">
                    <a:pos x="28" y="5"/>
                  </a:cxn>
                  <a:cxn ang="0">
                    <a:pos x="147" y="146"/>
                  </a:cxn>
                  <a:cxn ang="0">
                    <a:pos x="102" y="260"/>
                  </a:cxn>
                  <a:cxn ang="0">
                    <a:pos x="157" y="142"/>
                  </a:cxn>
                </a:cxnLst>
                <a:rect l="0" t="0" r="r" b="b"/>
                <a:pathLst>
                  <a:path w="165" h="260">
                    <a:moveTo>
                      <a:pt x="157" y="142"/>
                    </a:moveTo>
                    <a:cubicBezTo>
                      <a:pt x="147" y="70"/>
                      <a:pt x="93" y="7"/>
                      <a:pt x="38" y="1"/>
                    </a:cubicBezTo>
                    <a:cubicBezTo>
                      <a:pt x="24" y="0"/>
                      <a:pt x="11" y="2"/>
                      <a:pt x="0" y="7"/>
                    </a:cubicBezTo>
                    <a:cubicBezTo>
                      <a:pt x="8" y="5"/>
                      <a:pt x="18" y="4"/>
                      <a:pt x="28" y="5"/>
                    </a:cubicBezTo>
                    <a:cubicBezTo>
                      <a:pt x="84" y="10"/>
                      <a:pt x="137" y="74"/>
                      <a:pt x="147" y="146"/>
                    </a:cubicBezTo>
                    <a:cubicBezTo>
                      <a:pt x="154" y="200"/>
                      <a:pt x="135" y="244"/>
                      <a:pt x="102" y="260"/>
                    </a:cubicBezTo>
                    <a:cubicBezTo>
                      <a:pt x="141" y="248"/>
                      <a:pt x="165" y="201"/>
                      <a:pt x="157" y="142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23" name="Freeform 29"/>
              <p:cNvSpPr>
                <a:spLocks/>
              </p:cNvSpPr>
              <p:nvPr/>
            </p:nvSpPr>
            <p:spPr bwMode="auto">
              <a:xfrm>
                <a:off x="3006617" y="2508250"/>
                <a:ext cx="776287" cy="974725"/>
              </a:xfrm>
              <a:custGeom>
                <a:avLst/>
                <a:gdLst/>
                <a:ahLst/>
                <a:cxnLst>
                  <a:cxn ang="0">
                    <a:pos x="200" y="142"/>
                  </a:cxn>
                  <a:cxn ang="0">
                    <a:pos x="81" y="1"/>
                  </a:cxn>
                  <a:cxn ang="0">
                    <a:pos x="53" y="3"/>
                  </a:cxn>
                  <a:cxn ang="0">
                    <a:pos x="8" y="118"/>
                  </a:cxn>
                  <a:cxn ang="0">
                    <a:pos x="127" y="259"/>
                  </a:cxn>
                  <a:cxn ang="0">
                    <a:pos x="155" y="256"/>
                  </a:cxn>
                  <a:cxn ang="0">
                    <a:pos x="200" y="142"/>
                  </a:cxn>
                </a:cxnLst>
                <a:rect l="0" t="0" r="r" b="b"/>
                <a:pathLst>
                  <a:path w="207" h="260">
                    <a:moveTo>
                      <a:pt x="200" y="142"/>
                    </a:moveTo>
                    <a:cubicBezTo>
                      <a:pt x="190" y="70"/>
                      <a:pt x="137" y="6"/>
                      <a:pt x="81" y="1"/>
                    </a:cubicBezTo>
                    <a:cubicBezTo>
                      <a:pt x="71" y="0"/>
                      <a:pt x="61" y="1"/>
                      <a:pt x="53" y="3"/>
                    </a:cubicBezTo>
                    <a:cubicBezTo>
                      <a:pt x="19" y="19"/>
                      <a:pt x="0" y="63"/>
                      <a:pt x="8" y="118"/>
                    </a:cubicBezTo>
                    <a:cubicBezTo>
                      <a:pt x="18" y="190"/>
                      <a:pt x="71" y="253"/>
                      <a:pt x="127" y="259"/>
                    </a:cubicBezTo>
                    <a:cubicBezTo>
                      <a:pt x="137" y="260"/>
                      <a:pt x="146" y="259"/>
                      <a:pt x="155" y="256"/>
                    </a:cubicBezTo>
                    <a:cubicBezTo>
                      <a:pt x="188" y="240"/>
                      <a:pt x="207" y="196"/>
                      <a:pt x="200" y="1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A3A3A">
                      <a:shade val="30000"/>
                      <a:satMod val="115000"/>
                    </a:srgbClr>
                  </a:gs>
                  <a:gs pos="99000">
                    <a:srgbClr val="C00000">
                      <a:lumMod val="50000"/>
                    </a:srgbClr>
                  </a:gs>
                </a:gsLst>
                <a:lin ang="108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</p:grpSp>
      </p:grpSp>
      <p:grpSp>
        <p:nvGrpSpPr>
          <p:cNvPr id="27" name="Group 83"/>
          <p:cNvGrpSpPr/>
          <p:nvPr/>
        </p:nvGrpSpPr>
        <p:grpSpPr>
          <a:xfrm rot="20395193">
            <a:off x="6178891" y="2057681"/>
            <a:ext cx="3030355" cy="3199704"/>
            <a:chOff x="1004780" y="1219200"/>
            <a:chExt cx="3749675" cy="3959226"/>
          </a:xfrm>
        </p:grpSpPr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3411430" y="3246438"/>
              <a:ext cx="1343025" cy="514350"/>
            </a:xfrm>
            <a:custGeom>
              <a:avLst/>
              <a:gdLst>
                <a:gd name="connsiteX0" fmla="*/ 846 w 846"/>
                <a:gd name="connsiteY0" fmla="*/ 71 h 324"/>
                <a:gd name="connsiteX1" fmla="*/ 215 w 846"/>
                <a:gd name="connsiteY1" fmla="*/ 324 h 324"/>
                <a:gd name="connsiteX2" fmla="*/ 0 w 846"/>
                <a:gd name="connsiteY2" fmla="*/ 300 h 324"/>
                <a:gd name="connsiteX3" fmla="*/ 631 w 846"/>
                <a:gd name="connsiteY3" fmla="*/ 0 h 324"/>
                <a:gd name="connsiteX4" fmla="*/ 846 w 846"/>
                <a:gd name="connsiteY4" fmla="*/ 71 h 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" h="324">
                  <a:moveTo>
                    <a:pt x="846" y="71"/>
                  </a:moveTo>
                  <a:lnTo>
                    <a:pt x="215" y="324"/>
                  </a:lnTo>
                  <a:lnTo>
                    <a:pt x="0" y="300"/>
                  </a:lnTo>
                  <a:lnTo>
                    <a:pt x="631" y="0"/>
                  </a:lnTo>
                  <a:lnTo>
                    <a:pt x="846" y="71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2830405" y="1690688"/>
              <a:ext cx="1200150" cy="693738"/>
            </a:xfrm>
            <a:custGeom>
              <a:avLst/>
              <a:gdLst/>
              <a:ahLst/>
              <a:cxnLst>
                <a:cxn ang="0">
                  <a:pos x="631" y="182"/>
                </a:cxn>
                <a:cxn ang="0">
                  <a:pos x="0" y="437"/>
                </a:cxn>
                <a:cxn ang="0">
                  <a:pos x="125" y="253"/>
                </a:cxn>
                <a:cxn ang="0">
                  <a:pos x="756" y="0"/>
                </a:cxn>
                <a:cxn ang="0">
                  <a:pos x="631" y="182"/>
                </a:cxn>
              </a:cxnLst>
              <a:rect l="0" t="0" r="r" b="b"/>
              <a:pathLst>
                <a:path w="756" h="437">
                  <a:moveTo>
                    <a:pt x="631" y="182"/>
                  </a:moveTo>
                  <a:lnTo>
                    <a:pt x="0" y="437"/>
                  </a:lnTo>
                  <a:lnTo>
                    <a:pt x="125" y="253"/>
                  </a:lnTo>
                  <a:lnTo>
                    <a:pt x="756" y="0"/>
                  </a:lnTo>
                  <a:lnTo>
                    <a:pt x="631" y="182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3116155" y="4067175"/>
              <a:ext cx="1282700" cy="822325"/>
            </a:xfrm>
            <a:custGeom>
              <a:avLst/>
              <a:gdLst>
                <a:gd name="connsiteX0" fmla="*/ 808 w 808"/>
                <a:gd name="connsiteY0" fmla="*/ 263 h 518"/>
                <a:gd name="connsiteX1" fmla="*/ 177 w 808"/>
                <a:gd name="connsiteY1" fmla="*/ 518 h 518"/>
                <a:gd name="connsiteX2" fmla="*/ 0 w 808"/>
                <a:gd name="connsiteY2" fmla="*/ 303 h 518"/>
                <a:gd name="connsiteX3" fmla="*/ 630 w 808"/>
                <a:gd name="connsiteY3" fmla="*/ 0 h 518"/>
                <a:gd name="connsiteX4" fmla="*/ 808 w 808"/>
                <a:gd name="connsiteY4" fmla="*/ 263 h 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" h="518">
                  <a:moveTo>
                    <a:pt x="808" y="263"/>
                  </a:moveTo>
                  <a:lnTo>
                    <a:pt x="177" y="518"/>
                  </a:lnTo>
                  <a:lnTo>
                    <a:pt x="0" y="303"/>
                  </a:lnTo>
                  <a:lnTo>
                    <a:pt x="630" y="0"/>
                  </a:lnTo>
                  <a:cubicBezTo>
                    <a:pt x="689" y="72"/>
                    <a:pt x="749" y="191"/>
                    <a:pt x="808" y="263"/>
                  </a:cubicBez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1982680" y="1219200"/>
              <a:ext cx="1068387" cy="892175"/>
            </a:xfrm>
            <a:custGeom>
              <a:avLst/>
              <a:gdLst/>
              <a:ahLst/>
              <a:cxnLst>
                <a:cxn ang="0">
                  <a:pos x="673" y="314"/>
                </a:cxn>
                <a:cxn ang="0">
                  <a:pos x="38" y="562"/>
                </a:cxn>
                <a:cxn ang="0">
                  <a:pos x="0" y="255"/>
                </a:cxn>
                <a:cxn ang="0">
                  <a:pos x="631" y="0"/>
                </a:cxn>
                <a:cxn ang="0">
                  <a:pos x="673" y="314"/>
                </a:cxn>
              </a:cxnLst>
              <a:rect l="0" t="0" r="r" b="b"/>
              <a:pathLst>
                <a:path w="673" h="562">
                  <a:moveTo>
                    <a:pt x="673" y="314"/>
                  </a:moveTo>
                  <a:lnTo>
                    <a:pt x="38" y="562"/>
                  </a:lnTo>
                  <a:lnTo>
                    <a:pt x="0" y="255"/>
                  </a:lnTo>
                  <a:lnTo>
                    <a:pt x="631" y="0"/>
                  </a:lnTo>
                  <a:lnTo>
                    <a:pt x="673" y="314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2447817" y="4662488"/>
              <a:ext cx="1327150" cy="515938"/>
            </a:xfrm>
            <a:custGeom>
              <a:avLst/>
              <a:gdLst>
                <a:gd name="connsiteX0" fmla="*/ 836 w 836"/>
                <a:gd name="connsiteY0" fmla="*/ 72 h 325"/>
                <a:gd name="connsiteX1" fmla="*/ 208 w 836"/>
                <a:gd name="connsiteY1" fmla="*/ 325 h 325"/>
                <a:gd name="connsiteX2" fmla="*/ 0 w 836"/>
                <a:gd name="connsiteY2" fmla="*/ 303 h 325"/>
                <a:gd name="connsiteX3" fmla="*/ 628 w 836"/>
                <a:gd name="connsiteY3" fmla="*/ 0 h 325"/>
                <a:gd name="connsiteX4" fmla="*/ 836 w 836"/>
                <a:gd name="connsiteY4" fmla="*/ 72 h 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6" h="325">
                  <a:moveTo>
                    <a:pt x="836" y="72"/>
                  </a:moveTo>
                  <a:lnTo>
                    <a:pt x="208" y="325"/>
                  </a:lnTo>
                  <a:lnTo>
                    <a:pt x="0" y="303"/>
                  </a:lnTo>
                  <a:lnTo>
                    <a:pt x="628" y="0"/>
                  </a:lnTo>
                  <a:lnTo>
                    <a:pt x="836" y="72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2387492" y="4190360"/>
              <a:ext cx="1117708" cy="953140"/>
            </a:xfrm>
            <a:custGeom>
              <a:avLst/>
              <a:gdLst>
                <a:gd name="connsiteX0" fmla="*/ 666 w 666"/>
                <a:gd name="connsiteY0" fmla="*/ 328 h 583"/>
                <a:gd name="connsiteX1" fmla="*/ 38 w 666"/>
                <a:gd name="connsiteY1" fmla="*/ 583 h 583"/>
                <a:gd name="connsiteX2" fmla="*/ 0 w 666"/>
                <a:gd name="connsiteY2" fmla="*/ 302 h 583"/>
                <a:gd name="connsiteX3" fmla="*/ 631 w 666"/>
                <a:gd name="connsiteY3" fmla="*/ 0 h 583"/>
                <a:gd name="connsiteX4" fmla="*/ 666 w 666"/>
                <a:gd name="connsiteY4" fmla="*/ 328 h 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" h="583">
                  <a:moveTo>
                    <a:pt x="666" y="328"/>
                  </a:moveTo>
                  <a:lnTo>
                    <a:pt x="38" y="583"/>
                  </a:lnTo>
                  <a:cubicBezTo>
                    <a:pt x="25" y="489"/>
                    <a:pt x="13" y="396"/>
                    <a:pt x="0" y="302"/>
                  </a:cubicBezTo>
                  <a:lnTo>
                    <a:pt x="631" y="0"/>
                  </a:lnTo>
                  <a:cubicBezTo>
                    <a:pt x="643" y="94"/>
                    <a:pt x="654" y="234"/>
                    <a:pt x="666" y="328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auto">
            <a:xfrm>
              <a:off x="1169880" y="1511300"/>
              <a:ext cx="1192212" cy="682625"/>
            </a:xfrm>
            <a:custGeom>
              <a:avLst/>
              <a:gdLst>
                <a:gd name="connsiteX0" fmla="*/ 628 w 751"/>
                <a:gd name="connsiteY0" fmla="*/ 223 h 430"/>
                <a:gd name="connsiteX1" fmla="*/ 0 w 751"/>
                <a:gd name="connsiteY1" fmla="*/ 430 h 430"/>
                <a:gd name="connsiteX2" fmla="*/ 120 w 751"/>
                <a:gd name="connsiteY2" fmla="*/ 253 h 430"/>
                <a:gd name="connsiteX3" fmla="*/ 751 w 751"/>
                <a:gd name="connsiteY3" fmla="*/ 0 h 430"/>
                <a:gd name="connsiteX4" fmla="*/ 628 w 751"/>
                <a:gd name="connsiteY4" fmla="*/ 223 h 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" h="430">
                  <a:moveTo>
                    <a:pt x="628" y="223"/>
                  </a:moveTo>
                  <a:lnTo>
                    <a:pt x="0" y="430"/>
                  </a:lnTo>
                  <a:lnTo>
                    <a:pt x="120" y="253"/>
                  </a:lnTo>
                  <a:lnTo>
                    <a:pt x="751" y="0"/>
                  </a:lnTo>
                  <a:lnTo>
                    <a:pt x="628" y="223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grpSp>
          <p:nvGrpSpPr>
            <p:cNvPr id="35" name="Group 91"/>
            <p:cNvGrpSpPr/>
            <p:nvPr/>
          </p:nvGrpSpPr>
          <p:grpSpPr>
            <a:xfrm>
              <a:off x="1349267" y="2205038"/>
              <a:ext cx="2047875" cy="2489200"/>
              <a:chOff x="1349267" y="2205038"/>
              <a:chExt cx="2047875" cy="2489200"/>
            </a:xfrm>
            <a:gradFill flip="none" rotWithShape="1">
              <a:gsLst>
                <a:gs pos="0">
                  <a:srgbClr val="4D4D4D">
                    <a:shade val="30000"/>
                    <a:satMod val="115000"/>
                  </a:srgbClr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</p:grpSpPr>
          <p:sp>
            <p:nvSpPr>
              <p:cNvPr id="48" name="Freeform 14"/>
              <p:cNvSpPr>
                <a:spLocks/>
              </p:cNvSpPr>
              <p:nvPr/>
            </p:nvSpPr>
            <p:spPr bwMode="auto">
              <a:xfrm>
                <a:off x="1938230" y="4016375"/>
                <a:ext cx="1458912" cy="677863"/>
              </a:xfrm>
              <a:custGeom>
                <a:avLst/>
                <a:gdLst/>
                <a:ahLst/>
                <a:cxnLst>
                  <a:cxn ang="0">
                    <a:pos x="389" y="74"/>
                  </a:cxn>
                  <a:cxn ang="0">
                    <a:pos x="266" y="0"/>
                  </a:cxn>
                  <a:cxn ang="0">
                    <a:pos x="0" y="107"/>
                  </a:cxn>
                  <a:cxn ang="0">
                    <a:pos x="122" y="181"/>
                  </a:cxn>
                  <a:cxn ang="0">
                    <a:pos x="389" y="74"/>
                  </a:cxn>
                </a:cxnLst>
                <a:rect l="0" t="0" r="r" b="b"/>
                <a:pathLst>
                  <a:path w="389" h="181">
                    <a:moveTo>
                      <a:pt x="389" y="74"/>
                    </a:moveTo>
                    <a:cubicBezTo>
                      <a:pt x="345" y="61"/>
                      <a:pt x="304" y="35"/>
                      <a:pt x="266" y="0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37" y="142"/>
                      <a:pt x="79" y="168"/>
                      <a:pt x="122" y="181"/>
                    </a:cubicBezTo>
                    <a:cubicBezTo>
                      <a:pt x="389" y="74"/>
                      <a:pt x="389" y="74"/>
                      <a:pt x="38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49" name="Freeform 15"/>
              <p:cNvSpPr>
                <a:spLocks/>
              </p:cNvSpPr>
              <p:nvPr/>
            </p:nvSpPr>
            <p:spPr bwMode="auto">
              <a:xfrm>
                <a:off x="1349267" y="2205038"/>
                <a:ext cx="1076325" cy="865188"/>
              </a:xfrm>
              <a:custGeom>
                <a:avLst/>
                <a:gdLst>
                  <a:gd name="connsiteX0" fmla="*/ 267 w 287"/>
                  <a:gd name="connsiteY0" fmla="*/ 124 h 231"/>
                  <a:gd name="connsiteX1" fmla="*/ 287 w 287"/>
                  <a:gd name="connsiteY1" fmla="*/ 0 h 231"/>
                  <a:gd name="connsiteX2" fmla="*/ 211 w 287"/>
                  <a:gd name="connsiteY2" fmla="*/ 21 h 231"/>
                  <a:gd name="connsiteX3" fmla="*/ 20 w 287"/>
                  <a:gd name="connsiteY3" fmla="*/ 107 h 231"/>
                  <a:gd name="connsiteX4" fmla="*/ 0 w 287"/>
                  <a:gd name="connsiteY4" fmla="*/ 231 h 231"/>
                  <a:gd name="connsiteX5" fmla="*/ 267 w 287"/>
                  <a:gd name="connsiteY5" fmla="*/ 124 h 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" h="231">
                    <a:moveTo>
                      <a:pt x="267" y="124"/>
                    </a:moveTo>
                    <a:cubicBezTo>
                      <a:pt x="267" y="78"/>
                      <a:pt x="274" y="36"/>
                      <a:pt x="287" y="0"/>
                    </a:cubicBezTo>
                    <a:lnTo>
                      <a:pt x="211" y="21"/>
                    </a:lnTo>
                    <a:lnTo>
                      <a:pt x="20" y="107"/>
                    </a:lnTo>
                    <a:cubicBezTo>
                      <a:pt x="7" y="143"/>
                      <a:pt x="0" y="185"/>
                      <a:pt x="0" y="231"/>
                    </a:cubicBezTo>
                    <a:lnTo>
                      <a:pt x="267" y="1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50" name="Freeform 17"/>
              <p:cNvSpPr>
                <a:spLocks/>
              </p:cNvSpPr>
              <p:nvPr/>
            </p:nvSpPr>
            <p:spPr bwMode="auto">
              <a:xfrm>
                <a:off x="1382311" y="3100388"/>
                <a:ext cx="1354882" cy="1065645"/>
              </a:xfrm>
              <a:custGeom>
                <a:avLst/>
                <a:gdLst>
                  <a:gd name="connsiteX0" fmla="*/ 335 w 335"/>
                  <a:gd name="connsiteY0" fmla="*/ 156 h 264"/>
                  <a:gd name="connsiteX1" fmla="*/ 267 w 335"/>
                  <a:gd name="connsiteY1" fmla="*/ 0 h 264"/>
                  <a:gd name="connsiteX2" fmla="*/ 0 w 335"/>
                  <a:gd name="connsiteY2" fmla="*/ 88 h 264"/>
                  <a:gd name="connsiteX3" fmla="*/ 67 w 335"/>
                  <a:gd name="connsiteY3" fmla="*/ 264 h 264"/>
                  <a:gd name="connsiteX4" fmla="*/ 335 w 335"/>
                  <a:gd name="connsiteY4" fmla="*/ 156 h 264"/>
                  <a:gd name="connsiteX0" fmla="*/ 341 w 341"/>
                  <a:gd name="connsiteY0" fmla="*/ 156 h 264"/>
                  <a:gd name="connsiteX1" fmla="*/ 273 w 341"/>
                  <a:gd name="connsiteY1" fmla="*/ 0 h 264"/>
                  <a:gd name="connsiteX2" fmla="*/ 0 w 341"/>
                  <a:gd name="connsiteY2" fmla="*/ 85 h 264"/>
                  <a:gd name="connsiteX3" fmla="*/ 73 w 341"/>
                  <a:gd name="connsiteY3" fmla="*/ 264 h 264"/>
                  <a:gd name="connsiteX4" fmla="*/ 341 w 341"/>
                  <a:gd name="connsiteY4" fmla="*/ 156 h 264"/>
                  <a:gd name="connsiteX0" fmla="*/ 361 w 361"/>
                  <a:gd name="connsiteY0" fmla="*/ 176 h 264"/>
                  <a:gd name="connsiteX1" fmla="*/ 273 w 361"/>
                  <a:gd name="connsiteY1" fmla="*/ 0 h 264"/>
                  <a:gd name="connsiteX2" fmla="*/ 0 w 361"/>
                  <a:gd name="connsiteY2" fmla="*/ 85 h 264"/>
                  <a:gd name="connsiteX3" fmla="*/ 73 w 361"/>
                  <a:gd name="connsiteY3" fmla="*/ 264 h 264"/>
                  <a:gd name="connsiteX4" fmla="*/ 361 w 361"/>
                  <a:gd name="connsiteY4" fmla="*/ 176 h 264"/>
                  <a:gd name="connsiteX0" fmla="*/ 361 w 361"/>
                  <a:gd name="connsiteY0" fmla="*/ 196 h 264"/>
                  <a:gd name="connsiteX1" fmla="*/ 273 w 361"/>
                  <a:gd name="connsiteY1" fmla="*/ 0 h 264"/>
                  <a:gd name="connsiteX2" fmla="*/ 0 w 361"/>
                  <a:gd name="connsiteY2" fmla="*/ 85 h 264"/>
                  <a:gd name="connsiteX3" fmla="*/ 73 w 361"/>
                  <a:gd name="connsiteY3" fmla="*/ 264 h 264"/>
                  <a:gd name="connsiteX4" fmla="*/ 361 w 361"/>
                  <a:gd name="connsiteY4" fmla="*/ 196 h 264"/>
                  <a:gd name="connsiteX0" fmla="*/ 361 w 361"/>
                  <a:gd name="connsiteY0" fmla="*/ 196 h 284"/>
                  <a:gd name="connsiteX1" fmla="*/ 273 w 361"/>
                  <a:gd name="connsiteY1" fmla="*/ 0 h 284"/>
                  <a:gd name="connsiteX2" fmla="*/ 0 w 361"/>
                  <a:gd name="connsiteY2" fmla="*/ 85 h 284"/>
                  <a:gd name="connsiteX3" fmla="*/ 73 w 361"/>
                  <a:gd name="connsiteY3" fmla="*/ 264 h 284"/>
                  <a:gd name="connsiteX4" fmla="*/ 90 w 361"/>
                  <a:gd name="connsiteY4" fmla="*/ 284 h 284"/>
                  <a:gd name="connsiteX5" fmla="*/ 361 w 361"/>
                  <a:gd name="connsiteY5" fmla="*/ 196 h 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" h="284">
                    <a:moveTo>
                      <a:pt x="361" y="196"/>
                    </a:moveTo>
                    <a:cubicBezTo>
                      <a:pt x="331" y="149"/>
                      <a:pt x="288" y="56"/>
                      <a:pt x="273" y="0"/>
                    </a:cubicBezTo>
                    <a:lnTo>
                      <a:pt x="0" y="85"/>
                    </a:lnTo>
                    <a:cubicBezTo>
                      <a:pt x="14" y="141"/>
                      <a:pt x="43" y="218"/>
                      <a:pt x="73" y="264"/>
                    </a:cubicBezTo>
                    <a:lnTo>
                      <a:pt x="90" y="284"/>
                    </a:lnTo>
                    <a:lnTo>
                      <a:pt x="361" y="19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>
                  <a:solidFill>
                    <a:srgbClr val="383838"/>
                  </a:solidFill>
                  <a:latin typeface="Calibri"/>
                </a:endParaRPr>
              </a:p>
            </p:txBody>
          </p:sp>
        </p:grpSp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1454042" y="3686175"/>
              <a:ext cx="1200150" cy="688975"/>
            </a:xfrm>
            <a:custGeom>
              <a:avLst/>
              <a:gdLst>
                <a:gd name="connsiteX0" fmla="*/ 679 w 756"/>
                <a:gd name="connsiteY0" fmla="*/ 230 h 434"/>
                <a:gd name="connsiteX1" fmla="*/ 0 w 756"/>
                <a:gd name="connsiteY1" fmla="*/ 434 h 434"/>
                <a:gd name="connsiteX2" fmla="*/ 128 w 756"/>
                <a:gd name="connsiteY2" fmla="*/ 252 h 434"/>
                <a:gd name="connsiteX3" fmla="*/ 756 w 756"/>
                <a:gd name="connsiteY3" fmla="*/ 0 h 434"/>
                <a:gd name="connsiteX4" fmla="*/ 679 w 756"/>
                <a:gd name="connsiteY4" fmla="*/ 230 h 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6" h="434">
                  <a:moveTo>
                    <a:pt x="679" y="230"/>
                  </a:moveTo>
                  <a:lnTo>
                    <a:pt x="0" y="434"/>
                  </a:lnTo>
                  <a:lnTo>
                    <a:pt x="128" y="252"/>
                  </a:lnTo>
                  <a:lnTo>
                    <a:pt x="756" y="0"/>
                  </a:lnTo>
                  <a:cubicBezTo>
                    <a:pt x="730" y="77"/>
                    <a:pt x="705" y="153"/>
                    <a:pt x="679" y="230"/>
                  </a:cubicBez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54042" y="3975100"/>
              <a:ext cx="1274762" cy="730250"/>
            </a:xfrm>
            <a:custGeom>
              <a:avLst/>
              <a:gdLst/>
              <a:ahLst/>
              <a:cxnLst>
                <a:cxn ang="0">
                  <a:pos x="803" y="207"/>
                </a:cxn>
                <a:cxn ang="0">
                  <a:pos x="173" y="460"/>
                </a:cxn>
                <a:cxn ang="0">
                  <a:pos x="0" y="252"/>
                </a:cxn>
                <a:cxn ang="0">
                  <a:pos x="631" y="0"/>
                </a:cxn>
                <a:cxn ang="0">
                  <a:pos x="803" y="207"/>
                </a:cxn>
              </a:cxnLst>
              <a:rect l="0" t="0" r="r" b="b"/>
              <a:pathLst>
                <a:path w="803" h="460">
                  <a:moveTo>
                    <a:pt x="803" y="207"/>
                  </a:moveTo>
                  <a:lnTo>
                    <a:pt x="173" y="460"/>
                  </a:lnTo>
                  <a:lnTo>
                    <a:pt x="0" y="252"/>
                  </a:lnTo>
                  <a:lnTo>
                    <a:pt x="631" y="0"/>
                  </a:lnTo>
                  <a:lnTo>
                    <a:pt x="803" y="207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004780" y="2635250"/>
              <a:ext cx="1133475" cy="836613"/>
            </a:xfrm>
            <a:custGeom>
              <a:avLst/>
              <a:gdLst>
                <a:gd name="connsiteX0" fmla="*/ 714 w 714"/>
                <a:gd name="connsiteY0" fmla="*/ 272 h 527"/>
                <a:gd name="connsiteX1" fmla="*/ 37 w 714"/>
                <a:gd name="connsiteY1" fmla="*/ 527 h 527"/>
                <a:gd name="connsiteX2" fmla="*/ 0 w 714"/>
                <a:gd name="connsiteY2" fmla="*/ 253 h 527"/>
                <a:gd name="connsiteX3" fmla="*/ 630 w 714"/>
                <a:gd name="connsiteY3" fmla="*/ 0 h 527"/>
                <a:gd name="connsiteX4" fmla="*/ 714 w 714"/>
                <a:gd name="connsiteY4" fmla="*/ 272 h 527"/>
                <a:gd name="connsiteX0" fmla="*/ 714 w 714"/>
                <a:gd name="connsiteY0" fmla="*/ 320 h 527"/>
                <a:gd name="connsiteX1" fmla="*/ 37 w 714"/>
                <a:gd name="connsiteY1" fmla="*/ 527 h 527"/>
                <a:gd name="connsiteX2" fmla="*/ 0 w 714"/>
                <a:gd name="connsiteY2" fmla="*/ 253 h 527"/>
                <a:gd name="connsiteX3" fmla="*/ 630 w 714"/>
                <a:gd name="connsiteY3" fmla="*/ 0 h 527"/>
                <a:gd name="connsiteX4" fmla="*/ 714 w 714"/>
                <a:gd name="connsiteY4" fmla="*/ 320 h 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" h="527">
                  <a:moveTo>
                    <a:pt x="714" y="320"/>
                  </a:moveTo>
                  <a:lnTo>
                    <a:pt x="37" y="527"/>
                  </a:lnTo>
                  <a:cubicBezTo>
                    <a:pt x="25" y="436"/>
                    <a:pt x="12" y="344"/>
                    <a:pt x="0" y="253"/>
                  </a:cubicBezTo>
                  <a:lnTo>
                    <a:pt x="630" y="0"/>
                  </a:lnTo>
                  <a:cubicBezTo>
                    <a:pt x="642" y="91"/>
                    <a:pt x="702" y="229"/>
                    <a:pt x="714" y="320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1063517" y="3067050"/>
              <a:ext cx="1339850" cy="438150"/>
            </a:xfrm>
            <a:custGeom>
              <a:avLst/>
              <a:gdLst/>
              <a:ahLst/>
              <a:cxnLst>
                <a:cxn ang="0">
                  <a:pos x="844" y="24"/>
                </a:cxn>
                <a:cxn ang="0">
                  <a:pos x="215" y="276"/>
                </a:cxn>
                <a:cxn ang="0">
                  <a:pos x="0" y="255"/>
                </a:cxn>
                <a:cxn ang="0">
                  <a:pos x="629" y="0"/>
                </a:cxn>
                <a:cxn ang="0">
                  <a:pos x="844" y="24"/>
                </a:cxn>
              </a:cxnLst>
              <a:rect l="0" t="0" r="r" b="b"/>
              <a:pathLst>
                <a:path w="844" h="276">
                  <a:moveTo>
                    <a:pt x="844" y="24"/>
                  </a:moveTo>
                  <a:lnTo>
                    <a:pt x="215" y="276"/>
                  </a:lnTo>
                  <a:lnTo>
                    <a:pt x="0" y="255"/>
                  </a:lnTo>
                  <a:lnTo>
                    <a:pt x="629" y="0"/>
                  </a:lnTo>
                  <a:lnTo>
                    <a:pt x="844" y="24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1420705" y="2055515"/>
              <a:ext cx="1105217" cy="554335"/>
            </a:xfrm>
            <a:custGeom>
              <a:avLst/>
              <a:gdLst>
                <a:gd name="connsiteX0" fmla="*/ 266 w 275"/>
                <a:gd name="connsiteY0" fmla="*/ 41 h 148"/>
                <a:gd name="connsiteX1" fmla="*/ 275 w 275"/>
                <a:gd name="connsiteY1" fmla="*/ 0 h 148"/>
                <a:gd name="connsiteX2" fmla="*/ 8 w 275"/>
                <a:gd name="connsiteY2" fmla="*/ 128 h 148"/>
                <a:gd name="connsiteX3" fmla="*/ 0 w 275"/>
                <a:gd name="connsiteY3" fmla="*/ 148 h 148"/>
                <a:gd name="connsiteX4" fmla="*/ 266 w 275"/>
                <a:gd name="connsiteY4" fmla="*/ 41 h 148"/>
                <a:gd name="connsiteX0" fmla="*/ 266 w 295"/>
                <a:gd name="connsiteY0" fmla="*/ 41 h 148"/>
                <a:gd name="connsiteX1" fmla="*/ 295 w 295"/>
                <a:gd name="connsiteY1" fmla="*/ 0 h 148"/>
                <a:gd name="connsiteX2" fmla="*/ 8 w 295"/>
                <a:gd name="connsiteY2" fmla="*/ 128 h 148"/>
                <a:gd name="connsiteX3" fmla="*/ 0 w 295"/>
                <a:gd name="connsiteY3" fmla="*/ 148 h 148"/>
                <a:gd name="connsiteX4" fmla="*/ 266 w 295"/>
                <a:gd name="connsiteY4" fmla="*/ 41 h 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" h="148">
                  <a:moveTo>
                    <a:pt x="266" y="41"/>
                  </a:moveTo>
                  <a:cubicBezTo>
                    <a:pt x="269" y="27"/>
                    <a:pt x="292" y="14"/>
                    <a:pt x="295" y="0"/>
                  </a:cubicBezTo>
                  <a:lnTo>
                    <a:pt x="8" y="128"/>
                  </a:lnTo>
                  <a:cubicBezTo>
                    <a:pt x="5" y="134"/>
                    <a:pt x="2" y="141"/>
                    <a:pt x="0" y="148"/>
                  </a:cubicBezTo>
                  <a:lnTo>
                    <a:pt x="266" y="41"/>
                  </a:lnTo>
                  <a:close/>
                </a:path>
              </a:pathLst>
            </a:custGeom>
            <a:solidFill>
              <a:srgbClr val="383838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1169880" y="1789113"/>
              <a:ext cx="1400174" cy="746125"/>
            </a:xfrm>
            <a:custGeom>
              <a:avLst/>
              <a:gdLst>
                <a:gd name="connsiteX0" fmla="*/ 882 w 882"/>
                <a:gd name="connsiteY0" fmla="*/ 185 h 470"/>
                <a:gd name="connsiteX1" fmla="*/ 177 w 882"/>
                <a:gd name="connsiteY1" fmla="*/ 470 h 470"/>
                <a:gd name="connsiteX2" fmla="*/ 0 w 882"/>
                <a:gd name="connsiteY2" fmla="*/ 255 h 470"/>
                <a:gd name="connsiteX3" fmla="*/ 628 w 882"/>
                <a:gd name="connsiteY3" fmla="*/ 0 h 470"/>
                <a:gd name="connsiteX4" fmla="*/ 882 w 882"/>
                <a:gd name="connsiteY4" fmla="*/ 185 h 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" h="470">
                  <a:moveTo>
                    <a:pt x="882" y="185"/>
                  </a:moveTo>
                  <a:lnTo>
                    <a:pt x="177" y="470"/>
                  </a:lnTo>
                  <a:lnTo>
                    <a:pt x="0" y="255"/>
                  </a:lnTo>
                  <a:lnTo>
                    <a:pt x="628" y="0"/>
                  </a:lnTo>
                  <a:lnTo>
                    <a:pt x="882" y="185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383838"/>
                </a:solidFill>
                <a:latin typeface="Calibri"/>
              </a:endParaRPr>
            </a:p>
          </p:txBody>
        </p:sp>
        <p:grpSp>
          <p:nvGrpSpPr>
            <p:cNvPr id="42" name="Group 98"/>
            <p:cNvGrpSpPr/>
            <p:nvPr/>
          </p:nvGrpSpPr>
          <p:grpSpPr>
            <a:xfrm>
              <a:off x="2004905" y="1219200"/>
              <a:ext cx="2749550" cy="3557588"/>
              <a:chOff x="2004905" y="1219200"/>
              <a:chExt cx="2749550" cy="3557588"/>
            </a:xfrm>
          </p:grpSpPr>
          <p:sp>
            <p:nvSpPr>
              <p:cNvPr id="43" name="Freeform 22"/>
              <p:cNvSpPr>
                <a:spLocks/>
              </p:cNvSpPr>
              <p:nvPr/>
            </p:nvSpPr>
            <p:spPr bwMode="auto">
              <a:xfrm>
                <a:off x="2004905" y="1219200"/>
                <a:ext cx="2749550" cy="3557588"/>
              </a:xfrm>
              <a:custGeom>
                <a:avLst/>
                <a:gdLst/>
                <a:ahLst/>
                <a:cxnLst>
                  <a:cxn ang="0">
                    <a:pos x="349" y="10"/>
                  </a:cxn>
                  <a:cxn ang="0">
                    <a:pos x="364" y="129"/>
                  </a:cxn>
                  <a:cxn ang="0">
                    <a:pos x="487" y="203"/>
                  </a:cxn>
                  <a:cxn ang="0">
                    <a:pos x="540" y="126"/>
                  </a:cxn>
                  <a:cxn ang="0">
                    <a:pos x="613" y="214"/>
                  </a:cxn>
                  <a:cxn ang="0">
                    <a:pos x="560" y="291"/>
                  </a:cxn>
                  <a:cxn ang="0">
                    <a:pos x="627" y="446"/>
                  </a:cxn>
                  <a:cxn ang="0">
                    <a:pos x="718" y="456"/>
                  </a:cxn>
                  <a:cxn ang="0">
                    <a:pos x="733" y="571"/>
                  </a:cxn>
                  <a:cxn ang="0">
                    <a:pos x="642" y="561"/>
                  </a:cxn>
                  <a:cxn ang="0">
                    <a:pos x="614" y="706"/>
                  </a:cxn>
                  <a:cxn ang="0">
                    <a:pos x="690" y="797"/>
                  </a:cxn>
                  <a:cxn ang="0">
                    <a:pos x="638" y="871"/>
                  </a:cxn>
                  <a:cxn ang="0">
                    <a:pos x="563" y="780"/>
                  </a:cxn>
                  <a:cxn ang="0">
                    <a:pos x="457" y="830"/>
                  </a:cxn>
                  <a:cxn ang="0">
                    <a:pos x="472" y="949"/>
                  </a:cxn>
                  <a:cxn ang="0">
                    <a:pos x="384" y="939"/>
                  </a:cxn>
                  <a:cxn ang="0">
                    <a:pos x="369" y="820"/>
                  </a:cxn>
                  <a:cxn ang="0">
                    <a:pos x="246" y="746"/>
                  </a:cxn>
                  <a:cxn ang="0">
                    <a:pos x="193" y="823"/>
                  </a:cxn>
                  <a:cxn ang="0">
                    <a:pos x="120" y="735"/>
                  </a:cxn>
                  <a:cxn ang="0">
                    <a:pos x="173" y="658"/>
                  </a:cxn>
                  <a:cxn ang="0">
                    <a:pos x="106" y="503"/>
                  </a:cxn>
                  <a:cxn ang="0">
                    <a:pos x="15" y="493"/>
                  </a:cxn>
                  <a:cxn ang="0">
                    <a:pos x="0" y="378"/>
                  </a:cxn>
                  <a:cxn ang="0">
                    <a:pos x="91" y="388"/>
                  </a:cxn>
                  <a:cxn ang="0">
                    <a:pos x="119" y="243"/>
                  </a:cxn>
                  <a:cxn ang="0">
                    <a:pos x="43" y="152"/>
                  </a:cxn>
                  <a:cxn ang="0">
                    <a:pos x="95" y="78"/>
                  </a:cxn>
                  <a:cxn ang="0">
                    <a:pos x="170" y="169"/>
                  </a:cxn>
                  <a:cxn ang="0">
                    <a:pos x="276" y="119"/>
                  </a:cxn>
                  <a:cxn ang="0">
                    <a:pos x="261" y="0"/>
                  </a:cxn>
                  <a:cxn ang="0">
                    <a:pos x="349" y="10"/>
                  </a:cxn>
                </a:cxnLst>
                <a:rect l="0" t="0" r="r" b="b"/>
                <a:pathLst>
                  <a:path w="733" h="949">
                    <a:moveTo>
                      <a:pt x="349" y="10"/>
                    </a:moveTo>
                    <a:cubicBezTo>
                      <a:pt x="364" y="129"/>
                      <a:pt x="364" y="129"/>
                      <a:pt x="364" y="129"/>
                    </a:cubicBezTo>
                    <a:cubicBezTo>
                      <a:pt x="408" y="142"/>
                      <a:pt x="449" y="168"/>
                      <a:pt x="487" y="203"/>
                    </a:cubicBezTo>
                    <a:cubicBezTo>
                      <a:pt x="540" y="126"/>
                      <a:pt x="540" y="126"/>
                      <a:pt x="540" y="126"/>
                    </a:cubicBezTo>
                    <a:cubicBezTo>
                      <a:pt x="613" y="214"/>
                      <a:pt x="613" y="214"/>
                      <a:pt x="613" y="214"/>
                    </a:cubicBezTo>
                    <a:cubicBezTo>
                      <a:pt x="560" y="291"/>
                      <a:pt x="560" y="291"/>
                      <a:pt x="560" y="291"/>
                    </a:cubicBezTo>
                    <a:cubicBezTo>
                      <a:pt x="589" y="337"/>
                      <a:pt x="613" y="390"/>
                      <a:pt x="627" y="446"/>
                    </a:cubicBezTo>
                    <a:cubicBezTo>
                      <a:pt x="718" y="456"/>
                      <a:pt x="718" y="456"/>
                      <a:pt x="718" y="456"/>
                    </a:cubicBezTo>
                    <a:cubicBezTo>
                      <a:pt x="733" y="571"/>
                      <a:pt x="733" y="571"/>
                      <a:pt x="733" y="571"/>
                    </a:cubicBezTo>
                    <a:cubicBezTo>
                      <a:pt x="642" y="561"/>
                      <a:pt x="642" y="561"/>
                      <a:pt x="642" y="561"/>
                    </a:cubicBezTo>
                    <a:cubicBezTo>
                      <a:pt x="642" y="615"/>
                      <a:pt x="632" y="665"/>
                      <a:pt x="614" y="706"/>
                    </a:cubicBezTo>
                    <a:cubicBezTo>
                      <a:pt x="690" y="797"/>
                      <a:pt x="690" y="797"/>
                      <a:pt x="690" y="797"/>
                    </a:cubicBezTo>
                    <a:cubicBezTo>
                      <a:pt x="638" y="871"/>
                      <a:pt x="638" y="871"/>
                      <a:pt x="638" y="871"/>
                    </a:cubicBezTo>
                    <a:cubicBezTo>
                      <a:pt x="563" y="780"/>
                      <a:pt x="563" y="780"/>
                      <a:pt x="563" y="780"/>
                    </a:cubicBezTo>
                    <a:cubicBezTo>
                      <a:pt x="534" y="808"/>
                      <a:pt x="498" y="825"/>
                      <a:pt x="457" y="830"/>
                    </a:cubicBezTo>
                    <a:cubicBezTo>
                      <a:pt x="472" y="949"/>
                      <a:pt x="472" y="949"/>
                      <a:pt x="472" y="949"/>
                    </a:cubicBezTo>
                    <a:cubicBezTo>
                      <a:pt x="384" y="939"/>
                      <a:pt x="384" y="939"/>
                      <a:pt x="384" y="939"/>
                    </a:cubicBezTo>
                    <a:cubicBezTo>
                      <a:pt x="369" y="820"/>
                      <a:pt x="369" y="820"/>
                      <a:pt x="369" y="820"/>
                    </a:cubicBezTo>
                    <a:cubicBezTo>
                      <a:pt x="325" y="807"/>
                      <a:pt x="283" y="781"/>
                      <a:pt x="246" y="746"/>
                    </a:cubicBezTo>
                    <a:cubicBezTo>
                      <a:pt x="193" y="823"/>
                      <a:pt x="193" y="823"/>
                      <a:pt x="193" y="823"/>
                    </a:cubicBezTo>
                    <a:cubicBezTo>
                      <a:pt x="120" y="735"/>
                      <a:pt x="120" y="735"/>
                      <a:pt x="120" y="735"/>
                    </a:cubicBezTo>
                    <a:cubicBezTo>
                      <a:pt x="173" y="658"/>
                      <a:pt x="173" y="658"/>
                      <a:pt x="173" y="658"/>
                    </a:cubicBezTo>
                    <a:cubicBezTo>
                      <a:pt x="144" y="612"/>
                      <a:pt x="120" y="559"/>
                      <a:pt x="106" y="503"/>
                    </a:cubicBezTo>
                    <a:cubicBezTo>
                      <a:pt x="15" y="493"/>
                      <a:pt x="15" y="493"/>
                      <a:pt x="15" y="493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91" y="388"/>
                      <a:pt x="91" y="388"/>
                      <a:pt x="91" y="388"/>
                    </a:cubicBezTo>
                    <a:cubicBezTo>
                      <a:pt x="91" y="334"/>
                      <a:pt x="100" y="284"/>
                      <a:pt x="119" y="243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170" y="169"/>
                      <a:pt x="170" y="169"/>
                      <a:pt x="170" y="169"/>
                    </a:cubicBezTo>
                    <a:cubicBezTo>
                      <a:pt x="199" y="141"/>
                      <a:pt x="235" y="124"/>
                      <a:pt x="276" y="119"/>
                    </a:cubicBezTo>
                    <a:cubicBezTo>
                      <a:pt x="261" y="0"/>
                      <a:pt x="261" y="0"/>
                      <a:pt x="261" y="0"/>
                    </a:cubicBezTo>
                    <a:lnTo>
                      <a:pt x="349" y="10"/>
                    </a:lnTo>
                    <a:close/>
                  </a:path>
                </a:pathLst>
              </a:custGeom>
              <a:gradFill flip="none" rotWithShape="1">
                <a:gsLst>
                  <a:gs pos="11000">
                    <a:sysClr val="window" lastClr="FFFFFF">
                      <a:lumMod val="85000"/>
                      <a:shade val="30000"/>
                      <a:satMod val="115000"/>
                    </a:sysClr>
                  </a:gs>
                  <a:gs pos="100000">
                    <a:sysClr val="window" lastClr="FFFFFF"/>
                  </a:gs>
                </a:gsLst>
                <a:lin ang="108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44" name="Freeform 23"/>
              <p:cNvSpPr>
                <a:spLocks/>
              </p:cNvSpPr>
              <p:nvPr/>
            </p:nvSpPr>
            <p:spPr bwMode="auto">
              <a:xfrm>
                <a:off x="2439880" y="1792288"/>
                <a:ext cx="1946275" cy="2392363"/>
              </a:xfrm>
              <a:custGeom>
                <a:avLst/>
                <a:gdLst/>
                <a:ahLst/>
                <a:cxnLst>
                  <a:cxn ang="0">
                    <a:pos x="217" y="13"/>
                  </a:cxn>
                  <a:cxn ang="0">
                    <a:pos x="496" y="343"/>
                  </a:cxn>
                  <a:cxn ang="0">
                    <a:pos x="302" y="625"/>
                  </a:cxn>
                  <a:cxn ang="0">
                    <a:pos x="24" y="295"/>
                  </a:cxn>
                  <a:cxn ang="0">
                    <a:pos x="217" y="13"/>
                  </a:cxn>
                </a:cxnLst>
                <a:rect l="0" t="0" r="r" b="b"/>
                <a:pathLst>
                  <a:path w="519" h="638">
                    <a:moveTo>
                      <a:pt x="217" y="13"/>
                    </a:moveTo>
                    <a:cubicBezTo>
                      <a:pt x="348" y="26"/>
                      <a:pt x="472" y="174"/>
                      <a:pt x="496" y="343"/>
                    </a:cubicBezTo>
                    <a:cubicBezTo>
                      <a:pt x="519" y="512"/>
                      <a:pt x="432" y="638"/>
                      <a:pt x="302" y="625"/>
                    </a:cubicBezTo>
                    <a:cubicBezTo>
                      <a:pt x="172" y="612"/>
                      <a:pt x="47" y="464"/>
                      <a:pt x="24" y="295"/>
                    </a:cubicBezTo>
                    <a:cubicBezTo>
                      <a:pt x="0" y="126"/>
                      <a:pt x="87" y="0"/>
                      <a:pt x="217" y="1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7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lumMod val="75000"/>
                      <a:shade val="67500"/>
                      <a:satMod val="115000"/>
                    </a:sysClr>
                  </a:gs>
                  <a:gs pos="100000">
                    <a:sysClr val="window" lastClr="FFFFFF">
                      <a:lumMod val="7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45" name="Freeform 24"/>
              <p:cNvSpPr>
                <a:spLocks/>
              </p:cNvSpPr>
              <p:nvPr/>
            </p:nvSpPr>
            <p:spPr bwMode="auto">
              <a:xfrm>
                <a:off x="2924067" y="1830388"/>
                <a:ext cx="1447800" cy="2282825"/>
              </a:xfrm>
              <a:custGeom>
                <a:avLst/>
                <a:gdLst/>
                <a:ahLst/>
                <a:cxnLst>
                  <a:cxn ang="0">
                    <a:pos x="367" y="333"/>
                  </a:cxn>
                  <a:cxn ang="0">
                    <a:pos x="88" y="3"/>
                  </a:cxn>
                  <a:cxn ang="0">
                    <a:pos x="0" y="17"/>
                  </a:cxn>
                  <a:cxn ang="0">
                    <a:pos x="66" y="11"/>
                  </a:cxn>
                  <a:cxn ang="0">
                    <a:pos x="344" y="341"/>
                  </a:cxn>
                  <a:cxn ang="0">
                    <a:pos x="239" y="609"/>
                  </a:cxn>
                  <a:cxn ang="0">
                    <a:pos x="367" y="333"/>
                  </a:cxn>
                </a:cxnLst>
                <a:rect l="0" t="0" r="r" b="b"/>
                <a:pathLst>
                  <a:path w="386" h="609">
                    <a:moveTo>
                      <a:pt x="367" y="333"/>
                    </a:moveTo>
                    <a:cubicBezTo>
                      <a:pt x="343" y="164"/>
                      <a:pt x="219" y="16"/>
                      <a:pt x="88" y="3"/>
                    </a:cubicBezTo>
                    <a:cubicBezTo>
                      <a:pt x="56" y="0"/>
                      <a:pt x="26" y="5"/>
                      <a:pt x="0" y="17"/>
                    </a:cubicBezTo>
                    <a:cubicBezTo>
                      <a:pt x="20" y="11"/>
                      <a:pt x="42" y="9"/>
                      <a:pt x="66" y="11"/>
                    </a:cubicBezTo>
                    <a:cubicBezTo>
                      <a:pt x="196" y="25"/>
                      <a:pt x="321" y="172"/>
                      <a:pt x="344" y="341"/>
                    </a:cubicBezTo>
                    <a:cubicBezTo>
                      <a:pt x="362" y="468"/>
                      <a:pt x="317" y="571"/>
                      <a:pt x="239" y="609"/>
                    </a:cubicBezTo>
                    <a:cubicBezTo>
                      <a:pt x="331" y="581"/>
                      <a:pt x="386" y="471"/>
                      <a:pt x="367" y="3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A3A3A">
                      <a:shade val="30000"/>
                      <a:satMod val="115000"/>
                    </a:srgbClr>
                  </a:gs>
                  <a:gs pos="50000">
                    <a:srgbClr val="3A3A3A">
                      <a:shade val="67500"/>
                      <a:satMod val="115000"/>
                    </a:srgbClr>
                  </a:gs>
                  <a:gs pos="100000">
                    <a:srgbClr val="3A3A3A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46" name="Freeform 28"/>
              <p:cNvSpPr>
                <a:spLocks/>
              </p:cNvSpPr>
              <p:nvPr/>
            </p:nvSpPr>
            <p:spPr bwMode="auto">
              <a:xfrm>
                <a:off x="3205055" y="2493963"/>
                <a:ext cx="619125" cy="974725"/>
              </a:xfrm>
              <a:custGeom>
                <a:avLst/>
                <a:gdLst/>
                <a:ahLst/>
                <a:cxnLst>
                  <a:cxn ang="0">
                    <a:pos x="157" y="142"/>
                  </a:cxn>
                  <a:cxn ang="0">
                    <a:pos x="38" y="1"/>
                  </a:cxn>
                  <a:cxn ang="0">
                    <a:pos x="0" y="7"/>
                  </a:cxn>
                  <a:cxn ang="0">
                    <a:pos x="28" y="5"/>
                  </a:cxn>
                  <a:cxn ang="0">
                    <a:pos x="147" y="146"/>
                  </a:cxn>
                  <a:cxn ang="0">
                    <a:pos x="102" y="260"/>
                  </a:cxn>
                  <a:cxn ang="0">
                    <a:pos x="157" y="142"/>
                  </a:cxn>
                </a:cxnLst>
                <a:rect l="0" t="0" r="r" b="b"/>
                <a:pathLst>
                  <a:path w="165" h="260">
                    <a:moveTo>
                      <a:pt x="157" y="142"/>
                    </a:moveTo>
                    <a:cubicBezTo>
                      <a:pt x="147" y="70"/>
                      <a:pt x="93" y="7"/>
                      <a:pt x="38" y="1"/>
                    </a:cubicBezTo>
                    <a:cubicBezTo>
                      <a:pt x="24" y="0"/>
                      <a:pt x="11" y="2"/>
                      <a:pt x="0" y="7"/>
                    </a:cubicBezTo>
                    <a:cubicBezTo>
                      <a:pt x="8" y="5"/>
                      <a:pt x="18" y="4"/>
                      <a:pt x="28" y="5"/>
                    </a:cubicBezTo>
                    <a:cubicBezTo>
                      <a:pt x="84" y="10"/>
                      <a:pt x="137" y="74"/>
                      <a:pt x="147" y="146"/>
                    </a:cubicBezTo>
                    <a:cubicBezTo>
                      <a:pt x="154" y="200"/>
                      <a:pt x="135" y="244"/>
                      <a:pt x="102" y="260"/>
                    </a:cubicBezTo>
                    <a:cubicBezTo>
                      <a:pt x="141" y="248"/>
                      <a:pt x="165" y="201"/>
                      <a:pt x="157" y="14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47" name="Freeform 29"/>
              <p:cNvSpPr>
                <a:spLocks/>
              </p:cNvSpPr>
              <p:nvPr/>
            </p:nvSpPr>
            <p:spPr bwMode="auto">
              <a:xfrm>
                <a:off x="3006617" y="2508250"/>
                <a:ext cx="776287" cy="974725"/>
              </a:xfrm>
              <a:custGeom>
                <a:avLst/>
                <a:gdLst/>
                <a:ahLst/>
                <a:cxnLst>
                  <a:cxn ang="0">
                    <a:pos x="200" y="142"/>
                  </a:cxn>
                  <a:cxn ang="0">
                    <a:pos x="81" y="1"/>
                  </a:cxn>
                  <a:cxn ang="0">
                    <a:pos x="53" y="3"/>
                  </a:cxn>
                  <a:cxn ang="0">
                    <a:pos x="8" y="118"/>
                  </a:cxn>
                  <a:cxn ang="0">
                    <a:pos x="127" y="259"/>
                  </a:cxn>
                  <a:cxn ang="0">
                    <a:pos x="155" y="256"/>
                  </a:cxn>
                  <a:cxn ang="0">
                    <a:pos x="200" y="142"/>
                  </a:cxn>
                </a:cxnLst>
                <a:rect l="0" t="0" r="r" b="b"/>
                <a:pathLst>
                  <a:path w="207" h="260">
                    <a:moveTo>
                      <a:pt x="200" y="142"/>
                    </a:moveTo>
                    <a:cubicBezTo>
                      <a:pt x="190" y="70"/>
                      <a:pt x="137" y="6"/>
                      <a:pt x="81" y="1"/>
                    </a:cubicBezTo>
                    <a:cubicBezTo>
                      <a:pt x="71" y="0"/>
                      <a:pt x="61" y="1"/>
                      <a:pt x="53" y="3"/>
                    </a:cubicBezTo>
                    <a:cubicBezTo>
                      <a:pt x="19" y="19"/>
                      <a:pt x="0" y="63"/>
                      <a:pt x="8" y="118"/>
                    </a:cubicBezTo>
                    <a:cubicBezTo>
                      <a:pt x="18" y="190"/>
                      <a:pt x="71" y="253"/>
                      <a:pt x="127" y="259"/>
                    </a:cubicBezTo>
                    <a:cubicBezTo>
                      <a:pt x="137" y="260"/>
                      <a:pt x="146" y="259"/>
                      <a:pt x="155" y="256"/>
                    </a:cubicBezTo>
                    <a:cubicBezTo>
                      <a:pt x="188" y="240"/>
                      <a:pt x="207" y="196"/>
                      <a:pt x="200" y="1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A3A3A">
                      <a:shade val="30000"/>
                      <a:satMod val="115000"/>
                    </a:srgbClr>
                  </a:gs>
                  <a:gs pos="50000">
                    <a:srgbClr val="3A3A3A">
                      <a:shade val="67500"/>
                      <a:satMod val="115000"/>
                    </a:srgbClr>
                  </a:gs>
                  <a:gs pos="100000">
                    <a:srgbClr val="3A3A3A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</p:grpSp>
      </p:grpSp>
      <p:sp>
        <p:nvSpPr>
          <p:cNvPr id="51" name="Rectangle 110"/>
          <p:cNvSpPr/>
          <p:nvPr/>
        </p:nvSpPr>
        <p:spPr>
          <a:xfrm>
            <a:off x="2203772" y="5453549"/>
            <a:ext cx="36923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kern="0" dirty="0">
                <a:solidFill>
                  <a:srgbClr val="BE8F45"/>
                </a:solidFill>
                <a:latin typeface="Calibri"/>
                <a:cs typeface="Arial" pitchFamily="34" charset="0"/>
              </a:rPr>
              <a:t>单击此处添加文本</a:t>
            </a:r>
            <a:endParaRPr lang="en-US" altLang="ko-KR" sz="2400" kern="0" dirty="0">
              <a:solidFill>
                <a:srgbClr val="BE8F45"/>
              </a:solidFill>
              <a:latin typeface="Calibri"/>
              <a:cs typeface="Arial" pitchFamily="34" charset="0"/>
            </a:endParaRPr>
          </a:p>
        </p:txBody>
      </p:sp>
      <p:sp>
        <p:nvSpPr>
          <p:cNvPr id="52" name="Rectangle 112"/>
          <p:cNvSpPr/>
          <p:nvPr/>
        </p:nvSpPr>
        <p:spPr>
          <a:xfrm>
            <a:off x="6612199" y="5453549"/>
            <a:ext cx="29794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kern="0" dirty="0">
                <a:solidFill>
                  <a:srgbClr val="BE8F45"/>
                </a:solidFill>
                <a:latin typeface="Calibri"/>
                <a:cs typeface="Arial" pitchFamily="34" charset="0"/>
              </a:rPr>
              <a:t>单击此处添加文本</a:t>
            </a:r>
            <a:endParaRPr lang="en-US" altLang="ko-KR" sz="2400" kern="0" dirty="0">
              <a:solidFill>
                <a:srgbClr val="BE8F45"/>
              </a:solidFill>
              <a:latin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8828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016">
        <p:fade/>
      </p:transition>
    </mc:Choice>
    <mc:Fallback>
      <p:transition spd="med" advTm="10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过渡页</a:t>
            </a:r>
          </a:p>
        </p:txBody>
      </p:sp>
      <p:sp>
        <p:nvSpPr>
          <p:cNvPr id="13" name="矩形 25"/>
          <p:cNvSpPr/>
          <p:nvPr/>
        </p:nvSpPr>
        <p:spPr>
          <a:xfrm rot="21157377">
            <a:off x="2558886" y="4243261"/>
            <a:ext cx="8451598" cy="589468"/>
          </a:xfrm>
          <a:custGeom>
            <a:avLst/>
            <a:gdLst>
              <a:gd name="connsiteX0" fmla="*/ 0 w 6281010"/>
              <a:gd name="connsiteY0" fmla="*/ 0 h 432048"/>
              <a:gd name="connsiteX1" fmla="*/ 6281010 w 6281010"/>
              <a:gd name="connsiteY1" fmla="*/ 0 h 432048"/>
              <a:gd name="connsiteX2" fmla="*/ 6281010 w 6281010"/>
              <a:gd name="connsiteY2" fmla="*/ 432048 h 432048"/>
              <a:gd name="connsiteX3" fmla="*/ 0 w 6281010"/>
              <a:gd name="connsiteY3" fmla="*/ 432048 h 432048"/>
              <a:gd name="connsiteX4" fmla="*/ 0 w 6281010"/>
              <a:gd name="connsiteY4" fmla="*/ 0 h 432048"/>
              <a:gd name="connsiteX0" fmla="*/ 0 w 6281010"/>
              <a:gd name="connsiteY0" fmla="*/ 0 h 435379"/>
              <a:gd name="connsiteX1" fmla="*/ 6281010 w 6281010"/>
              <a:gd name="connsiteY1" fmla="*/ 0 h 435379"/>
              <a:gd name="connsiteX2" fmla="*/ 6232556 w 6281010"/>
              <a:gd name="connsiteY2" fmla="*/ 435379 h 435379"/>
              <a:gd name="connsiteX3" fmla="*/ 0 w 6281010"/>
              <a:gd name="connsiteY3" fmla="*/ 432048 h 435379"/>
              <a:gd name="connsiteX4" fmla="*/ 0 w 6281010"/>
              <a:gd name="connsiteY4" fmla="*/ 0 h 435379"/>
              <a:gd name="connsiteX0" fmla="*/ 66123 w 6281010"/>
              <a:gd name="connsiteY0" fmla="*/ 8561 h 435379"/>
              <a:gd name="connsiteX1" fmla="*/ 6281010 w 6281010"/>
              <a:gd name="connsiteY1" fmla="*/ 0 h 435379"/>
              <a:gd name="connsiteX2" fmla="*/ 6232556 w 6281010"/>
              <a:gd name="connsiteY2" fmla="*/ 435379 h 435379"/>
              <a:gd name="connsiteX3" fmla="*/ 0 w 6281010"/>
              <a:gd name="connsiteY3" fmla="*/ 432048 h 435379"/>
              <a:gd name="connsiteX4" fmla="*/ 66123 w 6281010"/>
              <a:gd name="connsiteY4" fmla="*/ 8561 h 43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81010" h="435379">
                <a:moveTo>
                  <a:pt x="66123" y="8561"/>
                </a:moveTo>
                <a:lnTo>
                  <a:pt x="6281010" y="0"/>
                </a:lnTo>
                <a:lnTo>
                  <a:pt x="6232556" y="435379"/>
                </a:lnTo>
                <a:lnTo>
                  <a:pt x="0" y="432048"/>
                </a:lnTo>
                <a:lnTo>
                  <a:pt x="66123" y="8561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4" name="矩形 24"/>
          <p:cNvSpPr/>
          <p:nvPr/>
        </p:nvSpPr>
        <p:spPr>
          <a:xfrm rot="20776586">
            <a:off x="4998361" y="3146402"/>
            <a:ext cx="4643594" cy="584959"/>
          </a:xfrm>
          <a:custGeom>
            <a:avLst/>
            <a:gdLst>
              <a:gd name="connsiteX0" fmla="*/ 0 w 3450272"/>
              <a:gd name="connsiteY0" fmla="*/ 0 h 432048"/>
              <a:gd name="connsiteX1" fmla="*/ 3450272 w 3450272"/>
              <a:gd name="connsiteY1" fmla="*/ 0 h 432048"/>
              <a:gd name="connsiteX2" fmla="*/ 3450272 w 3450272"/>
              <a:gd name="connsiteY2" fmla="*/ 432048 h 432048"/>
              <a:gd name="connsiteX3" fmla="*/ 0 w 3450272"/>
              <a:gd name="connsiteY3" fmla="*/ 432048 h 432048"/>
              <a:gd name="connsiteX4" fmla="*/ 0 w 3450272"/>
              <a:gd name="connsiteY4" fmla="*/ 0 h 432048"/>
              <a:gd name="connsiteX0" fmla="*/ 0 w 3450272"/>
              <a:gd name="connsiteY0" fmla="*/ 0 h 432048"/>
              <a:gd name="connsiteX1" fmla="*/ 3450272 w 3450272"/>
              <a:gd name="connsiteY1" fmla="*/ 0 h 432048"/>
              <a:gd name="connsiteX2" fmla="*/ 3355481 w 3450272"/>
              <a:gd name="connsiteY2" fmla="*/ 418705 h 432048"/>
              <a:gd name="connsiteX3" fmla="*/ 0 w 3450272"/>
              <a:gd name="connsiteY3" fmla="*/ 432048 h 432048"/>
              <a:gd name="connsiteX4" fmla="*/ 0 w 3450272"/>
              <a:gd name="connsiteY4" fmla="*/ 0 h 432048"/>
              <a:gd name="connsiteX0" fmla="*/ 104044 w 3450272"/>
              <a:gd name="connsiteY0" fmla="*/ 15603 h 432048"/>
              <a:gd name="connsiteX1" fmla="*/ 3450272 w 3450272"/>
              <a:gd name="connsiteY1" fmla="*/ 0 h 432048"/>
              <a:gd name="connsiteX2" fmla="*/ 3355481 w 3450272"/>
              <a:gd name="connsiteY2" fmla="*/ 418705 h 432048"/>
              <a:gd name="connsiteX3" fmla="*/ 0 w 3450272"/>
              <a:gd name="connsiteY3" fmla="*/ 432048 h 432048"/>
              <a:gd name="connsiteX4" fmla="*/ 104044 w 3450272"/>
              <a:gd name="connsiteY4" fmla="*/ 15603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0272" h="432048">
                <a:moveTo>
                  <a:pt x="104044" y="15603"/>
                </a:moveTo>
                <a:lnTo>
                  <a:pt x="3450272" y="0"/>
                </a:lnTo>
                <a:lnTo>
                  <a:pt x="3355481" y="418705"/>
                </a:lnTo>
                <a:lnTo>
                  <a:pt x="0" y="432048"/>
                </a:lnTo>
                <a:lnTo>
                  <a:pt x="104044" y="15603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5" name="矩形 22"/>
          <p:cNvSpPr/>
          <p:nvPr/>
        </p:nvSpPr>
        <p:spPr>
          <a:xfrm rot="20550569">
            <a:off x="3540746" y="2006979"/>
            <a:ext cx="3844976" cy="584959"/>
          </a:xfrm>
          <a:custGeom>
            <a:avLst/>
            <a:gdLst>
              <a:gd name="connsiteX0" fmla="*/ 0 w 2852691"/>
              <a:gd name="connsiteY0" fmla="*/ 0 h 432048"/>
              <a:gd name="connsiteX1" fmla="*/ 2852691 w 2852691"/>
              <a:gd name="connsiteY1" fmla="*/ 0 h 432048"/>
              <a:gd name="connsiteX2" fmla="*/ 2852691 w 2852691"/>
              <a:gd name="connsiteY2" fmla="*/ 432048 h 432048"/>
              <a:gd name="connsiteX3" fmla="*/ 0 w 2852691"/>
              <a:gd name="connsiteY3" fmla="*/ 432048 h 432048"/>
              <a:gd name="connsiteX4" fmla="*/ 0 w 2852691"/>
              <a:gd name="connsiteY4" fmla="*/ 0 h 432048"/>
              <a:gd name="connsiteX0" fmla="*/ 0 w 2852691"/>
              <a:gd name="connsiteY0" fmla="*/ 0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0 w 2852691"/>
              <a:gd name="connsiteY4" fmla="*/ 0 h 432048"/>
              <a:gd name="connsiteX0" fmla="*/ 145023 w 2852691"/>
              <a:gd name="connsiteY0" fmla="*/ 25726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145023 w 2852691"/>
              <a:gd name="connsiteY4" fmla="*/ 25726 h 432048"/>
              <a:gd name="connsiteX0" fmla="*/ 129093 w 2852691"/>
              <a:gd name="connsiteY0" fmla="*/ 34022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129093 w 2852691"/>
              <a:gd name="connsiteY4" fmla="*/ 34022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691" h="432048">
                <a:moveTo>
                  <a:pt x="129093" y="34022"/>
                </a:moveTo>
                <a:lnTo>
                  <a:pt x="2852691" y="0"/>
                </a:lnTo>
                <a:lnTo>
                  <a:pt x="2720112" y="430217"/>
                </a:lnTo>
                <a:lnTo>
                  <a:pt x="0" y="432048"/>
                </a:lnTo>
                <a:lnTo>
                  <a:pt x="129093" y="34022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5480" y="1450675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 smtClean="0">
                <a:solidFill>
                  <a:srgbClr val="FFD478"/>
                </a:solidFill>
              </a:rPr>
              <a:t>一  单击此处添加标题</a:t>
            </a:r>
            <a:endParaRPr lang="zh-CN" altLang="en-US" sz="2200" b="1" dirty="0">
              <a:solidFill>
                <a:srgbClr val="FFD478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23933" y="2569245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二  单击此处添加标题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139568" y="3687814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三  单击此处添加标题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2625036" y="4788257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四  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272091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316">
        <p:fade/>
      </p:transition>
    </mc:Choice>
    <mc:Fallback>
      <p:transition spd="med" advTm="23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"/>
                            </p:stCondLst>
                            <p:childTnLst>
                              <p:par>
                                <p:cTn id="12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-0.15938 -0.12546 " pathEditMode="relative" rAng="0" ptsTypes="AA">
                                      <p:cBhvr>
                                        <p:cTn id="2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69" y="-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12" name="Oval 12"/>
          <p:cNvSpPr/>
          <p:nvPr/>
        </p:nvSpPr>
        <p:spPr>
          <a:xfrm>
            <a:off x="3814807" y="1853347"/>
            <a:ext cx="4173132" cy="417313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50000">
                <a:sysClr val="window" lastClr="FFFFFF">
                  <a:lumMod val="85000"/>
                  <a:shade val="67500"/>
                  <a:satMod val="115000"/>
                </a:sysClr>
              </a:gs>
              <a:gs pos="100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16200000" scaled="1"/>
            <a:tileRect/>
          </a:gradFill>
          <a:ln w="254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83038" y="1220755"/>
            <a:ext cx="1564177" cy="1377437"/>
            <a:chOff x="4024371" y="771550"/>
            <a:chExt cx="1173133" cy="1033078"/>
          </a:xfrm>
        </p:grpSpPr>
        <p:sp>
          <p:nvSpPr>
            <p:cNvPr id="14" name="Oval 4"/>
            <p:cNvSpPr/>
            <p:nvPr/>
          </p:nvSpPr>
          <p:spPr>
            <a:xfrm>
              <a:off x="4102580" y="771550"/>
              <a:ext cx="1033078" cy="103307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50000">
                  <a:srgbClr val="F32103"/>
                </a:gs>
                <a:gs pos="100000">
                  <a:srgbClr val="F58A7F"/>
                </a:gs>
              </a:gsLst>
              <a:lin ang="5400000" scaled="1"/>
              <a:tileRect/>
            </a:gradFill>
            <a:ln w="25400" cap="flat" cmpd="sng" algn="ctr">
              <a:solidFill>
                <a:srgbClr val="E1311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15" name="Rectangle 13"/>
            <p:cNvSpPr/>
            <p:nvPr/>
          </p:nvSpPr>
          <p:spPr>
            <a:xfrm>
              <a:off x="4024371" y="1166319"/>
              <a:ext cx="117313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BE8F4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添加文本</a:t>
              </a:r>
              <a:endParaRPr lang="en-US" altLang="zh-CN" b="1" dirty="0">
                <a:solidFill>
                  <a:srgbClr val="BE8F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94123" y="2821647"/>
            <a:ext cx="1489692" cy="1377437"/>
            <a:chOff x="5532685" y="1972219"/>
            <a:chExt cx="1117269" cy="1033078"/>
          </a:xfrm>
        </p:grpSpPr>
        <p:sp>
          <p:nvSpPr>
            <p:cNvPr id="17" name="Oval 5"/>
            <p:cNvSpPr/>
            <p:nvPr/>
          </p:nvSpPr>
          <p:spPr>
            <a:xfrm>
              <a:off x="5532685" y="1972219"/>
              <a:ext cx="1033078" cy="103307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50000">
                  <a:srgbClr val="F32103"/>
                </a:gs>
                <a:gs pos="100000">
                  <a:srgbClr val="F58A7F"/>
                </a:gs>
              </a:gsLst>
              <a:lin ang="5400000" scaled="1"/>
              <a:tileRect/>
            </a:gradFill>
            <a:ln w="25400" cap="flat" cmpd="sng" algn="ctr">
              <a:solidFill>
                <a:srgbClr val="E1311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18" name="Rectangle 14"/>
            <p:cNvSpPr/>
            <p:nvPr/>
          </p:nvSpPr>
          <p:spPr>
            <a:xfrm>
              <a:off x="5532685" y="2376971"/>
              <a:ext cx="111726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BE8F4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添加文本</a:t>
              </a:r>
              <a:endParaRPr lang="en-US" altLang="zh-CN" b="1" dirty="0">
                <a:solidFill>
                  <a:srgbClr val="BE8F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74791" y="4937539"/>
            <a:ext cx="1489692" cy="1377437"/>
            <a:chOff x="4918186" y="3559138"/>
            <a:chExt cx="1117269" cy="1033078"/>
          </a:xfrm>
        </p:grpSpPr>
        <p:sp>
          <p:nvSpPr>
            <p:cNvPr id="20" name="Oval 8"/>
            <p:cNvSpPr/>
            <p:nvPr/>
          </p:nvSpPr>
          <p:spPr>
            <a:xfrm>
              <a:off x="4951704" y="3559138"/>
              <a:ext cx="1033078" cy="103307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50000">
                  <a:srgbClr val="F32103"/>
                </a:gs>
                <a:gs pos="100000">
                  <a:srgbClr val="F58A7F"/>
                </a:gs>
              </a:gsLst>
              <a:lin ang="5400000" scaled="1"/>
              <a:tileRect/>
            </a:gradFill>
            <a:ln w="25400" cap="flat" cmpd="sng" algn="ctr">
              <a:solidFill>
                <a:srgbClr val="E1311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21" name="Rectangle 15"/>
            <p:cNvSpPr/>
            <p:nvPr/>
          </p:nvSpPr>
          <p:spPr>
            <a:xfrm>
              <a:off x="4918186" y="3937177"/>
              <a:ext cx="111726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BE8F4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添加文本</a:t>
              </a:r>
              <a:endParaRPr lang="en-US" altLang="zh-CN" b="1" dirty="0">
                <a:solidFill>
                  <a:srgbClr val="BE8F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91282" y="4937539"/>
            <a:ext cx="1564177" cy="1377437"/>
            <a:chOff x="3130554" y="3559138"/>
            <a:chExt cx="1173133" cy="1033078"/>
          </a:xfrm>
        </p:grpSpPr>
        <p:sp>
          <p:nvSpPr>
            <p:cNvPr id="23" name="Oval 7"/>
            <p:cNvSpPr/>
            <p:nvPr/>
          </p:nvSpPr>
          <p:spPr>
            <a:xfrm>
              <a:off x="3219937" y="3559138"/>
              <a:ext cx="1033078" cy="103307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50000">
                  <a:srgbClr val="F32103"/>
                </a:gs>
                <a:gs pos="100000">
                  <a:srgbClr val="F58A7F"/>
                </a:gs>
              </a:gsLst>
              <a:lin ang="5400000" scaled="1"/>
              <a:tileRect/>
            </a:gradFill>
            <a:ln w="25400" cap="flat" cmpd="sng" algn="ctr">
              <a:solidFill>
                <a:srgbClr val="E1311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24" name="Rectangle 16"/>
            <p:cNvSpPr/>
            <p:nvPr/>
          </p:nvSpPr>
          <p:spPr>
            <a:xfrm>
              <a:off x="3130554" y="3937177"/>
              <a:ext cx="117313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BE8F4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添加文本</a:t>
              </a:r>
              <a:endParaRPr lang="en-US" altLang="zh-CN" b="1" dirty="0">
                <a:solidFill>
                  <a:srgbClr val="BE8F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20921" y="2821647"/>
            <a:ext cx="1415208" cy="1377437"/>
            <a:chOff x="2627784" y="1972219"/>
            <a:chExt cx="1061406" cy="1033078"/>
          </a:xfrm>
        </p:grpSpPr>
        <p:sp>
          <p:nvSpPr>
            <p:cNvPr id="26" name="Oval 6"/>
            <p:cNvSpPr/>
            <p:nvPr/>
          </p:nvSpPr>
          <p:spPr>
            <a:xfrm>
              <a:off x="2656112" y="1972219"/>
              <a:ext cx="1033078" cy="1033078"/>
            </a:xfrm>
            <a:prstGeom prst="ellipse">
              <a:avLst/>
            </a:prstGeom>
            <a:gradFill flip="none" rotWithShape="1">
              <a:gsLst>
                <a:gs pos="0">
                  <a:srgbClr val="C00000"/>
                </a:gs>
                <a:gs pos="50000">
                  <a:srgbClr val="F32103"/>
                </a:gs>
                <a:gs pos="100000">
                  <a:srgbClr val="F58A7F"/>
                </a:gs>
              </a:gsLst>
              <a:lin ang="5400000" scaled="1"/>
              <a:tileRect/>
            </a:gradFill>
            <a:ln w="25400" cap="flat" cmpd="sng" algn="ctr">
              <a:solidFill>
                <a:srgbClr val="E1311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400" b="1" kern="0">
                <a:solidFill>
                  <a:srgbClr val="FFFF00"/>
                </a:solidFill>
                <a:latin typeface="Calibri"/>
              </a:endParaRPr>
            </a:p>
          </p:txBody>
        </p:sp>
        <p:sp>
          <p:nvSpPr>
            <p:cNvPr id="27" name="Rectangle 17"/>
            <p:cNvSpPr/>
            <p:nvPr/>
          </p:nvSpPr>
          <p:spPr>
            <a:xfrm>
              <a:off x="2627784" y="2377342"/>
              <a:ext cx="106140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BE8F4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添加文本</a:t>
              </a:r>
              <a:endParaRPr lang="en-US" b="1" dirty="0">
                <a:solidFill>
                  <a:srgbClr val="BE8F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sp>
        <p:nvSpPr>
          <p:cNvPr id="28" name="Right Arrow 18"/>
          <p:cNvSpPr/>
          <p:nvPr/>
        </p:nvSpPr>
        <p:spPr>
          <a:xfrm rot="16200000">
            <a:off x="5586077" y="2467578"/>
            <a:ext cx="601499" cy="564793"/>
          </a:xfrm>
          <a:prstGeom prst="rightArrow">
            <a:avLst/>
          </a:pr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Right Arrow 19"/>
          <p:cNvSpPr/>
          <p:nvPr/>
        </p:nvSpPr>
        <p:spPr>
          <a:xfrm rot="20346401">
            <a:off x="6709625" y="3508890"/>
            <a:ext cx="601499" cy="564793"/>
          </a:xfrm>
          <a:prstGeom prst="rightArrow">
            <a:avLst/>
          </a:pr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Right Arrow 20"/>
          <p:cNvSpPr/>
          <p:nvPr/>
        </p:nvSpPr>
        <p:spPr>
          <a:xfrm rot="1253599" flipH="1">
            <a:off x="4419127" y="3506212"/>
            <a:ext cx="601499" cy="564793"/>
          </a:xfrm>
          <a:prstGeom prst="rightArrow">
            <a:avLst/>
          </a:pr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Right Arrow 21"/>
          <p:cNvSpPr/>
          <p:nvPr/>
        </p:nvSpPr>
        <p:spPr>
          <a:xfrm rot="18200186" flipH="1">
            <a:off x="4811073" y="4584369"/>
            <a:ext cx="601499" cy="564793"/>
          </a:xfrm>
          <a:prstGeom prst="rightArrow">
            <a:avLst/>
          </a:pr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Right Arrow 22"/>
          <p:cNvSpPr/>
          <p:nvPr/>
        </p:nvSpPr>
        <p:spPr>
          <a:xfrm rot="3399814">
            <a:off x="6375251" y="4584369"/>
            <a:ext cx="601499" cy="564793"/>
          </a:xfrm>
          <a:prstGeom prst="rightArrow">
            <a:avLst/>
          </a:pr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981164" y="3019704"/>
            <a:ext cx="1840416" cy="1840416"/>
            <a:chOff x="3947966" y="2120762"/>
            <a:chExt cx="1380312" cy="1380312"/>
          </a:xfrm>
        </p:grpSpPr>
        <p:sp>
          <p:nvSpPr>
            <p:cNvPr id="34" name="Oval 9"/>
            <p:cNvSpPr/>
            <p:nvPr/>
          </p:nvSpPr>
          <p:spPr>
            <a:xfrm>
              <a:off x="3947966" y="2120762"/>
              <a:ext cx="1380312" cy="1380312"/>
            </a:xfrm>
            <a:prstGeom prst="ellipse">
              <a:avLst/>
            </a:prstGeom>
            <a:gradFill flip="none" rotWithShape="1">
              <a:gsLst>
                <a:gs pos="0">
                  <a:srgbClr val="000000"/>
                </a:gs>
                <a:gs pos="73000">
                  <a:sysClr val="window" lastClr="FFFFFF">
                    <a:lumMod val="50000"/>
                    <a:shade val="67500"/>
                    <a:satMod val="11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5400000" scaled="1"/>
              <a:tileRect/>
            </a:gradFill>
            <a:ln w="76200" cap="flat" cmpd="sng" algn="ctr">
              <a:gradFill>
                <a:gsLst>
                  <a:gs pos="0">
                    <a:sysClr val="window" lastClr="FFFFFF">
                      <a:lumMod val="65000"/>
                    </a:sysClr>
                  </a:gs>
                  <a:gs pos="100000">
                    <a:srgbClr val="000000"/>
                  </a:gs>
                </a:gsLst>
                <a:lin ang="5400000" scaled="0"/>
              </a:gra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Rectangle 10"/>
            <p:cNvSpPr/>
            <p:nvPr/>
          </p:nvSpPr>
          <p:spPr>
            <a:xfrm>
              <a:off x="4080234" y="2580085"/>
              <a:ext cx="1173133" cy="438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white"/>
                  </a:solidFill>
                  <a:latin typeface="Calibri"/>
                </a:rPr>
                <a:t>标题</a:t>
              </a:r>
              <a:endParaRPr lang="en-US" sz="3200" b="1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36" name="Rectangle 179"/>
          <p:cNvSpPr/>
          <p:nvPr/>
        </p:nvSpPr>
        <p:spPr>
          <a:xfrm>
            <a:off x="335360" y="5269910"/>
            <a:ext cx="32111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kern="0" dirty="0">
                <a:solidFill>
                  <a:srgbClr val="BE8F45"/>
                </a:solidFill>
                <a:latin typeface="+mn-ea"/>
                <a:cs typeface="Arial" pitchFamily="34" charset="0"/>
              </a:rPr>
              <a:t>单击此处添加文本</a:t>
            </a:r>
            <a:endParaRPr lang="en-US" sz="2400" b="1" dirty="0">
              <a:solidFill>
                <a:srgbClr val="BE8F45"/>
              </a:solidFill>
              <a:latin typeface="+mn-ea"/>
            </a:endParaRPr>
          </a:p>
        </p:txBody>
      </p:sp>
      <p:sp>
        <p:nvSpPr>
          <p:cNvPr id="37" name="Rectangle 179"/>
          <p:cNvSpPr/>
          <p:nvPr/>
        </p:nvSpPr>
        <p:spPr>
          <a:xfrm>
            <a:off x="8610108" y="1568405"/>
            <a:ext cx="2635109" cy="1733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133" kern="0" dirty="0">
                <a:solidFill>
                  <a:srgbClr val="BE8F45"/>
                </a:solidFill>
                <a:latin typeface="+mn-ea"/>
                <a:cs typeface="Arial" pitchFamily="34" charset="0"/>
              </a:rPr>
              <a:t>单击此处添加文本</a:t>
            </a:r>
            <a:endParaRPr lang="en-US" altLang="zh-CN" sz="2133" kern="0" dirty="0">
              <a:solidFill>
                <a:srgbClr val="BE8F45"/>
              </a:solidFill>
              <a:latin typeface="+mn-ea"/>
              <a:cs typeface="Arial" pitchFamily="34" charset="0"/>
            </a:endParaRPr>
          </a:p>
          <a:p>
            <a:pPr algn="r"/>
            <a:r>
              <a:rPr lang="zh-CN" altLang="en-US" sz="2133" kern="0" dirty="0">
                <a:solidFill>
                  <a:srgbClr val="BE8F45"/>
                </a:solidFill>
                <a:latin typeface="+mn-ea"/>
                <a:cs typeface="Arial" pitchFamily="34" charset="0"/>
              </a:rPr>
              <a:t>单击此处添加文本</a:t>
            </a:r>
            <a:endParaRPr lang="en-US" altLang="zh-CN" sz="2133" dirty="0">
              <a:solidFill>
                <a:srgbClr val="BE8F45"/>
              </a:solidFill>
              <a:latin typeface="+mn-ea"/>
            </a:endParaRPr>
          </a:p>
          <a:p>
            <a:pPr algn="r"/>
            <a:r>
              <a:rPr lang="zh-CN" altLang="en-US" sz="2133" kern="0" dirty="0">
                <a:solidFill>
                  <a:srgbClr val="BE8F45"/>
                </a:solidFill>
                <a:latin typeface="+mn-ea"/>
                <a:cs typeface="Arial" pitchFamily="34" charset="0"/>
              </a:rPr>
              <a:t>单击此处添加文本</a:t>
            </a:r>
            <a:endParaRPr lang="en-US" altLang="zh-CN" sz="2133" dirty="0">
              <a:solidFill>
                <a:srgbClr val="BE8F45"/>
              </a:solidFill>
              <a:latin typeface="+mn-ea"/>
            </a:endParaRPr>
          </a:p>
          <a:p>
            <a:pPr algn="r"/>
            <a:r>
              <a:rPr lang="zh-CN" altLang="en-US" sz="2133" kern="0" dirty="0">
                <a:solidFill>
                  <a:srgbClr val="BE8F45"/>
                </a:solidFill>
                <a:latin typeface="+mn-ea"/>
                <a:cs typeface="Arial" pitchFamily="34" charset="0"/>
              </a:rPr>
              <a:t>单击此处添加文本</a:t>
            </a:r>
            <a:endParaRPr lang="en-US" altLang="zh-CN" sz="2133" dirty="0">
              <a:solidFill>
                <a:srgbClr val="BE8F45"/>
              </a:solidFill>
              <a:latin typeface="+mn-ea"/>
            </a:endParaRPr>
          </a:p>
          <a:p>
            <a:pPr algn="r"/>
            <a:endParaRPr lang="en-US" sz="2133" dirty="0">
              <a:solidFill>
                <a:srgbClr val="BE8F45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3355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3816">
        <p:fade/>
      </p:transition>
    </mc:Choice>
    <mc:Fallback>
      <p:transition spd="med" advTm="38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9984432" y="4320479"/>
            <a:ext cx="2207568" cy="2564905"/>
          </a:xfrm>
          <a:prstGeom prst="ellipse">
            <a:avLst/>
          </a:prstGeom>
          <a:gradFill flip="none" rotWithShape="1">
            <a:gsLst>
              <a:gs pos="0">
                <a:srgbClr val="F32103">
                  <a:alpha val="73000"/>
                </a:srgbClr>
              </a:gs>
              <a:gs pos="100000">
                <a:srgbClr val="F3210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Vangelis - Conquest Of Paradise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2192000" y="6957392"/>
            <a:ext cx="6096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3352" y="188640"/>
            <a:ext cx="1080120" cy="10328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99456" y="443432"/>
            <a:ext cx="5707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gradFill flip="none" rotWithShape="1">
                  <a:gsLst>
                    <a:gs pos="0">
                      <a:srgbClr val="FFD478"/>
                    </a:gs>
                    <a:gs pos="48000">
                      <a:srgbClr val="BE8F45"/>
                    </a:gs>
                    <a:gs pos="100000">
                      <a:srgbClr val="8A632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前言</a:t>
            </a:r>
            <a:endParaRPr lang="zh-CN" altLang="en-US" sz="2800" b="1" dirty="0">
              <a:gradFill flip="none" rotWithShape="1">
                <a:gsLst>
                  <a:gs pos="0">
                    <a:srgbClr val="FFD478"/>
                  </a:gs>
                  <a:gs pos="48000">
                    <a:srgbClr val="BE8F45"/>
                  </a:gs>
                  <a:gs pos="100000">
                    <a:srgbClr val="8A632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416480" y="4653136"/>
            <a:ext cx="1628661" cy="2100859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1607060" y="5439579"/>
            <a:ext cx="305781" cy="30578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999101" y="5703565"/>
            <a:ext cx="178229" cy="178229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343632" y="5439579"/>
            <a:ext cx="164431" cy="164431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233755" y="4653136"/>
            <a:ext cx="262812" cy="262812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488488" y="5805264"/>
            <a:ext cx="262812" cy="262812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52595" y="6155410"/>
            <a:ext cx="262812" cy="262812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282470" y="5058158"/>
            <a:ext cx="262812" cy="262812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39976" y="1628800"/>
            <a:ext cx="5456024" cy="3384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7" name="矩形 66"/>
          <p:cNvSpPr/>
          <p:nvPr/>
        </p:nvSpPr>
        <p:spPr>
          <a:xfrm>
            <a:off x="6528048" y="162880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BE8F45"/>
                </a:solidFill>
              </a:rPr>
              <a:t>单击此处添加标题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6528048" y="2318649"/>
            <a:ext cx="46744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dirty="0" smtClean="0">
                <a:solidFill>
                  <a:srgbClr val="BE8F45"/>
                </a:solidFill>
              </a:rPr>
              <a:t>单击此处添加文本，</a:t>
            </a:r>
            <a:r>
              <a:rPr lang="zh-CN" altLang="en-US" dirty="0">
                <a:solidFill>
                  <a:srgbClr val="BE8F45"/>
                </a:solidFill>
              </a:rPr>
              <a:t>单击此处添加文本</a:t>
            </a:r>
            <a:r>
              <a:rPr lang="zh-CN" altLang="en-US" dirty="0" smtClean="0">
                <a:solidFill>
                  <a:srgbClr val="BE8F45"/>
                </a:solidFill>
              </a:rPr>
              <a:t>，</a:t>
            </a:r>
            <a:r>
              <a:rPr lang="zh-CN" altLang="en-US" dirty="0">
                <a:solidFill>
                  <a:srgbClr val="BE8F45"/>
                </a:solidFill>
              </a:rPr>
              <a:t>单击此处添加文本</a:t>
            </a:r>
            <a:r>
              <a:rPr lang="zh-CN" altLang="en-US" dirty="0" smtClean="0">
                <a:solidFill>
                  <a:srgbClr val="BE8F45"/>
                </a:solidFill>
              </a:rPr>
              <a:t>，</a:t>
            </a:r>
            <a:r>
              <a:rPr lang="zh-CN" altLang="en-US" dirty="0">
                <a:solidFill>
                  <a:srgbClr val="BE8F45"/>
                </a:solidFill>
              </a:rPr>
              <a:t>单击此处添加文本</a:t>
            </a:r>
            <a:r>
              <a:rPr lang="zh-CN" altLang="en-US" dirty="0" smtClean="0">
                <a:solidFill>
                  <a:srgbClr val="BE8F45"/>
                </a:solidFill>
              </a:rPr>
              <a:t>，</a:t>
            </a:r>
            <a:r>
              <a:rPr lang="zh-CN" altLang="en-US" dirty="0">
                <a:solidFill>
                  <a:srgbClr val="BE8F45"/>
                </a:solidFill>
              </a:rPr>
              <a:t>单</a:t>
            </a:r>
            <a:r>
              <a:rPr lang="zh-CN" altLang="en-US" dirty="0" smtClean="0">
                <a:solidFill>
                  <a:srgbClr val="BE8F45"/>
                </a:solidFill>
              </a:rPr>
              <a:t>击亮亮图文旗舰店</a:t>
            </a:r>
            <a:r>
              <a:rPr lang="en-US" altLang="zh-CN" dirty="0" smtClean="0">
                <a:solidFill>
                  <a:srgbClr val="BE8F45"/>
                </a:solidFill>
              </a:rPr>
              <a:t>https://liangliangtuwen.tmall.com</a:t>
            </a:r>
            <a:endParaRPr lang="zh-CN" altLang="en-US" dirty="0">
              <a:solidFill>
                <a:srgbClr val="BE8F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0420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4834">
        <p:fade/>
      </p:transition>
    </mc:Choice>
    <mc:Fallback>
      <p:transition spd="med" advTm="483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9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4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8" grpId="0" animBg="1"/>
      <p:bldP spid="6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67" grpId="0"/>
      <p:bldP spid="68" grpId="0"/>
    </p:bldLst>
  </p:timing>
  <p:extLst mod="1">
    <p:ext uri="{E180D4A7-C9FB-4DFB-919C-405C955672EB}">
      <p14:showEvtLst xmlns:p14="http://schemas.microsoft.com/office/powerpoint/2010/main" xmlns="">
        <p14:playEvt time="0" objId="5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52759" y="1124744"/>
            <a:ext cx="9245600" cy="5014384"/>
            <a:chOff x="1497187" y="785788"/>
            <a:chExt cx="6934200" cy="3760788"/>
          </a:xfrm>
        </p:grpSpPr>
        <p:grpSp>
          <p:nvGrpSpPr>
            <p:cNvPr id="4" name="Group 193"/>
            <p:cNvGrpSpPr>
              <a:grpSpLocks/>
            </p:cNvGrpSpPr>
            <p:nvPr/>
          </p:nvGrpSpPr>
          <p:grpSpPr bwMode="auto">
            <a:xfrm>
              <a:off x="2900537" y="1047726"/>
              <a:ext cx="4716462" cy="3221037"/>
              <a:chOff x="1655" y="1509"/>
              <a:chExt cx="2971" cy="2029"/>
            </a:xfrm>
          </p:grpSpPr>
          <p:sp>
            <p:nvSpPr>
              <p:cNvPr id="215" name="Line 41"/>
              <p:cNvSpPr>
                <a:spLocks noChangeShapeType="1"/>
              </p:cNvSpPr>
              <p:nvPr/>
            </p:nvSpPr>
            <p:spPr bwMode="auto">
              <a:xfrm flipV="1">
                <a:off x="1655" y="3504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16" name="Line 42"/>
              <p:cNvSpPr>
                <a:spLocks noChangeShapeType="1"/>
              </p:cNvSpPr>
              <p:nvPr/>
            </p:nvSpPr>
            <p:spPr bwMode="auto">
              <a:xfrm flipV="1">
                <a:off x="1655" y="343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17" name="Line 43"/>
              <p:cNvSpPr>
                <a:spLocks noChangeShapeType="1"/>
              </p:cNvSpPr>
              <p:nvPr/>
            </p:nvSpPr>
            <p:spPr bwMode="auto">
              <a:xfrm flipV="1">
                <a:off x="1655" y="3367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18" name="Line 44"/>
              <p:cNvSpPr>
                <a:spLocks noChangeShapeType="1"/>
              </p:cNvSpPr>
              <p:nvPr/>
            </p:nvSpPr>
            <p:spPr bwMode="auto">
              <a:xfrm flipV="1">
                <a:off x="1655" y="3298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19" name="Line 45"/>
              <p:cNvSpPr>
                <a:spLocks noChangeShapeType="1"/>
              </p:cNvSpPr>
              <p:nvPr/>
            </p:nvSpPr>
            <p:spPr bwMode="auto">
              <a:xfrm flipV="1">
                <a:off x="1655" y="3229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20" name="Line 46"/>
              <p:cNvSpPr>
                <a:spLocks noChangeShapeType="1"/>
              </p:cNvSpPr>
              <p:nvPr/>
            </p:nvSpPr>
            <p:spPr bwMode="auto">
              <a:xfrm flipV="1">
                <a:off x="1655" y="3160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21" name="Line 47"/>
              <p:cNvSpPr>
                <a:spLocks noChangeShapeType="1"/>
              </p:cNvSpPr>
              <p:nvPr/>
            </p:nvSpPr>
            <p:spPr bwMode="auto">
              <a:xfrm flipV="1">
                <a:off x="1655" y="3092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22" name="Line 48"/>
              <p:cNvSpPr>
                <a:spLocks noChangeShapeType="1"/>
              </p:cNvSpPr>
              <p:nvPr/>
            </p:nvSpPr>
            <p:spPr bwMode="auto">
              <a:xfrm flipV="1">
                <a:off x="1655" y="302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23" name="Line 49"/>
              <p:cNvSpPr>
                <a:spLocks noChangeShapeType="1"/>
              </p:cNvSpPr>
              <p:nvPr/>
            </p:nvSpPr>
            <p:spPr bwMode="auto">
              <a:xfrm flipV="1">
                <a:off x="1655" y="295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24" name="Line 50"/>
              <p:cNvSpPr>
                <a:spLocks noChangeShapeType="1"/>
              </p:cNvSpPr>
              <p:nvPr/>
            </p:nvSpPr>
            <p:spPr bwMode="auto">
              <a:xfrm flipV="1">
                <a:off x="1655" y="288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25" name="Line 51"/>
              <p:cNvSpPr>
                <a:spLocks noChangeShapeType="1"/>
              </p:cNvSpPr>
              <p:nvPr/>
            </p:nvSpPr>
            <p:spPr bwMode="auto">
              <a:xfrm flipV="1">
                <a:off x="1655" y="2816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26" name="Line 52"/>
              <p:cNvSpPr>
                <a:spLocks noChangeShapeType="1"/>
              </p:cNvSpPr>
              <p:nvPr/>
            </p:nvSpPr>
            <p:spPr bwMode="auto">
              <a:xfrm flipV="1">
                <a:off x="1655" y="2748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27" name="Line 53"/>
              <p:cNvSpPr>
                <a:spLocks noChangeShapeType="1"/>
              </p:cNvSpPr>
              <p:nvPr/>
            </p:nvSpPr>
            <p:spPr bwMode="auto">
              <a:xfrm flipV="1">
                <a:off x="1655" y="2678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28" name="Line 54"/>
              <p:cNvSpPr>
                <a:spLocks noChangeShapeType="1"/>
              </p:cNvSpPr>
              <p:nvPr/>
            </p:nvSpPr>
            <p:spPr bwMode="auto">
              <a:xfrm flipV="1">
                <a:off x="1655" y="2610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29" name="Line 55"/>
              <p:cNvSpPr>
                <a:spLocks noChangeShapeType="1"/>
              </p:cNvSpPr>
              <p:nvPr/>
            </p:nvSpPr>
            <p:spPr bwMode="auto">
              <a:xfrm flipV="1">
                <a:off x="1655" y="2541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30" name="Line 56"/>
              <p:cNvSpPr>
                <a:spLocks noChangeShapeType="1"/>
              </p:cNvSpPr>
              <p:nvPr/>
            </p:nvSpPr>
            <p:spPr bwMode="auto">
              <a:xfrm flipV="1">
                <a:off x="1655" y="247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31" name="Line 57"/>
              <p:cNvSpPr>
                <a:spLocks noChangeShapeType="1"/>
              </p:cNvSpPr>
              <p:nvPr/>
            </p:nvSpPr>
            <p:spPr bwMode="auto">
              <a:xfrm flipV="1">
                <a:off x="1655" y="2403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32" name="Line 58"/>
              <p:cNvSpPr>
                <a:spLocks noChangeShapeType="1"/>
              </p:cNvSpPr>
              <p:nvPr/>
            </p:nvSpPr>
            <p:spPr bwMode="auto">
              <a:xfrm flipV="1">
                <a:off x="1655" y="233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33" name="Line 59"/>
              <p:cNvSpPr>
                <a:spLocks noChangeShapeType="1"/>
              </p:cNvSpPr>
              <p:nvPr/>
            </p:nvSpPr>
            <p:spPr bwMode="auto">
              <a:xfrm flipV="1">
                <a:off x="1655" y="2266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34" name="Line 60"/>
              <p:cNvSpPr>
                <a:spLocks noChangeShapeType="1"/>
              </p:cNvSpPr>
              <p:nvPr/>
            </p:nvSpPr>
            <p:spPr bwMode="auto">
              <a:xfrm flipV="1">
                <a:off x="1655" y="2196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35" name="Line 61"/>
              <p:cNvSpPr>
                <a:spLocks noChangeShapeType="1"/>
              </p:cNvSpPr>
              <p:nvPr/>
            </p:nvSpPr>
            <p:spPr bwMode="auto">
              <a:xfrm flipV="1">
                <a:off x="1655" y="2128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36" name="Line 62"/>
              <p:cNvSpPr>
                <a:spLocks noChangeShapeType="1"/>
              </p:cNvSpPr>
              <p:nvPr/>
            </p:nvSpPr>
            <p:spPr bwMode="auto">
              <a:xfrm flipV="1">
                <a:off x="1655" y="2059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37" name="Line 63"/>
              <p:cNvSpPr>
                <a:spLocks noChangeShapeType="1"/>
              </p:cNvSpPr>
              <p:nvPr/>
            </p:nvSpPr>
            <p:spPr bwMode="auto">
              <a:xfrm flipV="1">
                <a:off x="1655" y="1991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38" name="Line 64"/>
              <p:cNvSpPr>
                <a:spLocks noChangeShapeType="1"/>
              </p:cNvSpPr>
              <p:nvPr/>
            </p:nvSpPr>
            <p:spPr bwMode="auto">
              <a:xfrm flipV="1">
                <a:off x="1655" y="1922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39" name="Line 65"/>
              <p:cNvSpPr>
                <a:spLocks noChangeShapeType="1"/>
              </p:cNvSpPr>
              <p:nvPr/>
            </p:nvSpPr>
            <p:spPr bwMode="auto">
              <a:xfrm flipV="1">
                <a:off x="1655" y="185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40" name="Line 66"/>
              <p:cNvSpPr>
                <a:spLocks noChangeShapeType="1"/>
              </p:cNvSpPr>
              <p:nvPr/>
            </p:nvSpPr>
            <p:spPr bwMode="auto">
              <a:xfrm flipV="1">
                <a:off x="1655" y="178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41" name="Line 67"/>
              <p:cNvSpPr>
                <a:spLocks noChangeShapeType="1"/>
              </p:cNvSpPr>
              <p:nvPr/>
            </p:nvSpPr>
            <p:spPr bwMode="auto">
              <a:xfrm flipV="1">
                <a:off x="1655" y="171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42" name="Line 68"/>
              <p:cNvSpPr>
                <a:spLocks noChangeShapeType="1"/>
              </p:cNvSpPr>
              <p:nvPr/>
            </p:nvSpPr>
            <p:spPr bwMode="auto">
              <a:xfrm flipV="1">
                <a:off x="1655" y="1647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43" name="Line 69"/>
              <p:cNvSpPr>
                <a:spLocks noChangeShapeType="1"/>
              </p:cNvSpPr>
              <p:nvPr/>
            </p:nvSpPr>
            <p:spPr bwMode="auto">
              <a:xfrm flipV="1">
                <a:off x="1655" y="1577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44" name="Line 70"/>
              <p:cNvSpPr>
                <a:spLocks noChangeShapeType="1"/>
              </p:cNvSpPr>
              <p:nvPr/>
            </p:nvSpPr>
            <p:spPr bwMode="auto">
              <a:xfrm flipV="1">
                <a:off x="1655" y="1509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45" name="Line 71"/>
              <p:cNvSpPr>
                <a:spLocks noChangeShapeType="1"/>
              </p:cNvSpPr>
              <p:nvPr/>
            </p:nvSpPr>
            <p:spPr bwMode="auto">
              <a:xfrm flipV="1">
                <a:off x="2399" y="3504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46" name="Line 72"/>
              <p:cNvSpPr>
                <a:spLocks noChangeShapeType="1"/>
              </p:cNvSpPr>
              <p:nvPr/>
            </p:nvSpPr>
            <p:spPr bwMode="auto">
              <a:xfrm flipV="1">
                <a:off x="2399" y="343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47" name="Line 73"/>
              <p:cNvSpPr>
                <a:spLocks noChangeShapeType="1"/>
              </p:cNvSpPr>
              <p:nvPr/>
            </p:nvSpPr>
            <p:spPr bwMode="auto">
              <a:xfrm flipV="1">
                <a:off x="2399" y="3367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48" name="Line 74"/>
              <p:cNvSpPr>
                <a:spLocks noChangeShapeType="1"/>
              </p:cNvSpPr>
              <p:nvPr/>
            </p:nvSpPr>
            <p:spPr bwMode="auto">
              <a:xfrm flipV="1">
                <a:off x="2399" y="3298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49" name="Line 75"/>
              <p:cNvSpPr>
                <a:spLocks noChangeShapeType="1"/>
              </p:cNvSpPr>
              <p:nvPr/>
            </p:nvSpPr>
            <p:spPr bwMode="auto">
              <a:xfrm flipV="1">
                <a:off x="2399" y="3229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50" name="Line 76"/>
              <p:cNvSpPr>
                <a:spLocks noChangeShapeType="1"/>
              </p:cNvSpPr>
              <p:nvPr/>
            </p:nvSpPr>
            <p:spPr bwMode="auto">
              <a:xfrm flipV="1">
                <a:off x="2399" y="3160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51" name="Line 77"/>
              <p:cNvSpPr>
                <a:spLocks noChangeShapeType="1"/>
              </p:cNvSpPr>
              <p:nvPr/>
            </p:nvSpPr>
            <p:spPr bwMode="auto">
              <a:xfrm flipV="1">
                <a:off x="2399" y="3092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52" name="Line 78"/>
              <p:cNvSpPr>
                <a:spLocks noChangeShapeType="1"/>
              </p:cNvSpPr>
              <p:nvPr/>
            </p:nvSpPr>
            <p:spPr bwMode="auto">
              <a:xfrm flipV="1">
                <a:off x="2399" y="302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53" name="Line 79"/>
              <p:cNvSpPr>
                <a:spLocks noChangeShapeType="1"/>
              </p:cNvSpPr>
              <p:nvPr/>
            </p:nvSpPr>
            <p:spPr bwMode="auto">
              <a:xfrm flipV="1">
                <a:off x="2399" y="295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54" name="Line 80"/>
              <p:cNvSpPr>
                <a:spLocks noChangeShapeType="1"/>
              </p:cNvSpPr>
              <p:nvPr/>
            </p:nvSpPr>
            <p:spPr bwMode="auto">
              <a:xfrm flipV="1">
                <a:off x="2399" y="288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55" name="Line 81"/>
              <p:cNvSpPr>
                <a:spLocks noChangeShapeType="1"/>
              </p:cNvSpPr>
              <p:nvPr/>
            </p:nvSpPr>
            <p:spPr bwMode="auto">
              <a:xfrm flipV="1">
                <a:off x="2399" y="2816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56" name="Line 82"/>
              <p:cNvSpPr>
                <a:spLocks noChangeShapeType="1"/>
              </p:cNvSpPr>
              <p:nvPr/>
            </p:nvSpPr>
            <p:spPr bwMode="auto">
              <a:xfrm flipV="1">
                <a:off x="2399" y="2748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57" name="Line 83"/>
              <p:cNvSpPr>
                <a:spLocks noChangeShapeType="1"/>
              </p:cNvSpPr>
              <p:nvPr/>
            </p:nvSpPr>
            <p:spPr bwMode="auto">
              <a:xfrm flipV="1">
                <a:off x="2399" y="2678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58" name="Line 84"/>
              <p:cNvSpPr>
                <a:spLocks noChangeShapeType="1"/>
              </p:cNvSpPr>
              <p:nvPr/>
            </p:nvSpPr>
            <p:spPr bwMode="auto">
              <a:xfrm flipV="1">
                <a:off x="2399" y="2610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59" name="Line 85"/>
              <p:cNvSpPr>
                <a:spLocks noChangeShapeType="1"/>
              </p:cNvSpPr>
              <p:nvPr/>
            </p:nvSpPr>
            <p:spPr bwMode="auto">
              <a:xfrm flipV="1">
                <a:off x="2399" y="2541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60" name="Line 86"/>
              <p:cNvSpPr>
                <a:spLocks noChangeShapeType="1"/>
              </p:cNvSpPr>
              <p:nvPr/>
            </p:nvSpPr>
            <p:spPr bwMode="auto">
              <a:xfrm flipV="1">
                <a:off x="2399" y="247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61" name="Line 87"/>
              <p:cNvSpPr>
                <a:spLocks noChangeShapeType="1"/>
              </p:cNvSpPr>
              <p:nvPr/>
            </p:nvSpPr>
            <p:spPr bwMode="auto">
              <a:xfrm flipV="1">
                <a:off x="2399" y="2403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62" name="Line 88"/>
              <p:cNvSpPr>
                <a:spLocks noChangeShapeType="1"/>
              </p:cNvSpPr>
              <p:nvPr/>
            </p:nvSpPr>
            <p:spPr bwMode="auto">
              <a:xfrm flipV="1">
                <a:off x="2399" y="233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63" name="Line 89"/>
              <p:cNvSpPr>
                <a:spLocks noChangeShapeType="1"/>
              </p:cNvSpPr>
              <p:nvPr/>
            </p:nvSpPr>
            <p:spPr bwMode="auto">
              <a:xfrm flipV="1">
                <a:off x="2399" y="2266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64" name="Line 90"/>
              <p:cNvSpPr>
                <a:spLocks noChangeShapeType="1"/>
              </p:cNvSpPr>
              <p:nvPr/>
            </p:nvSpPr>
            <p:spPr bwMode="auto">
              <a:xfrm flipV="1">
                <a:off x="2399" y="2196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65" name="Line 91"/>
              <p:cNvSpPr>
                <a:spLocks noChangeShapeType="1"/>
              </p:cNvSpPr>
              <p:nvPr/>
            </p:nvSpPr>
            <p:spPr bwMode="auto">
              <a:xfrm flipV="1">
                <a:off x="2399" y="2128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66" name="Line 92"/>
              <p:cNvSpPr>
                <a:spLocks noChangeShapeType="1"/>
              </p:cNvSpPr>
              <p:nvPr/>
            </p:nvSpPr>
            <p:spPr bwMode="auto">
              <a:xfrm flipV="1">
                <a:off x="2399" y="2059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67" name="Line 93"/>
              <p:cNvSpPr>
                <a:spLocks noChangeShapeType="1"/>
              </p:cNvSpPr>
              <p:nvPr/>
            </p:nvSpPr>
            <p:spPr bwMode="auto">
              <a:xfrm flipV="1">
                <a:off x="2399" y="1991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68" name="Line 94"/>
              <p:cNvSpPr>
                <a:spLocks noChangeShapeType="1"/>
              </p:cNvSpPr>
              <p:nvPr/>
            </p:nvSpPr>
            <p:spPr bwMode="auto">
              <a:xfrm flipV="1">
                <a:off x="2399" y="1922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69" name="Line 95"/>
              <p:cNvSpPr>
                <a:spLocks noChangeShapeType="1"/>
              </p:cNvSpPr>
              <p:nvPr/>
            </p:nvSpPr>
            <p:spPr bwMode="auto">
              <a:xfrm flipV="1">
                <a:off x="2399" y="185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70" name="Line 96"/>
              <p:cNvSpPr>
                <a:spLocks noChangeShapeType="1"/>
              </p:cNvSpPr>
              <p:nvPr/>
            </p:nvSpPr>
            <p:spPr bwMode="auto">
              <a:xfrm flipV="1">
                <a:off x="2399" y="178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71" name="Line 97"/>
              <p:cNvSpPr>
                <a:spLocks noChangeShapeType="1"/>
              </p:cNvSpPr>
              <p:nvPr/>
            </p:nvSpPr>
            <p:spPr bwMode="auto">
              <a:xfrm flipV="1">
                <a:off x="2399" y="171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72" name="Line 98"/>
              <p:cNvSpPr>
                <a:spLocks noChangeShapeType="1"/>
              </p:cNvSpPr>
              <p:nvPr/>
            </p:nvSpPr>
            <p:spPr bwMode="auto">
              <a:xfrm flipV="1">
                <a:off x="2399" y="1647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73" name="Line 99"/>
              <p:cNvSpPr>
                <a:spLocks noChangeShapeType="1"/>
              </p:cNvSpPr>
              <p:nvPr/>
            </p:nvSpPr>
            <p:spPr bwMode="auto">
              <a:xfrm flipV="1">
                <a:off x="2399" y="1577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74" name="Line 100"/>
              <p:cNvSpPr>
                <a:spLocks noChangeShapeType="1"/>
              </p:cNvSpPr>
              <p:nvPr/>
            </p:nvSpPr>
            <p:spPr bwMode="auto">
              <a:xfrm flipV="1">
                <a:off x="2399" y="1509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75" name="Line 101"/>
              <p:cNvSpPr>
                <a:spLocks noChangeShapeType="1"/>
              </p:cNvSpPr>
              <p:nvPr/>
            </p:nvSpPr>
            <p:spPr bwMode="auto">
              <a:xfrm flipV="1">
                <a:off x="3137" y="3504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76" name="Line 102"/>
              <p:cNvSpPr>
                <a:spLocks noChangeShapeType="1"/>
              </p:cNvSpPr>
              <p:nvPr/>
            </p:nvSpPr>
            <p:spPr bwMode="auto">
              <a:xfrm flipV="1">
                <a:off x="3137" y="343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77" name="Line 103"/>
              <p:cNvSpPr>
                <a:spLocks noChangeShapeType="1"/>
              </p:cNvSpPr>
              <p:nvPr/>
            </p:nvSpPr>
            <p:spPr bwMode="auto">
              <a:xfrm flipV="1">
                <a:off x="3137" y="3367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78" name="Line 104"/>
              <p:cNvSpPr>
                <a:spLocks noChangeShapeType="1"/>
              </p:cNvSpPr>
              <p:nvPr/>
            </p:nvSpPr>
            <p:spPr bwMode="auto">
              <a:xfrm flipV="1">
                <a:off x="3137" y="3298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79" name="Line 105"/>
              <p:cNvSpPr>
                <a:spLocks noChangeShapeType="1"/>
              </p:cNvSpPr>
              <p:nvPr/>
            </p:nvSpPr>
            <p:spPr bwMode="auto">
              <a:xfrm flipV="1">
                <a:off x="3137" y="3229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80" name="Line 106"/>
              <p:cNvSpPr>
                <a:spLocks noChangeShapeType="1"/>
              </p:cNvSpPr>
              <p:nvPr/>
            </p:nvSpPr>
            <p:spPr bwMode="auto">
              <a:xfrm flipV="1">
                <a:off x="3137" y="3160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81" name="Line 107"/>
              <p:cNvSpPr>
                <a:spLocks noChangeShapeType="1"/>
              </p:cNvSpPr>
              <p:nvPr/>
            </p:nvSpPr>
            <p:spPr bwMode="auto">
              <a:xfrm flipV="1">
                <a:off x="3137" y="3092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82" name="Line 108"/>
              <p:cNvSpPr>
                <a:spLocks noChangeShapeType="1"/>
              </p:cNvSpPr>
              <p:nvPr/>
            </p:nvSpPr>
            <p:spPr bwMode="auto">
              <a:xfrm flipV="1">
                <a:off x="3137" y="302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83" name="Line 109"/>
              <p:cNvSpPr>
                <a:spLocks noChangeShapeType="1"/>
              </p:cNvSpPr>
              <p:nvPr/>
            </p:nvSpPr>
            <p:spPr bwMode="auto">
              <a:xfrm flipV="1">
                <a:off x="3137" y="295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84" name="Line 110"/>
              <p:cNvSpPr>
                <a:spLocks noChangeShapeType="1"/>
              </p:cNvSpPr>
              <p:nvPr/>
            </p:nvSpPr>
            <p:spPr bwMode="auto">
              <a:xfrm flipV="1">
                <a:off x="3137" y="288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85" name="Line 111"/>
              <p:cNvSpPr>
                <a:spLocks noChangeShapeType="1"/>
              </p:cNvSpPr>
              <p:nvPr/>
            </p:nvSpPr>
            <p:spPr bwMode="auto">
              <a:xfrm flipV="1">
                <a:off x="3137" y="2816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86" name="Line 112"/>
              <p:cNvSpPr>
                <a:spLocks noChangeShapeType="1"/>
              </p:cNvSpPr>
              <p:nvPr/>
            </p:nvSpPr>
            <p:spPr bwMode="auto">
              <a:xfrm flipV="1">
                <a:off x="3137" y="2748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87" name="Line 113"/>
              <p:cNvSpPr>
                <a:spLocks noChangeShapeType="1"/>
              </p:cNvSpPr>
              <p:nvPr/>
            </p:nvSpPr>
            <p:spPr bwMode="auto">
              <a:xfrm flipV="1">
                <a:off x="3137" y="2678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88" name="Line 114"/>
              <p:cNvSpPr>
                <a:spLocks noChangeShapeType="1"/>
              </p:cNvSpPr>
              <p:nvPr/>
            </p:nvSpPr>
            <p:spPr bwMode="auto">
              <a:xfrm flipV="1">
                <a:off x="3137" y="2610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89" name="Line 115"/>
              <p:cNvSpPr>
                <a:spLocks noChangeShapeType="1"/>
              </p:cNvSpPr>
              <p:nvPr/>
            </p:nvSpPr>
            <p:spPr bwMode="auto">
              <a:xfrm flipV="1">
                <a:off x="3137" y="2541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90" name="Line 116"/>
              <p:cNvSpPr>
                <a:spLocks noChangeShapeType="1"/>
              </p:cNvSpPr>
              <p:nvPr/>
            </p:nvSpPr>
            <p:spPr bwMode="auto">
              <a:xfrm flipV="1">
                <a:off x="3137" y="247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91" name="Line 117"/>
              <p:cNvSpPr>
                <a:spLocks noChangeShapeType="1"/>
              </p:cNvSpPr>
              <p:nvPr/>
            </p:nvSpPr>
            <p:spPr bwMode="auto">
              <a:xfrm flipV="1">
                <a:off x="3137" y="2403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92" name="Line 118"/>
              <p:cNvSpPr>
                <a:spLocks noChangeShapeType="1"/>
              </p:cNvSpPr>
              <p:nvPr/>
            </p:nvSpPr>
            <p:spPr bwMode="auto">
              <a:xfrm flipV="1">
                <a:off x="3137" y="233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93" name="Line 119"/>
              <p:cNvSpPr>
                <a:spLocks noChangeShapeType="1"/>
              </p:cNvSpPr>
              <p:nvPr/>
            </p:nvSpPr>
            <p:spPr bwMode="auto">
              <a:xfrm flipV="1">
                <a:off x="3137" y="2266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94" name="Line 120"/>
              <p:cNvSpPr>
                <a:spLocks noChangeShapeType="1"/>
              </p:cNvSpPr>
              <p:nvPr/>
            </p:nvSpPr>
            <p:spPr bwMode="auto">
              <a:xfrm flipV="1">
                <a:off x="3137" y="2196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95" name="Line 121"/>
              <p:cNvSpPr>
                <a:spLocks noChangeShapeType="1"/>
              </p:cNvSpPr>
              <p:nvPr/>
            </p:nvSpPr>
            <p:spPr bwMode="auto">
              <a:xfrm flipV="1">
                <a:off x="3137" y="2128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96" name="Line 122"/>
              <p:cNvSpPr>
                <a:spLocks noChangeShapeType="1"/>
              </p:cNvSpPr>
              <p:nvPr/>
            </p:nvSpPr>
            <p:spPr bwMode="auto">
              <a:xfrm flipV="1">
                <a:off x="3137" y="2059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97" name="Line 123"/>
              <p:cNvSpPr>
                <a:spLocks noChangeShapeType="1"/>
              </p:cNvSpPr>
              <p:nvPr/>
            </p:nvSpPr>
            <p:spPr bwMode="auto">
              <a:xfrm flipV="1">
                <a:off x="3137" y="1991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98" name="Line 124"/>
              <p:cNvSpPr>
                <a:spLocks noChangeShapeType="1"/>
              </p:cNvSpPr>
              <p:nvPr/>
            </p:nvSpPr>
            <p:spPr bwMode="auto">
              <a:xfrm flipV="1">
                <a:off x="3137" y="1922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99" name="Line 125"/>
              <p:cNvSpPr>
                <a:spLocks noChangeShapeType="1"/>
              </p:cNvSpPr>
              <p:nvPr/>
            </p:nvSpPr>
            <p:spPr bwMode="auto">
              <a:xfrm flipV="1">
                <a:off x="3137" y="185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00" name="Line 126"/>
              <p:cNvSpPr>
                <a:spLocks noChangeShapeType="1"/>
              </p:cNvSpPr>
              <p:nvPr/>
            </p:nvSpPr>
            <p:spPr bwMode="auto">
              <a:xfrm flipV="1">
                <a:off x="3137" y="178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01" name="Line 127"/>
              <p:cNvSpPr>
                <a:spLocks noChangeShapeType="1"/>
              </p:cNvSpPr>
              <p:nvPr/>
            </p:nvSpPr>
            <p:spPr bwMode="auto">
              <a:xfrm flipV="1">
                <a:off x="3137" y="171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02" name="Line 128"/>
              <p:cNvSpPr>
                <a:spLocks noChangeShapeType="1"/>
              </p:cNvSpPr>
              <p:nvPr/>
            </p:nvSpPr>
            <p:spPr bwMode="auto">
              <a:xfrm flipV="1">
                <a:off x="3137" y="1647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03" name="Line 129"/>
              <p:cNvSpPr>
                <a:spLocks noChangeShapeType="1"/>
              </p:cNvSpPr>
              <p:nvPr/>
            </p:nvSpPr>
            <p:spPr bwMode="auto">
              <a:xfrm flipV="1">
                <a:off x="3137" y="1577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04" name="Line 130"/>
              <p:cNvSpPr>
                <a:spLocks noChangeShapeType="1"/>
              </p:cNvSpPr>
              <p:nvPr/>
            </p:nvSpPr>
            <p:spPr bwMode="auto">
              <a:xfrm flipV="1">
                <a:off x="3137" y="1509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05" name="Line 131"/>
              <p:cNvSpPr>
                <a:spLocks noChangeShapeType="1"/>
              </p:cNvSpPr>
              <p:nvPr/>
            </p:nvSpPr>
            <p:spPr bwMode="auto">
              <a:xfrm flipV="1">
                <a:off x="3887" y="3504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06" name="Line 132"/>
              <p:cNvSpPr>
                <a:spLocks noChangeShapeType="1"/>
              </p:cNvSpPr>
              <p:nvPr/>
            </p:nvSpPr>
            <p:spPr bwMode="auto">
              <a:xfrm flipV="1">
                <a:off x="3887" y="343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07" name="Line 133"/>
              <p:cNvSpPr>
                <a:spLocks noChangeShapeType="1"/>
              </p:cNvSpPr>
              <p:nvPr/>
            </p:nvSpPr>
            <p:spPr bwMode="auto">
              <a:xfrm flipV="1">
                <a:off x="3887" y="3367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08" name="Line 134"/>
              <p:cNvSpPr>
                <a:spLocks noChangeShapeType="1"/>
              </p:cNvSpPr>
              <p:nvPr/>
            </p:nvSpPr>
            <p:spPr bwMode="auto">
              <a:xfrm flipV="1">
                <a:off x="3887" y="3298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09" name="Line 135"/>
              <p:cNvSpPr>
                <a:spLocks noChangeShapeType="1"/>
              </p:cNvSpPr>
              <p:nvPr/>
            </p:nvSpPr>
            <p:spPr bwMode="auto">
              <a:xfrm flipV="1">
                <a:off x="3887" y="3229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10" name="Line 136"/>
              <p:cNvSpPr>
                <a:spLocks noChangeShapeType="1"/>
              </p:cNvSpPr>
              <p:nvPr/>
            </p:nvSpPr>
            <p:spPr bwMode="auto">
              <a:xfrm flipV="1">
                <a:off x="3887" y="3160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11" name="Line 137"/>
              <p:cNvSpPr>
                <a:spLocks noChangeShapeType="1"/>
              </p:cNvSpPr>
              <p:nvPr/>
            </p:nvSpPr>
            <p:spPr bwMode="auto">
              <a:xfrm flipV="1">
                <a:off x="3887" y="3092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12" name="Line 138"/>
              <p:cNvSpPr>
                <a:spLocks noChangeShapeType="1"/>
              </p:cNvSpPr>
              <p:nvPr/>
            </p:nvSpPr>
            <p:spPr bwMode="auto">
              <a:xfrm flipV="1">
                <a:off x="3887" y="302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13" name="Line 139"/>
              <p:cNvSpPr>
                <a:spLocks noChangeShapeType="1"/>
              </p:cNvSpPr>
              <p:nvPr/>
            </p:nvSpPr>
            <p:spPr bwMode="auto">
              <a:xfrm flipV="1">
                <a:off x="3887" y="295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14" name="Line 140"/>
              <p:cNvSpPr>
                <a:spLocks noChangeShapeType="1"/>
              </p:cNvSpPr>
              <p:nvPr/>
            </p:nvSpPr>
            <p:spPr bwMode="auto">
              <a:xfrm flipV="1">
                <a:off x="3887" y="288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15" name="Line 141"/>
              <p:cNvSpPr>
                <a:spLocks noChangeShapeType="1"/>
              </p:cNvSpPr>
              <p:nvPr/>
            </p:nvSpPr>
            <p:spPr bwMode="auto">
              <a:xfrm flipV="1">
                <a:off x="3887" y="2816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16" name="Line 142"/>
              <p:cNvSpPr>
                <a:spLocks noChangeShapeType="1"/>
              </p:cNvSpPr>
              <p:nvPr/>
            </p:nvSpPr>
            <p:spPr bwMode="auto">
              <a:xfrm flipV="1">
                <a:off x="3887" y="2748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17" name="Line 143"/>
              <p:cNvSpPr>
                <a:spLocks noChangeShapeType="1"/>
              </p:cNvSpPr>
              <p:nvPr/>
            </p:nvSpPr>
            <p:spPr bwMode="auto">
              <a:xfrm flipV="1">
                <a:off x="3887" y="2678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18" name="Line 144"/>
              <p:cNvSpPr>
                <a:spLocks noChangeShapeType="1"/>
              </p:cNvSpPr>
              <p:nvPr/>
            </p:nvSpPr>
            <p:spPr bwMode="auto">
              <a:xfrm flipV="1">
                <a:off x="3887" y="2610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19" name="Line 145"/>
              <p:cNvSpPr>
                <a:spLocks noChangeShapeType="1"/>
              </p:cNvSpPr>
              <p:nvPr/>
            </p:nvSpPr>
            <p:spPr bwMode="auto">
              <a:xfrm flipV="1">
                <a:off x="3887" y="2541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20" name="Line 146"/>
              <p:cNvSpPr>
                <a:spLocks noChangeShapeType="1"/>
              </p:cNvSpPr>
              <p:nvPr/>
            </p:nvSpPr>
            <p:spPr bwMode="auto">
              <a:xfrm flipV="1">
                <a:off x="3887" y="247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21" name="Line 147"/>
              <p:cNvSpPr>
                <a:spLocks noChangeShapeType="1"/>
              </p:cNvSpPr>
              <p:nvPr/>
            </p:nvSpPr>
            <p:spPr bwMode="auto">
              <a:xfrm flipV="1">
                <a:off x="3887" y="2403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22" name="Line 148"/>
              <p:cNvSpPr>
                <a:spLocks noChangeShapeType="1"/>
              </p:cNvSpPr>
              <p:nvPr/>
            </p:nvSpPr>
            <p:spPr bwMode="auto">
              <a:xfrm flipV="1">
                <a:off x="3887" y="233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23" name="Line 149"/>
              <p:cNvSpPr>
                <a:spLocks noChangeShapeType="1"/>
              </p:cNvSpPr>
              <p:nvPr/>
            </p:nvSpPr>
            <p:spPr bwMode="auto">
              <a:xfrm flipV="1">
                <a:off x="3887" y="2266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24" name="Line 150"/>
              <p:cNvSpPr>
                <a:spLocks noChangeShapeType="1"/>
              </p:cNvSpPr>
              <p:nvPr/>
            </p:nvSpPr>
            <p:spPr bwMode="auto">
              <a:xfrm flipV="1">
                <a:off x="3887" y="2196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25" name="Line 151"/>
              <p:cNvSpPr>
                <a:spLocks noChangeShapeType="1"/>
              </p:cNvSpPr>
              <p:nvPr/>
            </p:nvSpPr>
            <p:spPr bwMode="auto">
              <a:xfrm flipV="1">
                <a:off x="3887" y="2128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26" name="Line 152"/>
              <p:cNvSpPr>
                <a:spLocks noChangeShapeType="1"/>
              </p:cNvSpPr>
              <p:nvPr/>
            </p:nvSpPr>
            <p:spPr bwMode="auto">
              <a:xfrm flipV="1">
                <a:off x="3887" y="2059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27" name="Line 153"/>
              <p:cNvSpPr>
                <a:spLocks noChangeShapeType="1"/>
              </p:cNvSpPr>
              <p:nvPr/>
            </p:nvSpPr>
            <p:spPr bwMode="auto">
              <a:xfrm flipV="1">
                <a:off x="3887" y="1991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28" name="Line 154"/>
              <p:cNvSpPr>
                <a:spLocks noChangeShapeType="1"/>
              </p:cNvSpPr>
              <p:nvPr/>
            </p:nvSpPr>
            <p:spPr bwMode="auto">
              <a:xfrm flipV="1">
                <a:off x="3887" y="1922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29" name="Line 155"/>
              <p:cNvSpPr>
                <a:spLocks noChangeShapeType="1"/>
              </p:cNvSpPr>
              <p:nvPr/>
            </p:nvSpPr>
            <p:spPr bwMode="auto">
              <a:xfrm flipV="1">
                <a:off x="3887" y="185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30" name="Line 156"/>
              <p:cNvSpPr>
                <a:spLocks noChangeShapeType="1"/>
              </p:cNvSpPr>
              <p:nvPr/>
            </p:nvSpPr>
            <p:spPr bwMode="auto">
              <a:xfrm flipV="1">
                <a:off x="3887" y="178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31" name="Line 157"/>
              <p:cNvSpPr>
                <a:spLocks noChangeShapeType="1"/>
              </p:cNvSpPr>
              <p:nvPr/>
            </p:nvSpPr>
            <p:spPr bwMode="auto">
              <a:xfrm flipV="1">
                <a:off x="3887" y="171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32" name="Line 158"/>
              <p:cNvSpPr>
                <a:spLocks noChangeShapeType="1"/>
              </p:cNvSpPr>
              <p:nvPr/>
            </p:nvSpPr>
            <p:spPr bwMode="auto">
              <a:xfrm flipV="1">
                <a:off x="3887" y="1647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33" name="Line 159"/>
              <p:cNvSpPr>
                <a:spLocks noChangeShapeType="1"/>
              </p:cNvSpPr>
              <p:nvPr/>
            </p:nvSpPr>
            <p:spPr bwMode="auto">
              <a:xfrm flipV="1">
                <a:off x="3887" y="1577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34" name="Line 160"/>
              <p:cNvSpPr>
                <a:spLocks noChangeShapeType="1"/>
              </p:cNvSpPr>
              <p:nvPr/>
            </p:nvSpPr>
            <p:spPr bwMode="auto">
              <a:xfrm flipV="1">
                <a:off x="3887" y="1509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35" name="Line 161"/>
              <p:cNvSpPr>
                <a:spLocks noChangeShapeType="1"/>
              </p:cNvSpPr>
              <p:nvPr/>
            </p:nvSpPr>
            <p:spPr bwMode="auto">
              <a:xfrm flipV="1">
                <a:off x="4625" y="3504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36" name="Line 162"/>
              <p:cNvSpPr>
                <a:spLocks noChangeShapeType="1"/>
              </p:cNvSpPr>
              <p:nvPr/>
            </p:nvSpPr>
            <p:spPr bwMode="auto">
              <a:xfrm flipV="1">
                <a:off x="4625" y="343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37" name="Line 163"/>
              <p:cNvSpPr>
                <a:spLocks noChangeShapeType="1"/>
              </p:cNvSpPr>
              <p:nvPr/>
            </p:nvSpPr>
            <p:spPr bwMode="auto">
              <a:xfrm flipV="1">
                <a:off x="4625" y="3367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38" name="Line 164"/>
              <p:cNvSpPr>
                <a:spLocks noChangeShapeType="1"/>
              </p:cNvSpPr>
              <p:nvPr/>
            </p:nvSpPr>
            <p:spPr bwMode="auto">
              <a:xfrm flipV="1">
                <a:off x="4625" y="3298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39" name="Line 165"/>
              <p:cNvSpPr>
                <a:spLocks noChangeShapeType="1"/>
              </p:cNvSpPr>
              <p:nvPr/>
            </p:nvSpPr>
            <p:spPr bwMode="auto">
              <a:xfrm flipV="1">
                <a:off x="4625" y="3229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40" name="Line 166"/>
              <p:cNvSpPr>
                <a:spLocks noChangeShapeType="1"/>
              </p:cNvSpPr>
              <p:nvPr/>
            </p:nvSpPr>
            <p:spPr bwMode="auto">
              <a:xfrm flipV="1">
                <a:off x="4625" y="3160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41" name="Line 167"/>
              <p:cNvSpPr>
                <a:spLocks noChangeShapeType="1"/>
              </p:cNvSpPr>
              <p:nvPr/>
            </p:nvSpPr>
            <p:spPr bwMode="auto">
              <a:xfrm flipV="1">
                <a:off x="4625" y="3092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42" name="Line 168"/>
              <p:cNvSpPr>
                <a:spLocks noChangeShapeType="1"/>
              </p:cNvSpPr>
              <p:nvPr/>
            </p:nvSpPr>
            <p:spPr bwMode="auto">
              <a:xfrm flipV="1">
                <a:off x="4625" y="302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43" name="Line 169"/>
              <p:cNvSpPr>
                <a:spLocks noChangeShapeType="1"/>
              </p:cNvSpPr>
              <p:nvPr/>
            </p:nvSpPr>
            <p:spPr bwMode="auto">
              <a:xfrm flipV="1">
                <a:off x="4625" y="295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44" name="Line 170"/>
              <p:cNvSpPr>
                <a:spLocks noChangeShapeType="1"/>
              </p:cNvSpPr>
              <p:nvPr/>
            </p:nvSpPr>
            <p:spPr bwMode="auto">
              <a:xfrm flipV="1">
                <a:off x="4625" y="288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45" name="Line 171"/>
              <p:cNvSpPr>
                <a:spLocks noChangeShapeType="1"/>
              </p:cNvSpPr>
              <p:nvPr/>
            </p:nvSpPr>
            <p:spPr bwMode="auto">
              <a:xfrm flipV="1">
                <a:off x="4625" y="2816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46" name="Line 172"/>
              <p:cNvSpPr>
                <a:spLocks noChangeShapeType="1"/>
              </p:cNvSpPr>
              <p:nvPr/>
            </p:nvSpPr>
            <p:spPr bwMode="auto">
              <a:xfrm flipV="1">
                <a:off x="4625" y="2748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47" name="Line 173"/>
              <p:cNvSpPr>
                <a:spLocks noChangeShapeType="1"/>
              </p:cNvSpPr>
              <p:nvPr/>
            </p:nvSpPr>
            <p:spPr bwMode="auto">
              <a:xfrm flipV="1">
                <a:off x="4625" y="2678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48" name="Line 174"/>
              <p:cNvSpPr>
                <a:spLocks noChangeShapeType="1"/>
              </p:cNvSpPr>
              <p:nvPr/>
            </p:nvSpPr>
            <p:spPr bwMode="auto">
              <a:xfrm flipV="1">
                <a:off x="4625" y="2610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49" name="Line 175"/>
              <p:cNvSpPr>
                <a:spLocks noChangeShapeType="1"/>
              </p:cNvSpPr>
              <p:nvPr/>
            </p:nvSpPr>
            <p:spPr bwMode="auto">
              <a:xfrm flipV="1">
                <a:off x="4625" y="2541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50" name="Line 176"/>
              <p:cNvSpPr>
                <a:spLocks noChangeShapeType="1"/>
              </p:cNvSpPr>
              <p:nvPr/>
            </p:nvSpPr>
            <p:spPr bwMode="auto">
              <a:xfrm flipV="1">
                <a:off x="4625" y="2473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51" name="Line 177"/>
              <p:cNvSpPr>
                <a:spLocks noChangeShapeType="1"/>
              </p:cNvSpPr>
              <p:nvPr/>
            </p:nvSpPr>
            <p:spPr bwMode="auto">
              <a:xfrm flipV="1">
                <a:off x="4625" y="2403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52" name="Line 178"/>
              <p:cNvSpPr>
                <a:spLocks noChangeShapeType="1"/>
              </p:cNvSpPr>
              <p:nvPr/>
            </p:nvSpPr>
            <p:spPr bwMode="auto">
              <a:xfrm flipV="1">
                <a:off x="4625" y="233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53" name="Line 179"/>
              <p:cNvSpPr>
                <a:spLocks noChangeShapeType="1"/>
              </p:cNvSpPr>
              <p:nvPr/>
            </p:nvSpPr>
            <p:spPr bwMode="auto">
              <a:xfrm flipV="1">
                <a:off x="4625" y="2266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54" name="Line 180"/>
              <p:cNvSpPr>
                <a:spLocks noChangeShapeType="1"/>
              </p:cNvSpPr>
              <p:nvPr/>
            </p:nvSpPr>
            <p:spPr bwMode="auto">
              <a:xfrm flipV="1">
                <a:off x="4625" y="2196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55" name="Line 181"/>
              <p:cNvSpPr>
                <a:spLocks noChangeShapeType="1"/>
              </p:cNvSpPr>
              <p:nvPr/>
            </p:nvSpPr>
            <p:spPr bwMode="auto">
              <a:xfrm flipV="1">
                <a:off x="4625" y="2128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56" name="Line 182"/>
              <p:cNvSpPr>
                <a:spLocks noChangeShapeType="1"/>
              </p:cNvSpPr>
              <p:nvPr/>
            </p:nvSpPr>
            <p:spPr bwMode="auto">
              <a:xfrm flipV="1">
                <a:off x="4625" y="2059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57" name="Line 183"/>
              <p:cNvSpPr>
                <a:spLocks noChangeShapeType="1"/>
              </p:cNvSpPr>
              <p:nvPr/>
            </p:nvSpPr>
            <p:spPr bwMode="auto">
              <a:xfrm flipV="1">
                <a:off x="4625" y="1991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58" name="Line 184"/>
              <p:cNvSpPr>
                <a:spLocks noChangeShapeType="1"/>
              </p:cNvSpPr>
              <p:nvPr/>
            </p:nvSpPr>
            <p:spPr bwMode="auto">
              <a:xfrm flipV="1">
                <a:off x="4625" y="1922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59" name="Line 185"/>
              <p:cNvSpPr>
                <a:spLocks noChangeShapeType="1"/>
              </p:cNvSpPr>
              <p:nvPr/>
            </p:nvSpPr>
            <p:spPr bwMode="auto">
              <a:xfrm flipV="1">
                <a:off x="4625" y="185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60" name="Line 186"/>
              <p:cNvSpPr>
                <a:spLocks noChangeShapeType="1"/>
              </p:cNvSpPr>
              <p:nvPr/>
            </p:nvSpPr>
            <p:spPr bwMode="auto">
              <a:xfrm flipV="1">
                <a:off x="4625" y="1784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61" name="Line 187"/>
              <p:cNvSpPr>
                <a:spLocks noChangeShapeType="1"/>
              </p:cNvSpPr>
              <p:nvPr/>
            </p:nvSpPr>
            <p:spPr bwMode="auto">
              <a:xfrm flipV="1">
                <a:off x="4625" y="1715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62" name="Line 188"/>
              <p:cNvSpPr>
                <a:spLocks noChangeShapeType="1"/>
              </p:cNvSpPr>
              <p:nvPr/>
            </p:nvSpPr>
            <p:spPr bwMode="auto">
              <a:xfrm flipV="1">
                <a:off x="4625" y="1647"/>
                <a:ext cx="1" cy="33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63" name="Line 189"/>
              <p:cNvSpPr>
                <a:spLocks noChangeShapeType="1"/>
              </p:cNvSpPr>
              <p:nvPr/>
            </p:nvSpPr>
            <p:spPr bwMode="auto">
              <a:xfrm flipV="1">
                <a:off x="4625" y="1577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64" name="Line 190"/>
              <p:cNvSpPr>
                <a:spLocks noChangeShapeType="1"/>
              </p:cNvSpPr>
              <p:nvPr/>
            </p:nvSpPr>
            <p:spPr bwMode="auto">
              <a:xfrm flipV="1">
                <a:off x="4625" y="1509"/>
                <a:ext cx="1" cy="34"/>
              </a:xfrm>
              <a:prstGeom prst="line">
                <a:avLst/>
              </a:prstGeom>
              <a:noFill/>
              <a:ln w="9525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</p:grpSp>
        <p:grpSp>
          <p:nvGrpSpPr>
            <p:cNvPr id="5" name="Group 436"/>
            <p:cNvGrpSpPr>
              <a:grpSpLocks/>
            </p:cNvGrpSpPr>
            <p:nvPr/>
          </p:nvGrpSpPr>
          <p:grpSpPr bwMode="auto">
            <a:xfrm>
              <a:off x="1798812" y="1025501"/>
              <a:ext cx="5827712" cy="2589212"/>
              <a:chOff x="961" y="1495"/>
              <a:chExt cx="3671" cy="1631"/>
            </a:xfrm>
          </p:grpSpPr>
          <p:sp>
            <p:nvSpPr>
              <p:cNvPr id="7" name="Line 197"/>
              <p:cNvSpPr>
                <a:spLocks noChangeShapeType="1"/>
              </p:cNvSpPr>
              <p:nvPr/>
            </p:nvSpPr>
            <p:spPr bwMode="auto">
              <a:xfrm>
                <a:off x="961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8" name="Line 198"/>
              <p:cNvSpPr>
                <a:spLocks noChangeShapeType="1"/>
              </p:cNvSpPr>
              <p:nvPr/>
            </p:nvSpPr>
            <p:spPr bwMode="auto">
              <a:xfrm>
                <a:off x="1033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9" name="Line 199"/>
              <p:cNvSpPr>
                <a:spLocks noChangeShapeType="1"/>
              </p:cNvSpPr>
              <p:nvPr/>
            </p:nvSpPr>
            <p:spPr bwMode="auto">
              <a:xfrm>
                <a:off x="1104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0" name="Line 200"/>
              <p:cNvSpPr>
                <a:spLocks noChangeShapeType="1"/>
              </p:cNvSpPr>
              <p:nvPr/>
            </p:nvSpPr>
            <p:spPr bwMode="auto">
              <a:xfrm>
                <a:off x="1175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1" name="Line 201"/>
              <p:cNvSpPr>
                <a:spLocks noChangeShapeType="1"/>
              </p:cNvSpPr>
              <p:nvPr/>
            </p:nvSpPr>
            <p:spPr bwMode="auto">
              <a:xfrm>
                <a:off x="1246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2" name="Line 202"/>
              <p:cNvSpPr>
                <a:spLocks noChangeShapeType="1"/>
              </p:cNvSpPr>
              <p:nvPr/>
            </p:nvSpPr>
            <p:spPr bwMode="auto">
              <a:xfrm>
                <a:off x="1319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3" name="Line 203"/>
              <p:cNvSpPr>
                <a:spLocks noChangeShapeType="1"/>
              </p:cNvSpPr>
              <p:nvPr/>
            </p:nvSpPr>
            <p:spPr bwMode="auto">
              <a:xfrm>
                <a:off x="1390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4" name="Line 204"/>
              <p:cNvSpPr>
                <a:spLocks noChangeShapeType="1"/>
              </p:cNvSpPr>
              <p:nvPr/>
            </p:nvSpPr>
            <p:spPr bwMode="auto">
              <a:xfrm>
                <a:off x="1461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5" name="Line 205"/>
              <p:cNvSpPr>
                <a:spLocks noChangeShapeType="1"/>
              </p:cNvSpPr>
              <p:nvPr/>
            </p:nvSpPr>
            <p:spPr bwMode="auto">
              <a:xfrm>
                <a:off x="1532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6" name="Line 206"/>
              <p:cNvSpPr>
                <a:spLocks noChangeShapeType="1"/>
              </p:cNvSpPr>
              <p:nvPr/>
            </p:nvSpPr>
            <p:spPr bwMode="auto">
              <a:xfrm>
                <a:off x="1602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7" name="Line 207"/>
              <p:cNvSpPr>
                <a:spLocks noChangeShapeType="1"/>
              </p:cNvSpPr>
              <p:nvPr/>
            </p:nvSpPr>
            <p:spPr bwMode="auto">
              <a:xfrm>
                <a:off x="1675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8" name="Line 208"/>
              <p:cNvSpPr>
                <a:spLocks noChangeShapeType="1"/>
              </p:cNvSpPr>
              <p:nvPr/>
            </p:nvSpPr>
            <p:spPr bwMode="auto">
              <a:xfrm>
                <a:off x="1746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9" name="Line 209"/>
              <p:cNvSpPr>
                <a:spLocks noChangeShapeType="1"/>
              </p:cNvSpPr>
              <p:nvPr/>
            </p:nvSpPr>
            <p:spPr bwMode="auto">
              <a:xfrm>
                <a:off x="1817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0" name="Line 210"/>
              <p:cNvSpPr>
                <a:spLocks noChangeShapeType="1"/>
              </p:cNvSpPr>
              <p:nvPr/>
            </p:nvSpPr>
            <p:spPr bwMode="auto">
              <a:xfrm>
                <a:off x="1888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1" name="Line 211"/>
              <p:cNvSpPr>
                <a:spLocks noChangeShapeType="1"/>
              </p:cNvSpPr>
              <p:nvPr/>
            </p:nvSpPr>
            <p:spPr bwMode="auto">
              <a:xfrm>
                <a:off x="1960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2" name="Line 212"/>
              <p:cNvSpPr>
                <a:spLocks noChangeShapeType="1"/>
              </p:cNvSpPr>
              <p:nvPr/>
            </p:nvSpPr>
            <p:spPr bwMode="auto">
              <a:xfrm>
                <a:off x="2031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3" name="Line 213"/>
              <p:cNvSpPr>
                <a:spLocks noChangeShapeType="1"/>
              </p:cNvSpPr>
              <p:nvPr/>
            </p:nvSpPr>
            <p:spPr bwMode="auto">
              <a:xfrm>
                <a:off x="2102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4" name="Line 214"/>
              <p:cNvSpPr>
                <a:spLocks noChangeShapeType="1"/>
              </p:cNvSpPr>
              <p:nvPr/>
            </p:nvSpPr>
            <p:spPr bwMode="auto">
              <a:xfrm>
                <a:off x="2173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5" name="Line 215"/>
              <p:cNvSpPr>
                <a:spLocks noChangeShapeType="1"/>
              </p:cNvSpPr>
              <p:nvPr/>
            </p:nvSpPr>
            <p:spPr bwMode="auto">
              <a:xfrm>
                <a:off x="2244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6" name="Line 216"/>
              <p:cNvSpPr>
                <a:spLocks noChangeShapeType="1"/>
              </p:cNvSpPr>
              <p:nvPr/>
            </p:nvSpPr>
            <p:spPr bwMode="auto">
              <a:xfrm>
                <a:off x="2316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7" name="Line 217"/>
              <p:cNvSpPr>
                <a:spLocks noChangeShapeType="1"/>
              </p:cNvSpPr>
              <p:nvPr/>
            </p:nvSpPr>
            <p:spPr bwMode="auto">
              <a:xfrm>
                <a:off x="2387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8" name="Line 218"/>
              <p:cNvSpPr>
                <a:spLocks noChangeShapeType="1"/>
              </p:cNvSpPr>
              <p:nvPr/>
            </p:nvSpPr>
            <p:spPr bwMode="auto">
              <a:xfrm>
                <a:off x="2458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9" name="Line 219"/>
              <p:cNvSpPr>
                <a:spLocks noChangeShapeType="1"/>
              </p:cNvSpPr>
              <p:nvPr/>
            </p:nvSpPr>
            <p:spPr bwMode="auto">
              <a:xfrm>
                <a:off x="2529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0" name="Line 220"/>
              <p:cNvSpPr>
                <a:spLocks noChangeShapeType="1"/>
              </p:cNvSpPr>
              <p:nvPr/>
            </p:nvSpPr>
            <p:spPr bwMode="auto">
              <a:xfrm>
                <a:off x="2602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1" name="Line 221"/>
              <p:cNvSpPr>
                <a:spLocks noChangeShapeType="1"/>
              </p:cNvSpPr>
              <p:nvPr/>
            </p:nvSpPr>
            <p:spPr bwMode="auto">
              <a:xfrm>
                <a:off x="2673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2" name="Line 222"/>
              <p:cNvSpPr>
                <a:spLocks noChangeShapeType="1"/>
              </p:cNvSpPr>
              <p:nvPr/>
            </p:nvSpPr>
            <p:spPr bwMode="auto">
              <a:xfrm>
                <a:off x="2744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3" name="Line 223"/>
              <p:cNvSpPr>
                <a:spLocks noChangeShapeType="1"/>
              </p:cNvSpPr>
              <p:nvPr/>
            </p:nvSpPr>
            <p:spPr bwMode="auto">
              <a:xfrm>
                <a:off x="2814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4" name="Line 224"/>
              <p:cNvSpPr>
                <a:spLocks noChangeShapeType="1"/>
              </p:cNvSpPr>
              <p:nvPr/>
            </p:nvSpPr>
            <p:spPr bwMode="auto">
              <a:xfrm>
                <a:off x="2887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5" name="Line 225"/>
              <p:cNvSpPr>
                <a:spLocks noChangeShapeType="1"/>
              </p:cNvSpPr>
              <p:nvPr/>
            </p:nvSpPr>
            <p:spPr bwMode="auto">
              <a:xfrm>
                <a:off x="2958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6" name="Line 226"/>
              <p:cNvSpPr>
                <a:spLocks noChangeShapeType="1"/>
              </p:cNvSpPr>
              <p:nvPr/>
            </p:nvSpPr>
            <p:spPr bwMode="auto">
              <a:xfrm>
                <a:off x="3029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7" name="Line 227"/>
              <p:cNvSpPr>
                <a:spLocks noChangeShapeType="1"/>
              </p:cNvSpPr>
              <p:nvPr/>
            </p:nvSpPr>
            <p:spPr bwMode="auto">
              <a:xfrm>
                <a:off x="3100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8" name="Line 228"/>
              <p:cNvSpPr>
                <a:spLocks noChangeShapeType="1"/>
              </p:cNvSpPr>
              <p:nvPr/>
            </p:nvSpPr>
            <p:spPr bwMode="auto">
              <a:xfrm>
                <a:off x="3171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9" name="Line 229"/>
              <p:cNvSpPr>
                <a:spLocks noChangeShapeType="1"/>
              </p:cNvSpPr>
              <p:nvPr/>
            </p:nvSpPr>
            <p:spPr bwMode="auto">
              <a:xfrm>
                <a:off x="3243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40" name="Line 230"/>
              <p:cNvSpPr>
                <a:spLocks noChangeShapeType="1"/>
              </p:cNvSpPr>
              <p:nvPr/>
            </p:nvSpPr>
            <p:spPr bwMode="auto">
              <a:xfrm>
                <a:off x="3314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41" name="Line 231"/>
              <p:cNvSpPr>
                <a:spLocks noChangeShapeType="1"/>
              </p:cNvSpPr>
              <p:nvPr/>
            </p:nvSpPr>
            <p:spPr bwMode="auto">
              <a:xfrm>
                <a:off x="3385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42" name="Line 232"/>
              <p:cNvSpPr>
                <a:spLocks noChangeShapeType="1"/>
              </p:cNvSpPr>
              <p:nvPr/>
            </p:nvSpPr>
            <p:spPr bwMode="auto">
              <a:xfrm>
                <a:off x="3456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43" name="Line 233"/>
              <p:cNvSpPr>
                <a:spLocks noChangeShapeType="1"/>
              </p:cNvSpPr>
              <p:nvPr/>
            </p:nvSpPr>
            <p:spPr bwMode="auto">
              <a:xfrm>
                <a:off x="3528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44" name="Line 234"/>
              <p:cNvSpPr>
                <a:spLocks noChangeShapeType="1"/>
              </p:cNvSpPr>
              <p:nvPr/>
            </p:nvSpPr>
            <p:spPr bwMode="auto">
              <a:xfrm>
                <a:off x="3599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45" name="Line 235"/>
              <p:cNvSpPr>
                <a:spLocks noChangeShapeType="1"/>
              </p:cNvSpPr>
              <p:nvPr/>
            </p:nvSpPr>
            <p:spPr bwMode="auto">
              <a:xfrm>
                <a:off x="3670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46" name="Line 236"/>
              <p:cNvSpPr>
                <a:spLocks noChangeShapeType="1"/>
              </p:cNvSpPr>
              <p:nvPr/>
            </p:nvSpPr>
            <p:spPr bwMode="auto">
              <a:xfrm>
                <a:off x="3741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47" name="Line 237"/>
              <p:cNvSpPr>
                <a:spLocks noChangeShapeType="1"/>
              </p:cNvSpPr>
              <p:nvPr/>
            </p:nvSpPr>
            <p:spPr bwMode="auto">
              <a:xfrm>
                <a:off x="3812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48" name="Line 238"/>
              <p:cNvSpPr>
                <a:spLocks noChangeShapeType="1"/>
              </p:cNvSpPr>
              <p:nvPr/>
            </p:nvSpPr>
            <p:spPr bwMode="auto">
              <a:xfrm>
                <a:off x="3885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49" name="Line 239"/>
              <p:cNvSpPr>
                <a:spLocks noChangeShapeType="1"/>
              </p:cNvSpPr>
              <p:nvPr/>
            </p:nvSpPr>
            <p:spPr bwMode="auto">
              <a:xfrm>
                <a:off x="3955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50" name="Line 240"/>
              <p:cNvSpPr>
                <a:spLocks noChangeShapeType="1"/>
              </p:cNvSpPr>
              <p:nvPr/>
            </p:nvSpPr>
            <p:spPr bwMode="auto">
              <a:xfrm>
                <a:off x="4026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51" name="Line 241"/>
              <p:cNvSpPr>
                <a:spLocks noChangeShapeType="1"/>
              </p:cNvSpPr>
              <p:nvPr/>
            </p:nvSpPr>
            <p:spPr bwMode="auto">
              <a:xfrm>
                <a:off x="4097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52" name="Line 242"/>
              <p:cNvSpPr>
                <a:spLocks noChangeShapeType="1"/>
              </p:cNvSpPr>
              <p:nvPr/>
            </p:nvSpPr>
            <p:spPr bwMode="auto">
              <a:xfrm>
                <a:off x="4170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53" name="Line 243"/>
              <p:cNvSpPr>
                <a:spLocks noChangeShapeType="1"/>
              </p:cNvSpPr>
              <p:nvPr/>
            </p:nvSpPr>
            <p:spPr bwMode="auto">
              <a:xfrm>
                <a:off x="4241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54" name="Line 244"/>
              <p:cNvSpPr>
                <a:spLocks noChangeShapeType="1"/>
              </p:cNvSpPr>
              <p:nvPr/>
            </p:nvSpPr>
            <p:spPr bwMode="auto">
              <a:xfrm>
                <a:off x="4312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55" name="Line 245"/>
              <p:cNvSpPr>
                <a:spLocks noChangeShapeType="1"/>
              </p:cNvSpPr>
              <p:nvPr/>
            </p:nvSpPr>
            <p:spPr bwMode="auto">
              <a:xfrm>
                <a:off x="4383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56" name="Line 246"/>
              <p:cNvSpPr>
                <a:spLocks noChangeShapeType="1"/>
              </p:cNvSpPr>
              <p:nvPr/>
            </p:nvSpPr>
            <p:spPr bwMode="auto">
              <a:xfrm>
                <a:off x="4455" y="149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57" name="Line 247"/>
              <p:cNvSpPr>
                <a:spLocks noChangeShapeType="1"/>
              </p:cNvSpPr>
              <p:nvPr/>
            </p:nvSpPr>
            <p:spPr bwMode="auto">
              <a:xfrm>
                <a:off x="4526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58" name="Line 248"/>
              <p:cNvSpPr>
                <a:spLocks noChangeShapeType="1"/>
              </p:cNvSpPr>
              <p:nvPr/>
            </p:nvSpPr>
            <p:spPr bwMode="auto">
              <a:xfrm>
                <a:off x="4597" y="149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59" name="Line 256"/>
              <p:cNvSpPr>
                <a:spLocks noChangeShapeType="1"/>
              </p:cNvSpPr>
              <p:nvPr/>
            </p:nvSpPr>
            <p:spPr bwMode="auto">
              <a:xfrm>
                <a:off x="961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60" name="Line 257"/>
              <p:cNvSpPr>
                <a:spLocks noChangeShapeType="1"/>
              </p:cNvSpPr>
              <p:nvPr/>
            </p:nvSpPr>
            <p:spPr bwMode="auto">
              <a:xfrm>
                <a:off x="1033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61" name="Line 258"/>
              <p:cNvSpPr>
                <a:spLocks noChangeShapeType="1"/>
              </p:cNvSpPr>
              <p:nvPr/>
            </p:nvSpPr>
            <p:spPr bwMode="auto">
              <a:xfrm>
                <a:off x="1104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62" name="Line 259"/>
              <p:cNvSpPr>
                <a:spLocks noChangeShapeType="1"/>
              </p:cNvSpPr>
              <p:nvPr/>
            </p:nvSpPr>
            <p:spPr bwMode="auto">
              <a:xfrm>
                <a:off x="1175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63" name="Line 260"/>
              <p:cNvSpPr>
                <a:spLocks noChangeShapeType="1"/>
              </p:cNvSpPr>
              <p:nvPr/>
            </p:nvSpPr>
            <p:spPr bwMode="auto">
              <a:xfrm>
                <a:off x="1246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64" name="Line 261"/>
              <p:cNvSpPr>
                <a:spLocks noChangeShapeType="1"/>
              </p:cNvSpPr>
              <p:nvPr/>
            </p:nvSpPr>
            <p:spPr bwMode="auto">
              <a:xfrm>
                <a:off x="1319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65" name="Line 262"/>
              <p:cNvSpPr>
                <a:spLocks noChangeShapeType="1"/>
              </p:cNvSpPr>
              <p:nvPr/>
            </p:nvSpPr>
            <p:spPr bwMode="auto">
              <a:xfrm>
                <a:off x="1390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66" name="Line 263"/>
              <p:cNvSpPr>
                <a:spLocks noChangeShapeType="1"/>
              </p:cNvSpPr>
              <p:nvPr/>
            </p:nvSpPr>
            <p:spPr bwMode="auto">
              <a:xfrm>
                <a:off x="1461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67" name="Line 264"/>
              <p:cNvSpPr>
                <a:spLocks noChangeShapeType="1"/>
              </p:cNvSpPr>
              <p:nvPr/>
            </p:nvSpPr>
            <p:spPr bwMode="auto">
              <a:xfrm>
                <a:off x="1532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68" name="Line 265"/>
              <p:cNvSpPr>
                <a:spLocks noChangeShapeType="1"/>
              </p:cNvSpPr>
              <p:nvPr/>
            </p:nvSpPr>
            <p:spPr bwMode="auto">
              <a:xfrm>
                <a:off x="1602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69" name="Line 266"/>
              <p:cNvSpPr>
                <a:spLocks noChangeShapeType="1"/>
              </p:cNvSpPr>
              <p:nvPr/>
            </p:nvSpPr>
            <p:spPr bwMode="auto">
              <a:xfrm>
                <a:off x="1675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70" name="Line 267"/>
              <p:cNvSpPr>
                <a:spLocks noChangeShapeType="1"/>
              </p:cNvSpPr>
              <p:nvPr/>
            </p:nvSpPr>
            <p:spPr bwMode="auto">
              <a:xfrm>
                <a:off x="1746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71" name="Line 268"/>
              <p:cNvSpPr>
                <a:spLocks noChangeShapeType="1"/>
              </p:cNvSpPr>
              <p:nvPr/>
            </p:nvSpPr>
            <p:spPr bwMode="auto">
              <a:xfrm>
                <a:off x="1817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72" name="Line 269"/>
              <p:cNvSpPr>
                <a:spLocks noChangeShapeType="1"/>
              </p:cNvSpPr>
              <p:nvPr/>
            </p:nvSpPr>
            <p:spPr bwMode="auto">
              <a:xfrm>
                <a:off x="1888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73" name="Line 270"/>
              <p:cNvSpPr>
                <a:spLocks noChangeShapeType="1"/>
              </p:cNvSpPr>
              <p:nvPr/>
            </p:nvSpPr>
            <p:spPr bwMode="auto">
              <a:xfrm>
                <a:off x="1960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74" name="Line 271"/>
              <p:cNvSpPr>
                <a:spLocks noChangeShapeType="1"/>
              </p:cNvSpPr>
              <p:nvPr/>
            </p:nvSpPr>
            <p:spPr bwMode="auto">
              <a:xfrm>
                <a:off x="2031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75" name="Line 272"/>
              <p:cNvSpPr>
                <a:spLocks noChangeShapeType="1"/>
              </p:cNvSpPr>
              <p:nvPr/>
            </p:nvSpPr>
            <p:spPr bwMode="auto">
              <a:xfrm>
                <a:off x="2102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76" name="Line 273"/>
              <p:cNvSpPr>
                <a:spLocks noChangeShapeType="1"/>
              </p:cNvSpPr>
              <p:nvPr/>
            </p:nvSpPr>
            <p:spPr bwMode="auto">
              <a:xfrm>
                <a:off x="2173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77" name="Line 274"/>
              <p:cNvSpPr>
                <a:spLocks noChangeShapeType="1"/>
              </p:cNvSpPr>
              <p:nvPr/>
            </p:nvSpPr>
            <p:spPr bwMode="auto">
              <a:xfrm>
                <a:off x="2244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78" name="Line 275"/>
              <p:cNvSpPr>
                <a:spLocks noChangeShapeType="1"/>
              </p:cNvSpPr>
              <p:nvPr/>
            </p:nvSpPr>
            <p:spPr bwMode="auto">
              <a:xfrm>
                <a:off x="2316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79" name="Line 276"/>
              <p:cNvSpPr>
                <a:spLocks noChangeShapeType="1"/>
              </p:cNvSpPr>
              <p:nvPr/>
            </p:nvSpPr>
            <p:spPr bwMode="auto">
              <a:xfrm>
                <a:off x="2387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80" name="Line 277"/>
              <p:cNvSpPr>
                <a:spLocks noChangeShapeType="1"/>
              </p:cNvSpPr>
              <p:nvPr/>
            </p:nvSpPr>
            <p:spPr bwMode="auto">
              <a:xfrm>
                <a:off x="2458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81" name="Line 278"/>
              <p:cNvSpPr>
                <a:spLocks noChangeShapeType="1"/>
              </p:cNvSpPr>
              <p:nvPr/>
            </p:nvSpPr>
            <p:spPr bwMode="auto">
              <a:xfrm>
                <a:off x="2529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82" name="Line 279"/>
              <p:cNvSpPr>
                <a:spLocks noChangeShapeType="1"/>
              </p:cNvSpPr>
              <p:nvPr/>
            </p:nvSpPr>
            <p:spPr bwMode="auto">
              <a:xfrm>
                <a:off x="2602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83" name="Line 280"/>
              <p:cNvSpPr>
                <a:spLocks noChangeShapeType="1"/>
              </p:cNvSpPr>
              <p:nvPr/>
            </p:nvSpPr>
            <p:spPr bwMode="auto">
              <a:xfrm>
                <a:off x="2673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84" name="Line 281"/>
              <p:cNvSpPr>
                <a:spLocks noChangeShapeType="1"/>
              </p:cNvSpPr>
              <p:nvPr/>
            </p:nvSpPr>
            <p:spPr bwMode="auto">
              <a:xfrm>
                <a:off x="2744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85" name="Line 282"/>
              <p:cNvSpPr>
                <a:spLocks noChangeShapeType="1"/>
              </p:cNvSpPr>
              <p:nvPr/>
            </p:nvSpPr>
            <p:spPr bwMode="auto">
              <a:xfrm>
                <a:off x="2814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86" name="Line 283"/>
              <p:cNvSpPr>
                <a:spLocks noChangeShapeType="1"/>
              </p:cNvSpPr>
              <p:nvPr/>
            </p:nvSpPr>
            <p:spPr bwMode="auto">
              <a:xfrm>
                <a:off x="2887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87" name="Line 284"/>
              <p:cNvSpPr>
                <a:spLocks noChangeShapeType="1"/>
              </p:cNvSpPr>
              <p:nvPr/>
            </p:nvSpPr>
            <p:spPr bwMode="auto">
              <a:xfrm>
                <a:off x="2958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88" name="Line 285"/>
              <p:cNvSpPr>
                <a:spLocks noChangeShapeType="1"/>
              </p:cNvSpPr>
              <p:nvPr/>
            </p:nvSpPr>
            <p:spPr bwMode="auto">
              <a:xfrm>
                <a:off x="3029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89" name="Line 286"/>
              <p:cNvSpPr>
                <a:spLocks noChangeShapeType="1"/>
              </p:cNvSpPr>
              <p:nvPr/>
            </p:nvSpPr>
            <p:spPr bwMode="auto">
              <a:xfrm>
                <a:off x="3100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90" name="Line 287"/>
              <p:cNvSpPr>
                <a:spLocks noChangeShapeType="1"/>
              </p:cNvSpPr>
              <p:nvPr/>
            </p:nvSpPr>
            <p:spPr bwMode="auto">
              <a:xfrm>
                <a:off x="3171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91" name="Line 288"/>
              <p:cNvSpPr>
                <a:spLocks noChangeShapeType="1"/>
              </p:cNvSpPr>
              <p:nvPr/>
            </p:nvSpPr>
            <p:spPr bwMode="auto">
              <a:xfrm>
                <a:off x="3243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92" name="Line 289"/>
              <p:cNvSpPr>
                <a:spLocks noChangeShapeType="1"/>
              </p:cNvSpPr>
              <p:nvPr/>
            </p:nvSpPr>
            <p:spPr bwMode="auto">
              <a:xfrm>
                <a:off x="3314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93" name="Line 290"/>
              <p:cNvSpPr>
                <a:spLocks noChangeShapeType="1"/>
              </p:cNvSpPr>
              <p:nvPr/>
            </p:nvSpPr>
            <p:spPr bwMode="auto">
              <a:xfrm>
                <a:off x="3385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94" name="Line 291"/>
              <p:cNvSpPr>
                <a:spLocks noChangeShapeType="1"/>
              </p:cNvSpPr>
              <p:nvPr/>
            </p:nvSpPr>
            <p:spPr bwMode="auto">
              <a:xfrm>
                <a:off x="3456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95" name="Line 292"/>
              <p:cNvSpPr>
                <a:spLocks noChangeShapeType="1"/>
              </p:cNvSpPr>
              <p:nvPr/>
            </p:nvSpPr>
            <p:spPr bwMode="auto">
              <a:xfrm>
                <a:off x="3528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96" name="Line 293"/>
              <p:cNvSpPr>
                <a:spLocks noChangeShapeType="1"/>
              </p:cNvSpPr>
              <p:nvPr/>
            </p:nvSpPr>
            <p:spPr bwMode="auto">
              <a:xfrm>
                <a:off x="3599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97" name="Line 294"/>
              <p:cNvSpPr>
                <a:spLocks noChangeShapeType="1"/>
              </p:cNvSpPr>
              <p:nvPr/>
            </p:nvSpPr>
            <p:spPr bwMode="auto">
              <a:xfrm>
                <a:off x="3670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98" name="Line 295"/>
              <p:cNvSpPr>
                <a:spLocks noChangeShapeType="1"/>
              </p:cNvSpPr>
              <p:nvPr/>
            </p:nvSpPr>
            <p:spPr bwMode="auto">
              <a:xfrm>
                <a:off x="3741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99" name="Line 296"/>
              <p:cNvSpPr>
                <a:spLocks noChangeShapeType="1"/>
              </p:cNvSpPr>
              <p:nvPr/>
            </p:nvSpPr>
            <p:spPr bwMode="auto">
              <a:xfrm>
                <a:off x="3812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00" name="Line 297"/>
              <p:cNvSpPr>
                <a:spLocks noChangeShapeType="1"/>
              </p:cNvSpPr>
              <p:nvPr/>
            </p:nvSpPr>
            <p:spPr bwMode="auto">
              <a:xfrm>
                <a:off x="3885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01" name="Line 298"/>
              <p:cNvSpPr>
                <a:spLocks noChangeShapeType="1"/>
              </p:cNvSpPr>
              <p:nvPr/>
            </p:nvSpPr>
            <p:spPr bwMode="auto">
              <a:xfrm>
                <a:off x="3955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02" name="Line 299"/>
              <p:cNvSpPr>
                <a:spLocks noChangeShapeType="1"/>
              </p:cNvSpPr>
              <p:nvPr/>
            </p:nvSpPr>
            <p:spPr bwMode="auto">
              <a:xfrm>
                <a:off x="4026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03" name="Line 300"/>
              <p:cNvSpPr>
                <a:spLocks noChangeShapeType="1"/>
              </p:cNvSpPr>
              <p:nvPr/>
            </p:nvSpPr>
            <p:spPr bwMode="auto">
              <a:xfrm>
                <a:off x="4097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04" name="Line 301"/>
              <p:cNvSpPr>
                <a:spLocks noChangeShapeType="1"/>
              </p:cNvSpPr>
              <p:nvPr/>
            </p:nvSpPr>
            <p:spPr bwMode="auto">
              <a:xfrm>
                <a:off x="4170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05" name="Line 302"/>
              <p:cNvSpPr>
                <a:spLocks noChangeShapeType="1"/>
              </p:cNvSpPr>
              <p:nvPr/>
            </p:nvSpPr>
            <p:spPr bwMode="auto">
              <a:xfrm>
                <a:off x="4241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06" name="Line 303"/>
              <p:cNvSpPr>
                <a:spLocks noChangeShapeType="1"/>
              </p:cNvSpPr>
              <p:nvPr/>
            </p:nvSpPr>
            <p:spPr bwMode="auto">
              <a:xfrm>
                <a:off x="4312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07" name="Line 304"/>
              <p:cNvSpPr>
                <a:spLocks noChangeShapeType="1"/>
              </p:cNvSpPr>
              <p:nvPr/>
            </p:nvSpPr>
            <p:spPr bwMode="auto">
              <a:xfrm>
                <a:off x="4383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08" name="Line 305"/>
              <p:cNvSpPr>
                <a:spLocks noChangeShapeType="1"/>
              </p:cNvSpPr>
              <p:nvPr/>
            </p:nvSpPr>
            <p:spPr bwMode="auto">
              <a:xfrm>
                <a:off x="4455" y="2039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09" name="Line 306"/>
              <p:cNvSpPr>
                <a:spLocks noChangeShapeType="1"/>
              </p:cNvSpPr>
              <p:nvPr/>
            </p:nvSpPr>
            <p:spPr bwMode="auto">
              <a:xfrm>
                <a:off x="4526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10" name="Line 307"/>
              <p:cNvSpPr>
                <a:spLocks noChangeShapeType="1"/>
              </p:cNvSpPr>
              <p:nvPr/>
            </p:nvSpPr>
            <p:spPr bwMode="auto">
              <a:xfrm>
                <a:off x="4597" y="2039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11" name="Line 315"/>
              <p:cNvSpPr>
                <a:spLocks noChangeShapeType="1"/>
              </p:cNvSpPr>
              <p:nvPr/>
            </p:nvSpPr>
            <p:spPr bwMode="auto">
              <a:xfrm>
                <a:off x="961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12" name="Line 316"/>
              <p:cNvSpPr>
                <a:spLocks noChangeShapeType="1"/>
              </p:cNvSpPr>
              <p:nvPr/>
            </p:nvSpPr>
            <p:spPr bwMode="auto">
              <a:xfrm>
                <a:off x="1033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13" name="Line 317"/>
              <p:cNvSpPr>
                <a:spLocks noChangeShapeType="1"/>
              </p:cNvSpPr>
              <p:nvPr/>
            </p:nvSpPr>
            <p:spPr bwMode="auto">
              <a:xfrm>
                <a:off x="1104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14" name="Line 318"/>
              <p:cNvSpPr>
                <a:spLocks noChangeShapeType="1"/>
              </p:cNvSpPr>
              <p:nvPr/>
            </p:nvSpPr>
            <p:spPr bwMode="auto">
              <a:xfrm>
                <a:off x="1175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15" name="Line 319"/>
              <p:cNvSpPr>
                <a:spLocks noChangeShapeType="1"/>
              </p:cNvSpPr>
              <p:nvPr/>
            </p:nvSpPr>
            <p:spPr bwMode="auto">
              <a:xfrm>
                <a:off x="1246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16" name="Line 320"/>
              <p:cNvSpPr>
                <a:spLocks noChangeShapeType="1"/>
              </p:cNvSpPr>
              <p:nvPr/>
            </p:nvSpPr>
            <p:spPr bwMode="auto">
              <a:xfrm>
                <a:off x="1319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17" name="Line 321"/>
              <p:cNvSpPr>
                <a:spLocks noChangeShapeType="1"/>
              </p:cNvSpPr>
              <p:nvPr/>
            </p:nvSpPr>
            <p:spPr bwMode="auto">
              <a:xfrm>
                <a:off x="1390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18" name="Line 322"/>
              <p:cNvSpPr>
                <a:spLocks noChangeShapeType="1"/>
              </p:cNvSpPr>
              <p:nvPr/>
            </p:nvSpPr>
            <p:spPr bwMode="auto">
              <a:xfrm>
                <a:off x="1461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19" name="Line 323"/>
              <p:cNvSpPr>
                <a:spLocks noChangeShapeType="1"/>
              </p:cNvSpPr>
              <p:nvPr/>
            </p:nvSpPr>
            <p:spPr bwMode="auto">
              <a:xfrm>
                <a:off x="1532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20" name="Line 324"/>
              <p:cNvSpPr>
                <a:spLocks noChangeShapeType="1"/>
              </p:cNvSpPr>
              <p:nvPr/>
            </p:nvSpPr>
            <p:spPr bwMode="auto">
              <a:xfrm>
                <a:off x="1602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21" name="Line 325"/>
              <p:cNvSpPr>
                <a:spLocks noChangeShapeType="1"/>
              </p:cNvSpPr>
              <p:nvPr/>
            </p:nvSpPr>
            <p:spPr bwMode="auto">
              <a:xfrm>
                <a:off x="1675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22" name="Line 326"/>
              <p:cNvSpPr>
                <a:spLocks noChangeShapeType="1"/>
              </p:cNvSpPr>
              <p:nvPr/>
            </p:nvSpPr>
            <p:spPr bwMode="auto">
              <a:xfrm>
                <a:off x="1746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23" name="Line 327"/>
              <p:cNvSpPr>
                <a:spLocks noChangeShapeType="1"/>
              </p:cNvSpPr>
              <p:nvPr/>
            </p:nvSpPr>
            <p:spPr bwMode="auto">
              <a:xfrm>
                <a:off x="1817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24" name="Line 328"/>
              <p:cNvSpPr>
                <a:spLocks noChangeShapeType="1"/>
              </p:cNvSpPr>
              <p:nvPr/>
            </p:nvSpPr>
            <p:spPr bwMode="auto">
              <a:xfrm>
                <a:off x="1888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25" name="Line 329"/>
              <p:cNvSpPr>
                <a:spLocks noChangeShapeType="1"/>
              </p:cNvSpPr>
              <p:nvPr/>
            </p:nvSpPr>
            <p:spPr bwMode="auto">
              <a:xfrm>
                <a:off x="1960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26" name="Line 330"/>
              <p:cNvSpPr>
                <a:spLocks noChangeShapeType="1"/>
              </p:cNvSpPr>
              <p:nvPr/>
            </p:nvSpPr>
            <p:spPr bwMode="auto">
              <a:xfrm>
                <a:off x="2031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27" name="Line 331"/>
              <p:cNvSpPr>
                <a:spLocks noChangeShapeType="1"/>
              </p:cNvSpPr>
              <p:nvPr/>
            </p:nvSpPr>
            <p:spPr bwMode="auto">
              <a:xfrm>
                <a:off x="2102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28" name="Line 332"/>
              <p:cNvSpPr>
                <a:spLocks noChangeShapeType="1"/>
              </p:cNvSpPr>
              <p:nvPr/>
            </p:nvSpPr>
            <p:spPr bwMode="auto">
              <a:xfrm>
                <a:off x="2173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29" name="Line 333"/>
              <p:cNvSpPr>
                <a:spLocks noChangeShapeType="1"/>
              </p:cNvSpPr>
              <p:nvPr/>
            </p:nvSpPr>
            <p:spPr bwMode="auto">
              <a:xfrm>
                <a:off x="2244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30" name="Line 334"/>
              <p:cNvSpPr>
                <a:spLocks noChangeShapeType="1"/>
              </p:cNvSpPr>
              <p:nvPr/>
            </p:nvSpPr>
            <p:spPr bwMode="auto">
              <a:xfrm>
                <a:off x="2316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31" name="Line 335"/>
              <p:cNvSpPr>
                <a:spLocks noChangeShapeType="1"/>
              </p:cNvSpPr>
              <p:nvPr/>
            </p:nvSpPr>
            <p:spPr bwMode="auto">
              <a:xfrm>
                <a:off x="2387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32" name="Line 336"/>
              <p:cNvSpPr>
                <a:spLocks noChangeShapeType="1"/>
              </p:cNvSpPr>
              <p:nvPr/>
            </p:nvSpPr>
            <p:spPr bwMode="auto">
              <a:xfrm>
                <a:off x="2458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33" name="Line 337"/>
              <p:cNvSpPr>
                <a:spLocks noChangeShapeType="1"/>
              </p:cNvSpPr>
              <p:nvPr/>
            </p:nvSpPr>
            <p:spPr bwMode="auto">
              <a:xfrm>
                <a:off x="2529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34" name="Line 338"/>
              <p:cNvSpPr>
                <a:spLocks noChangeShapeType="1"/>
              </p:cNvSpPr>
              <p:nvPr/>
            </p:nvSpPr>
            <p:spPr bwMode="auto">
              <a:xfrm>
                <a:off x="2602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35" name="Line 339"/>
              <p:cNvSpPr>
                <a:spLocks noChangeShapeType="1"/>
              </p:cNvSpPr>
              <p:nvPr/>
            </p:nvSpPr>
            <p:spPr bwMode="auto">
              <a:xfrm>
                <a:off x="2673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36" name="Line 340"/>
              <p:cNvSpPr>
                <a:spLocks noChangeShapeType="1"/>
              </p:cNvSpPr>
              <p:nvPr/>
            </p:nvSpPr>
            <p:spPr bwMode="auto">
              <a:xfrm>
                <a:off x="2744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37" name="Line 341"/>
              <p:cNvSpPr>
                <a:spLocks noChangeShapeType="1"/>
              </p:cNvSpPr>
              <p:nvPr/>
            </p:nvSpPr>
            <p:spPr bwMode="auto">
              <a:xfrm>
                <a:off x="2814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38" name="Line 342"/>
              <p:cNvSpPr>
                <a:spLocks noChangeShapeType="1"/>
              </p:cNvSpPr>
              <p:nvPr/>
            </p:nvSpPr>
            <p:spPr bwMode="auto">
              <a:xfrm>
                <a:off x="2887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39" name="Line 343"/>
              <p:cNvSpPr>
                <a:spLocks noChangeShapeType="1"/>
              </p:cNvSpPr>
              <p:nvPr/>
            </p:nvSpPr>
            <p:spPr bwMode="auto">
              <a:xfrm>
                <a:off x="2958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40" name="Line 344"/>
              <p:cNvSpPr>
                <a:spLocks noChangeShapeType="1"/>
              </p:cNvSpPr>
              <p:nvPr/>
            </p:nvSpPr>
            <p:spPr bwMode="auto">
              <a:xfrm>
                <a:off x="3029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41" name="Line 345"/>
              <p:cNvSpPr>
                <a:spLocks noChangeShapeType="1"/>
              </p:cNvSpPr>
              <p:nvPr/>
            </p:nvSpPr>
            <p:spPr bwMode="auto">
              <a:xfrm>
                <a:off x="3100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42" name="Line 346"/>
              <p:cNvSpPr>
                <a:spLocks noChangeShapeType="1"/>
              </p:cNvSpPr>
              <p:nvPr/>
            </p:nvSpPr>
            <p:spPr bwMode="auto">
              <a:xfrm>
                <a:off x="3171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43" name="Line 347"/>
              <p:cNvSpPr>
                <a:spLocks noChangeShapeType="1"/>
              </p:cNvSpPr>
              <p:nvPr/>
            </p:nvSpPr>
            <p:spPr bwMode="auto">
              <a:xfrm>
                <a:off x="3243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44" name="Line 348"/>
              <p:cNvSpPr>
                <a:spLocks noChangeShapeType="1"/>
              </p:cNvSpPr>
              <p:nvPr/>
            </p:nvSpPr>
            <p:spPr bwMode="auto">
              <a:xfrm>
                <a:off x="3314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45" name="Line 349"/>
              <p:cNvSpPr>
                <a:spLocks noChangeShapeType="1"/>
              </p:cNvSpPr>
              <p:nvPr/>
            </p:nvSpPr>
            <p:spPr bwMode="auto">
              <a:xfrm>
                <a:off x="3385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46" name="Line 350"/>
              <p:cNvSpPr>
                <a:spLocks noChangeShapeType="1"/>
              </p:cNvSpPr>
              <p:nvPr/>
            </p:nvSpPr>
            <p:spPr bwMode="auto">
              <a:xfrm>
                <a:off x="3456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47" name="Line 351"/>
              <p:cNvSpPr>
                <a:spLocks noChangeShapeType="1"/>
              </p:cNvSpPr>
              <p:nvPr/>
            </p:nvSpPr>
            <p:spPr bwMode="auto">
              <a:xfrm>
                <a:off x="3528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48" name="Line 352"/>
              <p:cNvSpPr>
                <a:spLocks noChangeShapeType="1"/>
              </p:cNvSpPr>
              <p:nvPr/>
            </p:nvSpPr>
            <p:spPr bwMode="auto">
              <a:xfrm>
                <a:off x="3599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49" name="Line 353"/>
              <p:cNvSpPr>
                <a:spLocks noChangeShapeType="1"/>
              </p:cNvSpPr>
              <p:nvPr/>
            </p:nvSpPr>
            <p:spPr bwMode="auto">
              <a:xfrm>
                <a:off x="3670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50" name="Line 354"/>
              <p:cNvSpPr>
                <a:spLocks noChangeShapeType="1"/>
              </p:cNvSpPr>
              <p:nvPr/>
            </p:nvSpPr>
            <p:spPr bwMode="auto">
              <a:xfrm>
                <a:off x="3741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51" name="Line 355"/>
              <p:cNvSpPr>
                <a:spLocks noChangeShapeType="1"/>
              </p:cNvSpPr>
              <p:nvPr/>
            </p:nvSpPr>
            <p:spPr bwMode="auto">
              <a:xfrm>
                <a:off x="3812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52" name="Line 356"/>
              <p:cNvSpPr>
                <a:spLocks noChangeShapeType="1"/>
              </p:cNvSpPr>
              <p:nvPr/>
            </p:nvSpPr>
            <p:spPr bwMode="auto">
              <a:xfrm>
                <a:off x="3885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53" name="Line 357"/>
              <p:cNvSpPr>
                <a:spLocks noChangeShapeType="1"/>
              </p:cNvSpPr>
              <p:nvPr/>
            </p:nvSpPr>
            <p:spPr bwMode="auto">
              <a:xfrm>
                <a:off x="3955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54" name="Line 358"/>
              <p:cNvSpPr>
                <a:spLocks noChangeShapeType="1"/>
              </p:cNvSpPr>
              <p:nvPr/>
            </p:nvSpPr>
            <p:spPr bwMode="auto">
              <a:xfrm>
                <a:off x="4026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55" name="Line 359"/>
              <p:cNvSpPr>
                <a:spLocks noChangeShapeType="1"/>
              </p:cNvSpPr>
              <p:nvPr/>
            </p:nvSpPr>
            <p:spPr bwMode="auto">
              <a:xfrm>
                <a:off x="4097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56" name="Line 360"/>
              <p:cNvSpPr>
                <a:spLocks noChangeShapeType="1"/>
              </p:cNvSpPr>
              <p:nvPr/>
            </p:nvSpPr>
            <p:spPr bwMode="auto">
              <a:xfrm>
                <a:off x="4170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57" name="Line 361"/>
              <p:cNvSpPr>
                <a:spLocks noChangeShapeType="1"/>
              </p:cNvSpPr>
              <p:nvPr/>
            </p:nvSpPr>
            <p:spPr bwMode="auto">
              <a:xfrm>
                <a:off x="4241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58" name="Line 362"/>
              <p:cNvSpPr>
                <a:spLocks noChangeShapeType="1"/>
              </p:cNvSpPr>
              <p:nvPr/>
            </p:nvSpPr>
            <p:spPr bwMode="auto">
              <a:xfrm>
                <a:off x="4312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59" name="Line 363"/>
              <p:cNvSpPr>
                <a:spLocks noChangeShapeType="1"/>
              </p:cNvSpPr>
              <p:nvPr/>
            </p:nvSpPr>
            <p:spPr bwMode="auto">
              <a:xfrm>
                <a:off x="4383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60" name="Line 364"/>
              <p:cNvSpPr>
                <a:spLocks noChangeShapeType="1"/>
              </p:cNvSpPr>
              <p:nvPr/>
            </p:nvSpPr>
            <p:spPr bwMode="auto">
              <a:xfrm>
                <a:off x="4455" y="2578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61" name="Line 365"/>
              <p:cNvSpPr>
                <a:spLocks noChangeShapeType="1"/>
              </p:cNvSpPr>
              <p:nvPr/>
            </p:nvSpPr>
            <p:spPr bwMode="auto">
              <a:xfrm>
                <a:off x="4526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62" name="Line 366"/>
              <p:cNvSpPr>
                <a:spLocks noChangeShapeType="1"/>
              </p:cNvSpPr>
              <p:nvPr/>
            </p:nvSpPr>
            <p:spPr bwMode="auto">
              <a:xfrm>
                <a:off x="4597" y="2578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63" name="Line 374"/>
              <p:cNvSpPr>
                <a:spLocks noChangeShapeType="1"/>
              </p:cNvSpPr>
              <p:nvPr/>
            </p:nvSpPr>
            <p:spPr bwMode="auto">
              <a:xfrm>
                <a:off x="961" y="312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64" name="Line 375"/>
              <p:cNvSpPr>
                <a:spLocks noChangeShapeType="1"/>
              </p:cNvSpPr>
              <p:nvPr/>
            </p:nvSpPr>
            <p:spPr bwMode="auto">
              <a:xfrm>
                <a:off x="1033" y="312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65" name="Line 376"/>
              <p:cNvSpPr>
                <a:spLocks noChangeShapeType="1"/>
              </p:cNvSpPr>
              <p:nvPr/>
            </p:nvSpPr>
            <p:spPr bwMode="auto">
              <a:xfrm>
                <a:off x="1104" y="312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66" name="Line 377"/>
              <p:cNvSpPr>
                <a:spLocks noChangeShapeType="1"/>
              </p:cNvSpPr>
              <p:nvPr/>
            </p:nvSpPr>
            <p:spPr bwMode="auto">
              <a:xfrm>
                <a:off x="1175" y="312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67" name="Line 378"/>
              <p:cNvSpPr>
                <a:spLocks noChangeShapeType="1"/>
              </p:cNvSpPr>
              <p:nvPr/>
            </p:nvSpPr>
            <p:spPr bwMode="auto">
              <a:xfrm>
                <a:off x="1246" y="312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68" name="Line 379"/>
              <p:cNvSpPr>
                <a:spLocks noChangeShapeType="1"/>
              </p:cNvSpPr>
              <p:nvPr/>
            </p:nvSpPr>
            <p:spPr bwMode="auto">
              <a:xfrm>
                <a:off x="1319" y="312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69" name="Line 380"/>
              <p:cNvSpPr>
                <a:spLocks noChangeShapeType="1"/>
              </p:cNvSpPr>
              <p:nvPr/>
            </p:nvSpPr>
            <p:spPr bwMode="auto">
              <a:xfrm>
                <a:off x="1390" y="312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70" name="Line 381"/>
              <p:cNvSpPr>
                <a:spLocks noChangeShapeType="1"/>
              </p:cNvSpPr>
              <p:nvPr/>
            </p:nvSpPr>
            <p:spPr bwMode="auto">
              <a:xfrm>
                <a:off x="1461" y="312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71" name="Line 382"/>
              <p:cNvSpPr>
                <a:spLocks noChangeShapeType="1"/>
              </p:cNvSpPr>
              <p:nvPr/>
            </p:nvSpPr>
            <p:spPr bwMode="auto">
              <a:xfrm>
                <a:off x="1532" y="312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72" name="Line 383"/>
              <p:cNvSpPr>
                <a:spLocks noChangeShapeType="1"/>
              </p:cNvSpPr>
              <p:nvPr/>
            </p:nvSpPr>
            <p:spPr bwMode="auto">
              <a:xfrm>
                <a:off x="1602" y="312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73" name="Line 384"/>
              <p:cNvSpPr>
                <a:spLocks noChangeShapeType="1"/>
              </p:cNvSpPr>
              <p:nvPr/>
            </p:nvSpPr>
            <p:spPr bwMode="auto">
              <a:xfrm>
                <a:off x="1675" y="312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74" name="Line 385"/>
              <p:cNvSpPr>
                <a:spLocks noChangeShapeType="1"/>
              </p:cNvSpPr>
              <p:nvPr/>
            </p:nvSpPr>
            <p:spPr bwMode="auto">
              <a:xfrm>
                <a:off x="1746" y="312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75" name="Line 386"/>
              <p:cNvSpPr>
                <a:spLocks noChangeShapeType="1"/>
              </p:cNvSpPr>
              <p:nvPr/>
            </p:nvSpPr>
            <p:spPr bwMode="auto">
              <a:xfrm>
                <a:off x="1817" y="312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76" name="Line 387"/>
              <p:cNvSpPr>
                <a:spLocks noChangeShapeType="1"/>
              </p:cNvSpPr>
              <p:nvPr/>
            </p:nvSpPr>
            <p:spPr bwMode="auto">
              <a:xfrm>
                <a:off x="1888" y="312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77" name="Line 388"/>
              <p:cNvSpPr>
                <a:spLocks noChangeShapeType="1"/>
              </p:cNvSpPr>
              <p:nvPr/>
            </p:nvSpPr>
            <p:spPr bwMode="auto">
              <a:xfrm>
                <a:off x="1960" y="312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78" name="Line 389"/>
              <p:cNvSpPr>
                <a:spLocks noChangeShapeType="1"/>
              </p:cNvSpPr>
              <p:nvPr/>
            </p:nvSpPr>
            <p:spPr bwMode="auto">
              <a:xfrm>
                <a:off x="2031" y="312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79" name="Line 390"/>
              <p:cNvSpPr>
                <a:spLocks noChangeShapeType="1"/>
              </p:cNvSpPr>
              <p:nvPr/>
            </p:nvSpPr>
            <p:spPr bwMode="auto">
              <a:xfrm>
                <a:off x="2102" y="312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80" name="Line 391"/>
              <p:cNvSpPr>
                <a:spLocks noChangeShapeType="1"/>
              </p:cNvSpPr>
              <p:nvPr/>
            </p:nvSpPr>
            <p:spPr bwMode="auto">
              <a:xfrm>
                <a:off x="2173" y="312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81" name="Line 392"/>
              <p:cNvSpPr>
                <a:spLocks noChangeShapeType="1"/>
              </p:cNvSpPr>
              <p:nvPr/>
            </p:nvSpPr>
            <p:spPr bwMode="auto">
              <a:xfrm>
                <a:off x="2244" y="3125"/>
                <a:ext cx="35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82" name="Line 393"/>
              <p:cNvSpPr>
                <a:spLocks noChangeShapeType="1"/>
              </p:cNvSpPr>
              <p:nvPr/>
            </p:nvSpPr>
            <p:spPr bwMode="auto">
              <a:xfrm>
                <a:off x="2316" y="312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83" name="Line 394"/>
              <p:cNvSpPr>
                <a:spLocks noChangeShapeType="1"/>
              </p:cNvSpPr>
              <p:nvPr/>
            </p:nvSpPr>
            <p:spPr bwMode="auto">
              <a:xfrm>
                <a:off x="2387" y="312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84" name="Line 395"/>
              <p:cNvSpPr>
                <a:spLocks noChangeShapeType="1"/>
              </p:cNvSpPr>
              <p:nvPr/>
            </p:nvSpPr>
            <p:spPr bwMode="auto">
              <a:xfrm>
                <a:off x="2458" y="312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85" name="Line 396"/>
              <p:cNvSpPr>
                <a:spLocks noChangeShapeType="1"/>
              </p:cNvSpPr>
              <p:nvPr/>
            </p:nvSpPr>
            <p:spPr bwMode="auto">
              <a:xfrm>
                <a:off x="2529" y="3125"/>
                <a:ext cx="36" cy="1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86" name="Line 398"/>
              <p:cNvSpPr>
                <a:spLocks noChangeShapeType="1"/>
              </p:cNvSpPr>
              <p:nvPr/>
            </p:nvSpPr>
            <p:spPr bwMode="auto">
              <a:xfrm>
                <a:off x="2602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87" name="Line 399"/>
              <p:cNvSpPr>
                <a:spLocks noChangeShapeType="1"/>
              </p:cNvSpPr>
              <p:nvPr/>
            </p:nvSpPr>
            <p:spPr bwMode="auto">
              <a:xfrm>
                <a:off x="2673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88" name="Line 400"/>
              <p:cNvSpPr>
                <a:spLocks noChangeShapeType="1"/>
              </p:cNvSpPr>
              <p:nvPr/>
            </p:nvSpPr>
            <p:spPr bwMode="auto">
              <a:xfrm>
                <a:off x="2744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89" name="Line 401"/>
              <p:cNvSpPr>
                <a:spLocks noChangeShapeType="1"/>
              </p:cNvSpPr>
              <p:nvPr/>
            </p:nvSpPr>
            <p:spPr bwMode="auto">
              <a:xfrm>
                <a:off x="2815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90" name="Line 402"/>
              <p:cNvSpPr>
                <a:spLocks noChangeShapeType="1"/>
              </p:cNvSpPr>
              <p:nvPr/>
            </p:nvSpPr>
            <p:spPr bwMode="auto">
              <a:xfrm>
                <a:off x="2887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91" name="Line 403"/>
              <p:cNvSpPr>
                <a:spLocks noChangeShapeType="1"/>
              </p:cNvSpPr>
              <p:nvPr/>
            </p:nvSpPr>
            <p:spPr bwMode="auto">
              <a:xfrm>
                <a:off x="2958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92" name="Line 404"/>
              <p:cNvSpPr>
                <a:spLocks noChangeShapeType="1"/>
              </p:cNvSpPr>
              <p:nvPr/>
            </p:nvSpPr>
            <p:spPr bwMode="auto">
              <a:xfrm>
                <a:off x="3029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93" name="Line 405"/>
              <p:cNvSpPr>
                <a:spLocks noChangeShapeType="1"/>
              </p:cNvSpPr>
              <p:nvPr/>
            </p:nvSpPr>
            <p:spPr bwMode="auto">
              <a:xfrm>
                <a:off x="3100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94" name="Line 406"/>
              <p:cNvSpPr>
                <a:spLocks noChangeShapeType="1"/>
              </p:cNvSpPr>
              <p:nvPr/>
            </p:nvSpPr>
            <p:spPr bwMode="auto">
              <a:xfrm>
                <a:off x="3171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95" name="Line 407"/>
              <p:cNvSpPr>
                <a:spLocks noChangeShapeType="1"/>
              </p:cNvSpPr>
              <p:nvPr/>
            </p:nvSpPr>
            <p:spPr bwMode="auto">
              <a:xfrm>
                <a:off x="3243" y="3126"/>
                <a:ext cx="36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96" name="Line 408"/>
              <p:cNvSpPr>
                <a:spLocks noChangeShapeType="1"/>
              </p:cNvSpPr>
              <p:nvPr/>
            </p:nvSpPr>
            <p:spPr bwMode="auto">
              <a:xfrm>
                <a:off x="3314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97" name="Line 409"/>
              <p:cNvSpPr>
                <a:spLocks noChangeShapeType="1"/>
              </p:cNvSpPr>
              <p:nvPr/>
            </p:nvSpPr>
            <p:spPr bwMode="auto">
              <a:xfrm>
                <a:off x="3385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98" name="Line 410"/>
              <p:cNvSpPr>
                <a:spLocks noChangeShapeType="1"/>
              </p:cNvSpPr>
              <p:nvPr/>
            </p:nvSpPr>
            <p:spPr bwMode="auto">
              <a:xfrm>
                <a:off x="3456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199" name="Line 411"/>
              <p:cNvSpPr>
                <a:spLocks noChangeShapeType="1"/>
              </p:cNvSpPr>
              <p:nvPr/>
            </p:nvSpPr>
            <p:spPr bwMode="auto">
              <a:xfrm>
                <a:off x="3528" y="3126"/>
                <a:ext cx="36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00" name="Line 412"/>
              <p:cNvSpPr>
                <a:spLocks noChangeShapeType="1"/>
              </p:cNvSpPr>
              <p:nvPr/>
            </p:nvSpPr>
            <p:spPr bwMode="auto">
              <a:xfrm>
                <a:off x="3599" y="3126"/>
                <a:ext cx="36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01" name="Line 413"/>
              <p:cNvSpPr>
                <a:spLocks noChangeShapeType="1"/>
              </p:cNvSpPr>
              <p:nvPr/>
            </p:nvSpPr>
            <p:spPr bwMode="auto">
              <a:xfrm>
                <a:off x="3670" y="3126"/>
                <a:ext cx="36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02" name="Line 414"/>
              <p:cNvSpPr>
                <a:spLocks noChangeShapeType="1"/>
              </p:cNvSpPr>
              <p:nvPr/>
            </p:nvSpPr>
            <p:spPr bwMode="auto">
              <a:xfrm>
                <a:off x="3741" y="3126"/>
                <a:ext cx="36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03" name="Line 415"/>
              <p:cNvSpPr>
                <a:spLocks noChangeShapeType="1"/>
              </p:cNvSpPr>
              <p:nvPr/>
            </p:nvSpPr>
            <p:spPr bwMode="auto">
              <a:xfrm>
                <a:off x="3812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04" name="Line 416"/>
              <p:cNvSpPr>
                <a:spLocks noChangeShapeType="1"/>
              </p:cNvSpPr>
              <p:nvPr/>
            </p:nvSpPr>
            <p:spPr bwMode="auto">
              <a:xfrm>
                <a:off x="3884" y="3126"/>
                <a:ext cx="36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05" name="Line 417"/>
              <p:cNvSpPr>
                <a:spLocks noChangeShapeType="1"/>
              </p:cNvSpPr>
              <p:nvPr/>
            </p:nvSpPr>
            <p:spPr bwMode="auto">
              <a:xfrm>
                <a:off x="3955" y="3126"/>
                <a:ext cx="36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06" name="Line 418"/>
              <p:cNvSpPr>
                <a:spLocks noChangeShapeType="1"/>
              </p:cNvSpPr>
              <p:nvPr/>
            </p:nvSpPr>
            <p:spPr bwMode="auto">
              <a:xfrm>
                <a:off x="4026" y="3126"/>
                <a:ext cx="36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07" name="Line 419"/>
              <p:cNvSpPr>
                <a:spLocks noChangeShapeType="1"/>
              </p:cNvSpPr>
              <p:nvPr/>
            </p:nvSpPr>
            <p:spPr bwMode="auto">
              <a:xfrm>
                <a:off x="4097" y="3126"/>
                <a:ext cx="36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08" name="Line 420"/>
              <p:cNvSpPr>
                <a:spLocks noChangeShapeType="1"/>
              </p:cNvSpPr>
              <p:nvPr/>
            </p:nvSpPr>
            <p:spPr bwMode="auto">
              <a:xfrm>
                <a:off x="4170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09" name="Line 421"/>
              <p:cNvSpPr>
                <a:spLocks noChangeShapeType="1"/>
              </p:cNvSpPr>
              <p:nvPr/>
            </p:nvSpPr>
            <p:spPr bwMode="auto">
              <a:xfrm>
                <a:off x="4241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10" name="Line 422"/>
              <p:cNvSpPr>
                <a:spLocks noChangeShapeType="1"/>
              </p:cNvSpPr>
              <p:nvPr/>
            </p:nvSpPr>
            <p:spPr bwMode="auto">
              <a:xfrm>
                <a:off x="4311" y="3126"/>
                <a:ext cx="36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11" name="Line 423"/>
              <p:cNvSpPr>
                <a:spLocks noChangeShapeType="1"/>
              </p:cNvSpPr>
              <p:nvPr/>
            </p:nvSpPr>
            <p:spPr bwMode="auto">
              <a:xfrm>
                <a:off x="4382" y="3126"/>
                <a:ext cx="36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12" name="Line 424"/>
              <p:cNvSpPr>
                <a:spLocks noChangeShapeType="1"/>
              </p:cNvSpPr>
              <p:nvPr/>
            </p:nvSpPr>
            <p:spPr bwMode="auto">
              <a:xfrm>
                <a:off x="4455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13" name="Line 425"/>
              <p:cNvSpPr>
                <a:spLocks noChangeShapeType="1"/>
              </p:cNvSpPr>
              <p:nvPr/>
            </p:nvSpPr>
            <p:spPr bwMode="auto">
              <a:xfrm>
                <a:off x="4526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214" name="Line 426"/>
              <p:cNvSpPr>
                <a:spLocks noChangeShapeType="1"/>
              </p:cNvSpPr>
              <p:nvPr/>
            </p:nvSpPr>
            <p:spPr bwMode="auto">
              <a:xfrm>
                <a:off x="4597" y="3126"/>
                <a:ext cx="35" cy="0"/>
              </a:xfrm>
              <a:prstGeom prst="line">
                <a:avLst/>
              </a:prstGeom>
              <a:noFill/>
              <a:ln w="12700" cap="rnd">
                <a:solidFill>
                  <a:srgbClr val="8A8C8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CCFF"/>
                  </a:solidFill>
                  <a:latin typeface="Arial"/>
                </a:endParaRPr>
              </a:p>
            </p:txBody>
          </p:sp>
        </p:grpSp>
        <p:sp>
          <p:nvSpPr>
            <p:cNvPr id="6" name="Freeform 192"/>
            <p:cNvSpPr>
              <a:spLocks/>
            </p:cNvSpPr>
            <p:nvPr/>
          </p:nvSpPr>
          <p:spPr bwMode="auto">
            <a:xfrm>
              <a:off x="1497187" y="785788"/>
              <a:ext cx="6934200" cy="3760788"/>
            </a:xfrm>
            <a:custGeom>
              <a:avLst/>
              <a:gdLst>
                <a:gd name="T0" fmla="*/ 2147483647 w 6294"/>
                <a:gd name="T1" fmla="*/ 2147483647 h 3414"/>
                <a:gd name="T2" fmla="*/ 2147483647 w 6294"/>
                <a:gd name="T3" fmla="*/ 2147483647 h 3414"/>
                <a:gd name="T4" fmla="*/ 2147483647 w 6294"/>
                <a:gd name="T5" fmla="*/ 2147483647 h 3414"/>
                <a:gd name="T6" fmla="*/ 313155079 w 6294"/>
                <a:gd name="T7" fmla="*/ 2147483647 h 3414"/>
                <a:gd name="T8" fmla="*/ 313155079 w 6294"/>
                <a:gd name="T9" fmla="*/ 492670936 h 3414"/>
                <a:gd name="T10" fmla="*/ 453953228 w 6294"/>
                <a:gd name="T11" fmla="*/ 492670936 h 3414"/>
                <a:gd name="T12" fmla="*/ 225762523 w 6294"/>
                <a:gd name="T13" fmla="*/ 0 h 3414"/>
                <a:gd name="T14" fmla="*/ 0 w 6294"/>
                <a:gd name="T15" fmla="*/ 492670936 h 3414"/>
                <a:gd name="T16" fmla="*/ 138371104 w 6294"/>
                <a:gd name="T17" fmla="*/ 492670936 h 3414"/>
                <a:gd name="T18" fmla="*/ 138371104 w 6294"/>
                <a:gd name="T19" fmla="*/ 2147483647 h 3414"/>
                <a:gd name="T20" fmla="*/ 138371104 w 6294"/>
                <a:gd name="T21" fmla="*/ 2147483647 h 3414"/>
                <a:gd name="T22" fmla="*/ 371416002 w 6294"/>
                <a:gd name="T23" fmla="*/ 2147483647 h 3414"/>
                <a:gd name="T24" fmla="*/ 2147483647 w 6294"/>
                <a:gd name="T25" fmla="*/ 2147483647 h 3414"/>
                <a:gd name="T26" fmla="*/ 2147483647 w 6294"/>
                <a:gd name="T27" fmla="*/ 2147483647 h 3414"/>
                <a:gd name="T28" fmla="*/ 2147483647 w 6294"/>
                <a:gd name="T29" fmla="*/ 2147483647 h 34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294"/>
                <a:gd name="T46" fmla="*/ 0 h 3414"/>
                <a:gd name="T47" fmla="*/ 6294 w 6294"/>
                <a:gd name="T48" fmla="*/ 3414 h 34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294" h="3414">
                  <a:moveTo>
                    <a:pt x="6294" y="3228"/>
                  </a:moveTo>
                  <a:lnTo>
                    <a:pt x="5888" y="3040"/>
                  </a:lnTo>
                  <a:lnTo>
                    <a:pt x="5888" y="3158"/>
                  </a:lnTo>
                  <a:lnTo>
                    <a:pt x="258" y="3158"/>
                  </a:lnTo>
                  <a:lnTo>
                    <a:pt x="258" y="406"/>
                  </a:lnTo>
                  <a:lnTo>
                    <a:pt x="374" y="406"/>
                  </a:lnTo>
                  <a:lnTo>
                    <a:pt x="186" y="0"/>
                  </a:lnTo>
                  <a:lnTo>
                    <a:pt x="0" y="406"/>
                  </a:lnTo>
                  <a:lnTo>
                    <a:pt x="114" y="406"/>
                  </a:lnTo>
                  <a:lnTo>
                    <a:pt x="114" y="3110"/>
                  </a:lnTo>
                  <a:lnTo>
                    <a:pt x="114" y="3302"/>
                  </a:lnTo>
                  <a:lnTo>
                    <a:pt x="306" y="3302"/>
                  </a:lnTo>
                  <a:lnTo>
                    <a:pt x="5888" y="3302"/>
                  </a:lnTo>
                  <a:lnTo>
                    <a:pt x="5888" y="3414"/>
                  </a:lnTo>
                  <a:lnTo>
                    <a:pt x="6294" y="322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zh-CN" altLang="zh-CN" sz="2400" kern="0">
                <a:solidFill>
                  <a:srgbClr val="00CCFF"/>
                </a:solidFill>
                <a:latin typeface="Arial"/>
              </a:endParaRPr>
            </a:p>
          </p:txBody>
        </p:sp>
      </p:grpSp>
      <p:sp>
        <p:nvSpPr>
          <p:cNvPr id="365" name="Freeform 471"/>
          <p:cNvSpPr>
            <a:spLocks/>
          </p:cNvSpPr>
          <p:nvPr/>
        </p:nvSpPr>
        <p:spPr bwMode="auto">
          <a:xfrm rot="315897">
            <a:off x="1736393" y="4691328"/>
            <a:ext cx="1600200" cy="1244600"/>
          </a:xfrm>
          <a:custGeom>
            <a:avLst/>
            <a:gdLst>
              <a:gd name="T0" fmla="*/ 100174740 w 1112"/>
              <a:gd name="T1" fmla="*/ 1008482511 h 864"/>
              <a:gd name="T2" fmla="*/ 0 w 1112"/>
              <a:gd name="T3" fmla="*/ 873084763 h 864"/>
              <a:gd name="T4" fmla="*/ 1197442121 w 1112"/>
              <a:gd name="T5" fmla="*/ 0 h 864"/>
              <a:gd name="T6" fmla="*/ 1295287761 w 1112"/>
              <a:gd name="T7" fmla="*/ 136565675 h 864"/>
              <a:gd name="T8" fmla="*/ 100174740 w 1112"/>
              <a:gd name="T9" fmla="*/ 1008482511 h 8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2"/>
              <a:gd name="T16" fmla="*/ 0 h 864"/>
              <a:gd name="T17" fmla="*/ 1112 w 1112"/>
              <a:gd name="T18" fmla="*/ 864 h 8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2" h="864">
                <a:moveTo>
                  <a:pt x="86" y="864"/>
                </a:moveTo>
                <a:lnTo>
                  <a:pt x="0" y="748"/>
                </a:lnTo>
                <a:lnTo>
                  <a:pt x="1028" y="0"/>
                </a:lnTo>
                <a:lnTo>
                  <a:pt x="1112" y="117"/>
                </a:lnTo>
                <a:lnTo>
                  <a:pt x="86" y="864"/>
                </a:lnTo>
                <a:close/>
              </a:path>
            </a:pathLst>
          </a:custGeom>
          <a:solidFill>
            <a:srgbClr val="F5BF29"/>
          </a:solidFill>
          <a:ln>
            <a:noFill/>
          </a:ln>
          <a:extLst/>
        </p:spPr>
        <p:txBody>
          <a:bodyPr/>
          <a:lstStyle/>
          <a:p>
            <a:pPr defTabSz="1219170">
              <a:defRPr/>
            </a:pPr>
            <a:endParaRPr lang="zh-CN" altLang="zh-CN" sz="2400" kern="0">
              <a:solidFill>
                <a:srgbClr val="00CCFF"/>
              </a:solidFill>
              <a:latin typeface="Arial"/>
            </a:endParaRPr>
          </a:p>
        </p:txBody>
      </p:sp>
      <p:sp>
        <p:nvSpPr>
          <p:cNvPr id="366" name="Freeform 472"/>
          <p:cNvSpPr>
            <a:spLocks/>
          </p:cNvSpPr>
          <p:nvPr/>
        </p:nvSpPr>
        <p:spPr bwMode="auto">
          <a:xfrm>
            <a:off x="3313309" y="3603361"/>
            <a:ext cx="1602317" cy="1242483"/>
          </a:xfrm>
          <a:custGeom>
            <a:avLst/>
            <a:gdLst>
              <a:gd name="T0" fmla="*/ 100440214 w 1112"/>
              <a:gd name="T1" fmla="*/ 1006218742 h 863"/>
              <a:gd name="T2" fmla="*/ 0 w 1112"/>
              <a:gd name="T3" fmla="*/ 870968135 h 863"/>
              <a:gd name="T4" fmla="*/ 1200613005 w 1112"/>
              <a:gd name="T5" fmla="*/ 0 h 863"/>
              <a:gd name="T6" fmla="*/ 1298717794 w 1112"/>
              <a:gd name="T7" fmla="*/ 135250641 h 863"/>
              <a:gd name="T8" fmla="*/ 100440214 w 1112"/>
              <a:gd name="T9" fmla="*/ 1006218742 h 8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2"/>
              <a:gd name="T16" fmla="*/ 0 h 863"/>
              <a:gd name="T17" fmla="*/ 1112 w 1112"/>
              <a:gd name="T18" fmla="*/ 863 h 8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2" h="863">
                <a:moveTo>
                  <a:pt x="86" y="863"/>
                </a:moveTo>
                <a:lnTo>
                  <a:pt x="0" y="747"/>
                </a:lnTo>
                <a:lnTo>
                  <a:pt x="1028" y="0"/>
                </a:lnTo>
                <a:lnTo>
                  <a:pt x="1112" y="116"/>
                </a:lnTo>
                <a:lnTo>
                  <a:pt x="86" y="863"/>
                </a:lnTo>
                <a:close/>
              </a:path>
            </a:pathLst>
          </a:custGeom>
          <a:solidFill>
            <a:srgbClr val="F5BF29"/>
          </a:solidFill>
          <a:ln>
            <a:noFill/>
          </a:ln>
          <a:extLst/>
        </p:spPr>
        <p:txBody>
          <a:bodyPr/>
          <a:lstStyle/>
          <a:p>
            <a:pPr defTabSz="1219170">
              <a:defRPr/>
            </a:pPr>
            <a:endParaRPr lang="zh-CN" altLang="zh-CN" sz="2400" kern="0">
              <a:solidFill>
                <a:srgbClr val="00CCFF"/>
              </a:solidFill>
              <a:latin typeface="Arial"/>
            </a:endParaRPr>
          </a:p>
        </p:txBody>
      </p:sp>
      <p:sp>
        <p:nvSpPr>
          <p:cNvPr id="367" name="Freeform 473"/>
          <p:cNvSpPr>
            <a:spLocks/>
          </p:cNvSpPr>
          <p:nvPr/>
        </p:nvSpPr>
        <p:spPr bwMode="auto">
          <a:xfrm>
            <a:off x="4864826" y="2585245"/>
            <a:ext cx="3064933" cy="1130300"/>
          </a:xfrm>
          <a:custGeom>
            <a:avLst/>
            <a:gdLst>
              <a:gd name="T0" fmla="*/ 49008322 w 2128"/>
              <a:gd name="T1" fmla="*/ 914297283 h 786"/>
              <a:gd name="T2" fmla="*/ 0 w 2128"/>
              <a:gd name="T3" fmla="*/ 753772084 h 786"/>
              <a:gd name="T4" fmla="*/ 2147483647 w 2128"/>
              <a:gd name="T5" fmla="*/ 0 h 786"/>
              <a:gd name="T6" fmla="*/ 2147483647 w 2128"/>
              <a:gd name="T7" fmla="*/ 159362611 h 786"/>
              <a:gd name="T8" fmla="*/ 49008322 w 2128"/>
              <a:gd name="T9" fmla="*/ 914297283 h 7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28"/>
              <a:gd name="T16" fmla="*/ 0 h 786"/>
              <a:gd name="T17" fmla="*/ 2128 w 2128"/>
              <a:gd name="T18" fmla="*/ 786 h 7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28" h="786">
                <a:moveTo>
                  <a:pt x="42" y="786"/>
                </a:moveTo>
                <a:lnTo>
                  <a:pt x="0" y="648"/>
                </a:lnTo>
                <a:lnTo>
                  <a:pt x="2086" y="0"/>
                </a:lnTo>
                <a:lnTo>
                  <a:pt x="2128" y="137"/>
                </a:lnTo>
                <a:lnTo>
                  <a:pt x="42" y="786"/>
                </a:lnTo>
                <a:close/>
              </a:path>
            </a:pathLst>
          </a:custGeom>
          <a:solidFill>
            <a:srgbClr val="F5BF29"/>
          </a:solidFill>
          <a:ln>
            <a:noFill/>
          </a:ln>
          <a:extLst/>
        </p:spPr>
        <p:txBody>
          <a:bodyPr/>
          <a:lstStyle/>
          <a:p>
            <a:pPr defTabSz="1219170">
              <a:defRPr/>
            </a:pPr>
            <a:endParaRPr lang="zh-CN" altLang="zh-CN" sz="2400" kern="0">
              <a:solidFill>
                <a:srgbClr val="00CCFF"/>
              </a:solidFill>
              <a:latin typeface="Arial"/>
            </a:endParaRPr>
          </a:p>
        </p:txBody>
      </p:sp>
      <p:sp>
        <p:nvSpPr>
          <p:cNvPr id="368" name="Text Box 437"/>
          <p:cNvSpPr txBox="1">
            <a:spLocks noChangeArrowheads="1"/>
          </p:cNvSpPr>
          <p:nvPr/>
        </p:nvSpPr>
        <p:spPr bwMode="auto">
          <a:xfrm rot="16200000">
            <a:off x="-816230" y="3625027"/>
            <a:ext cx="4074583" cy="47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1219170">
              <a:defRPr/>
            </a:pPr>
            <a:r>
              <a:rPr lang="zh-CN" altLang="en-US" sz="3733" kern="0" dirty="0">
                <a:solidFill>
                  <a:srgbClr val="BE8F45"/>
                </a:solidFill>
              </a:rPr>
              <a:t>单击此处添加文本</a:t>
            </a:r>
            <a:endParaRPr lang="en-US" altLang="ko-KR" sz="3733" kern="0" dirty="0">
              <a:solidFill>
                <a:srgbClr val="BE8F45"/>
              </a:solidFill>
            </a:endParaRPr>
          </a:p>
        </p:txBody>
      </p:sp>
      <p:grpSp>
        <p:nvGrpSpPr>
          <p:cNvPr id="369" name="Group 456"/>
          <p:cNvGrpSpPr>
            <a:grpSpLocks/>
          </p:cNvGrpSpPr>
          <p:nvPr/>
        </p:nvGrpSpPr>
        <p:grpSpPr bwMode="auto">
          <a:xfrm>
            <a:off x="2983109" y="4553745"/>
            <a:ext cx="596900" cy="596900"/>
            <a:chOff x="2561" y="1793"/>
            <a:chExt cx="406" cy="406"/>
          </a:xfrm>
        </p:grpSpPr>
        <p:sp>
          <p:nvSpPr>
            <p:cNvPr id="370" name="Oval 454"/>
            <p:cNvSpPr>
              <a:spLocks noChangeArrowheads="1"/>
            </p:cNvSpPr>
            <p:nvPr/>
          </p:nvSpPr>
          <p:spPr bwMode="auto">
            <a:xfrm>
              <a:off x="2561" y="1793"/>
              <a:ext cx="406" cy="406"/>
            </a:xfrm>
            <a:prstGeom prst="ellipse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B0B0B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170">
                <a:defRPr/>
              </a:pPr>
              <a:endParaRPr lang="zh-CN" altLang="zh-CN" sz="2400" kern="0">
                <a:solidFill>
                  <a:srgbClr val="00CCFF"/>
                </a:solidFill>
                <a:latin typeface="Arial"/>
              </a:endParaRPr>
            </a:p>
          </p:txBody>
        </p:sp>
        <p:sp>
          <p:nvSpPr>
            <p:cNvPr id="371" name="Oval 455"/>
            <p:cNvSpPr>
              <a:spLocks noChangeArrowheads="1"/>
            </p:cNvSpPr>
            <p:nvPr/>
          </p:nvSpPr>
          <p:spPr bwMode="auto">
            <a:xfrm>
              <a:off x="2592" y="1824"/>
              <a:ext cx="345" cy="345"/>
            </a:xfrm>
            <a:prstGeom prst="ellipse">
              <a:avLst/>
            </a:prstGeom>
            <a:gradFill rotWithShape="1">
              <a:gsLst>
                <a:gs pos="0">
                  <a:srgbClr val="B0B0B0"/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170">
                <a:defRPr/>
              </a:pPr>
              <a:endParaRPr lang="zh-CN" altLang="zh-CN" sz="2400" kern="0">
                <a:solidFill>
                  <a:srgbClr val="00CCFF"/>
                </a:solidFill>
                <a:latin typeface="Arial"/>
              </a:endParaRPr>
            </a:p>
          </p:txBody>
        </p:sp>
      </p:grpSp>
      <p:grpSp>
        <p:nvGrpSpPr>
          <p:cNvPr id="372" name="组合 371"/>
          <p:cNvGrpSpPr/>
          <p:nvPr/>
        </p:nvGrpSpPr>
        <p:grpSpPr>
          <a:xfrm>
            <a:off x="1255909" y="5942274"/>
            <a:ext cx="8826500" cy="461665"/>
            <a:chOff x="1349549" y="4398938"/>
            <a:chExt cx="6619875" cy="346249"/>
          </a:xfrm>
        </p:grpSpPr>
        <p:sp>
          <p:nvSpPr>
            <p:cNvPr id="373" name="Text Box 438"/>
            <p:cNvSpPr txBox="1">
              <a:spLocks noChangeArrowheads="1"/>
            </p:cNvSpPr>
            <p:nvPr/>
          </p:nvSpPr>
          <p:spPr bwMode="auto">
            <a:xfrm>
              <a:off x="1349549" y="4398938"/>
              <a:ext cx="76200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19170">
                <a:defRPr/>
              </a:pPr>
              <a:r>
                <a:rPr lang="uk-UA" altLang="ko-KR" sz="2400" kern="0" baseline="0" dirty="0">
                  <a:solidFill>
                    <a:srgbClr val="BE8F45"/>
                  </a:solidFill>
                </a:rPr>
                <a:t>200</a:t>
              </a:r>
              <a:r>
                <a:rPr lang="en-US" altLang="ko-KR" sz="2400" kern="0" baseline="0" dirty="0">
                  <a:solidFill>
                    <a:srgbClr val="BE8F45"/>
                  </a:solidFill>
                </a:rPr>
                <a:t>7</a:t>
              </a:r>
              <a:endParaRPr lang="en-US" altLang="ko-KR" sz="1867" b="0" kern="0" dirty="0">
                <a:solidFill>
                  <a:srgbClr val="BE8F45"/>
                </a:solidFill>
              </a:endParaRPr>
            </a:p>
          </p:txBody>
        </p:sp>
        <p:sp>
          <p:nvSpPr>
            <p:cNvPr id="374" name="Text Box 439"/>
            <p:cNvSpPr txBox="1">
              <a:spLocks noChangeArrowheads="1"/>
            </p:cNvSpPr>
            <p:nvPr/>
          </p:nvSpPr>
          <p:spPr bwMode="auto">
            <a:xfrm>
              <a:off x="2549699" y="4398938"/>
              <a:ext cx="76200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19170">
                <a:defRPr/>
              </a:pPr>
              <a:r>
                <a:rPr lang="uk-UA" altLang="ko-KR" sz="2400" kern="0" baseline="0" dirty="0">
                  <a:solidFill>
                    <a:srgbClr val="BE8F45"/>
                  </a:solidFill>
                </a:rPr>
                <a:t>200</a:t>
              </a:r>
              <a:r>
                <a:rPr lang="en-US" altLang="ko-KR" sz="2400" kern="0" baseline="0" dirty="0">
                  <a:solidFill>
                    <a:srgbClr val="BE8F45"/>
                  </a:solidFill>
                </a:rPr>
                <a:t>8</a:t>
              </a:r>
              <a:endParaRPr lang="en-US" altLang="ko-KR" sz="1867" b="0" kern="0" dirty="0">
                <a:solidFill>
                  <a:srgbClr val="BE8F45"/>
                </a:solidFill>
              </a:endParaRPr>
            </a:p>
          </p:txBody>
        </p:sp>
        <p:sp>
          <p:nvSpPr>
            <p:cNvPr id="375" name="Text Box 440"/>
            <p:cNvSpPr txBox="1">
              <a:spLocks noChangeArrowheads="1"/>
            </p:cNvSpPr>
            <p:nvPr/>
          </p:nvSpPr>
          <p:spPr bwMode="auto">
            <a:xfrm>
              <a:off x="3711749" y="4398938"/>
              <a:ext cx="76200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19170">
                <a:defRPr/>
              </a:pPr>
              <a:r>
                <a:rPr lang="uk-UA" altLang="ko-KR" sz="2400" kern="0" baseline="0" dirty="0">
                  <a:solidFill>
                    <a:srgbClr val="BE8F45"/>
                  </a:solidFill>
                </a:rPr>
                <a:t>2</a:t>
              </a:r>
              <a:r>
                <a:rPr lang="en-US" altLang="ko-KR" sz="2400" kern="0" baseline="0" dirty="0">
                  <a:solidFill>
                    <a:srgbClr val="BE8F45"/>
                  </a:solidFill>
                </a:rPr>
                <a:t>009</a:t>
              </a:r>
              <a:endParaRPr lang="en-US" altLang="ko-KR" sz="1867" b="0" kern="0" dirty="0">
                <a:solidFill>
                  <a:srgbClr val="BE8F45"/>
                </a:solidFill>
              </a:endParaRPr>
            </a:p>
          </p:txBody>
        </p:sp>
        <p:sp>
          <p:nvSpPr>
            <p:cNvPr id="376" name="Text Box 441"/>
            <p:cNvSpPr txBox="1">
              <a:spLocks noChangeArrowheads="1"/>
            </p:cNvSpPr>
            <p:nvPr/>
          </p:nvSpPr>
          <p:spPr bwMode="auto">
            <a:xfrm>
              <a:off x="4911899" y="4398938"/>
              <a:ext cx="76200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19170">
                <a:defRPr/>
              </a:pPr>
              <a:r>
                <a:rPr lang="uk-UA" altLang="ko-KR" sz="2400" kern="0" baseline="0" dirty="0">
                  <a:solidFill>
                    <a:srgbClr val="BE8F45"/>
                  </a:solidFill>
                </a:rPr>
                <a:t>20</a:t>
              </a:r>
              <a:r>
                <a:rPr lang="en-US" altLang="ko-KR" sz="2400" kern="0" baseline="0" dirty="0">
                  <a:solidFill>
                    <a:srgbClr val="BE8F45"/>
                  </a:solidFill>
                </a:rPr>
                <a:t>1</a:t>
              </a:r>
              <a:r>
                <a:rPr lang="uk-UA" altLang="ko-KR" sz="2400" kern="0" baseline="0" dirty="0">
                  <a:solidFill>
                    <a:srgbClr val="BE8F45"/>
                  </a:solidFill>
                </a:rPr>
                <a:t>0</a:t>
              </a:r>
              <a:endParaRPr lang="en-US" altLang="ko-KR" sz="1867" b="0" kern="0" dirty="0">
                <a:solidFill>
                  <a:srgbClr val="BE8F45"/>
                </a:solidFill>
              </a:endParaRPr>
            </a:p>
          </p:txBody>
        </p:sp>
        <p:sp>
          <p:nvSpPr>
            <p:cNvPr id="377" name="Text Box 442"/>
            <p:cNvSpPr txBox="1">
              <a:spLocks noChangeArrowheads="1"/>
            </p:cNvSpPr>
            <p:nvPr/>
          </p:nvSpPr>
          <p:spPr bwMode="auto">
            <a:xfrm>
              <a:off x="6092999" y="4398938"/>
              <a:ext cx="76200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19170">
                <a:defRPr/>
              </a:pPr>
              <a:r>
                <a:rPr lang="uk-UA" altLang="ko-KR" sz="2400" kern="0" baseline="0" dirty="0">
                  <a:solidFill>
                    <a:srgbClr val="BE8F45"/>
                  </a:solidFill>
                </a:rPr>
                <a:t>201</a:t>
              </a:r>
              <a:r>
                <a:rPr lang="en-US" altLang="ko-KR" sz="2400" kern="0" baseline="0" dirty="0">
                  <a:solidFill>
                    <a:srgbClr val="BE8F45"/>
                  </a:solidFill>
                </a:rPr>
                <a:t>2</a:t>
              </a:r>
              <a:endParaRPr lang="en-US" altLang="ko-KR" sz="1867" b="0" kern="0" dirty="0">
                <a:solidFill>
                  <a:srgbClr val="BE8F45"/>
                </a:solidFill>
              </a:endParaRPr>
            </a:p>
          </p:txBody>
        </p:sp>
        <p:sp>
          <p:nvSpPr>
            <p:cNvPr id="378" name="Text Box 457"/>
            <p:cNvSpPr txBox="1">
              <a:spLocks noChangeArrowheads="1"/>
            </p:cNvSpPr>
            <p:nvPr/>
          </p:nvSpPr>
          <p:spPr bwMode="auto">
            <a:xfrm>
              <a:off x="7207424" y="4398938"/>
              <a:ext cx="76200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19170">
                <a:defRPr/>
              </a:pPr>
              <a:r>
                <a:rPr lang="uk-UA" altLang="ko-KR" sz="2400" kern="0" baseline="0" dirty="0">
                  <a:solidFill>
                    <a:srgbClr val="BE8F45"/>
                  </a:solidFill>
                </a:rPr>
                <a:t>201</a:t>
              </a:r>
              <a:r>
                <a:rPr lang="en-US" altLang="ko-KR" sz="2400" kern="0" baseline="0" dirty="0">
                  <a:solidFill>
                    <a:srgbClr val="BE8F45"/>
                  </a:solidFill>
                </a:rPr>
                <a:t>3</a:t>
              </a:r>
              <a:endParaRPr lang="en-US" altLang="ko-KR" sz="1867" b="0" kern="0" dirty="0">
                <a:solidFill>
                  <a:srgbClr val="BE8F45"/>
                </a:solidFill>
              </a:endParaRPr>
            </a:p>
          </p:txBody>
        </p:sp>
      </p:grpSp>
      <p:grpSp>
        <p:nvGrpSpPr>
          <p:cNvPr id="379" name="Group 458"/>
          <p:cNvGrpSpPr>
            <a:grpSpLocks/>
          </p:cNvGrpSpPr>
          <p:nvPr/>
        </p:nvGrpSpPr>
        <p:grpSpPr bwMode="auto">
          <a:xfrm>
            <a:off x="4608709" y="3410745"/>
            <a:ext cx="596900" cy="596900"/>
            <a:chOff x="2561" y="1793"/>
            <a:chExt cx="406" cy="406"/>
          </a:xfrm>
        </p:grpSpPr>
        <p:sp>
          <p:nvSpPr>
            <p:cNvPr id="380" name="Oval 459"/>
            <p:cNvSpPr>
              <a:spLocks noChangeArrowheads="1"/>
            </p:cNvSpPr>
            <p:nvPr/>
          </p:nvSpPr>
          <p:spPr bwMode="auto">
            <a:xfrm>
              <a:off x="2561" y="1793"/>
              <a:ext cx="406" cy="406"/>
            </a:xfrm>
            <a:prstGeom prst="ellipse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B0B0B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170">
                <a:defRPr/>
              </a:pPr>
              <a:endParaRPr lang="zh-CN" altLang="zh-CN" sz="2400" kern="0">
                <a:solidFill>
                  <a:srgbClr val="00CCFF"/>
                </a:solidFill>
                <a:latin typeface="Arial"/>
              </a:endParaRPr>
            </a:p>
          </p:txBody>
        </p:sp>
        <p:sp>
          <p:nvSpPr>
            <p:cNvPr id="381" name="Oval 460"/>
            <p:cNvSpPr>
              <a:spLocks noChangeArrowheads="1"/>
            </p:cNvSpPr>
            <p:nvPr/>
          </p:nvSpPr>
          <p:spPr bwMode="auto">
            <a:xfrm>
              <a:off x="2592" y="1824"/>
              <a:ext cx="345" cy="345"/>
            </a:xfrm>
            <a:prstGeom prst="ellipse">
              <a:avLst/>
            </a:prstGeom>
            <a:gradFill rotWithShape="1">
              <a:gsLst>
                <a:gs pos="0">
                  <a:srgbClr val="B0B0B0"/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170">
                <a:defRPr/>
              </a:pPr>
              <a:endParaRPr lang="zh-CN" altLang="zh-CN" sz="2400" kern="0">
                <a:solidFill>
                  <a:srgbClr val="00CCFF"/>
                </a:solidFill>
                <a:latin typeface="Arial"/>
              </a:endParaRPr>
            </a:p>
          </p:txBody>
        </p:sp>
      </p:grpSp>
      <p:grpSp>
        <p:nvGrpSpPr>
          <p:cNvPr id="382" name="Group 479"/>
          <p:cNvGrpSpPr>
            <a:grpSpLocks/>
          </p:cNvGrpSpPr>
          <p:nvPr/>
        </p:nvGrpSpPr>
        <p:grpSpPr bwMode="auto">
          <a:xfrm>
            <a:off x="7823926" y="1450711"/>
            <a:ext cx="2156883" cy="1320800"/>
            <a:chOff x="3781" y="1498"/>
            <a:chExt cx="1019" cy="624"/>
          </a:xfrm>
          <a:solidFill>
            <a:srgbClr val="CC0000"/>
          </a:solidFill>
        </p:grpSpPr>
        <p:sp>
          <p:nvSpPr>
            <p:cNvPr id="383" name="Freeform 474"/>
            <p:cNvSpPr>
              <a:spLocks/>
            </p:cNvSpPr>
            <p:nvPr/>
          </p:nvSpPr>
          <p:spPr bwMode="auto">
            <a:xfrm>
              <a:off x="3781" y="1501"/>
              <a:ext cx="839" cy="621"/>
            </a:xfrm>
            <a:custGeom>
              <a:avLst/>
              <a:gdLst>
                <a:gd name="T0" fmla="*/ 38 w 1234"/>
                <a:gd name="T1" fmla="*/ 423 h 912"/>
                <a:gd name="T2" fmla="*/ 0 w 1234"/>
                <a:gd name="T3" fmla="*/ 368 h 912"/>
                <a:gd name="T4" fmla="*/ 532 w 1234"/>
                <a:gd name="T5" fmla="*/ 0 h 912"/>
                <a:gd name="T6" fmla="*/ 570 w 1234"/>
                <a:gd name="T7" fmla="*/ 54 h 912"/>
                <a:gd name="T8" fmla="*/ 38 w 1234"/>
                <a:gd name="T9" fmla="*/ 423 h 9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4"/>
                <a:gd name="T16" fmla="*/ 0 h 912"/>
                <a:gd name="T17" fmla="*/ 1234 w 1234"/>
                <a:gd name="T18" fmla="*/ 912 h 9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4" h="912">
                  <a:moveTo>
                    <a:pt x="82" y="912"/>
                  </a:moveTo>
                  <a:lnTo>
                    <a:pt x="0" y="794"/>
                  </a:lnTo>
                  <a:lnTo>
                    <a:pt x="1152" y="0"/>
                  </a:lnTo>
                  <a:lnTo>
                    <a:pt x="1234" y="118"/>
                  </a:lnTo>
                  <a:lnTo>
                    <a:pt x="82" y="9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170">
                <a:defRPr/>
              </a:pPr>
              <a:endParaRPr lang="zh-CN" altLang="zh-CN" sz="2400" kern="0">
                <a:solidFill>
                  <a:srgbClr val="00CCFF"/>
                </a:solidFill>
                <a:latin typeface="Arial"/>
              </a:endParaRPr>
            </a:p>
          </p:txBody>
        </p:sp>
        <p:sp>
          <p:nvSpPr>
            <p:cNvPr id="384" name="AutoShape 478"/>
            <p:cNvSpPr>
              <a:spLocks noChangeArrowheads="1"/>
            </p:cNvSpPr>
            <p:nvPr/>
          </p:nvSpPr>
          <p:spPr bwMode="auto">
            <a:xfrm rot="-2093221">
              <a:off x="4368" y="1498"/>
              <a:ext cx="432" cy="96"/>
            </a:xfrm>
            <a:prstGeom prst="homePlate">
              <a:avLst>
                <a:gd name="adj" fmla="val 21662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219170">
                <a:defRPr/>
              </a:pPr>
              <a:endParaRPr lang="zh-CN" altLang="zh-CN" sz="2400" kern="0">
                <a:solidFill>
                  <a:srgbClr val="00CCFF"/>
                </a:solidFill>
                <a:latin typeface="Arial"/>
              </a:endParaRPr>
            </a:p>
          </p:txBody>
        </p:sp>
      </p:grpSp>
      <p:grpSp>
        <p:nvGrpSpPr>
          <p:cNvPr id="385" name="组合 384"/>
          <p:cNvGrpSpPr/>
          <p:nvPr/>
        </p:nvGrpSpPr>
        <p:grpSpPr>
          <a:xfrm>
            <a:off x="7491609" y="1988345"/>
            <a:ext cx="1117600" cy="1117600"/>
            <a:chOff x="6026324" y="1433488"/>
            <a:chExt cx="838200" cy="838200"/>
          </a:xfrm>
        </p:grpSpPr>
        <p:grpSp>
          <p:nvGrpSpPr>
            <p:cNvPr id="386" name="Group 461"/>
            <p:cNvGrpSpPr>
              <a:grpSpLocks/>
            </p:cNvGrpSpPr>
            <p:nvPr/>
          </p:nvGrpSpPr>
          <p:grpSpPr bwMode="auto">
            <a:xfrm>
              <a:off x="6026324" y="1433488"/>
              <a:ext cx="838200" cy="838200"/>
              <a:chOff x="2561" y="1793"/>
              <a:chExt cx="406" cy="406"/>
            </a:xfrm>
          </p:grpSpPr>
          <p:sp>
            <p:nvSpPr>
              <p:cNvPr id="388" name="Oval 462"/>
              <p:cNvSpPr>
                <a:spLocks noChangeArrowheads="1"/>
              </p:cNvSpPr>
              <p:nvPr/>
            </p:nvSpPr>
            <p:spPr bwMode="auto">
              <a:xfrm>
                <a:off x="2561" y="1793"/>
                <a:ext cx="406" cy="406"/>
              </a:xfrm>
              <a:prstGeom prst="ellipse">
                <a:avLst/>
              </a:prstGeom>
              <a:gradFill rotWithShape="1">
                <a:gsLst>
                  <a:gs pos="0">
                    <a:srgbClr val="A20000"/>
                  </a:gs>
                  <a:gs pos="100000">
                    <a:srgbClr val="CC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19170">
                  <a:defRPr/>
                </a:pPr>
                <a:endParaRPr lang="zh-CN" altLang="zh-CN" sz="2400" kern="0">
                  <a:solidFill>
                    <a:srgbClr val="00CCFF"/>
                  </a:solidFill>
                  <a:latin typeface="Arial"/>
                </a:endParaRPr>
              </a:p>
            </p:txBody>
          </p:sp>
          <p:sp>
            <p:nvSpPr>
              <p:cNvPr id="389" name="Oval 463"/>
              <p:cNvSpPr>
                <a:spLocks noChangeArrowheads="1"/>
              </p:cNvSpPr>
              <p:nvPr/>
            </p:nvSpPr>
            <p:spPr bwMode="auto">
              <a:xfrm>
                <a:off x="2592" y="1824"/>
                <a:ext cx="345" cy="345"/>
              </a:xfrm>
              <a:prstGeom prst="ellipse">
                <a:avLst/>
              </a:prstGeom>
              <a:gradFill rotWithShape="1">
                <a:gsLst>
                  <a:gs pos="0">
                    <a:srgbClr val="CC0000"/>
                  </a:gs>
                  <a:gs pos="100000">
                    <a:srgbClr val="A2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19170">
                  <a:defRPr/>
                </a:pPr>
                <a:endParaRPr lang="zh-CN" altLang="zh-CN" sz="2400" kern="0">
                  <a:solidFill>
                    <a:srgbClr val="00CCFF"/>
                  </a:solidFill>
                  <a:latin typeface="Arial"/>
                </a:endParaRPr>
              </a:p>
            </p:txBody>
          </p:sp>
        </p:grpSp>
        <p:sp>
          <p:nvSpPr>
            <p:cNvPr id="387" name="Text Box 476"/>
            <p:cNvSpPr txBox="1">
              <a:spLocks noChangeArrowheads="1"/>
            </p:cNvSpPr>
            <p:nvPr/>
          </p:nvSpPr>
          <p:spPr bwMode="auto">
            <a:xfrm>
              <a:off x="6102524" y="1662088"/>
              <a:ext cx="762000" cy="377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19170">
                <a:defRPr/>
              </a:pPr>
              <a:r>
                <a:rPr lang="uk-UA" altLang="ko-KR" sz="2667" kern="0" baseline="0" dirty="0">
                  <a:solidFill>
                    <a:srgbClr val="FFFFFF"/>
                  </a:solidFill>
                </a:rPr>
                <a:t>98%</a:t>
              </a:r>
              <a:endParaRPr lang="en-US" altLang="ko-KR" sz="2133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390" name="Text Box 477"/>
          <p:cNvSpPr txBox="1">
            <a:spLocks noChangeArrowheads="1"/>
          </p:cNvSpPr>
          <p:nvPr/>
        </p:nvSpPr>
        <p:spPr bwMode="auto">
          <a:xfrm>
            <a:off x="2360809" y="1531145"/>
            <a:ext cx="3149600" cy="803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1219170">
              <a:defRPr/>
            </a:pPr>
            <a:r>
              <a:rPr lang="zh-CN" altLang="en-US" sz="3733" kern="0" dirty="0">
                <a:solidFill>
                  <a:srgbClr val="BE8F45"/>
                </a:solidFill>
                <a:latin typeface="+mn-ea"/>
              </a:rPr>
              <a:t>单击此处添加标题</a:t>
            </a:r>
            <a:endParaRPr lang="en-US" altLang="zh-CN" sz="3733" kern="0" dirty="0">
              <a:solidFill>
                <a:srgbClr val="BE8F45"/>
              </a:solidFill>
              <a:latin typeface="+mn-ea"/>
            </a:endParaRPr>
          </a:p>
          <a:p>
            <a:pPr defTabSz="1219170">
              <a:defRPr/>
            </a:pPr>
            <a:r>
              <a:rPr lang="zh-CN" altLang="en-US" sz="3200" b="0" kern="0" dirty="0">
                <a:solidFill>
                  <a:srgbClr val="BE8F45"/>
                </a:solidFill>
              </a:rPr>
              <a:t>单击此处添加文本</a:t>
            </a:r>
            <a:endParaRPr lang="en-US" altLang="ko-KR" sz="3200" b="0" kern="0" dirty="0">
              <a:solidFill>
                <a:srgbClr val="BE8F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1915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4015">
        <p:fade/>
      </p:transition>
    </mc:Choice>
    <mc:Fallback>
      <p:transition spd="med" advTm="40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0" animBg="1"/>
      <p:bldP spid="366" grpId="0" animBg="1"/>
      <p:bldP spid="367" grpId="0" animBg="1"/>
      <p:bldP spid="368" grpId="0"/>
      <p:bldP spid="3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210" name="Group 3"/>
          <p:cNvGrpSpPr>
            <a:grpSpLocks/>
          </p:cNvGrpSpPr>
          <p:nvPr/>
        </p:nvGrpSpPr>
        <p:grpSpPr bwMode="auto">
          <a:xfrm>
            <a:off x="839416" y="2038450"/>
            <a:ext cx="2732088" cy="970223"/>
            <a:chOff x="0" y="0"/>
            <a:chExt cx="1484" cy="527"/>
          </a:xfrm>
        </p:grpSpPr>
        <p:sp>
          <p:nvSpPr>
            <p:cNvPr id="211" name="未知"/>
            <p:cNvSpPr>
              <a:spLocks/>
            </p:cNvSpPr>
            <p:nvPr/>
          </p:nvSpPr>
          <p:spPr bwMode="auto">
            <a:xfrm>
              <a:off x="84" y="0"/>
              <a:ext cx="1400" cy="527"/>
            </a:xfrm>
            <a:custGeom>
              <a:avLst/>
              <a:gdLst>
                <a:gd name="T0" fmla="*/ 0 w 1400"/>
                <a:gd name="T1" fmla="*/ 108 h 527"/>
                <a:gd name="T2" fmla="*/ 837 w 1400"/>
                <a:gd name="T3" fmla="*/ 527 h 527"/>
                <a:gd name="T4" fmla="*/ 1400 w 1400"/>
                <a:gd name="T5" fmla="*/ 332 h 527"/>
                <a:gd name="T6" fmla="*/ 281 w 1400"/>
                <a:gd name="T7" fmla="*/ 0 h 527"/>
                <a:gd name="T8" fmla="*/ 0 w 1400"/>
                <a:gd name="T9" fmla="*/ 108 h 5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00" h="527">
                  <a:moveTo>
                    <a:pt x="0" y="108"/>
                  </a:moveTo>
                  <a:lnTo>
                    <a:pt x="837" y="527"/>
                  </a:lnTo>
                  <a:lnTo>
                    <a:pt x="1400" y="332"/>
                  </a:lnTo>
                  <a:lnTo>
                    <a:pt x="281" y="0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270000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190500" dir="54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i="1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212" name="AutoShape 5"/>
            <p:cNvSpPr>
              <a:spLocks noChangeArrowheads="1"/>
            </p:cNvSpPr>
            <p:nvPr/>
          </p:nvSpPr>
          <p:spPr bwMode="auto">
            <a:xfrm rot="-9180000">
              <a:off x="0" y="380"/>
              <a:ext cx="942" cy="144"/>
            </a:xfrm>
            <a:custGeom>
              <a:avLst/>
              <a:gdLst>
                <a:gd name="T0" fmla="*/ 41 w 21600"/>
                <a:gd name="T1" fmla="*/ 0 h 21600"/>
                <a:gd name="T2" fmla="*/ 21 w 21600"/>
                <a:gd name="T3" fmla="*/ 1 h 21600"/>
                <a:gd name="T4" fmla="*/ 0 w 21600"/>
                <a:gd name="T5" fmla="*/ 0 h 21600"/>
                <a:gd name="T6" fmla="*/ 2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11 w 21600"/>
                <a:gd name="T13" fmla="*/ 1800 h 21600"/>
                <a:gd name="T14" fmla="*/ 19811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>
                    <a:alpha val="4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i="1">
                <a:solidFill>
                  <a:prstClr val="black"/>
                </a:solidFill>
                <a:latin typeface="+mn-ea"/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2604965" y="2134183"/>
            <a:ext cx="3159207" cy="1995676"/>
            <a:chOff x="2367769" y="1456621"/>
            <a:chExt cx="2369405" cy="1496757"/>
          </a:xfrm>
        </p:grpSpPr>
        <p:sp>
          <p:nvSpPr>
            <p:cNvPr id="214" name="未知"/>
            <p:cNvSpPr>
              <a:spLocks/>
            </p:cNvSpPr>
            <p:nvPr/>
          </p:nvSpPr>
          <p:spPr bwMode="auto">
            <a:xfrm>
              <a:off x="2367769" y="2007549"/>
              <a:ext cx="2261705" cy="945829"/>
            </a:xfrm>
            <a:custGeom>
              <a:avLst/>
              <a:gdLst>
                <a:gd name="T0" fmla="*/ 2147483647 w 1698"/>
                <a:gd name="T1" fmla="*/ 1665520041 h 710"/>
                <a:gd name="T2" fmla="*/ 2147483647 w 1698"/>
                <a:gd name="T3" fmla="*/ 858563675 h 710"/>
                <a:gd name="T4" fmla="*/ 1386013042 w 1698"/>
                <a:gd name="T5" fmla="*/ 0 h 710"/>
                <a:gd name="T6" fmla="*/ 0 w 1698"/>
                <a:gd name="T7" fmla="*/ 473851439 h 710"/>
                <a:gd name="T8" fmla="*/ 2147483647 w 1698"/>
                <a:gd name="T9" fmla="*/ 1665520041 h 7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8" h="710">
                  <a:moveTo>
                    <a:pt x="1002" y="710"/>
                  </a:moveTo>
                  <a:lnTo>
                    <a:pt x="1698" y="366"/>
                  </a:lnTo>
                  <a:lnTo>
                    <a:pt x="591" y="0"/>
                  </a:lnTo>
                  <a:lnTo>
                    <a:pt x="0" y="202"/>
                  </a:lnTo>
                  <a:lnTo>
                    <a:pt x="1002" y="710"/>
                  </a:lnTo>
                  <a:close/>
                </a:path>
              </a:pathLst>
            </a:custGeom>
            <a:solidFill>
              <a:srgbClr val="C0C0C0">
                <a:alpha val="24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90500" dir="54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i="1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215" name="未知"/>
            <p:cNvSpPr>
              <a:spLocks/>
            </p:cNvSpPr>
            <p:nvPr/>
          </p:nvSpPr>
          <p:spPr bwMode="auto">
            <a:xfrm>
              <a:off x="2475469" y="1456621"/>
              <a:ext cx="2261705" cy="945829"/>
            </a:xfrm>
            <a:custGeom>
              <a:avLst/>
              <a:gdLst>
                <a:gd name="T0" fmla="*/ 2147483647 w 1698"/>
                <a:gd name="T1" fmla="*/ 1665523104 h 710"/>
                <a:gd name="T2" fmla="*/ 2147483647 w 1698"/>
                <a:gd name="T3" fmla="*/ 858565996 h 710"/>
                <a:gd name="T4" fmla="*/ 1386013042 w 1698"/>
                <a:gd name="T5" fmla="*/ 0 h 710"/>
                <a:gd name="T6" fmla="*/ 0 w 1698"/>
                <a:gd name="T7" fmla="*/ 473853406 h 710"/>
                <a:gd name="T8" fmla="*/ 2147483647 w 1698"/>
                <a:gd name="T9" fmla="*/ 1665523104 h 7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8" h="710">
                  <a:moveTo>
                    <a:pt x="1002" y="710"/>
                  </a:moveTo>
                  <a:lnTo>
                    <a:pt x="1698" y="366"/>
                  </a:lnTo>
                  <a:lnTo>
                    <a:pt x="591" y="0"/>
                  </a:lnTo>
                  <a:lnTo>
                    <a:pt x="0" y="202"/>
                  </a:lnTo>
                  <a:lnTo>
                    <a:pt x="1002" y="710"/>
                  </a:lnTo>
                  <a:close/>
                </a:path>
              </a:pathLst>
            </a:custGeom>
            <a:gradFill rotWithShape="1">
              <a:gsLst>
                <a:gs pos="0">
                  <a:srgbClr val="C01E1B"/>
                </a:gs>
                <a:gs pos="100000">
                  <a:srgbClr val="F5BF29"/>
                </a:gs>
              </a:gsLst>
              <a:lin ang="270000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accent6">
                  <a:lumMod val="75000"/>
                </a:schemeClr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190500" dir="54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i="1" kern="0">
                <a:solidFill>
                  <a:prstClr val="black"/>
                </a:solidFill>
                <a:latin typeface="+mn-ea"/>
              </a:endParaRPr>
            </a:p>
          </p:txBody>
        </p:sp>
      </p:grpSp>
      <p:sp>
        <p:nvSpPr>
          <p:cNvPr id="216" name="AutoShape 8"/>
          <p:cNvSpPr>
            <a:spLocks/>
          </p:cNvSpPr>
          <p:nvPr/>
        </p:nvSpPr>
        <p:spPr bwMode="auto">
          <a:xfrm>
            <a:off x="2833253" y="1316766"/>
            <a:ext cx="2643719" cy="603857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BE8F4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rgbClr val="BE8F45"/>
                </a:solidFill>
                <a:latin typeface="+mn-ea"/>
              </a:rPr>
              <a:t>单击添加段落文字单击添加段落文字</a:t>
            </a:r>
          </a:p>
        </p:txBody>
      </p:sp>
      <p:sp>
        <p:nvSpPr>
          <p:cNvPr id="217" name="AutoShape 9"/>
          <p:cNvSpPr>
            <a:spLocks/>
          </p:cNvSpPr>
          <p:nvPr/>
        </p:nvSpPr>
        <p:spPr bwMode="auto">
          <a:xfrm>
            <a:off x="5445673" y="1791752"/>
            <a:ext cx="2643719" cy="603857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b="1" dirty="0">
                <a:solidFill>
                  <a:srgbClr val="C00000"/>
                </a:solidFill>
                <a:latin typeface="+mn-ea"/>
              </a:rPr>
              <a:t>单击添加段落文字单击添加段落文字</a:t>
            </a:r>
          </a:p>
        </p:txBody>
      </p:sp>
      <p:sp>
        <p:nvSpPr>
          <p:cNvPr id="218" name="AutoShape 10"/>
          <p:cNvSpPr>
            <a:spLocks/>
          </p:cNvSpPr>
          <p:nvPr/>
        </p:nvSpPr>
        <p:spPr bwMode="auto">
          <a:xfrm>
            <a:off x="1717588" y="5090877"/>
            <a:ext cx="2459616" cy="603857"/>
          </a:xfrm>
          <a:prstGeom prst="accentCallout1">
            <a:avLst>
              <a:gd name="adj1" fmla="val 21949"/>
              <a:gd name="adj2" fmla="val 103593"/>
              <a:gd name="adj3" fmla="val 1523"/>
              <a:gd name="adj4" fmla="val 134880"/>
            </a:avLst>
          </a:prstGeom>
          <a:noFill/>
          <a:ln w="9525">
            <a:solidFill>
              <a:srgbClr val="BE8F4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rgbClr val="BE8F45"/>
                </a:solidFill>
                <a:latin typeface="+mn-ea"/>
              </a:rPr>
              <a:t>单击添加段落文字单击添加段落文字</a:t>
            </a:r>
          </a:p>
        </p:txBody>
      </p:sp>
      <p:grpSp>
        <p:nvGrpSpPr>
          <p:cNvPr id="219" name="组合 218"/>
          <p:cNvGrpSpPr/>
          <p:nvPr/>
        </p:nvGrpSpPr>
        <p:grpSpPr>
          <a:xfrm>
            <a:off x="4302394" y="3382401"/>
            <a:ext cx="6220839" cy="3061633"/>
            <a:chOff x="3640841" y="2392784"/>
            <a:chExt cx="4665629" cy="2296225"/>
          </a:xfrm>
        </p:grpSpPr>
        <p:sp>
          <p:nvSpPr>
            <p:cNvPr id="220" name="AutoShape 11"/>
            <p:cNvSpPr>
              <a:spLocks noChangeArrowheads="1"/>
            </p:cNvSpPr>
            <p:nvPr/>
          </p:nvSpPr>
          <p:spPr bwMode="auto">
            <a:xfrm rot="12420000">
              <a:off x="3640841" y="3338614"/>
              <a:ext cx="1710776" cy="198831"/>
            </a:xfrm>
            <a:custGeom>
              <a:avLst/>
              <a:gdLst>
                <a:gd name="T0" fmla="*/ 179108464 w 21600"/>
                <a:gd name="T1" fmla="*/ 1209675 h 21600"/>
                <a:gd name="T2" fmla="*/ 89554232 w 21600"/>
                <a:gd name="T3" fmla="*/ 2419350 h 21600"/>
                <a:gd name="T4" fmla="*/ 0 w 21600"/>
                <a:gd name="T5" fmla="*/ 1209675 h 21600"/>
                <a:gd name="T6" fmla="*/ 8955423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>
                    <a:alpha val="44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i="1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221" name="未知"/>
            <p:cNvSpPr>
              <a:spLocks/>
            </p:cNvSpPr>
            <p:nvPr/>
          </p:nvSpPr>
          <p:spPr bwMode="auto">
            <a:xfrm>
              <a:off x="3770634" y="2392784"/>
              <a:ext cx="4533075" cy="1916512"/>
            </a:xfrm>
            <a:custGeom>
              <a:avLst/>
              <a:gdLst>
                <a:gd name="T0" fmla="*/ 0 w 3283"/>
                <a:gd name="T1" fmla="*/ 836691875 h 1388"/>
                <a:gd name="T2" fmla="*/ 2147483647 w 3283"/>
                <a:gd name="T3" fmla="*/ 2147483647 h 1388"/>
                <a:gd name="T4" fmla="*/ 446066820 w 3283"/>
                <a:gd name="T5" fmla="*/ 2147483647 h 1388"/>
                <a:gd name="T6" fmla="*/ 2147483647 w 3283"/>
                <a:gd name="T7" fmla="*/ 2147483647 h 1388"/>
                <a:gd name="T8" fmla="*/ 2147483647 w 3283"/>
                <a:gd name="T9" fmla="*/ 241935000 h 1388"/>
                <a:gd name="T10" fmla="*/ 2147483647 w 3283"/>
                <a:gd name="T11" fmla="*/ 1043344688 h 1388"/>
                <a:gd name="T12" fmla="*/ 1726306072 w 3283"/>
                <a:gd name="T13" fmla="*/ 0 h 1388"/>
                <a:gd name="T14" fmla="*/ 0 w 3283"/>
                <a:gd name="T15" fmla="*/ 836691875 h 1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83" h="1388">
                  <a:moveTo>
                    <a:pt x="0" y="332"/>
                  </a:moveTo>
                  <a:lnTo>
                    <a:pt x="1065" y="869"/>
                  </a:lnTo>
                  <a:lnTo>
                    <a:pt x="177" y="1388"/>
                  </a:lnTo>
                  <a:lnTo>
                    <a:pt x="3283" y="1388"/>
                  </a:lnTo>
                  <a:lnTo>
                    <a:pt x="2529" y="96"/>
                  </a:lnTo>
                  <a:lnTo>
                    <a:pt x="1981" y="414"/>
                  </a:lnTo>
                  <a:lnTo>
                    <a:pt x="685" y="0"/>
                  </a:lnTo>
                  <a:lnTo>
                    <a:pt x="0" y="332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270000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190500" dir="54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i="1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222" name="AutoShape 13"/>
            <p:cNvSpPr>
              <a:spLocks noChangeArrowheads="1"/>
            </p:cNvSpPr>
            <p:nvPr/>
          </p:nvSpPr>
          <p:spPr bwMode="auto">
            <a:xfrm rot="10800000">
              <a:off x="4009507" y="4411473"/>
              <a:ext cx="4296963" cy="277536"/>
            </a:xfrm>
            <a:custGeom>
              <a:avLst/>
              <a:gdLst>
                <a:gd name="T0" fmla="*/ 1129933523 w 21600"/>
                <a:gd name="T1" fmla="*/ 2356879 h 21600"/>
                <a:gd name="T2" fmla="*/ 564966761 w 21600"/>
                <a:gd name="T3" fmla="*/ 4713757 h 21600"/>
                <a:gd name="T4" fmla="*/ 0 w 21600"/>
                <a:gd name="T5" fmla="*/ 2356879 h 21600"/>
                <a:gd name="T6" fmla="*/ 56496676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>
                    <a:alpha val="45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i="1">
                <a:solidFill>
                  <a:prstClr val="black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1258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3316">
        <p:fade/>
      </p:transition>
    </mc:Choice>
    <mc:Fallback>
      <p:transition spd="med" advTm="33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17" grpId="0" animBg="1"/>
      <p:bldP spid="2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14" name="Group 33"/>
          <p:cNvGrpSpPr/>
          <p:nvPr/>
        </p:nvGrpSpPr>
        <p:grpSpPr>
          <a:xfrm>
            <a:off x="3448428" y="993477"/>
            <a:ext cx="5809280" cy="6619977"/>
            <a:chOff x="1524000" y="2269708"/>
            <a:chExt cx="5994400" cy="4588292"/>
          </a:xfrm>
        </p:grpSpPr>
        <p:sp>
          <p:nvSpPr>
            <p:cNvPr id="15" name="Freeform 82"/>
            <p:cNvSpPr>
              <a:spLocks/>
            </p:cNvSpPr>
            <p:nvPr/>
          </p:nvSpPr>
          <p:spPr bwMode="auto">
            <a:xfrm>
              <a:off x="1524000" y="5057010"/>
              <a:ext cx="2988180" cy="1796257"/>
            </a:xfrm>
            <a:custGeom>
              <a:avLst/>
              <a:gdLst/>
              <a:ahLst/>
              <a:cxnLst>
                <a:cxn ang="0">
                  <a:pos x="697" y="418"/>
                </a:cxn>
                <a:cxn ang="0">
                  <a:pos x="697" y="196"/>
                </a:cxn>
                <a:cxn ang="0">
                  <a:pos x="0" y="0"/>
                </a:cxn>
                <a:cxn ang="0">
                  <a:pos x="55" y="229"/>
                </a:cxn>
                <a:cxn ang="0">
                  <a:pos x="697" y="418"/>
                </a:cxn>
              </a:cxnLst>
              <a:rect l="0" t="0" r="r" b="b"/>
              <a:pathLst>
                <a:path w="697" h="418">
                  <a:moveTo>
                    <a:pt x="697" y="418"/>
                  </a:moveTo>
                  <a:lnTo>
                    <a:pt x="697" y="196"/>
                  </a:lnTo>
                  <a:lnTo>
                    <a:pt x="0" y="0"/>
                  </a:lnTo>
                  <a:lnTo>
                    <a:pt x="55" y="229"/>
                  </a:lnTo>
                  <a:lnTo>
                    <a:pt x="697" y="418"/>
                  </a:lnTo>
                  <a:close/>
                </a:path>
              </a:pathLst>
            </a:custGeom>
            <a:gradFill>
              <a:gsLst>
                <a:gs pos="0">
                  <a:srgbClr val="383838">
                    <a:lumMod val="50000"/>
                  </a:srgbClr>
                </a:gs>
                <a:gs pos="55000">
                  <a:sysClr val="window" lastClr="FFFFFF">
                    <a:lumMod val="85000"/>
                    <a:alpha val="0"/>
                  </a:sysClr>
                </a:gs>
              </a:gsLst>
              <a:lin ang="636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6" name="Freeform 83"/>
            <p:cNvSpPr>
              <a:spLocks/>
            </p:cNvSpPr>
            <p:nvPr/>
          </p:nvSpPr>
          <p:spPr bwMode="auto">
            <a:xfrm>
              <a:off x="4512178" y="5061743"/>
              <a:ext cx="2995196" cy="1796257"/>
            </a:xfrm>
            <a:custGeom>
              <a:avLst/>
              <a:gdLst/>
              <a:ahLst/>
              <a:cxnLst>
                <a:cxn ang="0">
                  <a:pos x="0" y="418"/>
                </a:cxn>
                <a:cxn ang="0">
                  <a:pos x="0" y="196"/>
                </a:cxn>
                <a:cxn ang="0">
                  <a:pos x="697" y="0"/>
                </a:cxn>
                <a:cxn ang="0">
                  <a:pos x="643" y="229"/>
                </a:cxn>
                <a:cxn ang="0">
                  <a:pos x="0" y="418"/>
                </a:cxn>
              </a:cxnLst>
              <a:rect l="0" t="0" r="r" b="b"/>
              <a:pathLst>
                <a:path w="697" h="418">
                  <a:moveTo>
                    <a:pt x="0" y="418"/>
                  </a:moveTo>
                  <a:lnTo>
                    <a:pt x="0" y="196"/>
                  </a:lnTo>
                  <a:lnTo>
                    <a:pt x="697" y="0"/>
                  </a:lnTo>
                  <a:lnTo>
                    <a:pt x="643" y="229"/>
                  </a:lnTo>
                  <a:lnTo>
                    <a:pt x="0" y="418"/>
                  </a:lnTo>
                  <a:close/>
                </a:path>
              </a:pathLst>
            </a:custGeom>
            <a:gradFill>
              <a:gsLst>
                <a:gs pos="0">
                  <a:srgbClr val="383838">
                    <a:lumMod val="50000"/>
                  </a:srgbClr>
                </a:gs>
                <a:gs pos="55000">
                  <a:sysClr val="window" lastClr="FFFFFF">
                    <a:lumMod val="85000"/>
                    <a:alpha val="0"/>
                  </a:sysClr>
                </a:gs>
              </a:gsLst>
              <a:lin ang="42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grpSp>
          <p:nvGrpSpPr>
            <p:cNvPr id="17" name="Group 31"/>
            <p:cNvGrpSpPr/>
            <p:nvPr/>
          </p:nvGrpSpPr>
          <p:grpSpPr>
            <a:xfrm>
              <a:off x="1524000" y="3661855"/>
              <a:ext cx="5994400" cy="2298857"/>
              <a:chOff x="1524000" y="4298210"/>
              <a:chExt cx="3657600" cy="1402692"/>
            </a:xfrm>
          </p:grpSpPr>
          <p:sp>
            <p:nvSpPr>
              <p:cNvPr id="33" name="Freeform 21"/>
              <p:cNvSpPr>
                <a:spLocks/>
              </p:cNvSpPr>
              <p:nvPr/>
            </p:nvSpPr>
            <p:spPr bwMode="auto">
              <a:xfrm>
                <a:off x="1815267" y="4298210"/>
                <a:ext cx="3075066" cy="905083"/>
              </a:xfrm>
              <a:custGeom>
                <a:avLst/>
                <a:gdLst/>
                <a:ahLst/>
                <a:cxnLst>
                  <a:cxn ang="0">
                    <a:pos x="1193" y="234"/>
                  </a:cxn>
                  <a:cxn ang="0">
                    <a:pos x="598" y="482"/>
                  </a:cxn>
                  <a:cxn ang="0">
                    <a:pos x="0" y="234"/>
                  </a:cxn>
                  <a:cxn ang="0">
                    <a:pos x="598" y="0"/>
                  </a:cxn>
                  <a:cxn ang="0">
                    <a:pos x="1193" y="234"/>
                  </a:cxn>
                </a:cxnLst>
                <a:rect l="0" t="0" r="r" b="b"/>
                <a:pathLst>
                  <a:path w="1193" h="482">
                    <a:moveTo>
                      <a:pt x="1193" y="234"/>
                    </a:moveTo>
                    <a:lnTo>
                      <a:pt x="598" y="482"/>
                    </a:lnTo>
                    <a:lnTo>
                      <a:pt x="0" y="234"/>
                    </a:lnTo>
                    <a:lnTo>
                      <a:pt x="598" y="0"/>
                    </a:lnTo>
                    <a:lnTo>
                      <a:pt x="1193" y="234"/>
                    </a:lnTo>
                    <a:close/>
                  </a:path>
                </a:pathLst>
              </a:custGeom>
              <a:solidFill>
                <a:srgbClr val="383838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3356666" y="5699024"/>
                <a:ext cx="2578" cy="1878"/>
              </a:xfrm>
              <a:prstGeom prst="rect">
                <a:avLst/>
              </a:prstGeom>
              <a:solidFill>
                <a:srgbClr val="FBB04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3356666" y="4737607"/>
                <a:ext cx="1824934" cy="961416"/>
              </a:xfrm>
              <a:custGeom>
                <a:avLst/>
                <a:gdLst/>
                <a:ahLst/>
                <a:cxnLst>
                  <a:cxn ang="0">
                    <a:pos x="0" y="245"/>
                  </a:cxn>
                  <a:cxn ang="0">
                    <a:pos x="0" y="245"/>
                  </a:cxn>
                  <a:cxn ang="0">
                    <a:pos x="0" y="512"/>
                  </a:cxn>
                  <a:cxn ang="0">
                    <a:pos x="0" y="512"/>
                  </a:cxn>
                  <a:cxn ang="0">
                    <a:pos x="708" y="222"/>
                  </a:cxn>
                  <a:cxn ang="0">
                    <a:pos x="597" y="0"/>
                  </a:cxn>
                  <a:cxn ang="0">
                    <a:pos x="0" y="245"/>
                  </a:cxn>
                </a:cxnLst>
                <a:rect l="0" t="0" r="r" b="b"/>
                <a:pathLst>
                  <a:path w="708" h="512">
                    <a:moveTo>
                      <a:pt x="0" y="245"/>
                    </a:moveTo>
                    <a:lnTo>
                      <a:pt x="0" y="245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708" y="222"/>
                    </a:lnTo>
                    <a:lnTo>
                      <a:pt x="597" y="0"/>
                    </a:lnTo>
                    <a:lnTo>
                      <a:pt x="0" y="24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rgbClr val="4D4D4D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1524000" y="5154472"/>
                <a:ext cx="1832668" cy="5445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1" y="290"/>
                  </a:cxn>
                  <a:cxn ang="0">
                    <a:pos x="711" y="290"/>
                  </a:cxn>
                  <a:cxn ang="0">
                    <a:pos x="0" y="0"/>
                  </a:cxn>
                </a:cxnLst>
                <a:rect l="0" t="0" r="r" b="b"/>
                <a:pathLst>
                  <a:path w="711" h="290">
                    <a:moveTo>
                      <a:pt x="0" y="0"/>
                    </a:moveTo>
                    <a:lnTo>
                      <a:pt x="711" y="290"/>
                    </a:lnTo>
                    <a:lnTo>
                      <a:pt x="711" y="2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04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1524000" y="4737607"/>
                <a:ext cx="1832668" cy="961416"/>
              </a:xfrm>
              <a:custGeom>
                <a:avLst/>
                <a:gdLst/>
                <a:ahLst/>
                <a:cxnLst>
                  <a:cxn ang="0">
                    <a:pos x="711" y="245"/>
                  </a:cxn>
                  <a:cxn ang="0">
                    <a:pos x="111" y="0"/>
                  </a:cxn>
                  <a:cxn ang="0">
                    <a:pos x="0" y="222"/>
                  </a:cxn>
                  <a:cxn ang="0">
                    <a:pos x="711" y="512"/>
                  </a:cxn>
                  <a:cxn ang="0">
                    <a:pos x="711" y="245"/>
                  </a:cxn>
                </a:cxnLst>
                <a:rect l="0" t="0" r="r" b="b"/>
                <a:pathLst>
                  <a:path w="711" h="512">
                    <a:moveTo>
                      <a:pt x="711" y="245"/>
                    </a:moveTo>
                    <a:lnTo>
                      <a:pt x="111" y="0"/>
                    </a:lnTo>
                    <a:lnTo>
                      <a:pt x="0" y="222"/>
                    </a:lnTo>
                    <a:lnTo>
                      <a:pt x="711" y="512"/>
                    </a:lnTo>
                    <a:lnTo>
                      <a:pt x="711" y="24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50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lumMod val="50000"/>
                      <a:shade val="67500"/>
                      <a:satMod val="115000"/>
                    </a:sysClr>
                  </a:gs>
                  <a:gs pos="100000">
                    <a:sysClr val="window" lastClr="FFFFFF">
                      <a:lumMod val="50000"/>
                      <a:shade val="100000"/>
                      <a:satMod val="115000"/>
                    </a:sys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38" name="Rectangle 29"/>
              <p:cNvSpPr>
                <a:spLocks noChangeArrowheads="1"/>
              </p:cNvSpPr>
              <p:nvPr/>
            </p:nvSpPr>
            <p:spPr bwMode="auto">
              <a:xfrm>
                <a:off x="3356666" y="5197660"/>
                <a:ext cx="2578" cy="1878"/>
              </a:xfrm>
              <a:prstGeom prst="rect">
                <a:avLst/>
              </a:prstGeom>
              <a:solidFill>
                <a:srgbClr val="8CC63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</p:grpSp>
        <p:grpSp>
          <p:nvGrpSpPr>
            <p:cNvPr id="18" name="Group 30"/>
            <p:cNvGrpSpPr/>
            <p:nvPr/>
          </p:nvGrpSpPr>
          <p:grpSpPr>
            <a:xfrm>
              <a:off x="2377368" y="3244320"/>
              <a:ext cx="4287664" cy="1711820"/>
              <a:chOff x="1810111" y="3761631"/>
              <a:chExt cx="3085377" cy="1231814"/>
            </a:xfrm>
          </p:grpSpPr>
          <p:sp>
            <p:nvSpPr>
              <p:cNvPr id="30" name="Freeform 22"/>
              <p:cNvSpPr>
                <a:spLocks/>
              </p:cNvSpPr>
              <p:nvPr/>
            </p:nvSpPr>
            <p:spPr bwMode="auto">
              <a:xfrm>
                <a:off x="2106536" y="3761631"/>
                <a:ext cx="2497686" cy="730452"/>
              </a:xfrm>
              <a:custGeom>
                <a:avLst/>
                <a:gdLst/>
                <a:ahLst/>
                <a:cxnLst>
                  <a:cxn ang="0">
                    <a:pos x="969" y="189"/>
                  </a:cxn>
                  <a:cxn ang="0">
                    <a:pos x="485" y="389"/>
                  </a:cxn>
                  <a:cxn ang="0">
                    <a:pos x="0" y="189"/>
                  </a:cxn>
                  <a:cxn ang="0">
                    <a:pos x="485" y="0"/>
                  </a:cxn>
                  <a:cxn ang="0">
                    <a:pos x="969" y="189"/>
                  </a:cxn>
                </a:cxnLst>
                <a:rect l="0" t="0" r="r" b="b"/>
                <a:pathLst>
                  <a:path w="969" h="389">
                    <a:moveTo>
                      <a:pt x="969" y="189"/>
                    </a:moveTo>
                    <a:lnTo>
                      <a:pt x="485" y="389"/>
                    </a:lnTo>
                    <a:lnTo>
                      <a:pt x="0" y="189"/>
                    </a:lnTo>
                    <a:lnTo>
                      <a:pt x="485" y="0"/>
                    </a:lnTo>
                    <a:lnTo>
                      <a:pt x="969" y="1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rgbClr val="4D4D4D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3356666" y="4116528"/>
                <a:ext cx="1538822" cy="876917"/>
              </a:xfrm>
              <a:custGeom>
                <a:avLst/>
                <a:gdLst/>
                <a:ahLst/>
                <a:cxnLst>
                  <a:cxn ang="0">
                    <a:pos x="0" y="198"/>
                  </a:cxn>
                  <a:cxn ang="0">
                    <a:pos x="0" y="198"/>
                  </a:cxn>
                  <a:cxn ang="0">
                    <a:pos x="0" y="467"/>
                  </a:cxn>
                  <a:cxn ang="0">
                    <a:pos x="0" y="467"/>
                  </a:cxn>
                  <a:cxn ang="0">
                    <a:pos x="597" y="222"/>
                  </a:cxn>
                  <a:cxn ang="0">
                    <a:pos x="486" y="0"/>
                  </a:cxn>
                  <a:cxn ang="0">
                    <a:pos x="0" y="198"/>
                  </a:cxn>
                </a:cxnLst>
                <a:rect l="0" t="0" r="r" b="b"/>
                <a:pathLst>
                  <a:path w="597" h="467">
                    <a:moveTo>
                      <a:pt x="0" y="198"/>
                    </a:moveTo>
                    <a:lnTo>
                      <a:pt x="0" y="198"/>
                    </a:lnTo>
                    <a:lnTo>
                      <a:pt x="0" y="467"/>
                    </a:lnTo>
                    <a:lnTo>
                      <a:pt x="0" y="467"/>
                    </a:lnTo>
                    <a:lnTo>
                      <a:pt x="597" y="222"/>
                    </a:lnTo>
                    <a:lnTo>
                      <a:pt x="486" y="0"/>
                    </a:lnTo>
                    <a:lnTo>
                      <a:pt x="0" y="1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6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lumMod val="65000"/>
                      <a:shade val="67500"/>
                      <a:satMod val="115000"/>
                    </a:sysClr>
                  </a:gs>
                  <a:gs pos="100000">
                    <a:sysClr val="window" lastClr="FFFFFF">
                      <a:lumMod val="65000"/>
                      <a:shade val="100000"/>
                      <a:satMod val="115000"/>
                    </a:sys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1810111" y="4116528"/>
                <a:ext cx="1546554" cy="876917"/>
              </a:xfrm>
              <a:custGeom>
                <a:avLst/>
                <a:gdLst/>
                <a:ahLst/>
                <a:cxnLst>
                  <a:cxn ang="0">
                    <a:pos x="111" y="0"/>
                  </a:cxn>
                  <a:cxn ang="0">
                    <a:pos x="0" y="222"/>
                  </a:cxn>
                  <a:cxn ang="0">
                    <a:pos x="600" y="467"/>
                  </a:cxn>
                  <a:cxn ang="0">
                    <a:pos x="600" y="198"/>
                  </a:cxn>
                  <a:cxn ang="0">
                    <a:pos x="111" y="0"/>
                  </a:cxn>
                </a:cxnLst>
                <a:rect l="0" t="0" r="r" b="b"/>
                <a:pathLst>
                  <a:path w="600" h="467">
                    <a:moveTo>
                      <a:pt x="111" y="0"/>
                    </a:moveTo>
                    <a:lnTo>
                      <a:pt x="0" y="222"/>
                    </a:lnTo>
                    <a:lnTo>
                      <a:pt x="600" y="467"/>
                    </a:lnTo>
                    <a:lnTo>
                      <a:pt x="600" y="19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</p:grpSp>
        <p:grpSp>
          <p:nvGrpSpPr>
            <p:cNvPr id="19" name="Group 29"/>
            <p:cNvGrpSpPr/>
            <p:nvPr/>
          </p:nvGrpSpPr>
          <p:grpSpPr>
            <a:xfrm>
              <a:off x="3061851" y="2861666"/>
              <a:ext cx="2957950" cy="1253134"/>
              <a:chOff x="2135050" y="3217310"/>
              <a:chExt cx="2513150" cy="1064694"/>
            </a:xfrm>
          </p:grpSpPr>
          <p:sp>
            <p:nvSpPr>
              <p:cNvPr id="26" name="Freeform 23"/>
              <p:cNvSpPr>
                <a:spLocks/>
              </p:cNvSpPr>
              <p:nvPr/>
            </p:nvSpPr>
            <p:spPr bwMode="auto">
              <a:xfrm>
                <a:off x="2421162" y="3217310"/>
                <a:ext cx="1940926" cy="568964"/>
              </a:xfrm>
              <a:custGeom>
                <a:avLst/>
                <a:gdLst/>
                <a:ahLst/>
                <a:cxnLst>
                  <a:cxn ang="0">
                    <a:pos x="753" y="147"/>
                  </a:cxn>
                  <a:cxn ang="0">
                    <a:pos x="378" y="303"/>
                  </a:cxn>
                  <a:cxn ang="0">
                    <a:pos x="0" y="147"/>
                  </a:cxn>
                  <a:cxn ang="0">
                    <a:pos x="378" y="0"/>
                  </a:cxn>
                  <a:cxn ang="0">
                    <a:pos x="753" y="147"/>
                  </a:cxn>
                </a:cxnLst>
                <a:rect l="0" t="0" r="r" b="b"/>
                <a:pathLst>
                  <a:path w="753" h="303">
                    <a:moveTo>
                      <a:pt x="753" y="147"/>
                    </a:moveTo>
                    <a:lnTo>
                      <a:pt x="378" y="303"/>
                    </a:lnTo>
                    <a:lnTo>
                      <a:pt x="0" y="147"/>
                    </a:lnTo>
                    <a:lnTo>
                      <a:pt x="378" y="0"/>
                    </a:lnTo>
                    <a:lnTo>
                      <a:pt x="753" y="14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5000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189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27" name="Rectangle 36"/>
              <p:cNvSpPr>
                <a:spLocks noChangeArrowheads="1"/>
              </p:cNvSpPr>
              <p:nvPr/>
            </p:nvSpPr>
            <p:spPr bwMode="auto">
              <a:xfrm>
                <a:off x="3395491" y="3780639"/>
                <a:ext cx="2578" cy="1878"/>
              </a:xfrm>
              <a:prstGeom prst="rect">
                <a:avLst/>
              </a:prstGeom>
              <a:solidFill>
                <a:srgbClr val="00AE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28" name="Freeform 34"/>
              <p:cNvSpPr>
                <a:spLocks/>
              </p:cNvSpPr>
              <p:nvPr/>
            </p:nvSpPr>
            <p:spPr bwMode="auto">
              <a:xfrm>
                <a:off x="3395491" y="3493342"/>
                <a:ext cx="1252709" cy="788662"/>
              </a:xfrm>
              <a:custGeom>
                <a:avLst/>
                <a:gdLst/>
                <a:ahLst/>
                <a:cxnLst>
                  <a:cxn ang="0">
                    <a:pos x="0" y="153"/>
                  </a:cxn>
                  <a:cxn ang="0">
                    <a:pos x="0" y="153"/>
                  </a:cxn>
                  <a:cxn ang="0">
                    <a:pos x="0" y="420"/>
                  </a:cxn>
                  <a:cxn ang="0">
                    <a:pos x="0" y="420"/>
                  </a:cxn>
                  <a:cxn ang="0">
                    <a:pos x="486" y="222"/>
                  </a:cxn>
                  <a:cxn ang="0">
                    <a:pos x="375" y="0"/>
                  </a:cxn>
                  <a:cxn ang="0">
                    <a:pos x="0" y="153"/>
                  </a:cxn>
                </a:cxnLst>
                <a:rect l="0" t="0" r="r" b="b"/>
                <a:pathLst>
                  <a:path w="486" h="420">
                    <a:moveTo>
                      <a:pt x="0" y="153"/>
                    </a:moveTo>
                    <a:lnTo>
                      <a:pt x="0" y="153"/>
                    </a:lnTo>
                    <a:lnTo>
                      <a:pt x="0" y="420"/>
                    </a:lnTo>
                    <a:lnTo>
                      <a:pt x="0" y="420"/>
                    </a:lnTo>
                    <a:lnTo>
                      <a:pt x="486" y="222"/>
                    </a:lnTo>
                    <a:lnTo>
                      <a:pt x="375" y="0"/>
                    </a:lnTo>
                    <a:lnTo>
                      <a:pt x="0" y="15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5000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29" name="Freeform 35"/>
              <p:cNvSpPr>
                <a:spLocks/>
              </p:cNvSpPr>
              <p:nvPr/>
            </p:nvSpPr>
            <p:spPr bwMode="auto">
              <a:xfrm>
                <a:off x="2135050" y="3493342"/>
                <a:ext cx="1260442" cy="788662"/>
              </a:xfrm>
              <a:custGeom>
                <a:avLst/>
                <a:gdLst/>
                <a:ahLst/>
                <a:cxnLst>
                  <a:cxn ang="0">
                    <a:pos x="113" y="0"/>
                  </a:cxn>
                  <a:cxn ang="0">
                    <a:pos x="0" y="222"/>
                  </a:cxn>
                  <a:cxn ang="0">
                    <a:pos x="489" y="420"/>
                  </a:cxn>
                  <a:cxn ang="0">
                    <a:pos x="489" y="153"/>
                  </a:cxn>
                  <a:cxn ang="0">
                    <a:pos x="113" y="0"/>
                  </a:cxn>
                </a:cxnLst>
                <a:rect l="0" t="0" r="r" b="b"/>
                <a:pathLst>
                  <a:path w="489" h="420">
                    <a:moveTo>
                      <a:pt x="113" y="0"/>
                    </a:moveTo>
                    <a:lnTo>
                      <a:pt x="0" y="222"/>
                    </a:lnTo>
                    <a:lnTo>
                      <a:pt x="489" y="420"/>
                    </a:lnTo>
                    <a:lnTo>
                      <a:pt x="489" y="15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</p:grpSp>
        <p:grpSp>
          <p:nvGrpSpPr>
            <p:cNvPr id="20" name="Group 28"/>
            <p:cNvGrpSpPr/>
            <p:nvPr/>
          </p:nvGrpSpPr>
          <p:grpSpPr>
            <a:xfrm>
              <a:off x="3736960" y="2269708"/>
              <a:ext cx="1660540" cy="1159292"/>
              <a:chOff x="2426317" y="2207621"/>
              <a:chExt cx="1935771" cy="1351444"/>
            </a:xfrm>
          </p:grpSpPr>
          <p:sp>
            <p:nvSpPr>
              <p:cNvPr id="21" name="Freeform 24"/>
              <p:cNvSpPr>
                <a:spLocks/>
              </p:cNvSpPr>
              <p:nvPr/>
            </p:nvSpPr>
            <p:spPr bwMode="auto">
              <a:xfrm>
                <a:off x="2712430" y="2663369"/>
                <a:ext cx="1350657" cy="394330"/>
              </a:xfrm>
              <a:custGeom>
                <a:avLst/>
                <a:gdLst/>
                <a:ahLst/>
                <a:cxnLst>
                  <a:cxn ang="0">
                    <a:pos x="524" y="102"/>
                  </a:cxn>
                  <a:cxn ang="0">
                    <a:pos x="262" y="210"/>
                  </a:cxn>
                  <a:cxn ang="0">
                    <a:pos x="0" y="102"/>
                  </a:cxn>
                  <a:cxn ang="0">
                    <a:pos x="262" y="0"/>
                  </a:cxn>
                  <a:cxn ang="0">
                    <a:pos x="524" y="102"/>
                  </a:cxn>
                </a:cxnLst>
                <a:rect l="0" t="0" r="r" b="b"/>
                <a:pathLst>
                  <a:path w="524" h="210">
                    <a:moveTo>
                      <a:pt x="524" y="102"/>
                    </a:moveTo>
                    <a:lnTo>
                      <a:pt x="262" y="210"/>
                    </a:lnTo>
                    <a:lnTo>
                      <a:pt x="0" y="102"/>
                    </a:lnTo>
                    <a:lnTo>
                      <a:pt x="262" y="0"/>
                    </a:lnTo>
                    <a:lnTo>
                      <a:pt x="524" y="10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22" name="Rectangle 30"/>
              <p:cNvSpPr>
                <a:spLocks noChangeArrowheads="1"/>
              </p:cNvSpPr>
              <p:nvPr/>
            </p:nvSpPr>
            <p:spPr bwMode="auto">
              <a:xfrm>
                <a:off x="3395491" y="2207621"/>
                <a:ext cx="2578" cy="1878"/>
              </a:xfrm>
              <a:prstGeom prst="rect">
                <a:avLst/>
              </a:prstGeom>
              <a:solidFill>
                <a:srgbClr val="ED1C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23" name="Rectangle 39"/>
              <p:cNvSpPr>
                <a:spLocks noChangeArrowheads="1"/>
              </p:cNvSpPr>
              <p:nvPr/>
            </p:nvSpPr>
            <p:spPr bwMode="auto">
              <a:xfrm>
                <a:off x="3395491" y="3067089"/>
                <a:ext cx="2578" cy="1878"/>
              </a:xfrm>
              <a:prstGeom prst="rect">
                <a:avLst/>
              </a:prstGeom>
              <a:solidFill>
                <a:srgbClr val="F4CE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24" name="Freeform 37"/>
              <p:cNvSpPr>
                <a:spLocks/>
              </p:cNvSpPr>
              <p:nvPr/>
            </p:nvSpPr>
            <p:spPr bwMode="auto">
              <a:xfrm>
                <a:off x="3395491" y="2854902"/>
                <a:ext cx="966597" cy="704163"/>
              </a:xfrm>
              <a:custGeom>
                <a:avLst/>
                <a:gdLst/>
                <a:ahLst/>
                <a:cxnLst>
                  <a:cxn ang="0">
                    <a:pos x="262" y="0"/>
                  </a:cxn>
                  <a:cxn ang="0">
                    <a:pos x="0" y="108"/>
                  </a:cxn>
                  <a:cxn ang="0">
                    <a:pos x="0" y="108"/>
                  </a:cxn>
                  <a:cxn ang="0">
                    <a:pos x="0" y="375"/>
                  </a:cxn>
                  <a:cxn ang="0">
                    <a:pos x="0" y="375"/>
                  </a:cxn>
                  <a:cxn ang="0">
                    <a:pos x="375" y="222"/>
                  </a:cxn>
                  <a:cxn ang="0">
                    <a:pos x="354" y="182"/>
                  </a:cxn>
                  <a:cxn ang="0">
                    <a:pos x="262" y="0"/>
                  </a:cxn>
                </a:cxnLst>
                <a:rect l="0" t="0" r="r" b="b"/>
                <a:pathLst>
                  <a:path w="375" h="375">
                    <a:moveTo>
                      <a:pt x="262" y="0"/>
                    </a:moveTo>
                    <a:lnTo>
                      <a:pt x="0" y="108"/>
                    </a:lnTo>
                    <a:lnTo>
                      <a:pt x="0" y="10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375" y="222"/>
                    </a:lnTo>
                    <a:lnTo>
                      <a:pt x="354" y="182"/>
                    </a:lnTo>
                    <a:lnTo>
                      <a:pt x="262" y="0"/>
                    </a:lnTo>
                    <a:close/>
                  </a:path>
                </a:pathLst>
              </a:custGeom>
              <a:gradFill>
                <a:gsLst>
                  <a:gs pos="0">
                    <a:srgbClr val="CF242A">
                      <a:shade val="30000"/>
                      <a:satMod val="115000"/>
                    </a:srgbClr>
                  </a:gs>
                  <a:gs pos="50000">
                    <a:srgbClr val="CF242A">
                      <a:shade val="67500"/>
                      <a:satMod val="115000"/>
                    </a:srgbClr>
                  </a:gs>
                  <a:gs pos="100000">
                    <a:srgbClr val="CF242A">
                      <a:shade val="100000"/>
                      <a:satMod val="115000"/>
                    </a:srgb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  <p:sp>
            <p:nvSpPr>
              <p:cNvPr id="25" name="Freeform 38"/>
              <p:cNvSpPr>
                <a:spLocks/>
              </p:cNvSpPr>
              <p:nvPr/>
            </p:nvSpPr>
            <p:spPr bwMode="auto">
              <a:xfrm>
                <a:off x="2426317" y="2854902"/>
                <a:ext cx="969174" cy="704163"/>
              </a:xfrm>
              <a:custGeom>
                <a:avLst/>
                <a:gdLst/>
                <a:ahLst/>
                <a:cxnLst>
                  <a:cxn ang="0">
                    <a:pos x="111" y="0"/>
                  </a:cxn>
                  <a:cxn ang="0">
                    <a:pos x="19" y="182"/>
                  </a:cxn>
                  <a:cxn ang="0">
                    <a:pos x="0" y="222"/>
                  </a:cxn>
                  <a:cxn ang="0">
                    <a:pos x="376" y="375"/>
                  </a:cxn>
                  <a:cxn ang="0">
                    <a:pos x="376" y="108"/>
                  </a:cxn>
                  <a:cxn ang="0">
                    <a:pos x="111" y="0"/>
                  </a:cxn>
                </a:cxnLst>
                <a:rect l="0" t="0" r="r" b="b"/>
                <a:pathLst>
                  <a:path w="376" h="375">
                    <a:moveTo>
                      <a:pt x="111" y="0"/>
                    </a:moveTo>
                    <a:lnTo>
                      <a:pt x="19" y="182"/>
                    </a:lnTo>
                    <a:lnTo>
                      <a:pt x="0" y="222"/>
                    </a:lnTo>
                    <a:lnTo>
                      <a:pt x="376" y="375"/>
                    </a:lnTo>
                    <a:lnTo>
                      <a:pt x="376" y="10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ED1C2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US" sz="2400" kern="0" dirty="0">
                  <a:solidFill>
                    <a:srgbClr val="383838"/>
                  </a:solidFill>
                  <a:latin typeface="Calibri"/>
                </a:endParaRPr>
              </a:p>
            </p:txBody>
          </p:sp>
        </p:grpSp>
      </p:grpSp>
      <p:grpSp>
        <p:nvGrpSpPr>
          <p:cNvPr id="39" name="Group 89"/>
          <p:cNvGrpSpPr/>
          <p:nvPr/>
        </p:nvGrpSpPr>
        <p:grpSpPr>
          <a:xfrm rot="21486044">
            <a:off x="5114820" y="3261687"/>
            <a:ext cx="571113" cy="1312995"/>
            <a:chOff x="1406525" y="3076575"/>
            <a:chExt cx="1125538" cy="2587626"/>
          </a:xfrm>
        </p:grpSpPr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1406525" y="3076575"/>
              <a:ext cx="706438" cy="2317750"/>
            </a:xfrm>
            <a:custGeom>
              <a:avLst/>
              <a:gdLst/>
              <a:ahLst/>
              <a:cxnLst>
                <a:cxn ang="0">
                  <a:pos x="400" y="0"/>
                </a:cxn>
                <a:cxn ang="0">
                  <a:pos x="445" y="17"/>
                </a:cxn>
                <a:cxn ang="0">
                  <a:pos x="48" y="1460"/>
                </a:cxn>
                <a:cxn ang="0">
                  <a:pos x="0" y="1425"/>
                </a:cxn>
                <a:cxn ang="0">
                  <a:pos x="400" y="0"/>
                </a:cxn>
              </a:cxnLst>
              <a:rect l="0" t="0" r="r" b="b"/>
              <a:pathLst>
                <a:path w="445" h="1460">
                  <a:moveTo>
                    <a:pt x="400" y="0"/>
                  </a:moveTo>
                  <a:lnTo>
                    <a:pt x="445" y="17"/>
                  </a:lnTo>
                  <a:lnTo>
                    <a:pt x="48" y="1460"/>
                  </a:lnTo>
                  <a:lnTo>
                    <a:pt x="0" y="1425"/>
                  </a:lnTo>
                  <a:lnTo>
                    <a:pt x="4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1482725" y="3103563"/>
              <a:ext cx="688975" cy="2290763"/>
            </a:xfrm>
            <a:custGeom>
              <a:avLst/>
              <a:gdLst/>
              <a:ahLst/>
              <a:cxnLst>
                <a:cxn ang="0">
                  <a:pos x="0" y="1443"/>
                </a:cxn>
                <a:cxn ang="0">
                  <a:pos x="38" y="1424"/>
                </a:cxn>
                <a:cxn ang="0">
                  <a:pos x="434" y="0"/>
                </a:cxn>
                <a:cxn ang="0">
                  <a:pos x="397" y="0"/>
                </a:cxn>
                <a:cxn ang="0">
                  <a:pos x="0" y="1443"/>
                </a:cxn>
              </a:cxnLst>
              <a:rect l="0" t="0" r="r" b="b"/>
              <a:pathLst>
                <a:path w="434" h="1443">
                  <a:moveTo>
                    <a:pt x="0" y="1443"/>
                  </a:moveTo>
                  <a:lnTo>
                    <a:pt x="38" y="1424"/>
                  </a:lnTo>
                  <a:lnTo>
                    <a:pt x="434" y="0"/>
                  </a:lnTo>
                  <a:lnTo>
                    <a:pt x="397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2" name="Freeform 8"/>
            <p:cNvSpPr>
              <a:spLocks/>
            </p:cNvSpPr>
            <p:nvPr/>
          </p:nvSpPr>
          <p:spPr bwMode="auto">
            <a:xfrm>
              <a:off x="2041525" y="3076575"/>
              <a:ext cx="130175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9"/>
                </a:cxn>
                <a:cxn ang="0">
                  <a:pos x="82" y="17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47" y="19"/>
                  </a:lnTo>
                  <a:lnTo>
                    <a:pt x="82" y="17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3" name="Freeform 9"/>
            <p:cNvSpPr>
              <a:spLocks/>
            </p:cNvSpPr>
            <p:nvPr/>
          </p:nvSpPr>
          <p:spPr bwMode="auto">
            <a:xfrm>
              <a:off x="2025650" y="3411538"/>
              <a:ext cx="296863" cy="201613"/>
            </a:xfrm>
            <a:custGeom>
              <a:avLst/>
              <a:gdLst/>
              <a:ahLst/>
              <a:cxnLst>
                <a:cxn ang="0">
                  <a:pos x="187" y="92"/>
                </a:cxn>
                <a:cxn ang="0">
                  <a:pos x="10" y="0"/>
                </a:cxn>
                <a:cxn ang="0">
                  <a:pos x="0" y="33"/>
                </a:cxn>
                <a:cxn ang="0">
                  <a:pos x="175" y="127"/>
                </a:cxn>
                <a:cxn ang="0">
                  <a:pos x="187" y="92"/>
                </a:cxn>
              </a:cxnLst>
              <a:rect l="0" t="0" r="r" b="b"/>
              <a:pathLst>
                <a:path w="187" h="127">
                  <a:moveTo>
                    <a:pt x="187" y="92"/>
                  </a:moveTo>
                  <a:lnTo>
                    <a:pt x="10" y="0"/>
                  </a:lnTo>
                  <a:lnTo>
                    <a:pt x="0" y="33"/>
                  </a:lnTo>
                  <a:lnTo>
                    <a:pt x="175" y="127"/>
                  </a:lnTo>
                  <a:lnTo>
                    <a:pt x="187" y="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1951038" y="3703638"/>
              <a:ext cx="288925" cy="206375"/>
            </a:xfrm>
            <a:custGeom>
              <a:avLst/>
              <a:gdLst/>
              <a:ahLst/>
              <a:cxnLst>
                <a:cxn ang="0">
                  <a:pos x="172" y="130"/>
                </a:cxn>
                <a:cxn ang="0">
                  <a:pos x="0" y="35"/>
                </a:cxn>
                <a:cxn ang="0">
                  <a:pos x="7" y="0"/>
                </a:cxn>
                <a:cxn ang="0">
                  <a:pos x="182" y="90"/>
                </a:cxn>
                <a:cxn ang="0">
                  <a:pos x="172" y="130"/>
                </a:cxn>
              </a:cxnLst>
              <a:rect l="0" t="0" r="r" b="b"/>
              <a:pathLst>
                <a:path w="182" h="130">
                  <a:moveTo>
                    <a:pt x="172" y="130"/>
                  </a:moveTo>
                  <a:lnTo>
                    <a:pt x="0" y="35"/>
                  </a:lnTo>
                  <a:lnTo>
                    <a:pt x="7" y="0"/>
                  </a:lnTo>
                  <a:lnTo>
                    <a:pt x="182" y="90"/>
                  </a:lnTo>
                  <a:lnTo>
                    <a:pt x="172" y="1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1865313" y="4037013"/>
              <a:ext cx="288925" cy="21748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2" y="97"/>
                </a:cxn>
                <a:cxn ang="0">
                  <a:pos x="170" y="137"/>
                </a:cxn>
              </a:cxnLst>
              <a:rect l="0" t="0" r="r" b="b"/>
              <a:pathLst>
                <a:path w="182" h="137">
                  <a:moveTo>
                    <a:pt x="170" y="137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2" y="97"/>
                  </a:lnTo>
                  <a:lnTo>
                    <a:pt x="170" y="1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6" name="Freeform 12"/>
            <p:cNvSpPr>
              <a:spLocks/>
            </p:cNvSpPr>
            <p:nvPr/>
          </p:nvSpPr>
          <p:spPr bwMode="auto">
            <a:xfrm>
              <a:off x="1752600" y="4408488"/>
              <a:ext cx="295275" cy="225425"/>
            </a:xfrm>
            <a:custGeom>
              <a:avLst/>
              <a:gdLst/>
              <a:ahLst/>
              <a:cxnLst>
                <a:cxn ang="0">
                  <a:pos x="177" y="142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6" y="101"/>
                </a:cxn>
                <a:cxn ang="0">
                  <a:pos x="177" y="142"/>
                </a:cxn>
              </a:cxnLst>
              <a:rect l="0" t="0" r="r" b="b"/>
              <a:pathLst>
                <a:path w="186" h="142">
                  <a:moveTo>
                    <a:pt x="177" y="142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6" y="101"/>
                  </a:lnTo>
                  <a:lnTo>
                    <a:pt x="177" y="1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7" name="Freeform 13"/>
            <p:cNvSpPr>
              <a:spLocks/>
            </p:cNvSpPr>
            <p:nvPr/>
          </p:nvSpPr>
          <p:spPr bwMode="auto">
            <a:xfrm>
              <a:off x="1654175" y="4764088"/>
              <a:ext cx="296863" cy="222250"/>
            </a:xfrm>
            <a:custGeom>
              <a:avLst/>
              <a:gdLst/>
              <a:ahLst/>
              <a:cxnLst>
                <a:cxn ang="0">
                  <a:pos x="178" y="140"/>
                </a:cxn>
                <a:cxn ang="0">
                  <a:pos x="0" y="33"/>
                </a:cxn>
                <a:cxn ang="0">
                  <a:pos x="10" y="0"/>
                </a:cxn>
                <a:cxn ang="0">
                  <a:pos x="187" y="99"/>
                </a:cxn>
                <a:cxn ang="0">
                  <a:pos x="178" y="140"/>
                </a:cxn>
              </a:cxnLst>
              <a:rect l="0" t="0" r="r" b="b"/>
              <a:pathLst>
                <a:path w="187" h="140">
                  <a:moveTo>
                    <a:pt x="178" y="140"/>
                  </a:moveTo>
                  <a:lnTo>
                    <a:pt x="0" y="33"/>
                  </a:lnTo>
                  <a:lnTo>
                    <a:pt x="10" y="0"/>
                  </a:lnTo>
                  <a:lnTo>
                    <a:pt x="187" y="99"/>
                  </a:lnTo>
                  <a:lnTo>
                    <a:pt x="178" y="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8" name="Freeform 14"/>
            <p:cNvSpPr>
              <a:spLocks/>
            </p:cNvSpPr>
            <p:nvPr/>
          </p:nvSpPr>
          <p:spPr bwMode="auto">
            <a:xfrm>
              <a:off x="1554163" y="5121275"/>
              <a:ext cx="300038" cy="223838"/>
            </a:xfrm>
            <a:custGeom>
              <a:avLst/>
              <a:gdLst/>
              <a:ahLst/>
              <a:cxnLst>
                <a:cxn ang="0">
                  <a:pos x="179" y="141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9" y="101"/>
                </a:cxn>
                <a:cxn ang="0">
                  <a:pos x="179" y="141"/>
                </a:cxn>
              </a:cxnLst>
              <a:rect l="0" t="0" r="r" b="b"/>
              <a:pathLst>
                <a:path w="189" h="141">
                  <a:moveTo>
                    <a:pt x="179" y="141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9" y="101"/>
                  </a:lnTo>
                  <a:lnTo>
                    <a:pt x="179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49" name="Freeform 15"/>
            <p:cNvSpPr>
              <a:spLocks/>
            </p:cNvSpPr>
            <p:nvPr/>
          </p:nvSpPr>
          <p:spPr bwMode="auto">
            <a:xfrm>
              <a:off x="1568450" y="5121275"/>
              <a:ext cx="292100" cy="160338"/>
            </a:xfrm>
            <a:custGeom>
              <a:avLst/>
              <a:gdLst/>
              <a:ahLst/>
              <a:cxnLst>
                <a:cxn ang="0">
                  <a:pos x="180" y="101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87"/>
                </a:cxn>
                <a:cxn ang="0">
                  <a:pos x="180" y="101"/>
                </a:cxn>
              </a:cxnLst>
              <a:rect l="0" t="0" r="r" b="b"/>
              <a:pathLst>
                <a:path w="184" h="101">
                  <a:moveTo>
                    <a:pt x="180" y="10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87"/>
                  </a:lnTo>
                  <a:lnTo>
                    <a:pt x="180" y="101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50" name="Freeform 16"/>
            <p:cNvSpPr>
              <a:spLocks/>
            </p:cNvSpPr>
            <p:nvPr/>
          </p:nvSpPr>
          <p:spPr bwMode="auto">
            <a:xfrm>
              <a:off x="1670050" y="4764088"/>
              <a:ext cx="292100" cy="157163"/>
            </a:xfrm>
            <a:custGeom>
              <a:avLst/>
              <a:gdLst/>
              <a:ahLst/>
              <a:cxnLst>
                <a:cxn ang="0">
                  <a:pos x="177" y="9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4" y="85"/>
                </a:cxn>
                <a:cxn ang="0">
                  <a:pos x="177" y="99"/>
                </a:cxn>
              </a:cxnLst>
              <a:rect l="0" t="0" r="r" b="b"/>
              <a:pathLst>
                <a:path w="184" h="99">
                  <a:moveTo>
                    <a:pt x="177" y="99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4" y="85"/>
                  </a:lnTo>
                  <a:lnTo>
                    <a:pt x="177" y="99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51" name="Freeform 17"/>
            <p:cNvSpPr>
              <a:spLocks/>
            </p:cNvSpPr>
            <p:nvPr/>
          </p:nvSpPr>
          <p:spPr bwMode="auto">
            <a:xfrm>
              <a:off x="1766888" y="4408488"/>
              <a:ext cx="288925" cy="160338"/>
            </a:xfrm>
            <a:custGeom>
              <a:avLst/>
              <a:gdLst/>
              <a:ahLst/>
              <a:cxnLst>
                <a:cxn ang="0">
                  <a:pos x="177" y="101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2" y="85"/>
                </a:cxn>
                <a:cxn ang="0">
                  <a:pos x="177" y="101"/>
                </a:cxn>
              </a:cxnLst>
              <a:rect l="0" t="0" r="r" b="b"/>
              <a:pathLst>
                <a:path w="182" h="101">
                  <a:moveTo>
                    <a:pt x="177" y="101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2" y="85"/>
                  </a:lnTo>
                  <a:lnTo>
                    <a:pt x="177" y="101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52" name="Freeform 18"/>
            <p:cNvSpPr>
              <a:spLocks/>
            </p:cNvSpPr>
            <p:nvPr/>
          </p:nvSpPr>
          <p:spPr bwMode="auto">
            <a:xfrm>
              <a:off x="1879600" y="4037013"/>
              <a:ext cx="277813" cy="153988"/>
            </a:xfrm>
            <a:custGeom>
              <a:avLst/>
              <a:gdLst/>
              <a:ahLst/>
              <a:cxnLst>
                <a:cxn ang="0">
                  <a:pos x="173" y="9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175" y="83"/>
                </a:cxn>
                <a:cxn ang="0">
                  <a:pos x="173" y="97"/>
                </a:cxn>
              </a:cxnLst>
              <a:rect l="0" t="0" r="r" b="b"/>
              <a:pathLst>
                <a:path w="175" h="97">
                  <a:moveTo>
                    <a:pt x="173" y="9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175" y="83"/>
                  </a:lnTo>
                  <a:lnTo>
                    <a:pt x="173" y="97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1962150" y="3698875"/>
              <a:ext cx="288925" cy="147638"/>
            </a:xfrm>
            <a:custGeom>
              <a:avLst/>
              <a:gdLst/>
              <a:ahLst/>
              <a:cxnLst>
                <a:cxn ang="0">
                  <a:pos x="175" y="93"/>
                </a:cxn>
                <a:cxn ang="0">
                  <a:pos x="0" y="3"/>
                </a:cxn>
                <a:cxn ang="0">
                  <a:pos x="28" y="0"/>
                </a:cxn>
                <a:cxn ang="0">
                  <a:pos x="182" y="78"/>
                </a:cxn>
                <a:cxn ang="0">
                  <a:pos x="175" y="93"/>
                </a:cxn>
              </a:cxnLst>
              <a:rect l="0" t="0" r="r" b="b"/>
              <a:pathLst>
                <a:path w="182" h="93">
                  <a:moveTo>
                    <a:pt x="175" y="93"/>
                  </a:moveTo>
                  <a:lnTo>
                    <a:pt x="0" y="3"/>
                  </a:lnTo>
                  <a:lnTo>
                    <a:pt x="28" y="0"/>
                  </a:lnTo>
                  <a:lnTo>
                    <a:pt x="182" y="78"/>
                  </a:lnTo>
                  <a:lnTo>
                    <a:pt x="175" y="93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54" name="Freeform 20"/>
            <p:cNvSpPr>
              <a:spLocks/>
            </p:cNvSpPr>
            <p:nvPr/>
          </p:nvSpPr>
          <p:spPr bwMode="auto">
            <a:xfrm>
              <a:off x="2041525" y="3411538"/>
              <a:ext cx="292100" cy="146050"/>
            </a:xfrm>
            <a:custGeom>
              <a:avLst/>
              <a:gdLst/>
              <a:ahLst/>
              <a:cxnLst>
                <a:cxn ang="0">
                  <a:pos x="177" y="92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73"/>
                </a:cxn>
                <a:cxn ang="0">
                  <a:pos x="177" y="92"/>
                </a:cxn>
              </a:cxnLst>
              <a:rect l="0" t="0" r="r" b="b"/>
              <a:pathLst>
                <a:path w="184" h="92">
                  <a:moveTo>
                    <a:pt x="177" y="9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73"/>
                  </a:lnTo>
                  <a:lnTo>
                    <a:pt x="177" y="92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55" name="Freeform 21"/>
            <p:cNvSpPr>
              <a:spLocks/>
            </p:cNvSpPr>
            <p:nvPr/>
          </p:nvSpPr>
          <p:spPr bwMode="auto">
            <a:xfrm>
              <a:off x="1766888" y="3246438"/>
              <a:ext cx="704850" cy="2417763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44" y="19"/>
                </a:cxn>
                <a:cxn ang="0">
                  <a:pos x="43" y="1523"/>
                </a:cxn>
                <a:cxn ang="0">
                  <a:pos x="0" y="1490"/>
                </a:cxn>
                <a:cxn ang="0">
                  <a:pos x="402" y="0"/>
                </a:cxn>
              </a:cxnLst>
              <a:rect l="0" t="0" r="r" b="b"/>
              <a:pathLst>
                <a:path w="444" h="1523">
                  <a:moveTo>
                    <a:pt x="402" y="0"/>
                  </a:moveTo>
                  <a:lnTo>
                    <a:pt x="444" y="19"/>
                  </a:lnTo>
                  <a:lnTo>
                    <a:pt x="43" y="1523"/>
                  </a:lnTo>
                  <a:lnTo>
                    <a:pt x="0" y="1490"/>
                  </a:lnTo>
                  <a:lnTo>
                    <a:pt x="4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56" name="Freeform 22"/>
            <p:cNvSpPr>
              <a:spLocks/>
            </p:cNvSpPr>
            <p:nvPr/>
          </p:nvSpPr>
          <p:spPr bwMode="auto">
            <a:xfrm>
              <a:off x="1835150" y="3271838"/>
              <a:ext cx="696913" cy="2392363"/>
            </a:xfrm>
            <a:custGeom>
              <a:avLst/>
              <a:gdLst/>
              <a:ahLst/>
              <a:cxnLst>
                <a:cxn ang="0">
                  <a:pos x="401" y="3"/>
                </a:cxn>
                <a:cxn ang="0">
                  <a:pos x="439" y="0"/>
                </a:cxn>
                <a:cxn ang="0">
                  <a:pos x="42" y="1488"/>
                </a:cxn>
                <a:cxn ang="0">
                  <a:pos x="0" y="1507"/>
                </a:cxn>
                <a:cxn ang="0">
                  <a:pos x="401" y="3"/>
                </a:cxn>
              </a:cxnLst>
              <a:rect l="0" t="0" r="r" b="b"/>
              <a:pathLst>
                <a:path w="439" h="1507">
                  <a:moveTo>
                    <a:pt x="401" y="3"/>
                  </a:moveTo>
                  <a:lnTo>
                    <a:pt x="439" y="0"/>
                  </a:lnTo>
                  <a:lnTo>
                    <a:pt x="42" y="1488"/>
                  </a:lnTo>
                  <a:lnTo>
                    <a:pt x="0" y="1507"/>
                  </a:lnTo>
                  <a:lnTo>
                    <a:pt x="401" y="3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2405063" y="3246438"/>
              <a:ext cx="127000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19"/>
                </a:cxn>
                <a:cxn ang="0">
                  <a:pos x="80" y="16"/>
                </a:cxn>
                <a:cxn ang="0">
                  <a:pos x="38" y="4"/>
                </a:cxn>
                <a:cxn ang="0">
                  <a:pos x="0" y="0"/>
                </a:cxn>
              </a:cxnLst>
              <a:rect l="0" t="0" r="r" b="b"/>
              <a:pathLst>
                <a:path w="80" h="19">
                  <a:moveTo>
                    <a:pt x="0" y="0"/>
                  </a:moveTo>
                  <a:lnTo>
                    <a:pt x="42" y="19"/>
                  </a:lnTo>
                  <a:lnTo>
                    <a:pt x="80" y="16"/>
                  </a:lnTo>
                  <a:lnTo>
                    <a:pt x="3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</p:grpSp>
      <p:grpSp>
        <p:nvGrpSpPr>
          <p:cNvPr id="58" name="Group 108"/>
          <p:cNvGrpSpPr/>
          <p:nvPr/>
        </p:nvGrpSpPr>
        <p:grpSpPr>
          <a:xfrm rot="21486044">
            <a:off x="5490993" y="2417300"/>
            <a:ext cx="472076" cy="1085309"/>
            <a:chOff x="1406525" y="3076575"/>
            <a:chExt cx="1125538" cy="2587626"/>
          </a:xfrm>
        </p:grpSpPr>
        <p:sp>
          <p:nvSpPr>
            <p:cNvPr id="59" name="Freeform 6"/>
            <p:cNvSpPr>
              <a:spLocks/>
            </p:cNvSpPr>
            <p:nvPr/>
          </p:nvSpPr>
          <p:spPr bwMode="auto">
            <a:xfrm>
              <a:off x="1406525" y="3076575"/>
              <a:ext cx="706438" cy="2317750"/>
            </a:xfrm>
            <a:custGeom>
              <a:avLst/>
              <a:gdLst/>
              <a:ahLst/>
              <a:cxnLst>
                <a:cxn ang="0">
                  <a:pos x="400" y="0"/>
                </a:cxn>
                <a:cxn ang="0">
                  <a:pos x="445" y="17"/>
                </a:cxn>
                <a:cxn ang="0">
                  <a:pos x="48" y="1460"/>
                </a:cxn>
                <a:cxn ang="0">
                  <a:pos x="0" y="1425"/>
                </a:cxn>
                <a:cxn ang="0">
                  <a:pos x="400" y="0"/>
                </a:cxn>
              </a:cxnLst>
              <a:rect l="0" t="0" r="r" b="b"/>
              <a:pathLst>
                <a:path w="445" h="1460">
                  <a:moveTo>
                    <a:pt x="400" y="0"/>
                  </a:moveTo>
                  <a:lnTo>
                    <a:pt x="445" y="17"/>
                  </a:lnTo>
                  <a:lnTo>
                    <a:pt x="48" y="1460"/>
                  </a:lnTo>
                  <a:lnTo>
                    <a:pt x="0" y="1425"/>
                  </a:lnTo>
                  <a:lnTo>
                    <a:pt x="4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60" name="Freeform 7"/>
            <p:cNvSpPr>
              <a:spLocks/>
            </p:cNvSpPr>
            <p:nvPr/>
          </p:nvSpPr>
          <p:spPr bwMode="auto">
            <a:xfrm>
              <a:off x="1482725" y="3103563"/>
              <a:ext cx="688975" cy="2290763"/>
            </a:xfrm>
            <a:custGeom>
              <a:avLst/>
              <a:gdLst/>
              <a:ahLst/>
              <a:cxnLst>
                <a:cxn ang="0">
                  <a:pos x="0" y="1443"/>
                </a:cxn>
                <a:cxn ang="0">
                  <a:pos x="38" y="1424"/>
                </a:cxn>
                <a:cxn ang="0">
                  <a:pos x="434" y="0"/>
                </a:cxn>
                <a:cxn ang="0">
                  <a:pos x="397" y="0"/>
                </a:cxn>
                <a:cxn ang="0">
                  <a:pos x="0" y="1443"/>
                </a:cxn>
              </a:cxnLst>
              <a:rect l="0" t="0" r="r" b="b"/>
              <a:pathLst>
                <a:path w="434" h="1443">
                  <a:moveTo>
                    <a:pt x="0" y="1443"/>
                  </a:moveTo>
                  <a:lnTo>
                    <a:pt x="38" y="1424"/>
                  </a:lnTo>
                  <a:lnTo>
                    <a:pt x="434" y="0"/>
                  </a:lnTo>
                  <a:lnTo>
                    <a:pt x="397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61" name="Freeform 8"/>
            <p:cNvSpPr>
              <a:spLocks/>
            </p:cNvSpPr>
            <p:nvPr/>
          </p:nvSpPr>
          <p:spPr bwMode="auto">
            <a:xfrm>
              <a:off x="2041525" y="3076575"/>
              <a:ext cx="130175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9"/>
                </a:cxn>
                <a:cxn ang="0">
                  <a:pos x="82" y="17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47" y="19"/>
                  </a:lnTo>
                  <a:lnTo>
                    <a:pt x="82" y="17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62" name="Freeform 9"/>
            <p:cNvSpPr>
              <a:spLocks/>
            </p:cNvSpPr>
            <p:nvPr/>
          </p:nvSpPr>
          <p:spPr bwMode="auto">
            <a:xfrm>
              <a:off x="2025650" y="3411538"/>
              <a:ext cx="296863" cy="201613"/>
            </a:xfrm>
            <a:custGeom>
              <a:avLst/>
              <a:gdLst/>
              <a:ahLst/>
              <a:cxnLst>
                <a:cxn ang="0">
                  <a:pos x="187" y="92"/>
                </a:cxn>
                <a:cxn ang="0">
                  <a:pos x="10" y="0"/>
                </a:cxn>
                <a:cxn ang="0">
                  <a:pos x="0" y="33"/>
                </a:cxn>
                <a:cxn ang="0">
                  <a:pos x="175" y="127"/>
                </a:cxn>
                <a:cxn ang="0">
                  <a:pos x="187" y="92"/>
                </a:cxn>
              </a:cxnLst>
              <a:rect l="0" t="0" r="r" b="b"/>
              <a:pathLst>
                <a:path w="187" h="127">
                  <a:moveTo>
                    <a:pt x="187" y="92"/>
                  </a:moveTo>
                  <a:lnTo>
                    <a:pt x="10" y="0"/>
                  </a:lnTo>
                  <a:lnTo>
                    <a:pt x="0" y="33"/>
                  </a:lnTo>
                  <a:lnTo>
                    <a:pt x="175" y="127"/>
                  </a:lnTo>
                  <a:lnTo>
                    <a:pt x="187" y="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63" name="Freeform 10"/>
            <p:cNvSpPr>
              <a:spLocks/>
            </p:cNvSpPr>
            <p:nvPr/>
          </p:nvSpPr>
          <p:spPr bwMode="auto">
            <a:xfrm>
              <a:off x="1951038" y="3703638"/>
              <a:ext cx="288925" cy="206375"/>
            </a:xfrm>
            <a:custGeom>
              <a:avLst/>
              <a:gdLst/>
              <a:ahLst/>
              <a:cxnLst>
                <a:cxn ang="0">
                  <a:pos x="172" y="130"/>
                </a:cxn>
                <a:cxn ang="0">
                  <a:pos x="0" y="35"/>
                </a:cxn>
                <a:cxn ang="0">
                  <a:pos x="7" y="0"/>
                </a:cxn>
                <a:cxn ang="0">
                  <a:pos x="182" y="90"/>
                </a:cxn>
                <a:cxn ang="0">
                  <a:pos x="172" y="130"/>
                </a:cxn>
              </a:cxnLst>
              <a:rect l="0" t="0" r="r" b="b"/>
              <a:pathLst>
                <a:path w="182" h="130">
                  <a:moveTo>
                    <a:pt x="172" y="130"/>
                  </a:moveTo>
                  <a:lnTo>
                    <a:pt x="0" y="35"/>
                  </a:lnTo>
                  <a:lnTo>
                    <a:pt x="7" y="0"/>
                  </a:lnTo>
                  <a:lnTo>
                    <a:pt x="182" y="90"/>
                  </a:lnTo>
                  <a:lnTo>
                    <a:pt x="172" y="1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64" name="Freeform 11"/>
            <p:cNvSpPr>
              <a:spLocks/>
            </p:cNvSpPr>
            <p:nvPr/>
          </p:nvSpPr>
          <p:spPr bwMode="auto">
            <a:xfrm>
              <a:off x="1865313" y="4037013"/>
              <a:ext cx="288925" cy="21748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2" y="97"/>
                </a:cxn>
                <a:cxn ang="0">
                  <a:pos x="170" y="137"/>
                </a:cxn>
              </a:cxnLst>
              <a:rect l="0" t="0" r="r" b="b"/>
              <a:pathLst>
                <a:path w="182" h="137">
                  <a:moveTo>
                    <a:pt x="170" y="137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2" y="97"/>
                  </a:lnTo>
                  <a:lnTo>
                    <a:pt x="170" y="1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65" name="Freeform 12"/>
            <p:cNvSpPr>
              <a:spLocks/>
            </p:cNvSpPr>
            <p:nvPr/>
          </p:nvSpPr>
          <p:spPr bwMode="auto">
            <a:xfrm>
              <a:off x="1752600" y="4408488"/>
              <a:ext cx="295275" cy="225425"/>
            </a:xfrm>
            <a:custGeom>
              <a:avLst/>
              <a:gdLst/>
              <a:ahLst/>
              <a:cxnLst>
                <a:cxn ang="0">
                  <a:pos x="177" y="142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6" y="101"/>
                </a:cxn>
                <a:cxn ang="0">
                  <a:pos x="177" y="142"/>
                </a:cxn>
              </a:cxnLst>
              <a:rect l="0" t="0" r="r" b="b"/>
              <a:pathLst>
                <a:path w="186" h="142">
                  <a:moveTo>
                    <a:pt x="177" y="142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6" y="101"/>
                  </a:lnTo>
                  <a:lnTo>
                    <a:pt x="177" y="1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66" name="Freeform 13"/>
            <p:cNvSpPr>
              <a:spLocks/>
            </p:cNvSpPr>
            <p:nvPr/>
          </p:nvSpPr>
          <p:spPr bwMode="auto">
            <a:xfrm>
              <a:off x="1654175" y="4764088"/>
              <a:ext cx="296863" cy="222250"/>
            </a:xfrm>
            <a:custGeom>
              <a:avLst/>
              <a:gdLst/>
              <a:ahLst/>
              <a:cxnLst>
                <a:cxn ang="0">
                  <a:pos x="178" y="140"/>
                </a:cxn>
                <a:cxn ang="0">
                  <a:pos x="0" y="33"/>
                </a:cxn>
                <a:cxn ang="0">
                  <a:pos x="10" y="0"/>
                </a:cxn>
                <a:cxn ang="0">
                  <a:pos x="187" y="99"/>
                </a:cxn>
                <a:cxn ang="0">
                  <a:pos x="178" y="140"/>
                </a:cxn>
              </a:cxnLst>
              <a:rect l="0" t="0" r="r" b="b"/>
              <a:pathLst>
                <a:path w="187" h="140">
                  <a:moveTo>
                    <a:pt x="178" y="140"/>
                  </a:moveTo>
                  <a:lnTo>
                    <a:pt x="0" y="33"/>
                  </a:lnTo>
                  <a:lnTo>
                    <a:pt x="10" y="0"/>
                  </a:lnTo>
                  <a:lnTo>
                    <a:pt x="187" y="99"/>
                  </a:lnTo>
                  <a:lnTo>
                    <a:pt x="178" y="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67" name="Freeform 14"/>
            <p:cNvSpPr>
              <a:spLocks/>
            </p:cNvSpPr>
            <p:nvPr/>
          </p:nvSpPr>
          <p:spPr bwMode="auto">
            <a:xfrm>
              <a:off x="1554163" y="5121275"/>
              <a:ext cx="300038" cy="223838"/>
            </a:xfrm>
            <a:custGeom>
              <a:avLst/>
              <a:gdLst/>
              <a:ahLst/>
              <a:cxnLst>
                <a:cxn ang="0">
                  <a:pos x="179" y="141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9" y="101"/>
                </a:cxn>
                <a:cxn ang="0">
                  <a:pos x="179" y="141"/>
                </a:cxn>
              </a:cxnLst>
              <a:rect l="0" t="0" r="r" b="b"/>
              <a:pathLst>
                <a:path w="189" h="141">
                  <a:moveTo>
                    <a:pt x="179" y="141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9" y="101"/>
                  </a:lnTo>
                  <a:lnTo>
                    <a:pt x="179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68" name="Freeform 15"/>
            <p:cNvSpPr>
              <a:spLocks/>
            </p:cNvSpPr>
            <p:nvPr/>
          </p:nvSpPr>
          <p:spPr bwMode="auto">
            <a:xfrm>
              <a:off x="1568450" y="5121275"/>
              <a:ext cx="292100" cy="160338"/>
            </a:xfrm>
            <a:custGeom>
              <a:avLst/>
              <a:gdLst/>
              <a:ahLst/>
              <a:cxnLst>
                <a:cxn ang="0">
                  <a:pos x="180" y="101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87"/>
                </a:cxn>
                <a:cxn ang="0">
                  <a:pos x="180" y="101"/>
                </a:cxn>
              </a:cxnLst>
              <a:rect l="0" t="0" r="r" b="b"/>
              <a:pathLst>
                <a:path w="184" h="101">
                  <a:moveTo>
                    <a:pt x="180" y="10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87"/>
                  </a:lnTo>
                  <a:lnTo>
                    <a:pt x="180" y="101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69" name="Freeform 16"/>
            <p:cNvSpPr>
              <a:spLocks/>
            </p:cNvSpPr>
            <p:nvPr/>
          </p:nvSpPr>
          <p:spPr bwMode="auto">
            <a:xfrm>
              <a:off x="1670050" y="4764088"/>
              <a:ext cx="292100" cy="157163"/>
            </a:xfrm>
            <a:custGeom>
              <a:avLst/>
              <a:gdLst/>
              <a:ahLst/>
              <a:cxnLst>
                <a:cxn ang="0">
                  <a:pos x="177" y="9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4" y="85"/>
                </a:cxn>
                <a:cxn ang="0">
                  <a:pos x="177" y="99"/>
                </a:cxn>
              </a:cxnLst>
              <a:rect l="0" t="0" r="r" b="b"/>
              <a:pathLst>
                <a:path w="184" h="99">
                  <a:moveTo>
                    <a:pt x="177" y="99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4" y="85"/>
                  </a:lnTo>
                  <a:lnTo>
                    <a:pt x="177" y="99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70" name="Freeform 17"/>
            <p:cNvSpPr>
              <a:spLocks/>
            </p:cNvSpPr>
            <p:nvPr/>
          </p:nvSpPr>
          <p:spPr bwMode="auto">
            <a:xfrm>
              <a:off x="1766888" y="4408488"/>
              <a:ext cx="288925" cy="160338"/>
            </a:xfrm>
            <a:custGeom>
              <a:avLst/>
              <a:gdLst/>
              <a:ahLst/>
              <a:cxnLst>
                <a:cxn ang="0">
                  <a:pos x="177" y="101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2" y="85"/>
                </a:cxn>
                <a:cxn ang="0">
                  <a:pos x="177" y="101"/>
                </a:cxn>
              </a:cxnLst>
              <a:rect l="0" t="0" r="r" b="b"/>
              <a:pathLst>
                <a:path w="182" h="101">
                  <a:moveTo>
                    <a:pt x="177" y="101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2" y="85"/>
                  </a:lnTo>
                  <a:lnTo>
                    <a:pt x="177" y="101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71" name="Freeform 18"/>
            <p:cNvSpPr>
              <a:spLocks/>
            </p:cNvSpPr>
            <p:nvPr/>
          </p:nvSpPr>
          <p:spPr bwMode="auto">
            <a:xfrm>
              <a:off x="1879600" y="4037013"/>
              <a:ext cx="277813" cy="153988"/>
            </a:xfrm>
            <a:custGeom>
              <a:avLst/>
              <a:gdLst/>
              <a:ahLst/>
              <a:cxnLst>
                <a:cxn ang="0">
                  <a:pos x="173" y="9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175" y="83"/>
                </a:cxn>
                <a:cxn ang="0">
                  <a:pos x="173" y="97"/>
                </a:cxn>
              </a:cxnLst>
              <a:rect l="0" t="0" r="r" b="b"/>
              <a:pathLst>
                <a:path w="175" h="97">
                  <a:moveTo>
                    <a:pt x="173" y="9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175" y="83"/>
                  </a:lnTo>
                  <a:lnTo>
                    <a:pt x="173" y="97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72" name="Freeform 19"/>
            <p:cNvSpPr>
              <a:spLocks/>
            </p:cNvSpPr>
            <p:nvPr/>
          </p:nvSpPr>
          <p:spPr bwMode="auto">
            <a:xfrm>
              <a:off x="1962150" y="3698875"/>
              <a:ext cx="288925" cy="147638"/>
            </a:xfrm>
            <a:custGeom>
              <a:avLst/>
              <a:gdLst/>
              <a:ahLst/>
              <a:cxnLst>
                <a:cxn ang="0">
                  <a:pos x="175" y="93"/>
                </a:cxn>
                <a:cxn ang="0">
                  <a:pos x="0" y="3"/>
                </a:cxn>
                <a:cxn ang="0">
                  <a:pos x="28" y="0"/>
                </a:cxn>
                <a:cxn ang="0">
                  <a:pos x="182" y="78"/>
                </a:cxn>
                <a:cxn ang="0">
                  <a:pos x="175" y="93"/>
                </a:cxn>
              </a:cxnLst>
              <a:rect l="0" t="0" r="r" b="b"/>
              <a:pathLst>
                <a:path w="182" h="93">
                  <a:moveTo>
                    <a:pt x="175" y="93"/>
                  </a:moveTo>
                  <a:lnTo>
                    <a:pt x="0" y="3"/>
                  </a:lnTo>
                  <a:lnTo>
                    <a:pt x="28" y="0"/>
                  </a:lnTo>
                  <a:lnTo>
                    <a:pt x="182" y="78"/>
                  </a:lnTo>
                  <a:lnTo>
                    <a:pt x="175" y="93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73" name="Freeform 20"/>
            <p:cNvSpPr>
              <a:spLocks/>
            </p:cNvSpPr>
            <p:nvPr/>
          </p:nvSpPr>
          <p:spPr bwMode="auto">
            <a:xfrm>
              <a:off x="2041525" y="3411538"/>
              <a:ext cx="292100" cy="146050"/>
            </a:xfrm>
            <a:custGeom>
              <a:avLst/>
              <a:gdLst/>
              <a:ahLst/>
              <a:cxnLst>
                <a:cxn ang="0">
                  <a:pos x="177" y="92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73"/>
                </a:cxn>
                <a:cxn ang="0">
                  <a:pos x="177" y="92"/>
                </a:cxn>
              </a:cxnLst>
              <a:rect l="0" t="0" r="r" b="b"/>
              <a:pathLst>
                <a:path w="184" h="92">
                  <a:moveTo>
                    <a:pt x="177" y="9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73"/>
                  </a:lnTo>
                  <a:lnTo>
                    <a:pt x="177" y="92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74" name="Freeform 21"/>
            <p:cNvSpPr>
              <a:spLocks/>
            </p:cNvSpPr>
            <p:nvPr/>
          </p:nvSpPr>
          <p:spPr bwMode="auto">
            <a:xfrm>
              <a:off x="1766888" y="3246438"/>
              <a:ext cx="704850" cy="2417763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44" y="19"/>
                </a:cxn>
                <a:cxn ang="0">
                  <a:pos x="43" y="1523"/>
                </a:cxn>
                <a:cxn ang="0">
                  <a:pos x="0" y="1490"/>
                </a:cxn>
                <a:cxn ang="0">
                  <a:pos x="402" y="0"/>
                </a:cxn>
              </a:cxnLst>
              <a:rect l="0" t="0" r="r" b="b"/>
              <a:pathLst>
                <a:path w="444" h="1523">
                  <a:moveTo>
                    <a:pt x="402" y="0"/>
                  </a:moveTo>
                  <a:lnTo>
                    <a:pt x="444" y="19"/>
                  </a:lnTo>
                  <a:lnTo>
                    <a:pt x="43" y="1523"/>
                  </a:lnTo>
                  <a:lnTo>
                    <a:pt x="0" y="1490"/>
                  </a:lnTo>
                  <a:lnTo>
                    <a:pt x="4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1835150" y="3271838"/>
              <a:ext cx="696913" cy="2392363"/>
            </a:xfrm>
            <a:custGeom>
              <a:avLst/>
              <a:gdLst/>
              <a:ahLst/>
              <a:cxnLst>
                <a:cxn ang="0">
                  <a:pos x="401" y="3"/>
                </a:cxn>
                <a:cxn ang="0">
                  <a:pos x="439" y="0"/>
                </a:cxn>
                <a:cxn ang="0">
                  <a:pos x="42" y="1488"/>
                </a:cxn>
                <a:cxn ang="0">
                  <a:pos x="0" y="1507"/>
                </a:cxn>
                <a:cxn ang="0">
                  <a:pos x="401" y="3"/>
                </a:cxn>
              </a:cxnLst>
              <a:rect l="0" t="0" r="r" b="b"/>
              <a:pathLst>
                <a:path w="439" h="1507">
                  <a:moveTo>
                    <a:pt x="401" y="3"/>
                  </a:moveTo>
                  <a:lnTo>
                    <a:pt x="439" y="0"/>
                  </a:lnTo>
                  <a:lnTo>
                    <a:pt x="42" y="1488"/>
                  </a:lnTo>
                  <a:lnTo>
                    <a:pt x="0" y="1507"/>
                  </a:lnTo>
                  <a:lnTo>
                    <a:pt x="401" y="3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76" name="Freeform 23"/>
            <p:cNvSpPr>
              <a:spLocks/>
            </p:cNvSpPr>
            <p:nvPr/>
          </p:nvSpPr>
          <p:spPr bwMode="auto">
            <a:xfrm>
              <a:off x="2405063" y="3246438"/>
              <a:ext cx="127000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19"/>
                </a:cxn>
                <a:cxn ang="0">
                  <a:pos x="80" y="16"/>
                </a:cxn>
                <a:cxn ang="0">
                  <a:pos x="38" y="4"/>
                </a:cxn>
                <a:cxn ang="0">
                  <a:pos x="0" y="0"/>
                </a:cxn>
              </a:cxnLst>
              <a:rect l="0" t="0" r="r" b="b"/>
              <a:pathLst>
                <a:path w="80" h="19">
                  <a:moveTo>
                    <a:pt x="0" y="0"/>
                  </a:moveTo>
                  <a:lnTo>
                    <a:pt x="42" y="19"/>
                  </a:lnTo>
                  <a:lnTo>
                    <a:pt x="80" y="16"/>
                  </a:lnTo>
                  <a:lnTo>
                    <a:pt x="3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</p:grpSp>
      <p:grpSp>
        <p:nvGrpSpPr>
          <p:cNvPr id="77" name="Group 127"/>
          <p:cNvGrpSpPr/>
          <p:nvPr/>
        </p:nvGrpSpPr>
        <p:grpSpPr>
          <a:xfrm rot="21486044">
            <a:off x="5813952" y="1775904"/>
            <a:ext cx="342633" cy="787717"/>
            <a:chOff x="1406525" y="3076575"/>
            <a:chExt cx="1125538" cy="2587626"/>
          </a:xfrm>
        </p:grpSpPr>
        <p:sp>
          <p:nvSpPr>
            <p:cNvPr id="78" name="Freeform 6"/>
            <p:cNvSpPr>
              <a:spLocks/>
            </p:cNvSpPr>
            <p:nvPr/>
          </p:nvSpPr>
          <p:spPr bwMode="auto">
            <a:xfrm>
              <a:off x="1406525" y="3076575"/>
              <a:ext cx="706438" cy="2317750"/>
            </a:xfrm>
            <a:custGeom>
              <a:avLst/>
              <a:gdLst/>
              <a:ahLst/>
              <a:cxnLst>
                <a:cxn ang="0">
                  <a:pos x="400" y="0"/>
                </a:cxn>
                <a:cxn ang="0">
                  <a:pos x="445" y="17"/>
                </a:cxn>
                <a:cxn ang="0">
                  <a:pos x="48" y="1460"/>
                </a:cxn>
                <a:cxn ang="0">
                  <a:pos x="0" y="1425"/>
                </a:cxn>
                <a:cxn ang="0">
                  <a:pos x="400" y="0"/>
                </a:cxn>
              </a:cxnLst>
              <a:rect l="0" t="0" r="r" b="b"/>
              <a:pathLst>
                <a:path w="445" h="1460">
                  <a:moveTo>
                    <a:pt x="400" y="0"/>
                  </a:moveTo>
                  <a:lnTo>
                    <a:pt x="445" y="17"/>
                  </a:lnTo>
                  <a:lnTo>
                    <a:pt x="48" y="1460"/>
                  </a:lnTo>
                  <a:lnTo>
                    <a:pt x="0" y="1425"/>
                  </a:lnTo>
                  <a:lnTo>
                    <a:pt x="4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79" name="Freeform 7"/>
            <p:cNvSpPr>
              <a:spLocks/>
            </p:cNvSpPr>
            <p:nvPr/>
          </p:nvSpPr>
          <p:spPr bwMode="auto">
            <a:xfrm>
              <a:off x="1482725" y="3103563"/>
              <a:ext cx="688975" cy="2290763"/>
            </a:xfrm>
            <a:custGeom>
              <a:avLst/>
              <a:gdLst/>
              <a:ahLst/>
              <a:cxnLst>
                <a:cxn ang="0">
                  <a:pos x="0" y="1443"/>
                </a:cxn>
                <a:cxn ang="0">
                  <a:pos x="38" y="1424"/>
                </a:cxn>
                <a:cxn ang="0">
                  <a:pos x="434" y="0"/>
                </a:cxn>
                <a:cxn ang="0">
                  <a:pos x="397" y="0"/>
                </a:cxn>
                <a:cxn ang="0">
                  <a:pos x="0" y="1443"/>
                </a:cxn>
              </a:cxnLst>
              <a:rect l="0" t="0" r="r" b="b"/>
              <a:pathLst>
                <a:path w="434" h="1443">
                  <a:moveTo>
                    <a:pt x="0" y="1443"/>
                  </a:moveTo>
                  <a:lnTo>
                    <a:pt x="38" y="1424"/>
                  </a:lnTo>
                  <a:lnTo>
                    <a:pt x="434" y="0"/>
                  </a:lnTo>
                  <a:lnTo>
                    <a:pt x="397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80" name="Freeform 8"/>
            <p:cNvSpPr>
              <a:spLocks/>
            </p:cNvSpPr>
            <p:nvPr/>
          </p:nvSpPr>
          <p:spPr bwMode="auto">
            <a:xfrm>
              <a:off x="2041525" y="3076575"/>
              <a:ext cx="130175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9"/>
                </a:cxn>
                <a:cxn ang="0">
                  <a:pos x="82" y="17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47" y="19"/>
                  </a:lnTo>
                  <a:lnTo>
                    <a:pt x="82" y="17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81" name="Freeform 9"/>
            <p:cNvSpPr>
              <a:spLocks/>
            </p:cNvSpPr>
            <p:nvPr/>
          </p:nvSpPr>
          <p:spPr bwMode="auto">
            <a:xfrm>
              <a:off x="2025650" y="3411538"/>
              <a:ext cx="296863" cy="201613"/>
            </a:xfrm>
            <a:custGeom>
              <a:avLst/>
              <a:gdLst/>
              <a:ahLst/>
              <a:cxnLst>
                <a:cxn ang="0">
                  <a:pos x="187" y="92"/>
                </a:cxn>
                <a:cxn ang="0">
                  <a:pos x="10" y="0"/>
                </a:cxn>
                <a:cxn ang="0">
                  <a:pos x="0" y="33"/>
                </a:cxn>
                <a:cxn ang="0">
                  <a:pos x="175" y="127"/>
                </a:cxn>
                <a:cxn ang="0">
                  <a:pos x="187" y="92"/>
                </a:cxn>
              </a:cxnLst>
              <a:rect l="0" t="0" r="r" b="b"/>
              <a:pathLst>
                <a:path w="187" h="127">
                  <a:moveTo>
                    <a:pt x="187" y="92"/>
                  </a:moveTo>
                  <a:lnTo>
                    <a:pt x="10" y="0"/>
                  </a:lnTo>
                  <a:lnTo>
                    <a:pt x="0" y="33"/>
                  </a:lnTo>
                  <a:lnTo>
                    <a:pt x="175" y="127"/>
                  </a:lnTo>
                  <a:lnTo>
                    <a:pt x="187" y="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82" name="Freeform 10"/>
            <p:cNvSpPr>
              <a:spLocks/>
            </p:cNvSpPr>
            <p:nvPr/>
          </p:nvSpPr>
          <p:spPr bwMode="auto">
            <a:xfrm>
              <a:off x="1951038" y="3703638"/>
              <a:ext cx="288925" cy="206375"/>
            </a:xfrm>
            <a:custGeom>
              <a:avLst/>
              <a:gdLst/>
              <a:ahLst/>
              <a:cxnLst>
                <a:cxn ang="0">
                  <a:pos x="172" y="130"/>
                </a:cxn>
                <a:cxn ang="0">
                  <a:pos x="0" y="35"/>
                </a:cxn>
                <a:cxn ang="0">
                  <a:pos x="7" y="0"/>
                </a:cxn>
                <a:cxn ang="0">
                  <a:pos x="182" y="90"/>
                </a:cxn>
                <a:cxn ang="0">
                  <a:pos x="172" y="130"/>
                </a:cxn>
              </a:cxnLst>
              <a:rect l="0" t="0" r="r" b="b"/>
              <a:pathLst>
                <a:path w="182" h="130">
                  <a:moveTo>
                    <a:pt x="172" y="130"/>
                  </a:moveTo>
                  <a:lnTo>
                    <a:pt x="0" y="35"/>
                  </a:lnTo>
                  <a:lnTo>
                    <a:pt x="7" y="0"/>
                  </a:lnTo>
                  <a:lnTo>
                    <a:pt x="182" y="90"/>
                  </a:lnTo>
                  <a:lnTo>
                    <a:pt x="172" y="1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83" name="Freeform 11"/>
            <p:cNvSpPr>
              <a:spLocks/>
            </p:cNvSpPr>
            <p:nvPr/>
          </p:nvSpPr>
          <p:spPr bwMode="auto">
            <a:xfrm>
              <a:off x="1865313" y="4037013"/>
              <a:ext cx="288925" cy="21748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2" y="97"/>
                </a:cxn>
                <a:cxn ang="0">
                  <a:pos x="170" y="137"/>
                </a:cxn>
              </a:cxnLst>
              <a:rect l="0" t="0" r="r" b="b"/>
              <a:pathLst>
                <a:path w="182" h="137">
                  <a:moveTo>
                    <a:pt x="170" y="137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2" y="97"/>
                  </a:lnTo>
                  <a:lnTo>
                    <a:pt x="170" y="1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84" name="Freeform 12"/>
            <p:cNvSpPr>
              <a:spLocks/>
            </p:cNvSpPr>
            <p:nvPr/>
          </p:nvSpPr>
          <p:spPr bwMode="auto">
            <a:xfrm>
              <a:off x="1752600" y="4408488"/>
              <a:ext cx="295275" cy="225425"/>
            </a:xfrm>
            <a:custGeom>
              <a:avLst/>
              <a:gdLst/>
              <a:ahLst/>
              <a:cxnLst>
                <a:cxn ang="0">
                  <a:pos x="177" y="142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6" y="101"/>
                </a:cxn>
                <a:cxn ang="0">
                  <a:pos x="177" y="142"/>
                </a:cxn>
              </a:cxnLst>
              <a:rect l="0" t="0" r="r" b="b"/>
              <a:pathLst>
                <a:path w="186" h="142">
                  <a:moveTo>
                    <a:pt x="177" y="142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6" y="101"/>
                  </a:lnTo>
                  <a:lnTo>
                    <a:pt x="177" y="1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85" name="Freeform 13"/>
            <p:cNvSpPr>
              <a:spLocks/>
            </p:cNvSpPr>
            <p:nvPr/>
          </p:nvSpPr>
          <p:spPr bwMode="auto">
            <a:xfrm>
              <a:off x="1654175" y="4764088"/>
              <a:ext cx="296863" cy="222250"/>
            </a:xfrm>
            <a:custGeom>
              <a:avLst/>
              <a:gdLst/>
              <a:ahLst/>
              <a:cxnLst>
                <a:cxn ang="0">
                  <a:pos x="178" y="140"/>
                </a:cxn>
                <a:cxn ang="0">
                  <a:pos x="0" y="33"/>
                </a:cxn>
                <a:cxn ang="0">
                  <a:pos x="10" y="0"/>
                </a:cxn>
                <a:cxn ang="0">
                  <a:pos x="187" y="99"/>
                </a:cxn>
                <a:cxn ang="0">
                  <a:pos x="178" y="140"/>
                </a:cxn>
              </a:cxnLst>
              <a:rect l="0" t="0" r="r" b="b"/>
              <a:pathLst>
                <a:path w="187" h="140">
                  <a:moveTo>
                    <a:pt x="178" y="140"/>
                  </a:moveTo>
                  <a:lnTo>
                    <a:pt x="0" y="33"/>
                  </a:lnTo>
                  <a:lnTo>
                    <a:pt x="10" y="0"/>
                  </a:lnTo>
                  <a:lnTo>
                    <a:pt x="187" y="99"/>
                  </a:lnTo>
                  <a:lnTo>
                    <a:pt x="178" y="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86" name="Freeform 14"/>
            <p:cNvSpPr>
              <a:spLocks/>
            </p:cNvSpPr>
            <p:nvPr/>
          </p:nvSpPr>
          <p:spPr bwMode="auto">
            <a:xfrm>
              <a:off x="1554163" y="5121275"/>
              <a:ext cx="300038" cy="223838"/>
            </a:xfrm>
            <a:custGeom>
              <a:avLst/>
              <a:gdLst/>
              <a:ahLst/>
              <a:cxnLst>
                <a:cxn ang="0">
                  <a:pos x="179" y="141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9" y="101"/>
                </a:cxn>
                <a:cxn ang="0">
                  <a:pos x="179" y="141"/>
                </a:cxn>
              </a:cxnLst>
              <a:rect l="0" t="0" r="r" b="b"/>
              <a:pathLst>
                <a:path w="189" h="141">
                  <a:moveTo>
                    <a:pt x="179" y="141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9" y="101"/>
                  </a:lnTo>
                  <a:lnTo>
                    <a:pt x="179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87" name="Freeform 15"/>
            <p:cNvSpPr>
              <a:spLocks/>
            </p:cNvSpPr>
            <p:nvPr/>
          </p:nvSpPr>
          <p:spPr bwMode="auto">
            <a:xfrm>
              <a:off x="1568450" y="5121275"/>
              <a:ext cx="292100" cy="160338"/>
            </a:xfrm>
            <a:custGeom>
              <a:avLst/>
              <a:gdLst/>
              <a:ahLst/>
              <a:cxnLst>
                <a:cxn ang="0">
                  <a:pos x="180" y="101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87"/>
                </a:cxn>
                <a:cxn ang="0">
                  <a:pos x="180" y="101"/>
                </a:cxn>
              </a:cxnLst>
              <a:rect l="0" t="0" r="r" b="b"/>
              <a:pathLst>
                <a:path w="184" h="101">
                  <a:moveTo>
                    <a:pt x="180" y="10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87"/>
                  </a:lnTo>
                  <a:lnTo>
                    <a:pt x="180" y="101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88" name="Freeform 16"/>
            <p:cNvSpPr>
              <a:spLocks/>
            </p:cNvSpPr>
            <p:nvPr/>
          </p:nvSpPr>
          <p:spPr bwMode="auto">
            <a:xfrm>
              <a:off x="1670050" y="4764088"/>
              <a:ext cx="292100" cy="157163"/>
            </a:xfrm>
            <a:custGeom>
              <a:avLst/>
              <a:gdLst/>
              <a:ahLst/>
              <a:cxnLst>
                <a:cxn ang="0">
                  <a:pos x="177" y="9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4" y="85"/>
                </a:cxn>
                <a:cxn ang="0">
                  <a:pos x="177" y="99"/>
                </a:cxn>
              </a:cxnLst>
              <a:rect l="0" t="0" r="r" b="b"/>
              <a:pathLst>
                <a:path w="184" h="99">
                  <a:moveTo>
                    <a:pt x="177" y="99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4" y="85"/>
                  </a:lnTo>
                  <a:lnTo>
                    <a:pt x="177" y="99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89" name="Freeform 17"/>
            <p:cNvSpPr>
              <a:spLocks/>
            </p:cNvSpPr>
            <p:nvPr/>
          </p:nvSpPr>
          <p:spPr bwMode="auto">
            <a:xfrm>
              <a:off x="1766888" y="4408488"/>
              <a:ext cx="288925" cy="160338"/>
            </a:xfrm>
            <a:custGeom>
              <a:avLst/>
              <a:gdLst/>
              <a:ahLst/>
              <a:cxnLst>
                <a:cxn ang="0">
                  <a:pos x="177" y="101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2" y="85"/>
                </a:cxn>
                <a:cxn ang="0">
                  <a:pos x="177" y="101"/>
                </a:cxn>
              </a:cxnLst>
              <a:rect l="0" t="0" r="r" b="b"/>
              <a:pathLst>
                <a:path w="182" h="101">
                  <a:moveTo>
                    <a:pt x="177" y="101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2" y="85"/>
                  </a:lnTo>
                  <a:lnTo>
                    <a:pt x="177" y="101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90" name="Freeform 18"/>
            <p:cNvSpPr>
              <a:spLocks/>
            </p:cNvSpPr>
            <p:nvPr/>
          </p:nvSpPr>
          <p:spPr bwMode="auto">
            <a:xfrm>
              <a:off x="1879600" y="4037013"/>
              <a:ext cx="277813" cy="153988"/>
            </a:xfrm>
            <a:custGeom>
              <a:avLst/>
              <a:gdLst/>
              <a:ahLst/>
              <a:cxnLst>
                <a:cxn ang="0">
                  <a:pos x="173" y="9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175" y="83"/>
                </a:cxn>
                <a:cxn ang="0">
                  <a:pos x="173" y="97"/>
                </a:cxn>
              </a:cxnLst>
              <a:rect l="0" t="0" r="r" b="b"/>
              <a:pathLst>
                <a:path w="175" h="97">
                  <a:moveTo>
                    <a:pt x="173" y="9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175" y="83"/>
                  </a:lnTo>
                  <a:lnTo>
                    <a:pt x="173" y="97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91" name="Freeform 19"/>
            <p:cNvSpPr>
              <a:spLocks/>
            </p:cNvSpPr>
            <p:nvPr/>
          </p:nvSpPr>
          <p:spPr bwMode="auto">
            <a:xfrm>
              <a:off x="1962150" y="3698875"/>
              <a:ext cx="288925" cy="147638"/>
            </a:xfrm>
            <a:custGeom>
              <a:avLst/>
              <a:gdLst/>
              <a:ahLst/>
              <a:cxnLst>
                <a:cxn ang="0">
                  <a:pos x="175" y="93"/>
                </a:cxn>
                <a:cxn ang="0">
                  <a:pos x="0" y="3"/>
                </a:cxn>
                <a:cxn ang="0">
                  <a:pos x="28" y="0"/>
                </a:cxn>
                <a:cxn ang="0">
                  <a:pos x="182" y="78"/>
                </a:cxn>
                <a:cxn ang="0">
                  <a:pos x="175" y="93"/>
                </a:cxn>
              </a:cxnLst>
              <a:rect l="0" t="0" r="r" b="b"/>
              <a:pathLst>
                <a:path w="182" h="93">
                  <a:moveTo>
                    <a:pt x="175" y="93"/>
                  </a:moveTo>
                  <a:lnTo>
                    <a:pt x="0" y="3"/>
                  </a:lnTo>
                  <a:lnTo>
                    <a:pt x="28" y="0"/>
                  </a:lnTo>
                  <a:lnTo>
                    <a:pt x="182" y="78"/>
                  </a:lnTo>
                  <a:lnTo>
                    <a:pt x="175" y="93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92" name="Freeform 20"/>
            <p:cNvSpPr>
              <a:spLocks/>
            </p:cNvSpPr>
            <p:nvPr/>
          </p:nvSpPr>
          <p:spPr bwMode="auto">
            <a:xfrm>
              <a:off x="2041525" y="3411538"/>
              <a:ext cx="292100" cy="146050"/>
            </a:xfrm>
            <a:custGeom>
              <a:avLst/>
              <a:gdLst/>
              <a:ahLst/>
              <a:cxnLst>
                <a:cxn ang="0">
                  <a:pos x="177" y="92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73"/>
                </a:cxn>
                <a:cxn ang="0">
                  <a:pos x="177" y="92"/>
                </a:cxn>
              </a:cxnLst>
              <a:rect l="0" t="0" r="r" b="b"/>
              <a:pathLst>
                <a:path w="184" h="92">
                  <a:moveTo>
                    <a:pt x="177" y="9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73"/>
                  </a:lnTo>
                  <a:lnTo>
                    <a:pt x="177" y="92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93" name="Freeform 21"/>
            <p:cNvSpPr>
              <a:spLocks/>
            </p:cNvSpPr>
            <p:nvPr/>
          </p:nvSpPr>
          <p:spPr bwMode="auto">
            <a:xfrm>
              <a:off x="1766888" y="3246438"/>
              <a:ext cx="704850" cy="2417763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44" y="19"/>
                </a:cxn>
                <a:cxn ang="0">
                  <a:pos x="43" y="1523"/>
                </a:cxn>
                <a:cxn ang="0">
                  <a:pos x="0" y="1490"/>
                </a:cxn>
                <a:cxn ang="0">
                  <a:pos x="402" y="0"/>
                </a:cxn>
              </a:cxnLst>
              <a:rect l="0" t="0" r="r" b="b"/>
              <a:pathLst>
                <a:path w="444" h="1523">
                  <a:moveTo>
                    <a:pt x="402" y="0"/>
                  </a:moveTo>
                  <a:lnTo>
                    <a:pt x="444" y="19"/>
                  </a:lnTo>
                  <a:lnTo>
                    <a:pt x="43" y="1523"/>
                  </a:lnTo>
                  <a:lnTo>
                    <a:pt x="0" y="1490"/>
                  </a:lnTo>
                  <a:lnTo>
                    <a:pt x="4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94" name="Freeform 22"/>
            <p:cNvSpPr>
              <a:spLocks/>
            </p:cNvSpPr>
            <p:nvPr/>
          </p:nvSpPr>
          <p:spPr bwMode="auto">
            <a:xfrm>
              <a:off x="1835150" y="3271838"/>
              <a:ext cx="696913" cy="2392363"/>
            </a:xfrm>
            <a:custGeom>
              <a:avLst/>
              <a:gdLst/>
              <a:ahLst/>
              <a:cxnLst>
                <a:cxn ang="0">
                  <a:pos x="401" y="3"/>
                </a:cxn>
                <a:cxn ang="0">
                  <a:pos x="439" y="0"/>
                </a:cxn>
                <a:cxn ang="0">
                  <a:pos x="42" y="1488"/>
                </a:cxn>
                <a:cxn ang="0">
                  <a:pos x="0" y="1507"/>
                </a:cxn>
                <a:cxn ang="0">
                  <a:pos x="401" y="3"/>
                </a:cxn>
              </a:cxnLst>
              <a:rect l="0" t="0" r="r" b="b"/>
              <a:pathLst>
                <a:path w="439" h="1507">
                  <a:moveTo>
                    <a:pt x="401" y="3"/>
                  </a:moveTo>
                  <a:lnTo>
                    <a:pt x="439" y="0"/>
                  </a:lnTo>
                  <a:lnTo>
                    <a:pt x="42" y="1488"/>
                  </a:lnTo>
                  <a:lnTo>
                    <a:pt x="0" y="1507"/>
                  </a:lnTo>
                  <a:lnTo>
                    <a:pt x="401" y="3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95" name="Freeform 23"/>
            <p:cNvSpPr>
              <a:spLocks/>
            </p:cNvSpPr>
            <p:nvPr/>
          </p:nvSpPr>
          <p:spPr bwMode="auto">
            <a:xfrm>
              <a:off x="2405063" y="3246438"/>
              <a:ext cx="127000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19"/>
                </a:cxn>
                <a:cxn ang="0">
                  <a:pos x="80" y="16"/>
                </a:cxn>
                <a:cxn ang="0">
                  <a:pos x="38" y="4"/>
                </a:cxn>
                <a:cxn ang="0">
                  <a:pos x="0" y="0"/>
                </a:cxn>
              </a:cxnLst>
              <a:rect l="0" t="0" r="r" b="b"/>
              <a:pathLst>
                <a:path w="80" h="19">
                  <a:moveTo>
                    <a:pt x="0" y="0"/>
                  </a:moveTo>
                  <a:lnTo>
                    <a:pt x="42" y="19"/>
                  </a:lnTo>
                  <a:lnTo>
                    <a:pt x="80" y="16"/>
                  </a:lnTo>
                  <a:lnTo>
                    <a:pt x="3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</p:grpSp>
      <p:grpSp>
        <p:nvGrpSpPr>
          <p:cNvPr id="96" name="Group 85"/>
          <p:cNvGrpSpPr/>
          <p:nvPr/>
        </p:nvGrpSpPr>
        <p:grpSpPr>
          <a:xfrm rot="21486044">
            <a:off x="4560275" y="4434139"/>
            <a:ext cx="637939" cy="1466627"/>
            <a:chOff x="1406525" y="3076575"/>
            <a:chExt cx="1125538" cy="2587626"/>
          </a:xfrm>
        </p:grpSpPr>
        <p:sp>
          <p:nvSpPr>
            <p:cNvPr id="97" name="Freeform 6"/>
            <p:cNvSpPr>
              <a:spLocks/>
            </p:cNvSpPr>
            <p:nvPr/>
          </p:nvSpPr>
          <p:spPr bwMode="auto">
            <a:xfrm>
              <a:off x="1406525" y="3076575"/>
              <a:ext cx="706438" cy="2317750"/>
            </a:xfrm>
            <a:custGeom>
              <a:avLst/>
              <a:gdLst/>
              <a:ahLst/>
              <a:cxnLst>
                <a:cxn ang="0">
                  <a:pos x="400" y="0"/>
                </a:cxn>
                <a:cxn ang="0">
                  <a:pos x="445" y="17"/>
                </a:cxn>
                <a:cxn ang="0">
                  <a:pos x="48" y="1460"/>
                </a:cxn>
                <a:cxn ang="0">
                  <a:pos x="0" y="1425"/>
                </a:cxn>
                <a:cxn ang="0">
                  <a:pos x="400" y="0"/>
                </a:cxn>
              </a:cxnLst>
              <a:rect l="0" t="0" r="r" b="b"/>
              <a:pathLst>
                <a:path w="445" h="1460">
                  <a:moveTo>
                    <a:pt x="400" y="0"/>
                  </a:moveTo>
                  <a:lnTo>
                    <a:pt x="445" y="17"/>
                  </a:lnTo>
                  <a:lnTo>
                    <a:pt x="48" y="1460"/>
                  </a:lnTo>
                  <a:lnTo>
                    <a:pt x="0" y="1425"/>
                  </a:lnTo>
                  <a:lnTo>
                    <a:pt x="4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98" name="Freeform 7"/>
            <p:cNvSpPr>
              <a:spLocks/>
            </p:cNvSpPr>
            <p:nvPr/>
          </p:nvSpPr>
          <p:spPr bwMode="auto">
            <a:xfrm>
              <a:off x="1482725" y="3103563"/>
              <a:ext cx="688975" cy="2290763"/>
            </a:xfrm>
            <a:custGeom>
              <a:avLst/>
              <a:gdLst/>
              <a:ahLst/>
              <a:cxnLst>
                <a:cxn ang="0">
                  <a:pos x="0" y="1443"/>
                </a:cxn>
                <a:cxn ang="0">
                  <a:pos x="38" y="1424"/>
                </a:cxn>
                <a:cxn ang="0">
                  <a:pos x="434" y="0"/>
                </a:cxn>
                <a:cxn ang="0">
                  <a:pos x="397" y="0"/>
                </a:cxn>
                <a:cxn ang="0">
                  <a:pos x="0" y="1443"/>
                </a:cxn>
              </a:cxnLst>
              <a:rect l="0" t="0" r="r" b="b"/>
              <a:pathLst>
                <a:path w="434" h="1443">
                  <a:moveTo>
                    <a:pt x="0" y="1443"/>
                  </a:moveTo>
                  <a:lnTo>
                    <a:pt x="38" y="1424"/>
                  </a:lnTo>
                  <a:lnTo>
                    <a:pt x="434" y="0"/>
                  </a:lnTo>
                  <a:lnTo>
                    <a:pt x="397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99" name="Freeform 8"/>
            <p:cNvSpPr>
              <a:spLocks/>
            </p:cNvSpPr>
            <p:nvPr/>
          </p:nvSpPr>
          <p:spPr bwMode="auto">
            <a:xfrm>
              <a:off x="2041525" y="3076575"/>
              <a:ext cx="130175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9"/>
                </a:cxn>
                <a:cxn ang="0">
                  <a:pos x="82" y="17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47" y="19"/>
                  </a:lnTo>
                  <a:lnTo>
                    <a:pt x="82" y="17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00" name="Freeform 9"/>
            <p:cNvSpPr>
              <a:spLocks/>
            </p:cNvSpPr>
            <p:nvPr/>
          </p:nvSpPr>
          <p:spPr bwMode="auto">
            <a:xfrm>
              <a:off x="2025650" y="3411538"/>
              <a:ext cx="296863" cy="201613"/>
            </a:xfrm>
            <a:custGeom>
              <a:avLst/>
              <a:gdLst/>
              <a:ahLst/>
              <a:cxnLst>
                <a:cxn ang="0">
                  <a:pos x="187" y="92"/>
                </a:cxn>
                <a:cxn ang="0">
                  <a:pos x="10" y="0"/>
                </a:cxn>
                <a:cxn ang="0">
                  <a:pos x="0" y="33"/>
                </a:cxn>
                <a:cxn ang="0">
                  <a:pos x="175" y="127"/>
                </a:cxn>
                <a:cxn ang="0">
                  <a:pos x="187" y="92"/>
                </a:cxn>
              </a:cxnLst>
              <a:rect l="0" t="0" r="r" b="b"/>
              <a:pathLst>
                <a:path w="187" h="127">
                  <a:moveTo>
                    <a:pt x="187" y="92"/>
                  </a:moveTo>
                  <a:lnTo>
                    <a:pt x="10" y="0"/>
                  </a:lnTo>
                  <a:lnTo>
                    <a:pt x="0" y="33"/>
                  </a:lnTo>
                  <a:lnTo>
                    <a:pt x="175" y="127"/>
                  </a:lnTo>
                  <a:lnTo>
                    <a:pt x="187" y="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1951038" y="3703638"/>
              <a:ext cx="288925" cy="206375"/>
            </a:xfrm>
            <a:custGeom>
              <a:avLst/>
              <a:gdLst/>
              <a:ahLst/>
              <a:cxnLst>
                <a:cxn ang="0">
                  <a:pos x="172" y="130"/>
                </a:cxn>
                <a:cxn ang="0">
                  <a:pos x="0" y="35"/>
                </a:cxn>
                <a:cxn ang="0">
                  <a:pos x="7" y="0"/>
                </a:cxn>
                <a:cxn ang="0">
                  <a:pos x="182" y="90"/>
                </a:cxn>
                <a:cxn ang="0">
                  <a:pos x="172" y="130"/>
                </a:cxn>
              </a:cxnLst>
              <a:rect l="0" t="0" r="r" b="b"/>
              <a:pathLst>
                <a:path w="182" h="130">
                  <a:moveTo>
                    <a:pt x="172" y="130"/>
                  </a:moveTo>
                  <a:lnTo>
                    <a:pt x="0" y="35"/>
                  </a:lnTo>
                  <a:lnTo>
                    <a:pt x="7" y="0"/>
                  </a:lnTo>
                  <a:lnTo>
                    <a:pt x="182" y="90"/>
                  </a:lnTo>
                  <a:lnTo>
                    <a:pt x="172" y="1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02" name="Freeform 11"/>
            <p:cNvSpPr>
              <a:spLocks/>
            </p:cNvSpPr>
            <p:nvPr/>
          </p:nvSpPr>
          <p:spPr bwMode="auto">
            <a:xfrm>
              <a:off x="1865313" y="4037013"/>
              <a:ext cx="288925" cy="21748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2" y="97"/>
                </a:cxn>
                <a:cxn ang="0">
                  <a:pos x="170" y="137"/>
                </a:cxn>
              </a:cxnLst>
              <a:rect l="0" t="0" r="r" b="b"/>
              <a:pathLst>
                <a:path w="182" h="137">
                  <a:moveTo>
                    <a:pt x="170" y="137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2" y="97"/>
                  </a:lnTo>
                  <a:lnTo>
                    <a:pt x="170" y="1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>
              <a:off x="1752600" y="4408488"/>
              <a:ext cx="295275" cy="225425"/>
            </a:xfrm>
            <a:custGeom>
              <a:avLst/>
              <a:gdLst/>
              <a:ahLst/>
              <a:cxnLst>
                <a:cxn ang="0">
                  <a:pos x="177" y="142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6" y="101"/>
                </a:cxn>
                <a:cxn ang="0">
                  <a:pos x="177" y="142"/>
                </a:cxn>
              </a:cxnLst>
              <a:rect l="0" t="0" r="r" b="b"/>
              <a:pathLst>
                <a:path w="186" h="142">
                  <a:moveTo>
                    <a:pt x="177" y="142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6" y="101"/>
                  </a:lnTo>
                  <a:lnTo>
                    <a:pt x="177" y="1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04" name="Freeform 13"/>
            <p:cNvSpPr>
              <a:spLocks/>
            </p:cNvSpPr>
            <p:nvPr/>
          </p:nvSpPr>
          <p:spPr bwMode="auto">
            <a:xfrm>
              <a:off x="1654175" y="4764088"/>
              <a:ext cx="296863" cy="222250"/>
            </a:xfrm>
            <a:custGeom>
              <a:avLst/>
              <a:gdLst/>
              <a:ahLst/>
              <a:cxnLst>
                <a:cxn ang="0">
                  <a:pos x="178" y="140"/>
                </a:cxn>
                <a:cxn ang="0">
                  <a:pos x="0" y="33"/>
                </a:cxn>
                <a:cxn ang="0">
                  <a:pos x="10" y="0"/>
                </a:cxn>
                <a:cxn ang="0">
                  <a:pos x="187" y="99"/>
                </a:cxn>
                <a:cxn ang="0">
                  <a:pos x="178" y="140"/>
                </a:cxn>
              </a:cxnLst>
              <a:rect l="0" t="0" r="r" b="b"/>
              <a:pathLst>
                <a:path w="187" h="140">
                  <a:moveTo>
                    <a:pt x="178" y="140"/>
                  </a:moveTo>
                  <a:lnTo>
                    <a:pt x="0" y="33"/>
                  </a:lnTo>
                  <a:lnTo>
                    <a:pt x="10" y="0"/>
                  </a:lnTo>
                  <a:lnTo>
                    <a:pt x="187" y="99"/>
                  </a:lnTo>
                  <a:lnTo>
                    <a:pt x="178" y="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05" name="Freeform 14"/>
            <p:cNvSpPr>
              <a:spLocks/>
            </p:cNvSpPr>
            <p:nvPr/>
          </p:nvSpPr>
          <p:spPr bwMode="auto">
            <a:xfrm>
              <a:off x="1554163" y="5121275"/>
              <a:ext cx="300038" cy="223838"/>
            </a:xfrm>
            <a:custGeom>
              <a:avLst/>
              <a:gdLst/>
              <a:ahLst/>
              <a:cxnLst>
                <a:cxn ang="0">
                  <a:pos x="179" y="141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9" y="101"/>
                </a:cxn>
                <a:cxn ang="0">
                  <a:pos x="179" y="141"/>
                </a:cxn>
              </a:cxnLst>
              <a:rect l="0" t="0" r="r" b="b"/>
              <a:pathLst>
                <a:path w="189" h="141">
                  <a:moveTo>
                    <a:pt x="179" y="141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9" y="101"/>
                  </a:lnTo>
                  <a:lnTo>
                    <a:pt x="179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06" name="Freeform 15"/>
            <p:cNvSpPr>
              <a:spLocks/>
            </p:cNvSpPr>
            <p:nvPr/>
          </p:nvSpPr>
          <p:spPr bwMode="auto">
            <a:xfrm>
              <a:off x="1568450" y="5121275"/>
              <a:ext cx="292100" cy="160338"/>
            </a:xfrm>
            <a:custGeom>
              <a:avLst/>
              <a:gdLst/>
              <a:ahLst/>
              <a:cxnLst>
                <a:cxn ang="0">
                  <a:pos x="180" y="101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87"/>
                </a:cxn>
                <a:cxn ang="0">
                  <a:pos x="180" y="101"/>
                </a:cxn>
              </a:cxnLst>
              <a:rect l="0" t="0" r="r" b="b"/>
              <a:pathLst>
                <a:path w="184" h="101">
                  <a:moveTo>
                    <a:pt x="180" y="10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87"/>
                  </a:lnTo>
                  <a:lnTo>
                    <a:pt x="180" y="101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07" name="Freeform 16"/>
            <p:cNvSpPr>
              <a:spLocks/>
            </p:cNvSpPr>
            <p:nvPr/>
          </p:nvSpPr>
          <p:spPr bwMode="auto">
            <a:xfrm>
              <a:off x="1670050" y="4764088"/>
              <a:ext cx="292100" cy="157163"/>
            </a:xfrm>
            <a:custGeom>
              <a:avLst/>
              <a:gdLst/>
              <a:ahLst/>
              <a:cxnLst>
                <a:cxn ang="0">
                  <a:pos x="177" y="9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4" y="85"/>
                </a:cxn>
                <a:cxn ang="0">
                  <a:pos x="177" y="99"/>
                </a:cxn>
              </a:cxnLst>
              <a:rect l="0" t="0" r="r" b="b"/>
              <a:pathLst>
                <a:path w="184" h="99">
                  <a:moveTo>
                    <a:pt x="177" y="99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4" y="85"/>
                  </a:lnTo>
                  <a:lnTo>
                    <a:pt x="177" y="99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08" name="Freeform 17"/>
            <p:cNvSpPr>
              <a:spLocks/>
            </p:cNvSpPr>
            <p:nvPr/>
          </p:nvSpPr>
          <p:spPr bwMode="auto">
            <a:xfrm>
              <a:off x="1766888" y="4408488"/>
              <a:ext cx="288925" cy="160338"/>
            </a:xfrm>
            <a:custGeom>
              <a:avLst/>
              <a:gdLst/>
              <a:ahLst/>
              <a:cxnLst>
                <a:cxn ang="0">
                  <a:pos x="177" y="101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2" y="85"/>
                </a:cxn>
                <a:cxn ang="0">
                  <a:pos x="177" y="101"/>
                </a:cxn>
              </a:cxnLst>
              <a:rect l="0" t="0" r="r" b="b"/>
              <a:pathLst>
                <a:path w="182" h="101">
                  <a:moveTo>
                    <a:pt x="177" y="101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2" y="85"/>
                  </a:lnTo>
                  <a:lnTo>
                    <a:pt x="177" y="101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1879600" y="4037013"/>
              <a:ext cx="277813" cy="153988"/>
            </a:xfrm>
            <a:custGeom>
              <a:avLst/>
              <a:gdLst/>
              <a:ahLst/>
              <a:cxnLst>
                <a:cxn ang="0">
                  <a:pos x="173" y="9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175" y="83"/>
                </a:cxn>
                <a:cxn ang="0">
                  <a:pos x="173" y="97"/>
                </a:cxn>
              </a:cxnLst>
              <a:rect l="0" t="0" r="r" b="b"/>
              <a:pathLst>
                <a:path w="175" h="97">
                  <a:moveTo>
                    <a:pt x="173" y="9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175" y="83"/>
                  </a:lnTo>
                  <a:lnTo>
                    <a:pt x="173" y="97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10" name="Freeform 19"/>
            <p:cNvSpPr>
              <a:spLocks/>
            </p:cNvSpPr>
            <p:nvPr/>
          </p:nvSpPr>
          <p:spPr bwMode="auto">
            <a:xfrm>
              <a:off x="1962150" y="3698875"/>
              <a:ext cx="288925" cy="147638"/>
            </a:xfrm>
            <a:custGeom>
              <a:avLst/>
              <a:gdLst/>
              <a:ahLst/>
              <a:cxnLst>
                <a:cxn ang="0">
                  <a:pos x="175" y="93"/>
                </a:cxn>
                <a:cxn ang="0">
                  <a:pos x="0" y="3"/>
                </a:cxn>
                <a:cxn ang="0">
                  <a:pos x="28" y="0"/>
                </a:cxn>
                <a:cxn ang="0">
                  <a:pos x="182" y="78"/>
                </a:cxn>
                <a:cxn ang="0">
                  <a:pos x="175" y="93"/>
                </a:cxn>
              </a:cxnLst>
              <a:rect l="0" t="0" r="r" b="b"/>
              <a:pathLst>
                <a:path w="182" h="93">
                  <a:moveTo>
                    <a:pt x="175" y="93"/>
                  </a:moveTo>
                  <a:lnTo>
                    <a:pt x="0" y="3"/>
                  </a:lnTo>
                  <a:lnTo>
                    <a:pt x="28" y="0"/>
                  </a:lnTo>
                  <a:lnTo>
                    <a:pt x="182" y="78"/>
                  </a:lnTo>
                  <a:lnTo>
                    <a:pt x="175" y="93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11" name="Freeform 20"/>
            <p:cNvSpPr>
              <a:spLocks/>
            </p:cNvSpPr>
            <p:nvPr/>
          </p:nvSpPr>
          <p:spPr bwMode="auto">
            <a:xfrm>
              <a:off x="2041525" y="3411538"/>
              <a:ext cx="292100" cy="146050"/>
            </a:xfrm>
            <a:custGeom>
              <a:avLst/>
              <a:gdLst/>
              <a:ahLst/>
              <a:cxnLst>
                <a:cxn ang="0">
                  <a:pos x="177" y="92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73"/>
                </a:cxn>
                <a:cxn ang="0">
                  <a:pos x="177" y="92"/>
                </a:cxn>
              </a:cxnLst>
              <a:rect l="0" t="0" r="r" b="b"/>
              <a:pathLst>
                <a:path w="184" h="92">
                  <a:moveTo>
                    <a:pt x="177" y="9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73"/>
                  </a:lnTo>
                  <a:lnTo>
                    <a:pt x="177" y="92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12" name="Freeform 21"/>
            <p:cNvSpPr>
              <a:spLocks/>
            </p:cNvSpPr>
            <p:nvPr/>
          </p:nvSpPr>
          <p:spPr bwMode="auto">
            <a:xfrm>
              <a:off x="1766888" y="3246438"/>
              <a:ext cx="704850" cy="2417763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44" y="19"/>
                </a:cxn>
                <a:cxn ang="0">
                  <a:pos x="43" y="1523"/>
                </a:cxn>
                <a:cxn ang="0">
                  <a:pos x="0" y="1490"/>
                </a:cxn>
                <a:cxn ang="0">
                  <a:pos x="402" y="0"/>
                </a:cxn>
              </a:cxnLst>
              <a:rect l="0" t="0" r="r" b="b"/>
              <a:pathLst>
                <a:path w="444" h="1523">
                  <a:moveTo>
                    <a:pt x="402" y="0"/>
                  </a:moveTo>
                  <a:lnTo>
                    <a:pt x="444" y="19"/>
                  </a:lnTo>
                  <a:lnTo>
                    <a:pt x="43" y="1523"/>
                  </a:lnTo>
                  <a:lnTo>
                    <a:pt x="0" y="1490"/>
                  </a:lnTo>
                  <a:lnTo>
                    <a:pt x="4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13" name="Freeform 22"/>
            <p:cNvSpPr>
              <a:spLocks/>
            </p:cNvSpPr>
            <p:nvPr/>
          </p:nvSpPr>
          <p:spPr bwMode="auto">
            <a:xfrm>
              <a:off x="1835150" y="3271838"/>
              <a:ext cx="696913" cy="2392363"/>
            </a:xfrm>
            <a:custGeom>
              <a:avLst/>
              <a:gdLst/>
              <a:ahLst/>
              <a:cxnLst>
                <a:cxn ang="0">
                  <a:pos x="401" y="3"/>
                </a:cxn>
                <a:cxn ang="0">
                  <a:pos x="439" y="0"/>
                </a:cxn>
                <a:cxn ang="0">
                  <a:pos x="42" y="1488"/>
                </a:cxn>
                <a:cxn ang="0">
                  <a:pos x="0" y="1507"/>
                </a:cxn>
                <a:cxn ang="0">
                  <a:pos x="401" y="3"/>
                </a:cxn>
              </a:cxnLst>
              <a:rect l="0" t="0" r="r" b="b"/>
              <a:pathLst>
                <a:path w="439" h="1507">
                  <a:moveTo>
                    <a:pt x="401" y="3"/>
                  </a:moveTo>
                  <a:lnTo>
                    <a:pt x="439" y="0"/>
                  </a:lnTo>
                  <a:lnTo>
                    <a:pt x="42" y="1488"/>
                  </a:lnTo>
                  <a:lnTo>
                    <a:pt x="0" y="1507"/>
                  </a:lnTo>
                  <a:lnTo>
                    <a:pt x="401" y="3"/>
                  </a:lnTo>
                  <a:close/>
                </a:path>
              </a:pathLst>
            </a:custGeom>
            <a:solidFill>
              <a:srgbClr val="38383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  <p:sp>
          <p:nvSpPr>
            <p:cNvPr id="114" name="Freeform 23"/>
            <p:cNvSpPr>
              <a:spLocks/>
            </p:cNvSpPr>
            <p:nvPr/>
          </p:nvSpPr>
          <p:spPr bwMode="auto">
            <a:xfrm>
              <a:off x="2405063" y="3246438"/>
              <a:ext cx="127000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19"/>
                </a:cxn>
                <a:cxn ang="0">
                  <a:pos x="80" y="16"/>
                </a:cxn>
                <a:cxn ang="0">
                  <a:pos x="38" y="4"/>
                </a:cxn>
                <a:cxn ang="0">
                  <a:pos x="0" y="0"/>
                </a:cxn>
              </a:cxnLst>
              <a:rect l="0" t="0" r="r" b="b"/>
              <a:pathLst>
                <a:path w="80" h="19">
                  <a:moveTo>
                    <a:pt x="0" y="0"/>
                  </a:moveTo>
                  <a:lnTo>
                    <a:pt x="42" y="19"/>
                  </a:lnTo>
                  <a:lnTo>
                    <a:pt x="80" y="16"/>
                  </a:lnTo>
                  <a:lnTo>
                    <a:pt x="3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 dirty="0">
                <a:solidFill>
                  <a:srgbClr val="383838"/>
                </a:solidFill>
                <a:latin typeface="Calibri"/>
              </a:endParaRPr>
            </a:p>
          </p:txBody>
        </p:sp>
      </p:grpSp>
      <p:grpSp>
        <p:nvGrpSpPr>
          <p:cNvPr id="115" name="Group 235"/>
          <p:cNvGrpSpPr/>
          <p:nvPr/>
        </p:nvGrpSpPr>
        <p:grpSpPr>
          <a:xfrm>
            <a:off x="6603178" y="1662841"/>
            <a:ext cx="1614473" cy="4190112"/>
            <a:chOff x="5181764" y="2032644"/>
            <a:chExt cx="1470324" cy="3815995"/>
          </a:xfrm>
        </p:grpSpPr>
        <p:sp>
          <p:nvSpPr>
            <p:cNvPr id="116" name="Rectangle 225"/>
            <p:cNvSpPr/>
            <p:nvPr/>
          </p:nvSpPr>
          <p:spPr>
            <a:xfrm rot="20438687">
              <a:off x="5636412" y="2203538"/>
              <a:ext cx="67702" cy="3645101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</a:sysClr>
                </a:gs>
                <a:gs pos="100000">
                  <a:srgbClr val="383838">
                    <a:lumMod val="50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7" name="Rectangle 226"/>
            <p:cNvSpPr/>
            <p:nvPr/>
          </p:nvSpPr>
          <p:spPr>
            <a:xfrm rot="20221761">
              <a:off x="6039588" y="2032644"/>
              <a:ext cx="67702" cy="3645101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50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</a:sysClr>
                </a:gs>
                <a:gs pos="100000">
                  <a:srgbClr val="383838">
                    <a:lumMod val="50000"/>
                  </a:srgb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8" name="Rectangle 227"/>
            <p:cNvSpPr/>
            <p:nvPr/>
          </p:nvSpPr>
          <p:spPr>
            <a:xfrm rot="20221761">
              <a:off x="5181764" y="2550950"/>
              <a:ext cx="334507" cy="64154"/>
            </a:xfrm>
            <a:prstGeom prst="rect">
              <a:avLst/>
            </a:prstGeom>
            <a:gradFill>
              <a:gsLst>
                <a:gs pos="38000">
                  <a:sysClr val="window" lastClr="FFFFFF">
                    <a:lumMod val="75000"/>
                  </a:sysClr>
                </a:gs>
                <a:gs pos="100000">
                  <a:srgbClr val="383838">
                    <a:lumMod val="5000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9" name="Rectangle 228"/>
            <p:cNvSpPr/>
            <p:nvPr/>
          </p:nvSpPr>
          <p:spPr>
            <a:xfrm rot="20221761">
              <a:off x="5313093" y="2900217"/>
              <a:ext cx="350532" cy="64154"/>
            </a:xfrm>
            <a:prstGeom prst="rect">
              <a:avLst/>
            </a:prstGeom>
            <a:gradFill>
              <a:gsLst>
                <a:gs pos="38000">
                  <a:sysClr val="window" lastClr="FFFFFF">
                    <a:lumMod val="75000"/>
                  </a:sysClr>
                </a:gs>
                <a:gs pos="100000">
                  <a:srgbClr val="383838">
                    <a:lumMod val="5000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0" name="Rectangle 229"/>
            <p:cNvSpPr/>
            <p:nvPr/>
          </p:nvSpPr>
          <p:spPr>
            <a:xfrm rot="20221761">
              <a:off x="5444431" y="3295241"/>
              <a:ext cx="385142" cy="64154"/>
            </a:xfrm>
            <a:prstGeom prst="rect">
              <a:avLst/>
            </a:prstGeom>
            <a:gradFill>
              <a:gsLst>
                <a:gs pos="38000">
                  <a:sysClr val="window" lastClr="FFFFFF">
                    <a:lumMod val="75000"/>
                  </a:sysClr>
                </a:gs>
                <a:gs pos="100000">
                  <a:srgbClr val="383838">
                    <a:lumMod val="5000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1" name="Rectangle 230"/>
            <p:cNvSpPr/>
            <p:nvPr/>
          </p:nvSpPr>
          <p:spPr>
            <a:xfrm rot="20221761">
              <a:off x="5583234" y="3692337"/>
              <a:ext cx="413437" cy="64154"/>
            </a:xfrm>
            <a:prstGeom prst="rect">
              <a:avLst/>
            </a:prstGeom>
            <a:gradFill>
              <a:gsLst>
                <a:gs pos="38000">
                  <a:sysClr val="window" lastClr="FFFFFF">
                    <a:lumMod val="75000"/>
                  </a:sysClr>
                </a:gs>
                <a:gs pos="100000">
                  <a:srgbClr val="383838">
                    <a:lumMod val="5000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2" name="Rectangle 231"/>
            <p:cNvSpPr/>
            <p:nvPr/>
          </p:nvSpPr>
          <p:spPr>
            <a:xfrm rot="20221761">
              <a:off x="5723938" y="4076486"/>
              <a:ext cx="434650" cy="64154"/>
            </a:xfrm>
            <a:prstGeom prst="rect">
              <a:avLst/>
            </a:prstGeom>
            <a:gradFill>
              <a:gsLst>
                <a:gs pos="38000">
                  <a:sysClr val="window" lastClr="FFFFFF">
                    <a:lumMod val="75000"/>
                  </a:sysClr>
                </a:gs>
                <a:gs pos="100000">
                  <a:srgbClr val="383838">
                    <a:lumMod val="5000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3" name="Rectangle 232"/>
            <p:cNvSpPr/>
            <p:nvPr/>
          </p:nvSpPr>
          <p:spPr>
            <a:xfrm rot="20221761">
              <a:off x="5876290" y="4484736"/>
              <a:ext cx="454490" cy="64154"/>
            </a:xfrm>
            <a:prstGeom prst="rect">
              <a:avLst/>
            </a:prstGeom>
            <a:gradFill>
              <a:gsLst>
                <a:gs pos="38000">
                  <a:sysClr val="window" lastClr="FFFFFF">
                    <a:lumMod val="75000"/>
                  </a:sysClr>
                </a:gs>
                <a:gs pos="100000">
                  <a:srgbClr val="383838">
                    <a:lumMod val="5000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4" name="Rectangle 233"/>
            <p:cNvSpPr/>
            <p:nvPr/>
          </p:nvSpPr>
          <p:spPr>
            <a:xfrm rot="20221761">
              <a:off x="6007148" y="4877165"/>
              <a:ext cx="488505" cy="64154"/>
            </a:xfrm>
            <a:prstGeom prst="rect">
              <a:avLst/>
            </a:prstGeom>
            <a:gradFill>
              <a:gsLst>
                <a:gs pos="38000">
                  <a:sysClr val="window" lastClr="FFFFFF">
                    <a:lumMod val="75000"/>
                  </a:sysClr>
                </a:gs>
                <a:gs pos="100000">
                  <a:srgbClr val="383838">
                    <a:lumMod val="5000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5" name="Rectangle 234"/>
            <p:cNvSpPr/>
            <p:nvPr/>
          </p:nvSpPr>
          <p:spPr>
            <a:xfrm rot="20221761">
              <a:off x="6134882" y="5249145"/>
              <a:ext cx="517206" cy="64154"/>
            </a:xfrm>
            <a:prstGeom prst="rect">
              <a:avLst/>
            </a:prstGeom>
            <a:gradFill>
              <a:gsLst>
                <a:gs pos="38000">
                  <a:sysClr val="window" lastClr="FFFFFF">
                    <a:lumMod val="75000"/>
                  </a:sysClr>
                </a:gs>
                <a:gs pos="100000">
                  <a:srgbClr val="383838">
                    <a:lumMod val="5000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249749" y="1862313"/>
            <a:ext cx="4030827" cy="1156260"/>
            <a:chOff x="5653336" y="1429244"/>
            <a:chExt cx="3023120" cy="867195"/>
          </a:xfrm>
        </p:grpSpPr>
        <p:cxnSp>
          <p:nvCxnSpPr>
            <p:cNvPr id="132" name="Straight Connector 166"/>
            <p:cNvCxnSpPr/>
            <p:nvPr/>
          </p:nvCxnSpPr>
          <p:spPr>
            <a:xfrm rot="10800000" flipH="1">
              <a:off x="5653336" y="1794416"/>
              <a:ext cx="1192306" cy="502023"/>
            </a:xfrm>
            <a:prstGeom prst="line">
              <a:avLst/>
            </a:prstGeom>
            <a:noFill/>
            <a:ln w="9525" cap="flat" cmpd="sng" algn="ctr">
              <a:solidFill>
                <a:srgbClr val="C00000"/>
              </a:solidFill>
              <a:prstDash val="sysDot"/>
              <a:headEnd type="triangle" w="med" len="med"/>
              <a:tailEnd type="none" w="med" len="med"/>
            </a:ln>
            <a:effectLst/>
          </p:spPr>
        </p:cxnSp>
        <p:cxnSp>
          <p:nvCxnSpPr>
            <p:cNvPr id="133" name="Straight Connector 177"/>
            <p:cNvCxnSpPr/>
            <p:nvPr/>
          </p:nvCxnSpPr>
          <p:spPr>
            <a:xfrm rot="10800000">
              <a:off x="6845642" y="1792910"/>
              <a:ext cx="1380564" cy="1308"/>
            </a:xfrm>
            <a:prstGeom prst="line">
              <a:avLst/>
            </a:prstGeom>
            <a:noFill/>
            <a:ln w="9525" cap="flat" cmpd="sng" algn="ctr">
              <a:solidFill>
                <a:srgbClr val="C00000"/>
              </a:solidFill>
              <a:prstDash val="solid"/>
            </a:ln>
            <a:effectLst/>
          </p:spPr>
        </p:cxnSp>
        <p:sp>
          <p:nvSpPr>
            <p:cNvPr id="134" name="Rectangle 178"/>
            <p:cNvSpPr/>
            <p:nvPr/>
          </p:nvSpPr>
          <p:spPr>
            <a:xfrm>
              <a:off x="6700124" y="1429244"/>
              <a:ext cx="1976332" cy="315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133" b="1" kern="0" dirty="0">
                  <a:solidFill>
                    <a:srgbClr val="C00000"/>
                  </a:solidFill>
                  <a:latin typeface="+mn-ea"/>
                  <a:cs typeface="Arial" pitchFamily="34" charset="0"/>
                </a:rPr>
                <a:t>单击此处添加文本</a:t>
              </a:r>
              <a:endParaRPr lang="en-US" sz="2133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199457" y="1257208"/>
            <a:ext cx="4759089" cy="1094008"/>
            <a:chOff x="1115616" y="975416"/>
            <a:chExt cx="3569317" cy="820506"/>
          </a:xfrm>
        </p:grpSpPr>
        <p:cxnSp>
          <p:nvCxnSpPr>
            <p:cNvPr id="136" name="Straight Connector 146"/>
            <p:cNvCxnSpPr/>
            <p:nvPr/>
          </p:nvCxnSpPr>
          <p:spPr>
            <a:xfrm rot="10800000">
              <a:off x="3492627" y="1293899"/>
              <a:ext cx="1192306" cy="502023"/>
            </a:xfrm>
            <a:prstGeom prst="line">
              <a:avLst/>
            </a:prstGeom>
            <a:noFill/>
            <a:ln w="9525" cap="flat" cmpd="sng" algn="ctr">
              <a:solidFill>
                <a:srgbClr val="BE8F45"/>
              </a:solidFill>
              <a:prstDash val="sysDot"/>
              <a:headEnd type="triangle" w="med" len="med"/>
              <a:tailEnd type="none" w="med" len="med"/>
            </a:ln>
            <a:effectLst/>
          </p:spPr>
        </p:cxnSp>
        <p:cxnSp>
          <p:nvCxnSpPr>
            <p:cNvPr id="137" name="Straight Connector 162"/>
            <p:cNvCxnSpPr/>
            <p:nvPr/>
          </p:nvCxnSpPr>
          <p:spPr>
            <a:xfrm rot="10800000">
              <a:off x="1233522" y="1293899"/>
              <a:ext cx="2259105" cy="1308"/>
            </a:xfrm>
            <a:prstGeom prst="line">
              <a:avLst/>
            </a:prstGeom>
            <a:noFill/>
            <a:ln w="9525" cap="flat" cmpd="sng" algn="ctr">
              <a:solidFill>
                <a:srgbClr val="BE8F45"/>
              </a:solidFill>
              <a:prstDash val="solid"/>
            </a:ln>
            <a:effectLst/>
          </p:spPr>
        </p:cxnSp>
        <p:sp>
          <p:nvSpPr>
            <p:cNvPr id="138" name="Rectangle 179"/>
            <p:cNvSpPr/>
            <p:nvPr/>
          </p:nvSpPr>
          <p:spPr>
            <a:xfrm>
              <a:off x="1115616" y="975416"/>
              <a:ext cx="1976332" cy="315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133" b="1" kern="0" dirty="0">
                  <a:solidFill>
                    <a:srgbClr val="BE8F45"/>
                  </a:solidFill>
                  <a:latin typeface="+mn-ea"/>
                  <a:cs typeface="Arial" pitchFamily="34" charset="0"/>
                </a:rPr>
                <a:t>单击此处添加文本</a:t>
              </a:r>
              <a:endParaRPr lang="en-US" sz="2133" b="1" dirty="0">
                <a:solidFill>
                  <a:srgbClr val="BE8F45"/>
                </a:solidFill>
                <a:latin typeface="+mn-ea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199456" y="2024969"/>
            <a:ext cx="4425077" cy="1106057"/>
            <a:chOff x="1115616" y="1551236"/>
            <a:chExt cx="3318808" cy="829543"/>
          </a:xfrm>
        </p:grpSpPr>
        <p:cxnSp>
          <p:nvCxnSpPr>
            <p:cNvPr id="140" name="Straight Connector 163"/>
            <p:cNvCxnSpPr/>
            <p:nvPr/>
          </p:nvCxnSpPr>
          <p:spPr>
            <a:xfrm rot="10800000">
              <a:off x="3242118" y="1878756"/>
              <a:ext cx="1192306" cy="502023"/>
            </a:xfrm>
            <a:prstGeom prst="line">
              <a:avLst/>
            </a:prstGeom>
            <a:noFill/>
            <a:ln w="9525" cap="flat" cmpd="sng" algn="ctr">
              <a:solidFill>
                <a:srgbClr val="BE8F45"/>
              </a:solidFill>
              <a:prstDash val="sysDot"/>
              <a:headEnd type="triangle" w="med" len="med"/>
              <a:tailEnd type="none" w="med" len="med"/>
            </a:ln>
            <a:effectLst/>
          </p:spPr>
        </p:cxnSp>
        <p:cxnSp>
          <p:nvCxnSpPr>
            <p:cNvPr id="141" name="Straight Connector 170"/>
            <p:cNvCxnSpPr/>
            <p:nvPr/>
          </p:nvCxnSpPr>
          <p:spPr>
            <a:xfrm rot="10800000">
              <a:off x="1246575" y="1876444"/>
              <a:ext cx="2008094" cy="1308"/>
            </a:xfrm>
            <a:prstGeom prst="line">
              <a:avLst/>
            </a:prstGeom>
            <a:noFill/>
            <a:ln w="9525" cap="flat" cmpd="sng" algn="ctr">
              <a:solidFill>
                <a:srgbClr val="BE8F45"/>
              </a:solidFill>
              <a:prstDash val="solid"/>
            </a:ln>
            <a:effectLst/>
          </p:spPr>
        </p:cxnSp>
        <p:sp>
          <p:nvSpPr>
            <p:cNvPr id="142" name="Rectangle 180"/>
            <p:cNvSpPr/>
            <p:nvPr/>
          </p:nvSpPr>
          <p:spPr>
            <a:xfrm>
              <a:off x="1115616" y="1551236"/>
              <a:ext cx="1976332" cy="315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133" b="1" kern="0" dirty="0">
                  <a:solidFill>
                    <a:srgbClr val="BE8F45"/>
                  </a:solidFill>
                  <a:latin typeface="+mn-ea"/>
                  <a:cs typeface="Arial" pitchFamily="34" charset="0"/>
                </a:rPr>
                <a:t>单击此处添加文本</a:t>
              </a:r>
              <a:endParaRPr lang="en-US" sz="2133" b="1" dirty="0">
                <a:solidFill>
                  <a:srgbClr val="BE8F45"/>
                </a:solidFill>
                <a:latin typeface="+mn-ea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1199456" y="2884432"/>
            <a:ext cx="4093072" cy="1089323"/>
            <a:chOff x="1115616" y="2195834"/>
            <a:chExt cx="3069804" cy="816992"/>
          </a:xfrm>
        </p:grpSpPr>
        <p:cxnSp>
          <p:nvCxnSpPr>
            <p:cNvPr id="144" name="Straight Connector 164"/>
            <p:cNvCxnSpPr/>
            <p:nvPr/>
          </p:nvCxnSpPr>
          <p:spPr>
            <a:xfrm rot="10800000">
              <a:off x="2993114" y="2510803"/>
              <a:ext cx="1192306" cy="502023"/>
            </a:xfrm>
            <a:prstGeom prst="line">
              <a:avLst/>
            </a:prstGeom>
            <a:noFill/>
            <a:ln w="9525" cap="flat" cmpd="sng" algn="ctr">
              <a:solidFill>
                <a:srgbClr val="BE8F45"/>
              </a:solidFill>
              <a:prstDash val="sysDot"/>
              <a:headEnd type="triangle" w="med" len="med"/>
              <a:tailEnd type="none" w="med" len="med"/>
            </a:ln>
            <a:effectLst/>
          </p:spPr>
        </p:cxnSp>
        <p:cxnSp>
          <p:nvCxnSpPr>
            <p:cNvPr id="145" name="Straight Connector 172"/>
            <p:cNvCxnSpPr/>
            <p:nvPr/>
          </p:nvCxnSpPr>
          <p:spPr>
            <a:xfrm rot="10800000">
              <a:off x="1251093" y="2516326"/>
              <a:ext cx="1757082" cy="1308"/>
            </a:xfrm>
            <a:prstGeom prst="line">
              <a:avLst/>
            </a:prstGeom>
            <a:noFill/>
            <a:ln w="9525" cap="flat" cmpd="sng" algn="ctr">
              <a:solidFill>
                <a:srgbClr val="BE8F45"/>
              </a:solidFill>
              <a:prstDash val="solid"/>
            </a:ln>
            <a:effectLst/>
          </p:spPr>
        </p:cxnSp>
        <p:sp>
          <p:nvSpPr>
            <p:cNvPr id="146" name="Rectangle 181"/>
            <p:cNvSpPr/>
            <p:nvPr/>
          </p:nvSpPr>
          <p:spPr>
            <a:xfrm>
              <a:off x="1115616" y="2195834"/>
              <a:ext cx="1976332" cy="315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133" b="1" kern="0" dirty="0">
                  <a:solidFill>
                    <a:srgbClr val="BE8F45"/>
                  </a:solidFill>
                  <a:latin typeface="+mn-ea"/>
                  <a:cs typeface="Arial" pitchFamily="34" charset="0"/>
                </a:rPr>
                <a:t>单击此处添加文本</a:t>
              </a:r>
              <a:endParaRPr lang="en-US" sz="2133" b="1" dirty="0">
                <a:solidFill>
                  <a:srgbClr val="BE8F45"/>
                </a:solidFill>
                <a:latin typeface="+mn-ea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199457" y="4033064"/>
            <a:ext cx="3593057" cy="1124129"/>
            <a:chOff x="1115616" y="3057307"/>
            <a:chExt cx="2694793" cy="843097"/>
          </a:xfrm>
        </p:grpSpPr>
        <p:cxnSp>
          <p:nvCxnSpPr>
            <p:cNvPr id="148" name="Straight Connector 165"/>
            <p:cNvCxnSpPr/>
            <p:nvPr/>
          </p:nvCxnSpPr>
          <p:spPr>
            <a:xfrm rot="10800000">
              <a:off x="2618103" y="3398381"/>
              <a:ext cx="1192306" cy="502023"/>
            </a:xfrm>
            <a:prstGeom prst="line">
              <a:avLst/>
            </a:prstGeom>
            <a:noFill/>
            <a:ln w="9525" cap="flat" cmpd="sng" algn="ctr">
              <a:solidFill>
                <a:srgbClr val="BE8F45"/>
              </a:solidFill>
              <a:prstDash val="sysDot"/>
              <a:headEnd type="triangle" w="med" len="med"/>
              <a:tailEnd type="none" w="med" len="med"/>
            </a:ln>
            <a:effectLst/>
          </p:spPr>
        </p:cxnSp>
        <p:cxnSp>
          <p:nvCxnSpPr>
            <p:cNvPr id="149" name="Straight Connector 176"/>
            <p:cNvCxnSpPr/>
            <p:nvPr/>
          </p:nvCxnSpPr>
          <p:spPr>
            <a:xfrm rot="10800000">
              <a:off x="1236534" y="3396875"/>
              <a:ext cx="1380564" cy="1308"/>
            </a:xfrm>
            <a:prstGeom prst="line">
              <a:avLst/>
            </a:prstGeom>
            <a:noFill/>
            <a:ln w="9525" cap="flat" cmpd="sng" algn="ctr">
              <a:solidFill>
                <a:srgbClr val="BE8F45"/>
              </a:solidFill>
              <a:prstDash val="solid"/>
            </a:ln>
            <a:effectLst/>
          </p:spPr>
        </p:cxnSp>
        <p:sp>
          <p:nvSpPr>
            <p:cNvPr id="150" name="Rectangle 182"/>
            <p:cNvSpPr/>
            <p:nvPr/>
          </p:nvSpPr>
          <p:spPr>
            <a:xfrm>
              <a:off x="1115616" y="3057307"/>
              <a:ext cx="1976332" cy="315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133" b="1" kern="0" dirty="0">
                  <a:solidFill>
                    <a:srgbClr val="BE8F45"/>
                  </a:solidFill>
                  <a:latin typeface="+mn-ea"/>
                  <a:cs typeface="Arial" pitchFamily="34" charset="0"/>
                </a:rPr>
                <a:t>单击此处添加文本</a:t>
              </a:r>
              <a:endParaRPr lang="en-US" sz="2133" b="1" dirty="0">
                <a:solidFill>
                  <a:srgbClr val="BE8F4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45135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815">
        <p:fade/>
      </p:transition>
    </mc:Choice>
    <mc:Fallback>
      <p:transition spd="med" advTm="28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7782491" y="1440651"/>
            <a:ext cx="2464499" cy="4600392"/>
            <a:chOff x="5338733" y="987575"/>
            <a:chExt cx="1848374" cy="3450294"/>
          </a:xfrm>
        </p:grpSpPr>
        <p:sp>
          <p:nvSpPr>
            <p:cNvPr id="4" name="Round Same Side Corner Rectangle 3"/>
            <p:cNvSpPr/>
            <p:nvPr/>
          </p:nvSpPr>
          <p:spPr>
            <a:xfrm rot="5400000">
              <a:off x="4537773" y="1788535"/>
              <a:ext cx="3450294" cy="1848374"/>
            </a:xfrm>
            <a:prstGeom prst="round2SameRect">
              <a:avLst>
                <a:gd name="adj1" fmla="val 12887"/>
                <a:gd name="adj2" fmla="val 0"/>
              </a:avLst>
            </a:prstGeom>
            <a:gradFill flip="none" rotWithShape="1">
              <a:gsLst>
                <a:gs pos="0">
                  <a:srgbClr val="C01E1B"/>
                </a:gs>
                <a:gs pos="50000">
                  <a:srgbClr val="CC0000"/>
                </a:gs>
                <a:gs pos="100000">
                  <a:srgbClr val="FFC000"/>
                </a:gs>
              </a:gsLst>
              <a:lin ang="10800000" scaled="1"/>
              <a:tileRect/>
            </a:gradFill>
            <a:ln w="38100" cap="flat" cmpd="sng" algn="ctr">
              <a:solidFill>
                <a:srgbClr val="CC0000"/>
              </a:solidFill>
              <a:prstDash val="solid"/>
              <a:miter lim="800000"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/>
              <a:lightRig rig="threePt" dir="t"/>
            </a:scene3d>
            <a:sp3d prstMaterial="matte">
              <a:bevelT/>
            </a:sp3d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Rectangle 12"/>
            <p:cNvSpPr/>
            <p:nvPr/>
          </p:nvSpPr>
          <p:spPr>
            <a:xfrm>
              <a:off x="5563318" y="2328214"/>
              <a:ext cx="1467767" cy="438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3200" b="1" kern="0" dirty="0">
                  <a:solidFill>
                    <a:srgbClr val="FFFF99"/>
                  </a:solidFill>
                  <a:latin typeface="+mn-ea"/>
                </a:rPr>
                <a:t>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67897" y="1440649"/>
            <a:ext cx="3425720" cy="1421775"/>
            <a:chOff x="2627788" y="987574"/>
            <a:chExt cx="2569290" cy="1066331"/>
          </a:xfrm>
        </p:grpSpPr>
        <p:sp>
          <p:nvSpPr>
            <p:cNvPr id="7" name="Round Single Corner Rectangle 6"/>
            <p:cNvSpPr/>
            <p:nvPr/>
          </p:nvSpPr>
          <p:spPr>
            <a:xfrm rot="16200000">
              <a:off x="3379267" y="236095"/>
              <a:ext cx="1066331" cy="2569290"/>
            </a:xfrm>
            <a:prstGeom prst="round1Rect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  <a:shade val="30000"/>
                    <a:satMod val="115000"/>
                  </a:sysClr>
                </a:gs>
                <a:gs pos="5000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0" scaled="1"/>
              <a:tileRect/>
            </a:gradFill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matte">
              <a:bevelT/>
            </a:sp3d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Rectangle 13"/>
            <p:cNvSpPr/>
            <p:nvPr/>
          </p:nvSpPr>
          <p:spPr>
            <a:xfrm>
              <a:off x="3161517" y="1305673"/>
              <a:ext cx="1631670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此处添加文本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67895" y="3009907"/>
            <a:ext cx="3425717" cy="1350621"/>
            <a:chOff x="2627786" y="2164517"/>
            <a:chExt cx="2569288" cy="1012966"/>
          </a:xfrm>
        </p:grpSpPr>
        <p:sp>
          <p:nvSpPr>
            <p:cNvPr id="11" name="Rectangle 8"/>
            <p:cNvSpPr/>
            <p:nvPr/>
          </p:nvSpPr>
          <p:spPr>
            <a:xfrm>
              <a:off x="2627786" y="2164517"/>
              <a:ext cx="2569288" cy="1012966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  <a:shade val="30000"/>
                    <a:satMod val="115000"/>
                  </a:sysClr>
                </a:gs>
                <a:gs pos="5000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matte">
              <a:bevelT/>
            </a:sp3d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Rectangle 14"/>
            <p:cNvSpPr/>
            <p:nvPr/>
          </p:nvSpPr>
          <p:spPr>
            <a:xfrm>
              <a:off x="3100520" y="2486334"/>
              <a:ext cx="1698387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此处添加文本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67892" y="4554584"/>
            <a:ext cx="3425717" cy="1486459"/>
            <a:chOff x="2627784" y="3323024"/>
            <a:chExt cx="2569288" cy="1114844"/>
          </a:xfrm>
        </p:grpSpPr>
        <p:sp>
          <p:nvSpPr>
            <p:cNvPr id="14" name="Round Single Corner Rectangle 9"/>
            <p:cNvSpPr/>
            <p:nvPr/>
          </p:nvSpPr>
          <p:spPr>
            <a:xfrm rot="10800000">
              <a:off x="2627784" y="3323024"/>
              <a:ext cx="2569288" cy="1114844"/>
            </a:xfrm>
            <a:prstGeom prst="round1Rect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  <a:shade val="30000"/>
                    <a:satMod val="115000"/>
                  </a:sysClr>
                </a:gs>
                <a:gs pos="5000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5400000" scaled="1"/>
              <a:tileRect/>
            </a:gradFill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/>
              <a:lightRig rig="threePt" dir="t"/>
            </a:scene3d>
            <a:sp3d prstMaterial="matte">
              <a:bevelT/>
            </a:sp3d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3033804" y="3691517"/>
              <a:ext cx="1765103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此处添加文本</a:t>
              </a:r>
            </a:p>
          </p:txBody>
        </p:sp>
      </p:grpSp>
      <p:sp>
        <p:nvSpPr>
          <p:cNvPr id="16" name="Left-Right Arrow 17"/>
          <p:cNvSpPr/>
          <p:nvPr/>
        </p:nvSpPr>
        <p:spPr>
          <a:xfrm>
            <a:off x="7233007" y="1966678"/>
            <a:ext cx="889556" cy="354484"/>
          </a:xfrm>
          <a:prstGeom prst="leftRightArrow">
            <a:avLst/>
          </a:prstGeom>
          <a:solidFill>
            <a:srgbClr val="A2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Left-Right Arrow 18"/>
          <p:cNvSpPr/>
          <p:nvPr/>
        </p:nvSpPr>
        <p:spPr>
          <a:xfrm>
            <a:off x="7233007" y="3505539"/>
            <a:ext cx="889556" cy="354484"/>
          </a:xfrm>
          <a:prstGeom prst="leftRightArrow">
            <a:avLst/>
          </a:prstGeom>
          <a:solidFill>
            <a:srgbClr val="A2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Left-Right Arrow 19"/>
          <p:cNvSpPr/>
          <p:nvPr/>
        </p:nvSpPr>
        <p:spPr>
          <a:xfrm>
            <a:off x="7233007" y="5053507"/>
            <a:ext cx="889556" cy="354484"/>
          </a:xfrm>
          <a:prstGeom prst="leftRightArrow">
            <a:avLst/>
          </a:prstGeom>
          <a:solidFill>
            <a:srgbClr val="A2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Left-Right Arrow 20"/>
          <p:cNvSpPr/>
          <p:nvPr/>
        </p:nvSpPr>
        <p:spPr>
          <a:xfrm rot="16200000">
            <a:off x="4078269" y="4263383"/>
            <a:ext cx="889556" cy="354484"/>
          </a:xfrm>
          <a:prstGeom prst="leftRightArrow">
            <a:avLst/>
          </a:prstGeom>
          <a:solidFill>
            <a:srgbClr val="A2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Left-Right Arrow 21"/>
          <p:cNvSpPr/>
          <p:nvPr/>
        </p:nvSpPr>
        <p:spPr>
          <a:xfrm rot="16200000">
            <a:off x="4078269" y="2775654"/>
            <a:ext cx="889556" cy="354484"/>
          </a:xfrm>
          <a:prstGeom prst="leftRightArrow">
            <a:avLst/>
          </a:prstGeom>
          <a:solidFill>
            <a:srgbClr val="A2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179"/>
          <p:cNvSpPr/>
          <p:nvPr/>
        </p:nvSpPr>
        <p:spPr>
          <a:xfrm>
            <a:off x="551384" y="4516860"/>
            <a:ext cx="307234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kern="0" dirty="0">
                <a:solidFill>
                  <a:srgbClr val="BE8F45"/>
                </a:solidFill>
                <a:latin typeface="+mn-ea"/>
                <a:cs typeface="Arial" pitchFamily="34" charset="0"/>
              </a:rPr>
              <a:t>单击此处添加文本</a:t>
            </a:r>
            <a:endParaRPr lang="en-US" altLang="zh-CN" sz="2400" b="1" kern="0" dirty="0">
              <a:solidFill>
                <a:srgbClr val="BE8F45"/>
              </a:solidFill>
              <a:latin typeface="+mn-ea"/>
              <a:cs typeface="Arial" pitchFamily="34" charset="0"/>
            </a:endParaRPr>
          </a:p>
          <a:p>
            <a:pPr algn="r"/>
            <a:r>
              <a:rPr lang="zh-CN" altLang="en-US" sz="2400" b="1" kern="0" dirty="0">
                <a:solidFill>
                  <a:srgbClr val="BE8F45"/>
                </a:solidFill>
                <a:latin typeface="+mn-ea"/>
                <a:cs typeface="Arial" pitchFamily="34" charset="0"/>
              </a:rPr>
              <a:t>单击此处添加文本</a:t>
            </a:r>
            <a:endParaRPr lang="en-US" altLang="zh-CN" sz="2400" b="1" dirty="0">
              <a:solidFill>
                <a:srgbClr val="BE8F45"/>
              </a:solidFill>
              <a:latin typeface="+mn-ea"/>
            </a:endParaRPr>
          </a:p>
          <a:p>
            <a:pPr algn="r"/>
            <a:r>
              <a:rPr lang="zh-CN" altLang="en-US" sz="2400" b="1" kern="0" dirty="0">
                <a:solidFill>
                  <a:srgbClr val="BE8F45"/>
                </a:solidFill>
                <a:latin typeface="+mn-ea"/>
                <a:cs typeface="Arial" pitchFamily="34" charset="0"/>
              </a:rPr>
              <a:t>单击此处添加文本</a:t>
            </a:r>
            <a:endParaRPr lang="en-US" altLang="zh-CN" sz="2400" b="1" dirty="0">
              <a:solidFill>
                <a:srgbClr val="BE8F45"/>
              </a:solidFill>
              <a:latin typeface="+mn-ea"/>
            </a:endParaRPr>
          </a:p>
          <a:p>
            <a:pPr algn="r"/>
            <a:r>
              <a:rPr lang="zh-CN" altLang="en-US" sz="2400" b="1" kern="0" dirty="0">
                <a:solidFill>
                  <a:srgbClr val="BE8F45"/>
                </a:solidFill>
                <a:latin typeface="+mn-ea"/>
                <a:cs typeface="Arial" pitchFamily="34" charset="0"/>
              </a:rPr>
              <a:t>单击此处添加文本</a:t>
            </a:r>
            <a:endParaRPr lang="en-US" altLang="zh-CN" sz="2400" b="1" dirty="0">
              <a:solidFill>
                <a:srgbClr val="BE8F45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4132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3289">
        <p:fade/>
      </p:transition>
    </mc:Choice>
    <mc:Fallback>
      <p:transition spd="med" advTm="32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5616013" y="1740647"/>
            <a:ext cx="5664200" cy="2114549"/>
            <a:chOff x="4212010" y="1305485"/>
            <a:chExt cx="4248150" cy="1585912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4212010" y="1305485"/>
              <a:ext cx="4248150" cy="1585912"/>
              <a:chOff x="612" y="1253"/>
              <a:chExt cx="3203" cy="1196"/>
            </a:xfrm>
          </p:grpSpPr>
          <p:sp>
            <p:nvSpPr>
              <p:cNvPr id="4" name="Oval 3"/>
              <p:cNvSpPr>
                <a:spLocks noChangeArrowheads="1"/>
              </p:cNvSpPr>
              <p:nvPr/>
            </p:nvSpPr>
            <p:spPr bwMode="auto">
              <a:xfrm>
                <a:off x="1696" y="2016"/>
                <a:ext cx="1046" cy="433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" name="Oval 4"/>
              <p:cNvSpPr>
                <a:spLocks noChangeArrowheads="1"/>
              </p:cNvSpPr>
              <p:nvPr/>
            </p:nvSpPr>
            <p:spPr bwMode="auto">
              <a:xfrm>
                <a:off x="1705" y="1253"/>
                <a:ext cx="1009" cy="1005"/>
              </a:xfrm>
              <a:prstGeom prst="ellipse">
                <a:avLst/>
              </a:prstGeom>
              <a:gradFill rotWithShape="1">
                <a:gsLst>
                  <a:gs pos="0">
                    <a:srgbClr val="8E8E8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" name="Oval 5"/>
              <p:cNvSpPr>
                <a:spLocks noChangeArrowheads="1"/>
              </p:cNvSpPr>
              <p:nvPr/>
            </p:nvSpPr>
            <p:spPr bwMode="auto">
              <a:xfrm>
                <a:off x="1905" y="1379"/>
                <a:ext cx="169" cy="169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1774" y="1270"/>
                <a:ext cx="861" cy="286"/>
              </a:xfrm>
              <a:custGeom>
                <a:avLst/>
                <a:gdLst>
                  <a:gd name="T0" fmla="*/ 0 w 4756"/>
                  <a:gd name="T1" fmla="*/ 286 h 1576"/>
                  <a:gd name="T2" fmla="*/ 9 w 4756"/>
                  <a:gd name="T3" fmla="*/ 265 h 1576"/>
                  <a:gd name="T4" fmla="*/ 20 w 4756"/>
                  <a:gd name="T5" fmla="*/ 245 h 1576"/>
                  <a:gd name="T6" fmla="*/ 31 w 4756"/>
                  <a:gd name="T7" fmla="*/ 225 h 1576"/>
                  <a:gd name="T8" fmla="*/ 43 w 4756"/>
                  <a:gd name="T9" fmla="*/ 207 h 1576"/>
                  <a:gd name="T10" fmla="*/ 56 w 4756"/>
                  <a:gd name="T11" fmla="*/ 188 h 1576"/>
                  <a:gd name="T12" fmla="*/ 70 w 4756"/>
                  <a:gd name="T13" fmla="*/ 171 h 1576"/>
                  <a:gd name="T14" fmla="*/ 85 w 4756"/>
                  <a:gd name="T15" fmla="*/ 154 h 1576"/>
                  <a:gd name="T16" fmla="*/ 100 w 4756"/>
                  <a:gd name="T17" fmla="*/ 137 h 1576"/>
                  <a:gd name="T18" fmla="*/ 108 w 4756"/>
                  <a:gd name="T19" fmla="*/ 129 h 1576"/>
                  <a:gd name="T20" fmla="*/ 125 w 4756"/>
                  <a:gd name="T21" fmla="*/ 114 h 1576"/>
                  <a:gd name="T22" fmla="*/ 142 w 4756"/>
                  <a:gd name="T23" fmla="*/ 100 h 1576"/>
                  <a:gd name="T24" fmla="*/ 160 w 4756"/>
                  <a:gd name="T25" fmla="*/ 86 h 1576"/>
                  <a:gd name="T26" fmla="*/ 179 w 4756"/>
                  <a:gd name="T27" fmla="*/ 74 h 1576"/>
                  <a:gd name="T28" fmla="*/ 198 w 4756"/>
                  <a:gd name="T29" fmla="*/ 62 h 1576"/>
                  <a:gd name="T30" fmla="*/ 218 w 4756"/>
                  <a:gd name="T31" fmla="*/ 51 h 1576"/>
                  <a:gd name="T32" fmla="*/ 238 w 4756"/>
                  <a:gd name="T33" fmla="*/ 41 h 1576"/>
                  <a:gd name="T34" fmla="*/ 249 w 4756"/>
                  <a:gd name="T35" fmla="*/ 37 h 1576"/>
                  <a:gd name="T36" fmla="*/ 270 w 4756"/>
                  <a:gd name="T37" fmla="*/ 28 h 1576"/>
                  <a:gd name="T38" fmla="*/ 291 w 4756"/>
                  <a:gd name="T39" fmla="*/ 21 h 1576"/>
                  <a:gd name="T40" fmla="*/ 314 w 4756"/>
                  <a:gd name="T41" fmla="*/ 15 h 1576"/>
                  <a:gd name="T42" fmla="*/ 336 w 4756"/>
                  <a:gd name="T43" fmla="*/ 9 h 1576"/>
                  <a:gd name="T44" fmla="*/ 359 w 4756"/>
                  <a:gd name="T45" fmla="*/ 5 h 1576"/>
                  <a:gd name="T46" fmla="*/ 383 w 4756"/>
                  <a:gd name="T47" fmla="*/ 2 h 1576"/>
                  <a:gd name="T48" fmla="*/ 407 w 4756"/>
                  <a:gd name="T49" fmla="*/ 0 h 1576"/>
                  <a:gd name="T50" fmla="*/ 431 w 4756"/>
                  <a:gd name="T51" fmla="*/ 0 h 1576"/>
                  <a:gd name="T52" fmla="*/ 442 w 4756"/>
                  <a:gd name="T53" fmla="*/ 0 h 1576"/>
                  <a:gd name="T54" fmla="*/ 466 w 4756"/>
                  <a:gd name="T55" fmla="*/ 1 h 1576"/>
                  <a:gd name="T56" fmla="*/ 490 w 4756"/>
                  <a:gd name="T57" fmla="*/ 4 h 1576"/>
                  <a:gd name="T58" fmla="*/ 513 w 4756"/>
                  <a:gd name="T59" fmla="*/ 7 h 1576"/>
                  <a:gd name="T60" fmla="*/ 536 w 4756"/>
                  <a:gd name="T61" fmla="*/ 12 h 1576"/>
                  <a:gd name="T62" fmla="*/ 558 w 4756"/>
                  <a:gd name="T63" fmla="*/ 18 h 1576"/>
                  <a:gd name="T64" fmla="*/ 580 w 4756"/>
                  <a:gd name="T65" fmla="*/ 25 h 1576"/>
                  <a:gd name="T66" fmla="*/ 602 w 4756"/>
                  <a:gd name="T67" fmla="*/ 32 h 1576"/>
                  <a:gd name="T68" fmla="*/ 612 w 4756"/>
                  <a:gd name="T69" fmla="*/ 37 h 1576"/>
                  <a:gd name="T70" fmla="*/ 633 w 4756"/>
                  <a:gd name="T71" fmla="*/ 46 h 1576"/>
                  <a:gd name="T72" fmla="*/ 653 w 4756"/>
                  <a:gd name="T73" fmla="*/ 57 h 1576"/>
                  <a:gd name="T74" fmla="*/ 673 w 4756"/>
                  <a:gd name="T75" fmla="*/ 68 h 1576"/>
                  <a:gd name="T76" fmla="*/ 692 w 4756"/>
                  <a:gd name="T77" fmla="*/ 80 h 1576"/>
                  <a:gd name="T78" fmla="*/ 710 w 4756"/>
                  <a:gd name="T79" fmla="*/ 93 h 1576"/>
                  <a:gd name="T80" fmla="*/ 728 w 4756"/>
                  <a:gd name="T81" fmla="*/ 107 h 1576"/>
                  <a:gd name="T82" fmla="*/ 745 w 4756"/>
                  <a:gd name="T83" fmla="*/ 122 h 1576"/>
                  <a:gd name="T84" fmla="*/ 761 w 4756"/>
                  <a:gd name="T85" fmla="*/ 137 h 1576"/>
                  <a:gd name="T86" fmla="*/ 769 w 4756"/>
                  <a:gd name="T87" fmla="*/ 145 h 1576"/>
                  <a:gd name="T88" fmla="*/ 784 w 4756"/>
                  <a:gd name="T89" fmla="*/ 162 h 1576"/>
                  <a:gd name="T90" fmla="*/ 798 w 4756"/>
                  <a:gd name="T91" fmla="*/ 179 h 1576"/>
                  <a:gd name="T92" fmla="*/ 812 w 4756"/>
                  <a:gd name="T93" fmla="*/ 197 h 1576"/>
                  <a:gd name="T94" fmla="*/ 824 w 4756"/>
                  <a:gd name="T95" fmla="*/ 216 h 1576"/>
                  <a:gd name="T96" fmla="*/ 836 w 4756"/>
                  <a:gd name="T97" fmla="*/ 235 h 1576"/>
                  <a:gd name="T98" fmla="*/ 847 w 4756"/>
                  <a:gd name="T99" fmla="*/ 255 h 1576"/>
                  <a:gd name="T100" fmla="*/ 857 w 4756"/>
                  <a:gd name="T101" fmla="*/ 275 h 1576"/>
                  <a:gd name="T102" fmla="*/ 0 w 4756"/>
                  <a:gd name="T103" fmla="*/ 286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Oval 7"/>
              <p:cNvSpPr>
                <a:spLocks noChangeArrowheads="1"/>
              </p:cNvSpPr>
              <p:nvPr/>
            </p:nvSpPr>
            <p:spPr bwMode="auto">
              <a:xfrm>
                <a:off x="612" y="2016"/>
                <a:ext cx="1046" cy="433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Oval 8"/>
              <p:cNvSpPr>
                <a:spLocks noChangeArrowheads="1"/>
              </p:cNvSpPr>
              <p:nvPr/>
            </p:nvSpPr>
            <p:spPr bwMode="auto">
              <a:xfrm>
                <a:off x="621" y="1253"/>
                <a:ext cx="1009" cy="1005"/>
              </a:xfrm>
              <a:prstGeom prst="ellipse">
                <a:avLst/>
              </a:prstGeom>
              <a:gradFill rotWithShape="1">
                <a:gsLst>
                  <a:gs pos="0">
                    <a:srgbClr val="8E8E8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Oval 9"/>
              <p:cNvSpPr>
                <a:spLocks noChangeArrowheads="1"/>
              </p:cNvSpPr>
              <p:nvPr/>
            </p:nvSpPr>
            <p:spPr bwMode="auto">
              <a:xfrm>
                <a:off x="821" y="1379"/>
                <a:ext cx="169" cy="169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690" y="1270"/>
                <a:ext cx="861" cy="286"/>
              </a:xfrm>
              <a:custGeom>
                <a:avLst/>
                <a:gdLst>
                  <a:gd name="T0" fmla="*/ 0 w 4756"/>
                  <a:gd name="T1" fmla="*/ 286 h 1576"/>
                  <a:gd name="T2" fmla="*/ 9 w 4756"/>
                  <a:gd name="T3" fmla="*/ 265 h 1576"/>
                  <a:gd name="T4" fmla="*/ 20 w 4756"/>
                  <a:gd name="T5" fmla="*/ 245 h 1576"/>
                  <a:gd name="T6" fmla="*/ 31 w 4756"/>
                  <a:gd name="T7" fmla="*/ 225 h 1576"/>
                  <a:gd name="T8" fmla="*/ 43 w 4756"/>
                  <a:gd name="T9" fmla="*/ 207 h 1576"/>
                  <a:gd name="T10" fmla="*/ 56 w 4756"/>
                  <a:gd name="T11" fmla="*/ 188 h 1576"/>
                  <a:gd name="T12" fmla="*/ 70 w 4756"/>
                  <a:gd name="T13" fmla="*/ 171 h 1576"/>
                  <a:gd name="T14" fmla="*/ 85 w 4756"/>
                  <a:gd name="T15" fmla="*/ 154 h 1576"/>
                  <a:gd name="T16" fmla="*/ 100 w 4756"/>
                  <a:gd name="T17" fmla="*/ 137 h 1576"/>
                  <a:gd name="T18" fmla="*/ 108 w 4756"/>
                  <a:gd name="T19" fmla="*/ 129 h 1576"/>
                  <a:gd name="T20" fmla="*/ 125 w 4756"/>
                  <a:gd name="T21" fmla="*/ 114 h 1576"/>
                  <a:gd name="T22" fmla="*/ 142 w 4756"/>
                  <a:gd name="T23" fmla="*/ 100 h 1576"/>
                  <a:gd name="T24" fmla="*/ 160 w 4756"/>
                  <a:gd name="T25" fmla="*/ 86 h 1576"/>
                  <a:gd name="T26" fmla="*/ 179 w 4756"/>
                  <a:gd name="T27" fmla="*/ 74 h 1576"/>
                  <a:gd name="T28" fmla="*/ 198 w 4756"/>
                  <a:gd name="T29" fmla="*/ 62 h 1576"/>
                  <a:gd name="T30" fmla="*/ 218 w 4756"/>
                  <a:gd name="T31" fmla="*/ 51 h 1576"/>
                  <a:gd name="T32" fmla="*/ 238 w 4756"/>
                  <a:gd name="T33" fmla="*/ 41 h 1576"/>
                  <a:gd name="T34" fmla="*/ 249 w 4756"/>
                  <a:gd name="T35" fmla="*/ 37 h 1576"/>
                  <a:gd name="T36" fmla="*/ 270 w 4756"/>
                  <a:gd name="T37" fmla="*/ 28 h 1576"/>
                  <a:gd name="T38" fmla="*/ 291 w 4756"/>
                  <a:gd name="T39" fmla="*/ 21 h 1576"/>
                  <a:gd name="T40" fmla="*/ 314 w 4756"/>
                  <a:gd name="T41" fmla="*/ 15 h 1576"/>
                  <a:gd name="T42" fmla="*/ 336 w 4756"/>
                  <a:gd name="T43" fmla="*/ 9 h 1576"/>
                  <a:gd name="T44" fmla="*/ 359 w 4756"/>
                  <a:gd name="T45" fmla="*/ 5 h 1576"/>
                  <a:gd name="T46" fmla="*/ 383 w 4756"/>
                  <a:gd name="T47" fmla="*/ 2 h 1576"/>
                  <a:gd name="T48" fmla="*/ 407 w 4756"/>
                  <a:gd name="T49" fmla="*/ 0 h 1576"/>
                  <a:gd name="T50" fmla="*/ 431 w 4756"/>
                  <a:gd name="T51" fmla="*/ 0 h 1576"/>
                  <a:gd name="T52" fmla="*/ 442 w 4756"/>
                  <a:gd name="T53" fmla="*/ 0 h 1576"/>
                  <a:gd name="T54" fmla="*/ 466 w 4756"/>
                  <a:gd name="T55" fmla="*/ 1 h 1576"/>
                  <a:gd name="T56" fmla="*/ 490 w 4756"/>
                  <a:gd name="T57" fmla="*/ 4 h 1576"/>
                  <a:gd name="T58" fmla="*/ 513 w 4756"/>
                  <a:gd name="T59" fmla="*/ 7 h 1576"/>
                  <a:gd name="T60" fmla="*/ 536 w 4756"/>
                  <a:gd name="T61" fmla="*/ 12 h 1576"/>
                  <a:gd name="T62" fmla="*/ 558 w 4756"/>
                  <a:gd name="T63" fmla="*/ 18 h 1576"/>
                  <a:gd name="T64" fmla="*/ 580 w 4756"/>
                  <a:gd name="T65" fmla="*/ 25 h 1576"/>
                  <a:gd name="T66" fmla="*/ 602 w 4756"/>
                  <a:gd name="T67" fmla="*/ 32 h 1576"/>
                  <a:gd name="T68" fmla="*/ 612 w 4756"/>
                  <a:gd name="T69" fmla="*/ 37 h 1576"/>
                  <a:gd name="T70" fmla="*/ 633 w 4756"/>
                  <a:gd name="T71" fmla="*/ 46 h 1576"/>
                  <a:gd name="T72" fmla="*/ 653 w 4756"/>
                  <a:gd name="T73" fmla="*/ 57 h 1576"/>
                  <a:gd name="T74" fmla="*/ 673 w 4756"/>
                  <a:gd name="T75" fmla="*/ 68 h 1576"/>
                  <a:gd name="T76" fmla="*/ 692 w 4756"/>
                  <a:gd name="T77" fmla="*/ 80 h 1576"/>
                  <a:gd name="T78" fmla="*/ 710 w 4756"/>
                  <a:gd name="T79" fmla="*/ 93 h 1576"/>
                  <a:gd name="T80" fmla="*/ 728 w 4756"/>
                  <a:gd name="T81" fmla="*/ 107 h 1576"/>
                  <a:gd name="T82" fmla="*/ 745 w 4756"/>
                  <a:gd name="T83" fmla="*/ 122 h 1576"/>
                  <a:gd name="T84" fmla="*/ 761 w 4756"/>
                  <a:gd name="T85" fmla="*/ 137 h 1576"/>
                  <a:gd name="T86" fmla="*/ 769 w 4756"/>
                  <a:gd name="T87" fmla="*/ 145 h 1576"/>
                  <a:gd name="T88" fmla="*/ 784 w 4756"/>
                  <a:gd name="T89" fmla="*/ 162 h 1576"/>
                  <a:gd name="T90" fmla="*/ 798 w 4756"/>
                  <a:gd name="T91" fmla="*/ 179 h 1576"/>
                  <a:gd name="T92" fmla="*/ 812 w 4756"/>
                  <a:gd name="T93" fmla="*/ 197 h 1576"/>
                  <a:gd name="T94" fmla="*/ 824 w 4756"/>
                  <a:gd name="T95" fmla="*/ 216 h 1576"/>
                  <a:gd name="T96" fmla="*/ 836 w 4756"/>
                  <a:gd name="T97" fmla="*/ 235 h 1576"/>
                  <a:gd name="T98" fmla="*/ 847 w 4756"/>
                  <a:gd name="T99" fmla="*/ 255 h 1576"/>
                  <a:gd name="T100" fmla="*/ 857 w 4756"/>
                  <a:gd name="T101" fmla="*/ 275 h 1576"/>
                  <a:gd name="T102" fmla="*/ 0 w 4756"/>
                  <a:gd name="T103" fmla="*/ 286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Oval 11"/>
              <p:cNvSpPr>
                <a:spLocks noChangeArrowheads="1"/>
              </p:cNvSpPr>
              <p:nvPr/>
            </p:nvSpPr>
            <p:spPr bwMode="auto">
              <a:xfrm>
                <a:off x="2769" y="2016"/>
                <a:ext cx="1046" cy="433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Oval 12"/>
              <p:cNvSpPr>
                <a:spLocks noChangeArrowheads="1"/>
              </p:cNvSpPr>
              <p:nvPr/>
            </p:nvSpPr>
            <p:spPr bwMode="auto">
              <a:xfrm>
                <a:off x="2778" y="1253"/>
                <a:ext cx="1009" cy="1005"/>
              </a:xfrm>
              <a:prstGeom prst="ellipse">
                <a:avLst/>
              </a:prstGeom>
              <a:gradFill rotWithShape="1">
                <a:gsLst>
                  <a:gs pos="0">
                    <a:srgbClr val="8E8E8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Oval 13"/>
              <p:cNvSpPr>
                <a:spLocks noChangeArrowheads="1"/>
              </p:cNvSpPr>
              <p:nvPr/>
            </p:nvSpPr>
            <p:spPr bwMode="auto">
              <a:xfrm>
                <a:off x="2978" y="1379"/>
                <a:ext cx="169" cy="169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2847" y="1270"/>
                <a:ext cx="861" cy="286"/>
              </a:xfrm>
              <a:custGeom>
                <a:avLst/>
                <a:gdLst>
                  <a:gd name="T0" fmla="*/ 0 w 4756"/>
                  <a:gd name="T1" fmla="*/ 286 h 1576"/>
                  <a:gd name="T2" fmla="*/ 9 w 4756"/>
                  <a:gd name="T3" fmla="*/ 265 h 1576"/>
                  <a:gd name="T4" fmla="*/ 20 w 4756"/>
                  <a:gd name="T5" fmla="*/ 245 h 1576"/>
                  <a:gd name="T6" fmla="*/ 31 w 4756"/>
                  <a:gd name="T7" fmla="*/ 225 h 1576"/>
                  <a:gd name="T8" fmla="*/ 43 w 4756"/>
                  <a:gd name="T9" fmla="*/ 207 h 1576"/>
                  <a:gd name="T10" fmla="*/ 56 w 4756"/>
                  <a:gd name="T11" fmla="*/ 188 h 1576"/>
                  <a:gd name="T12" fmla="*/ 70 w 4756"/>
                  <a:gd name="T13" fmla="*/ 171 h 1576"/>
                  <a:gd name="T14" fmla="*/ 85 w 4756"/>
                  <a:gd name="T15" fmla="*/ 154 h 1576"/>
                  <a:gd name="T16" fmla="*/ 100 w 4756"/>
                  <a:gd name="T17" fmla="*/ 137 h 1576"/>
                  <a:gd name="T18" fmla="*/ 108 w 4756"/>
                  <a:gd name="T19" fmla="*/ 129 h 1576"/>
                  <a:gd name="T20" fmla="*/ 125 w 4756"/>
                  <a:gd name="T21" fmla="*/ 114 h 1576"/>
                  <a:gd name="T22" fmla="*/ 142 w 4756"/>
                  <a:gd name="T23" fmla="*/ 100 h 1576"/>
                  <a:gd name="T24" fmla="*/ 160 w 4756"/>
                  <a:gd name="T25" fmla="*/ 86 h 1576"/>
                  <a:gd name="T26" fmla="*/ 179 w 4756"/>
                  <a:gd name="T27" fmla="*/ 74 h 1576"/>
                  <a:gd name="T28" fmla="*/ 198 w 4756"/>
                  <a:gd name="T29" fmla="*/ 62 h 1576"/>
                  <a:gd name="T30" fmla="*/ 218 w 4756"/>
                  <a:gd name="T31" fmla="*/ 51 h 1576"/>
                  <a:gd name="T32" fmla="*/ 238 w 4756"/>
                  <a:gd name="T33" fmla="*/ 41 h 1576"/>
                  <a:gd name="T34" fmla="*/ 249 w 4756"/>
                  <a:gd name="T35" fmla="*/ 37 h 1576"/>
                  <a:gd name="T36" fmla="*/ 270 w 4756"/>
                  <a:gd name="T37" fmla="*/ 28 h 1576"/>
                  <a:gd name="T38" fmla="*/ 291 w 4756"/>
                  <a:gd name="T39" fmla="*/ 21 h 1576"/>
                  <a:gd name="T40" fmla="*/ 314 w 4756"/>
                  <a:gd name="T41" fmla="*/ 15 h 1576"/>
                  <a:gd name="T42" fmla="*/ 336 w 4756"/>
                  <a:gd name="T43" fmla="*/ 9 h 1576"/>
                  <a:gd name="T44" fmla="*/ 359 w 4756"/>
                  <a:gd name="T45" fmla="*/ 5 h 1576"/>
                  <a:gd name="T46" fmla="*/ 383 w 4756"/>
                  <a:gd name="T47" fmla="*/ 2 h 1576"/>
                  <a:gd name="T48" fmla="*/ 407 w 4756"/>
                  <a:gd name="T49" fmla="*/ 0 h 1576"/>
                  <a:gd name="T50" fmla="*/ 431 w 4756"/>
                  <a:gd name="T51" fmla="*/ 0 h 1576"/>
                  <a:gd name="T52" fmla="*/ 442 w 4756"/>
                  <a:gd name="T53" fmla="*/ 0 h 1576"/>
                  <a:gd name="T54" fmla="*/ 466 w 4756"/>
                  <a:gd name="T55" fmla="*/ 1 h 1576"/>
                  <a:gd name="T56" fmla="*/ 490 w 4756"/>
                  <a:gd name="T57" fmla="*/ 4 h 1576"/>
                  <a:gd name="T58" fmla="*/ 513 w 4756"/>
                  <a:gd name="T59" fmla="*/ 7 h 1576"/>
                  <a:gd name="T60" fmla="*/ 536 w 4756"/>
                  <a:gd name="T61" fmla="*/ 12 h 1576"/>
                  <a:gd name="T62" fmla="*/ 558 w 4756"/>
                  <a:gd name="T63" fmla="*/ 18 h 1576"/>
                  <a:gd name="T64" fmla="*/ 580 w 4756"/>
                  <a:gd name="T65" fmla="*/ 25 h 1576"/>
                  <a:gd name="T66" fmla="*/ 602 w 4756"/>
                  <a:gd name="T67" fmla="*/ 32 h 1576"/>
                  <a:gd name="T68" fmla="*/ 612 w 4756"/>
                  <a:gd name="T69" fmla="*/ 37 h 1576"/>
                  <a:gd name="T70" fmla="*/ 633 w 4756"/>
                  <a:gd name="T71" fmla="*/ 46 h 1576"/>
                  <a:gd name="T72" fmla="*/ 653 w 4756"/>
                  <a:gd name="T73" fmla="*/ 57 h 1576"/>
                  <a:gd name="T74" fmla="*/ 673 w 4756"/>
                  <a:gd name="T75" fmla="*/ 68 h 1576"/>
                  <a:gd name="T76" fmla="*/ 692 w 4756"/>
                  <a:gd name="T77" fmla="*/ 80 h 1576"/>
                  <a:gd name="T78" fmla="*/ 710 w 4756"/>
                  <a:gd name="T79" fmla="*/ 93 h 1576"/>
                  <a:gd name="T80" fmla="*/ 728 w 4756"/>
                  <a:gd name="T81" fmla="*/ 107 h 1576"/>
                  <a:gd name="T82" fmla="*/ 745 w 4756"/>
                  <a:gd name="T83" fmla="*/ 122 h 1576"/>
                  <a:gd name="T84" fmla="*/ 761 w 4756"/>
                  <a:gd name="T85" fmla="*/ 137 h 1576"/>
                  <a:gd name="T86" fmla="*/ 769 w 4756"/>
                  <a:gd name="T87" fmla="*/ 145 h 1576"/>
                  <a:gd name="T88" fmla="*/ 784 w 4756"/>
                  <a:gd name="T89" fmla="*/ 162 h 1576"/>
                  <a:gd name="T90" fmla="*/ 798 w 4756"/>
                  <a:gd name="T91" fmla="*/ 179 h 1576"/>
                  <a:gd name="T92" fmla="*/ 812 w 4756"/>
                  <a:gd name="T93" fmla="*/ 197 h 1576"/>
                  <a:gd name="T94" fmla="*/ 824 w 4756"/>
                  <a:gd name="T95" fmla="*/ 216 h 1576"/>
                  <a:gd name="T96" fmla="*/ 836 w 4756"/>
                  <a:gd name="T97" fmla="*/ 235 h 1576"/>
                  <a:gd name="T98" fmla="*/ 847 w 4756"/>
                  <a:gd name="T99" fmla="*/ 255 h 1576"/>
                  <a:gd name="T100" fmla="*/ 857 w 4756"/>
                  <a:gd name="T101" fmla="*/ 275 h 1576"/>
                  <a:gd name="T102" fmla="*/ 0 w 4756"/>
                  <a:gd name="T103" fmla="*/ 286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Text Box 36"/>
            <p:cNvSpPr txBox="1">
              <a:spLocks noChangeArrowheads="1"/>
            </p:cNvSpPr>
            <p:nvPr/>
          </p:nvSpPr>
          <p:spPr bwMode="auto">
            <a:xfrm>
              <a:off x="4283448" y="1661085"/>
              <a:ext cx="1223962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defTabSz="1219170" eaLnBrk="1" hangingPunct="1">
                <a:defRPr/>
              </a:pPr>
              <a:r>
                <a:rPr kumimoji="1" lang="zh-CN" altLang="en-US" sz="1600" kern="0" dirty="0">
                  <a:solidFill>
                    <a:srgbClr val="8A632A"/>
                  </a:solidFill>
                  <a:latin typeface="+mj-ea"/>
                  <a:ea typeface="+mj-ea"/>
                </a:rPr>
                <a:t>单击添加文字</a:t>
              </a:r>
              <a:endParaRPr kumimoji="1" lang="en-US" altLang="ko-KR" sz="1333" b="0" kern="0" dirty="0">
                <a:solidFill>
                  <a:srgbClr val="8A632A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Text Box 37"/>
            <p:cNvSpPr txBox="1">
              <a:spLocks noChangeArrowheads="1"/>
            </p:cNvSpPr>
            <p:nvPr/>
          </p:nvSpPr>
          <p:spPr bwMode="auto">
            <a:xfrm>
              <a:off x="5723310" y="1661085"/>
              <a:ext cx="1223963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defTabSz="1219170" eaLnBrk="1" hangingPunct="1">
                <a:defRPr/>
              </a:pPr>
              <a:r>
                <a:rPr kumimoji="1" lang="zh-CN" altLang="en-US" sz="1600" kern="0">
                  <a:solidFill>
                    <a:srgbClr val="8A632A"/>
                  </a:solidFill>
                  <a:latin typeface="+mj-ea"/>
                  <a:ea typeface="+mj-ea"/>
                </a:rPr>
                <a:t>单击添加文字</a:t>
              </a:r>
              <a:endParaRPr kumimoji="1" lang="en-US" altLang="ko-KR" sz="1600" kern="0">
                <a:solidFill>
                  <a:srgbClr val="8A632A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Text Box 38"/>
            <p:cNvSpPr txBox="1">
              <a:spLocks noChangeArrowheads="1"/>
            </p:cNvSpPr>
            <p:nvPr/>
          </p:nvSpPr>
          <p:spPr bwMode="auto">
            <a:xfrm>
              <a:off x="7128248" y="1661085"/>
              <a:ext cx="1223962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defTabSz="1219170" eaLnBrk="1" hangingPunct="1">
                <a:defRPr/>
              </a:pPr>
              <a:r>
                <a:rPr kumimoji="1" lang="zh-CN" altLang="en-US" sz="1600" kern="0">
                  <a:solidFill>
                    <a:srgbClr val="8A632A"/>
                  </a:solidFill>
                  <a:latin typeface="+mj-ea"/>
                  <a:ea typeface="+mj-ea"/>
                </a:rPr>
                <a:t>单击添加文字</a:t>
              </a:r>
              <a:endParaRPr kumimoji="1" lang="en-US" altLang="ko-KR" sz="1333" b="0" kern="0">
                <a:solidFill>
                  <a:srgbClr val="8A632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单击此处添加目录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6261598" y="2614830"/>
            <a:ext cx="4349749" cy="2453217"/>
            <a:chOff x="4696198" y="1961122"/>
            <a:chExt cx="3262312" cy="1839913"/>
          </a:xfrm>
        </p:grpSpPr>
        <p:grpSp>
          <p:nvGrpSpPr>
            <p:cNvPr id="16" name="Group 15"/>
            <p:cNvGrpSpPr>
              <a:grpSpLocks/>
            </p:cNvGrpSpPr>
            <p:nvPr/>
          </p:nvGrpSpPr>
          <p:grpSpPr bwMode="auto">
            <a:xfrm>
              <a:off x="6351960" y="1961122"/>
              <a:ext cx="1606550" cy="1839913"/>
              <a:chOff x="2449" y="2701"/>
              <a:chExt cx="1212" cy="1387"/>
            </a:xfrm>
          </p:grpSpPr>
          <p:sp>
            <p:nvSpPr>
              <p:cNvPr id="17" name="Oval 16"/>
              <p:cNvSpPr>
                <a:spLocks noChangeArrowheads="1"/>
              </p:cNvSpPr>
              <p:nvPr/>
            </p:nvSpPr>
            <p:spPr bwMode="auto">
              <a:xfrm>
                <a:off x="2449" y="3586"/>
                <a:ext cx="1212" cy="50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18" name="Group 17"/>
              <p:cNvGrpSpPr>
                <a:grpSpLocks/>
              </p:cNvGrpSpPr>
              <p:nvPr/>
            </p:nvGrpSpPr>
            <p:grpSpPr bwMode="auto">
              <a:xfrm>
                <a:off x="2459" y="2701"/>
                <a:ext cx="1170" cy="1166"/>
                <a:chOff x="549" y="2205"/>
                <a:chExt cx="1406" cy="1402"/>
              </a:xfrm>
            </p:grpSpPr>
            <p:sp>
              <p:nvSpPr>
                <p:cNvPr id="20" name="Oval 18"/>
                <p:cNvSpPr>
                  <a:spLocks noChangeArrowheads="1"/>
                </p:cNvSpPr>
                <p:nvPr/>
              </p:nvSpPr>
              <p:spPr bwMode="auto">
                <a:xfrm>
                  <a:off x="547" y="2205"/>
                  <a:ext cx="1406" cy="14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2B2B2">
                        <a:gamma/>
                        <a:tint val="39216"/>
                        <a:invGamma/>
                      </a:srgbClr>
                    </a:gs>
                    <a:gs pos="100000">
                      <a:srgbClr val="B2B2B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400" kern="0">
                    <a:solidFill>
                      <a:srgbClr val="8A632A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1" name="Oval 19"/>
                <p:cNvSpPr>
                  <a:spLocks noChangeArrowheads="1"/>
                </p:cNvSpPr>
                <p:nvPr/>
              </p:nvSpPr>
              <p:spPr bwMode="auto">
                <a:xfrm>
                  <a:off x="827" y="2381"/>
                  <a:ext cx="236" cy="23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400" kern="0">
                    <a:solidFill>
                      <a:srgbClr val="8A632A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Freeform 20"/>
              <p:cNvSpPr>
                <a:spLocks/>
              </p:cNvSpPr>
              <p:nvPr/>
            </p:nvSpPr>
            <p:spPr bwMode="auto">
              <a:xfrm>
                <a:off x="2539" y="2721"/>
                <a:ext cx="998" cy="331"/>
              </a:xfrm>
              <a:custGeom>
                <a:avLst/>
                <a:gdLst>
                  <a:gd name="T0" fmla="*/ 0 w 4756"/>
                  <a:gd name="T1" fmla="*/ 331 h 1576"/>
                  <a:gd name="T2" fmla="*/ 10 w 4756"/>
                  <a:gd name="T3" fmla="*/ 307 h 1576"/>
                  <a:gd name="T4" fmla="*/ 23 w 4756"/>
                  <a:gd name="T5" fmla="*/ 284 h 1576"/>
                  <a:gd name="T6" fmla="*/ 36 w 4756"/>
                  <a:gd name="T7" fmla="*/ 261 h 1576"/>
                  <a:gd name="T8" fmla="*/ 50 w 4756"/>
                  <a:gd name="T9" fmla="*/ 239 h 1576"/>
                  <a:gd name="T10" fmla="*/ 65 w 4756"/>
                  <a:gd name="T11" fmla="*/ 218 h 1576"/>
                  <a:gd name="T12" fmla="*/ 81 w 4756"/>
                  <a:gd name="T13" fmla="*/ 197 h 1576"/>
                  <a:gd name="T14" fmla="*/ 98 w 4756"/>
                  <a:gd name="T15" fmla="*/ 178 h 1576"/>
                  <a:gd name="T16" fmla="*/ 116 w 4756"/>
                  <a:gd name="T17" fmla="*/ 159 h 1576"/>
                  <a:gd name="T18" fmla="*/ 125 w 4756"/>
                  <a:gd name="T19" fmla="*/ 150 h 1576"/>
                  <a:gd name="T20" fmla="*/ 144 w 4756"/>
                  <a:gd name="T21" fmla="*/ 132 h 1576"/>
                  <a:gd name="T22" fmla="*/ 165 w 4756"/>
                  <a:gd name="T23" fmla="*/ 116 h 1576"/>
                  <a:gd name="T24" fmla="*/ 185 w 4756"/>
                  <a:gd name="T25" fmla="*/ 100 h 1576"/>
                  <a:gd name="T26" fmla="*/ 207 w 4756"/>
                  <a:gd name="T27" fmla="*/ 85 h 1576"/>
                  <a:gd name="T28" fmla="*/ 229 w 4756"/>
                  <a:gd name="T29" fmla="*/ 72 h 1576"/>
                  <a:gd name="T30" fmla="*/ 252 w 4756"/>
                  <a:gd name="T31" fmla="*/ 59 h 1576"/>
                  <a:gd name="T32" fmla="*/ 276 w 4756"/>
                  <a:gd name="T33" fmla="*/ 48 h 1576"/>
                  <a:gd name="T34" fmla="*/ 288 w 4756"/>
                  <a:gd name="T35" fmla="*/ 42 h 1576"/>
                  <a:gd name="T36" fmla="*/ 313 w 4756"/>
                  <a:gd name="T37" fmla="*/ 33 h 1576"/>
                  <a:gd name="T38" fmla="*/ 338 w 4756"/>
                  <a:gd name="T39" fmla="*/ 24 h 1576"/>
                  <a:gd name="T40" fmla="*/ 363 w 4756"/>
                  <a:gd name="T41" fmla="*/ 17 h 1576"/>
                  <a:gd name="T42" fmla="*/ 390 w 4756"/>
                  <a:gd name="T43" fmla="*/ 11 h 1576"/>
                  <a:gd name="T44" fmla="*/ 416 w 4756"/>
                  <a:gd name="T45" fmla="*/ 6 h 1576"/>
                  <a:gd name="T46" fmla="*/ 444 w 4756"/>
                  <a:gd name="T47" fmla="*/ 3 h 1576"/>
                  <a:gd name="T48" fmla="*/ 471 w 4756"/>
                  <a:gd name="T49" fmla="*/ 0 h 1576"/>
                  <a:gd name="T50" fmla="*/ 499 w 4756"/>
                  <a:gd name="T51" fmla="*/ 0 h 1576"/>
                  <a:gd name="T52" fmla="*/ 513 w 4756"/>
                  <a:gd name="T53" fmla="*/ 0 h 1576"/>
                  <a:gd name="T54" fmla="*/ 541 w 4756"/>
                  <a:gd name="T55" fmla="*/ 2 h 1576"/>
                  <a:gd name="T56" fmla="*/ 568 w 4756"/>
                  <a:gd name="T57" fmla="*/ 4 h 1576"/>
                  <a:gd name="T58" fmla="*/ 595 w 4756"/>
                  <a:gd name="T59" fmla="*/ 8 h 1576"/>
                  <a:gd name="T60" fmla="*/ 622 w 4756"/>
                  <a:gd name="T61" fmla="*/ 14 h 1576"/>
                  <a:gd name="T62" fmla="*/ 647 w 4756"/>
                  <a:gd name="T63" fmla="*/ 21 h 1576"/>
                  <a:gd name="T64" fmla="*/ 673 w 4756"/>
                  <a:gd name="T65" fmla="*/ 29 h 1576"/>
                  <a:gd name="T66" fmla="*/ 698 w 4756"/>
                  <a:gd name="T67" fmla="*/ 37 h 1576"/>
                  <a:gd name="T68" fmla="*/ 710 w 4756"/>
                  <a:gd name="T69" fmla="*/ 42 h 1576"/>
                  <a:gd name="T70" fmla="*/ 734 w 4756"/>
                  <a:gd name="T71" fmla="*/ 53 h 1576"/>
                  <a:gd name="T72" fmla="*/ 757 w 4756"/>
                  <a:gd name="T73" fmla="*/ 66 h 1576"/>
                  <a:gd name="T74" fmla="*/ 780 w 4756"/>
                  <a:gd name="T75" fmla="*/ 79 h 1576"/>
                  <a:gd name="T76" fmla="*/ 802 w 4756"/>
                  <a:gd name="T77" fmla="*/ 92 h 1576"/>
                  <a:gd name="T78" fmla="*/ 823 w 4756"/>
                  <a:gd name="T79" fmla="*/ 108 h 1576"/>
                  <a:gd name="T80" fmla="*/ 844 w 4756"/>
                  <a:gd name="T81" fmla="*/ 124 h 1576"/>
                  <a:gd name="T82" fmla="*/ 863 w 4756"/>
                  <a:gd name="T83" fmla="*/ 141 h 1576"/>
                  <a:gd name="T84" fmla="*/ 882 w 4756"/>
                  <a:gd name="T85" fmla="*/ 159 h 1576"/>
                  <a:gd name="T86" fmla="*/ 891 w 4756"/>
                  <a:gd name="T87" fmla="*/ 168 h 1576"/>
                  <a:gd name="T88" fmla="*/ 909 w 4756"/>
                  <a:gd name="T89" fmla="*/ 187 h 1576"/>
                  <a:gd name="T90" fmla="*/ 925 w 4756"/>
                  <a:gd name="T91" fmla="*/ 208 h 1576"/>
                  <a:gd name="T92" fmla="*/ 941 w 4756"/>
                  <a:gd name="T93" fmla="*/ 228 h 1576"/>
                  <a:gd name="T94" fmla="*/ 955 w 4756"/>
                  <a:gd name="T95" fmla="*/ 250 h 1576"/>
                  <a:gd name="T96" fmla="*/ 969 w 4756"/>
                  <a:gd name="T97" fmla="*/ 272 h 1576"/>
                  <a:gd name="T98" fmla="*/ 982 w 4756"/>
                  <a:gd name="T99" fmla="*/ 295 h 1576"/>
                  <a:gd name="T100" fmla="*/ 993 w 4756"/>
                  <a:gd name="T101" fmla="*/ 319 h 1576"/>
                  <a:gd name="T102" fmla="*/ 0 w 4756"/>
                  <a:gd name="T103" fmla="*/ 331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4696198" y="1961122"/>
              <a:ext cx="1608137" cy="1839913"/>
              <a:chOff x="2449" y="2701"/>
              <a:chExt cx="1212" cy="1387"/>
            </a:xfrm>
          </p:grpSpPr>
          <p:sp>
            <p:nvSpPr>
              <p:cNvPr id="23" name="Oval 22"/>
              <p:cNvSpPr>
                <a:spLocks noChangeArrowheads="1"/>
              </p:cNvSpPr>
              <p:nvPr/>
            </p:nvSpPr>
            <p:spPr bwMode="auto">
              <a:xfrm>
                <a:off x="2449" y="3586"/>
                <a:ext cx="1212" cy="50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24" name="Group 23"/>
              <p:cNvGrpSpPr>
                <a:grpSpLocks/>
              </p:cNvGrpSpPr>
              <p:nvPr/>
            </p:nvGrpSpPr>
            <p:grpSpPr bwMode="auto">
              <a:xfrm>
                <a:off x="2459" y="2701"/>
                <a:ext cx="1170" cy="1166"/>
                <a:chOff x="549" y="2205"/>
                <a:chExt cx="1406" cy="1402"/>
              </a:xfrm>
            </p:grpSpPr>
            <p:sp>
              <p:nvSpPr>
                <p:cNvPr id="26" name="Oval 24"/>
                <p:cNvSpPr>
                  <a:spLocks noChangeArrowheads="1"/>
                </p:cNvSpPr>
                <p:nvPr/>
              </p:nvSpPr>
              <p:spPr bwMode="auto">
                <a:xfrm>
                  <a:off x="547" y="2205"/>
                  <a:ext cx="1406" cy="14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2B2B2">
                        <a:gamma/>
                        <a:tint val="39216"/>
                        <a:invGamma/>
                      </a:srgbClr>
                    </a:gs>
                    <a:gs pos="100000">
                      <a:srgbClr val="B2B2B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400" kern="0">
                    <a:solidFill>
                      <a:srgbClr val="8A632A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7" name="Oval 25"/>
                <p:cNvSpPr>
                  <a:spLocks noChangeArrowheads="1"/>
                </p:cNvSpPr>
                <p:nvPr/>
              </p:nvSpPr>
              <p:spPr bwMode="auto">
                <a:xfrm>
                  <a:off x="827" y="2381"/>
                  <a:ext cx="236" cy="23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400" kern="0">
                    <a:solidFill>
                      <a:srgbClr val="8A632A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5" name="Freeform 26"/>
              <p:cNvSpPr>
                <a:spLocks/>
              </p:cNvSpPr>
              <p:nvPr/>
            </p:nvSpPr>
            <p:spPr bwMode="auto">
              <a:xfrm>
                <a:off x="2539" y="2721"/>
                <a:ext cx="998" cy="331"/>
              </a:xfrm>
              <a:custGeom>
                <a:avLst/>
                <a:gdLst>
                  <a:gd name="T0" fmla="*/ 0 w 4756"/>
                  <a:gd name="T1" fmla="*/ 331 h 1576"/>
                  <a:gd name="T2" fmla="*/ 10 w 4756"/>
                  <a:gd name="T3" fmla="*/ 307 h 1576"/>
                  <a:gd name="T4" fmla="*/ 23 w 4756"/>
                  <a:gd name="T5" fmla="*/ 284 h 1576"/>
                  <a:gd name="T6" fmla="*/ 36 w 4756"/>
                  <a:gd name="T7" fmla="*/ 261 h 1576"/>
                  <a:gd name="T8" fmla="*/ 50 w 4756"/>
                  <a:gd name="T9" fmla="*/ 239 h 1576"/>
                  <a:gd name="T10" fmla="*/ 65 w 4756"/>
                  <a:gd name="T11" fmla="*/ 218 h 1576"/>
                  <a:gd name="T12" fmla="*/ 81 w 4756"/>
                  <a:gd name="T13" fmla="*/ 197 h 1576"/>
                  <a:gd name="T14" fmla="*/ 98 w 4756"/>
                  <a:gd name="T15" fmla="*/ 178 h 1576"/>
                  <a:gd name="T16" fmla="*/ 116 w 4756"/>
                  <a:gd name="T17" fmla="*/ 159 h 1576"/>
                  <a:gd name="T18" fmla="*/ 125 w 4756"/>
                  <a:gd name="T19" fmla="*/ 150 h 1576"/>
                  <a:gd name="T20" fmla="*/ 144 w 4756"/>
                  <a:gd name="T21" fmla="*/ 132 h 1576"/>
                  <a:gd name="T22" fmla="*/ 165 w 4756"/>
                  <a:gd name="T23" fmla="*/ 116 h 1576"/>
                  <a:gd name="T24" fmla="*/ 185 w 4756"/>
                  <a:gd name="T25" fmla="*/ 100 h 1576"/>
                  <a:gd name="T26" fmla="*/ 207 w 4756"/>
                  <a:gd name="T27" fmla="*/ 85 h 1576"/>
                  <a:gd name="T28" fmla="*/ 229 w 4756"/>
                  <a:gd name="T29" fmla="*/ 72 h 1576"/>
                  <a:gd name="T30" fmla="*/ 252 w 4756"/>
                  <a:gd name="T31" fmla="*/ 59 h 1576"/>
                  <a:gd name="T32" fmla="*/ 276 w 4756"/>
                  <a:gd name="T33" fmla="*/ 48 h 1576"/>
                  <a:gd name="T34" fmla="*/ 288 w 4756"/>
                  <a:gd name="T35" fmla="*/ 42 h 1576"/>
                  <a:gd name="T36" fmla="*/ 313 w 4756"/>
                  <a:gd name="T37" fmla="*/ 33 h 1576"/>
                  <a:gd name="T38" fmla="*/ 338 w 4756"/>
                  <a:gd name="T39" fmla="*/ 24 h 1576"/>
                  <a:gd name="T40" fmla="*/ 363 w 4756"/>
                  <a:gd name="T41" fmla="*/ 17 h 1576"/>
                  <a:gd name="T42" fmla="*/ 390 w 4756"/>
                  <a:gd name="T43" fmla="*/ 11 h 1576"/>
                  <a:gd name="T44" fmla="*/ 416 w 4756"/>
                  <a:gd name="T45" fmla="*/ 6 h 1576"/>
                  <a:gd name="T46" fmla="*/ 444 w 4756"/>
                  <a:gd name="T47" fmla="*/ 3 h 1576"/>
                  <a:gd name="T48" fmla="*/ 471 w 4756"/>
                  <a:gd name="T49" fmla="*/ 0 h 1576"/>
                  <a:gd name="T50" fmla="*/ 499 w 4756"/>
                  <a:gd name="T51" fmla="*/ 0 h 1576"/>
                  <a:gd name="T52" fmla="*/ 513 w 4756"/>
                  <a:gd name="T53" fmla="*/ 0 h 1576"/>
                  <a:gd name="T54" fmla="*/ 541 w 4756"/>
                  <a:gd name="T55" fmla="*/ 2 h 1576"/>
                  <a:gd name="T56" fmla="*/ 568 w 4756"/>
                  <a:gd name="T57" fmla="*/ 4 h 1576"/>
                  <a:gd name="T58" fmla="*/ 595 w 4756"/>
                  <a:gd name="T59" fmla="*/ 8 h 1576"/>
                  <a:gd name="T60" fmla="*/ 622 w 4756"/>
                  <a:gd name="T61" fmla="*/ 14 h 1576"/>
                  <a:gd name="T62" fmla="*/ 647 w 4756"/>
                  <a:gd name="T63" fmla="*/ 21 h 1576"/>
                  <a:gd name="T64" fmla="*/ 673 w 4756"/>
                  <a:gd name="T65" fmla="*/ 29 h 1576"/>
                  <a:gd name="T66" fmla="*/ 698 w 4756"/>
                  <a:gd name="T67" fmla="*/ 37 h 1576"/>
                  <a:gd name="T68" fmla="*/ 710 w 4756"/>
                  <a:gd name="T69" fmla="*/ 42 h 1576"/>
                  <a:gd name="T70" fmla="*/ 734 w 4756"/>
                  <a:gd name="T71" fmla="*/ 53 h 1576"/>
                  <a:gd name="T72" fmla="*/ 757 w 4756"/>
                  <a:gd name="T73" fmla="*/ 66 h 1576"/>
                  <a:gd name="T74" fmla="*/ 780 w 4756"/>
                  <a:gd name="T75" fmla="*/ 79 h 1576"/>
                  <a:gd name="T76" fmla="*/ 802 w 4756"/>
                  <a:gd name="T77" fmla="*/ 92 h 1576"/>
                  <a:gd name="T78" fmla="*/ 823 w 4756"/>
                  <a:gd name="T79" fmla="*/ 108 h 1576"/>
                  <a:gd name="T80" fmla="*/ 844 w 4756"/>
                  <a:gd name="T81" fmla="*/ 124 h 1576"/>
                  <a:gd name="T82" fmla="*/ 863 w 4756"/>
                  <a:gd name="T83" fmla="*/ 141 h 1576"/>
                  <a:gd name="T84" fmla="*/ 882 w 4756"/>
                  <a:gd name="T85" fmla="*/ 159 h 1576"/>
                  <a:gd name="T86" fmla="*/ 891 w 4756"/>
                  <a:gd name="T87" fmla="*/ 168 h 1576"/>
                  <a:gd name="T88" fmla="*/ 909 w 4756"/>
                  <a:gd name="T89" fmla="*/ 187 h 1576"/>
                  <a:gd name="T90" fmla="*/ 925 w 4756"/>
                  <a:gd name="T91" fmla="*/ 208 h 1576"/>
                  <a:gd name="T92" fmla="*/ 941 w 4756"/>
                  <a:gd name="T93" fmla="*/ 228 h 1576"/>
                  <a:gd name="T94" fmla="*/ 955 w 4756"/>
                  <a:gd name="T95" fmla="*/ 250 h 1576"/>
                  <a:gd name="T96" fmla="*/ 969 w 4756"/>
                  <a:gd name="T97" fmla="*/ 272 h 1576"/>
                  <a:gd name="T98" fmla="*/ 982 w 4756"/>
                  <a:gd name="T99" fmla="*/ 295 h 1576"/>
                  <a:gd name="T100" fmla="*/ 993 w 4756"/>
                  <a:gd name="T101" fmla="*/ 319 h 1576"/>
                  <a:gd name="T102" fmla="*/ 0 w 4756"/>
                  <a:gd name="T103" fmla="*/ 331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 Box 34"/>
            <p:cNvSpPr txBox="1">
              <a:spLocks noChangeArrowheads="1"/>
            </p:cNvSpPr>
            <p:nvPr/>
          </p:nvSpPr>
          <p:spPr bwMode="auto">
            <a:xfrm>
              <a:off x="4823198" y="2302435"/>
              <a:ext cx="1296987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defTabSz="1219170" eaLnBrk="1" hangingPunct="1">
                <a:defRPr/>
              </a:pPr>
              <a:r>
                <a:rPr kumimoji="1" lang="zh-CN" altLang="en-US" sz="1600" kern="0">
                  <a:solidFill>
                    <a:srgbClr val="8A632A"/>
                  </a:solidFill>
                  <a:latin typeface="+mj-ea"/>
                  <a:ea typeface="+mj-ea"/>
                </a:rPr>
                <a:t>单击添加文字</a:t>
              </a:r>
              <a:endParaRPr kumimoji="1" lang="en-US" altLang="ko-KR" sz="1600" kern="0">
                <a:solidFill>
                  <a:srgbClr val="8A632A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Text Box 35"/>
            <p:cNvSpPr txBox="1">
              <a:spLocks noChangeArrowheads="1"/>
            </p:cNvSpPr>
            <p:nvPr/>
          </p:nvSpPr>
          <p:spPr bwMode="auto">
            <a:xfrm>
              <a:off x="6405935" y="2302435"/>
              <a:ext cx="1441450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defTabSz="1219170" eaLnBrk="1" latinLnBrk="1" hangingPunct="1">
                <a:defRPr/>
              </a:pPr>
              <a:r>
                <a:rPr kumimoji="1" lang="zh-CN" altLang="en-US" sz="1600" kern="0">
                  <a:solidFill>
                    <a:srgbClr val="8A632A"/>
                  </a:solidFill>
                  <a:latin typeface="+mj-ea"/>
                  <a:ea typeface="+mj-ea"/>
                </a:rPr>
                <a:t>单击添加文字</a:t>
              </a:r>
              <a:endParaRPr kumimoji="1" lang="en-US" altLang="ko-KR" sz="1600" kern="0">
                <a:solidFill>
                  <a:srgbClr val="8A632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15413" y="1706780"/>
            <a:ext cx="4032251" cy="3341039"/>
            <a:chOff x="611560" y="1280085"/>
            <a:chExt cx="3024188" cy="2505779"/>
          </a:xfrm>
        </p:grpSpPr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611560" y="1280085"/>
              <a:ext cx="3024188" cy="3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133" b="1" kern="0" dirty="0">
                  <a:solidFill>
                    <a:srgbClr val="CC0000"/>
                  </a:solidFill>
                  <a:latin typeface="+mj-ea"/>
                  <a:ea typeface="+mj-ea"/>
                </a:rPr>
                <a:t>单击此处添加标题文字</a:t>
              </a: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611560" y="1640447"/>
              <a:ext cx="3024188" cy="776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zh-CN" altLang="en-US" sz="1333" kern="0" dirty="0">
                  <a:solidFill>
                    <a:srgbClr val="BE8F45"/>
                  </a:solidFill>
                  <a:latin typeface="+mj-ea"/>
                  <a:ea typeface="+mj-ea"/>
                </a:rPr>
                <a:t>单击此处添加文字内容   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zh-CN" altLang="en-US" sz="1333" kern="0" dirty="0">
                  <a:solidFill>
                    <a:srgbClr val="BE8F45"/>
                  </a:solidFill>
                  <a:latin typeface="+mj-ea"/>
                  <a:ea typeface="+mj-ea"/>
                </a:rPr>
                <a:t>单击此处添加文字内容   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zh-CN" altLang="en-US" sz="1333" kern="0" dirty="0">
                  <a:solidFill>
                    <a:srgbClr val="BE8F45"/>
                  </a:solidFill>
                  <a:latin typeface="+mj-ea"/>
                  <a:ea typeface="+mj-ea"/>
                </a:rPr>
                <a:t>单击此处添加文字内容   </a:t>
              </a:r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611560" y="2648510"/>
              <a:ext cx="3024188" cy="3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133" b="1" kern="0" dirty="0">
                  <a:solidFill>
                    <a:srgbClr val="CC0000"/>
                  </a:solidFill>
                  <a:latin typeface="+mj-ea"/>
                  <a:ea typeface="+mj-ea"/>
                </a:rPr>
                <a:t>单击此处添加标题文字</a:t>
              </a: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611560" y="3008872"/>
              <a:ext cx="3024188" cy="776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zh-CN" altLang="en-US" sz="1333" kern="0" dirty="0">
                  <a:solidFill>
                    <a:srgbClr val="BE8F45"/>
                  </a:solidFill>
                  <a:latin typeface="+mj-ea"/>
                  <a:ea typeface="+mj-ea"/>
                </a:rPr>
                <a:t>单击此处添加文字内容   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zh-CN" altLang="en-US" sz="1333" kern="0" dirty="0">
                  <a:solidFill>
                    <a:srgbClr val="BE8F45"/>
                  </a:solidFill>
                  <a:latin typeface="+mj-ea"/>
                  <a:ea typeface="+mj-ea"/>
                </a:rPr>
                <a:t>单击此处添加文字内容   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zh-CN" altLang="en-US" sz="1333" kern="0" dirty="0">
                  <a:solidFill>
                    <a:srgbClr val="BE8F45"/>
                  </a:solidFill>
                  <a:latin typeface="+mj-ea"/>
                  <a:ea typeface="+mj-ea"/>
                </a:rPr>
                <a:t>单击此处添加文字内容   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04031" y="3453030"/>
            <a:ext cx="2614083" cy="2988733"/>
            <a:chOff x="5328023" y="2589772"/>
            <a:chExt cx="1960562" cy="2241550"/>
          </a:xfrm>
        </p:grpSpPr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5328023" y="4020110"/>
              <a:ext cx="1960562" cy="81121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>
                <a:solidFill>
                  <a:srgbClr val="8A632A"/>
                </a:solidFill>
                <a:latin typeface="+mj-ea"/>
                <a:ea typeface="+mj-ea"/>
              </a:endParaRPr>
            </a:p>
          </p:txBody>
        </p:sp>
        <p:grpSp>
          <p:nvGrpSpPr>
            <p:cNvPr id="29" name="Group 28"/>
            <p:cNvGrpSpPr>
              <a:grpSpLocks/>
            </p:cNvGrpSpPr>
            <p:nvPr/>
          </p:nvGrpSpPr>
          <p:grpSpPr bwMode="auto">
            <a:xfrm>
              <a:off x="5343898" y="2589772"/>
              <a:ext cx="1892300" cy="1884363"/>
              <a:chOff x="3275" y="2470"/>
              <a:chExt cx="1192" cy="1187"/>
            </a:xfrm>
          </p:grpSpPr>
          <p:grpSp>
            <p:nvGrpSpPr>
              <p:cNvPr id="30" name="Group 29"/>
              <p:cNvGrpSpPr>
                <a:grpSpLocks/>
              </p:cNvGrpSpPr>
              <p:nvPr/>
            </p:nvGrpSpPr>
            <p:grpSpPr bwMode="auto">
              <a:xfrm>
                <a:off x="3275" y="2470"/>
                <a:ext cx="1192" cy="1187"/>
                <a:chOff x="549" y="2205"/>
                <a:chExt cx="1406" cy="1402"/>
              </a:xfrm>
            </p:grpSpPr>
            <p:sp>
              <p:nvSpPr>
                <p:cNvPr id="33" name="Oval 30"/>
                <p:cNvSpPr>
                  <a:spLocks noChangeArrowheads="1"/>
                </p:cNvSpPr>
                <p:nvPr/>
              </p:nvSpPr>
              <p:spPr bwMode="auto">
                <a:xfrm>
                  <a:off x="549" y="2205"/>
                  <a:ext cx="1406" cy="14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0000"/>
                    </a:gs>
                    <a:gs pos="100000">
                      <a:srgbClr val="CC00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1219170">
                    <a:defRPr/>
                  </a:pPr>
                  <a:endParaRPr lang="zh-CN" altLang="en-US" sz="2400" kern="0">
                    <a:solidFill>
                      <a:srgbClr val="8A632A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4" name="Oval 31"/>
                <p:cNvSpPr>
                  <a:spLocks noChangeArrowheads="1"/>
                </p:cNvSpPr>
                <p:nvPr/>
              </p:nvSpPr>
              <p:spPr bwMode="auto">
                <a:xfrm>
                  <a:off x="827" y="2381"/>
                  <a:ext cx="236" cy="23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defTabSz="1219170">
                    <a:defRPr/>
                  </a:pPr>
                  <a:endParaRPr lang="zh-CN" altLang="en-US" sz="2400" kern="0">
                    <a:solidFill>
                      <a:srgbClr val="8A632A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1" name="Text Box 32"/>
              <p:cNvSpPr txBox="1">
                <a:spLocks noChangeArrowheads="1"/>
              </p:cNvSpPr>
              <p:nvPr/>
            </p:nvSpPr>
            <p:spPr bwMode="auto">
              <a:xfrm>
                <a:off x="3503" y="2840"/>
                <a:ext cx="732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algn="ctr" defTabSz="1219170" eaLnBrk="1" hangingPunct="1">
                  <a:defRPr/>
                </a:pPr>
                <a:r>
                  <a:rPr kumimoji="1" lang="zh-CN" altLang="en-US" sz="2667" kern="0" dirty="0">
                    <a:solidFill>
                      <a:srgbClr val="BE8F45"/>
                    </a:solidFill>
                    <a:latin typeface="+mj-ea"/>
                    <a:ea typeface="+mj-ea"/>
                  </a:rPr>
                  <a:t>单击此处</a:t>
                </a:r>
              </a:p>
              <a:p>
                <a:pPr algn="ctr" defTabSz="1219170" eaLnBrk="1" hangingPunct="1">
                  <a:defRPr/>
                </a:pPr>
                <a:r>
                  <a:rPr kumimoji="1" lang="zh-CN" altLang="en-US" sz="2667" kern="0" dirty="0">
                    <a:solidFill>
                      <a:srgbClr val="BE8F45"/>
                    </a:solidFill>
                    <a:latin typeface="+mj-ea"/>
                    <a:ea typeface="+mj-ea"/>
                  </a:rPr>
                  <a:t>添加文字</a:t>
                </a:r>
                <a:endParaRPr kumimoji="1" lang="en-US" altLang="ko-KR" sz="2667" kern="0" dirty="0">
                  <a:solidFill>
                    <a:srgbClr val="BE8F45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Freeform 33"/>
              <p:cNvSpPr>
                <a:spLocks/>
              </p:cNvSpPr>
              <p:nvPr/>
            </p:nvSpPr>
            <p:spPr bwMode="auto">
              <a:xfrm>
                <a:off x="3357" y="2490"/>
                <a:ext cx="1017" cy="337"/>
              </a:xfrm>
              <a:custGeom>
                <a:avLst/>
                <a:gdLst>
                  <a:gd name="T0" fmla="*/ 0 w 4756"/>
                  <a:gd name="T1" fmla="*/ 337 h 1576"/>
                  <a:gd name="T2" fmla="*/ 11 w 4756"/>
                  <a:gd name="T3" fmla="*/ 313 h 1576"/>
                  <a:gd name="T4" fmla="*/ 23 w 4756"/>
                  <a:gd name="T5" fmla="*/ 289 h 1576"/>
                  <a:gd name="T6" fmla="*/ 36 w 4756"/>
                  <a:gd name="T7" fmla="*/ 266 h 1576"/>
                  <a:gd name="T8" fmla="*/ 51 w 4756"/>
                  <a:gd name="T9" fmla="*/ 243 h 1576"/>
                  <a:gd name="T10" fmla="*/ 66 w 4756"/>
                  <a:gd name="T11" fmla="*/ 222 h 1576"/>
                  <a:gd name="T12" fmla="*/ 83 w 4756"/>
                  <a:gd name="T13" fmla="*/ 201 h 1576"/>
                  <a:gd name="T14" fmla="*/ 100 w 4756"/>
                  <a:gd name="T15" fmla="*/ 181 h 1576"/>
                  <a:gd name="T16" fmla="*/ 118 w 4756"/>
                  <a:gd name="T17" fmla="*/ 162 h 1576"/>
                  <a:gd name="T18" fmla="*/ 127 w 4756"/>
                  <a:gd name="T19" fmla="*/ 152 h 1576"/>
                  <a:gd name="T20" fmla="*/ 147 w 4756"/>
                  <a:gd name="T21" fmla="*/ 135 h 1576"/>
                  <a:gd name="T22" fmla="*/ 168 w 4756"/>
                  <a:gd name="T23" fmla="*/ 118 h 1576"/>
                  <a:gd name="T24" fmla="*/ 189 w 4756"/>
                  <a:gd name="T25" fmla="*/ 102 h 1576"/>
                  <a:gd name="T26" fmla="*/ 211 w 4756"/>
                  <a:gd name="T27" fmla="*/ 87 h 1576"/>
                  <a:gd name="T28" fmla="*/ 234 w 4756"/>
                  <a:gd name="T29" fmla="*/ 73 h 1576"/>
                  <a:gd name="T30" fmla="*/ 257 w 4756"/>
                  <a:gd name="T31" fmla="*/ 60 h 1576"/>
                  <a:gd name="T32" fmla="*/ 281 w 4756"/>
                  <a:gd name="T33" fmla="*/ 49 h 1576"/>
                  <a:gd name="T34" fmla="*/ 294 w 4756"/>
                  <a:gd name="T35" fmla="*/ 43 h 1576"/>
                  <a:gd name="T36" fmla="*/ 319 w 4756"/>
                  <a:gd name="T37" fmla="*/ 33 h 1576"/>
                  <a:gd name="T38" fmla="*/ 344 w 4756"/>
                  <a:gd name="T39" fmla="*/ 25 h 1576"/>
                  <a:gd name="T40" fmla="*/ 370 w 4756"/>
                  <a:gd name="T41" fmla="*/ 17 h 1576"/>
                  <a:gd name="T42" fmla="*/ 397 w 4756"/>
                  <a:gd name="T43" fmla="*/ 11 h 1576"/>
                  <a:gd name="T44" fmla="*/ 424 w 4756"/>
                  <a:gd name="T45" fmla="*/ 6 h 1576"/>
                  <a:gd name="T46" fmla="*/ 452 w 4756"/>
                  <a:gd name="T47" fmla="*/ 3 h 1576"/>
                  <a:gd name="T48" fmla="*/ 480 w 4756"/>
                  <a:gd name="T49" fmla="*/ 0 h 1576"/>
                  <a:gd name="T50" fmla="*/ 508 w 4756"/>
                  <a:gd name="T51" fmla="*/ 0 h 1576"/>
                  <a:gd name="T52" fmla="*/ 523 w 4756"/>
                  <a:gd name="T53" fmla="*/ 0 h 1576"/>
                  <a:gd name="T54" fmla="*/ 551 w 4756"/>
                  <a:gd name="T55" fmla="*/ 2 h 1576"/>
                  <a:gd name="T56" fmla="*/ 579 w 4756"/>
                  <a:gd name="T57" fmla="*/ 4 h 1576"/>
                  <a:gd name="T58" fmla="*/ 606 w 4756"/>
                  <a:gd name="T59" fmla="*/ 9 h 1576"/>
                  <a:gd name="T60" fmla="*/ 633 w 4756"/>
                  <a:gd name="T61" fmla="*/ 14 h 1576"/>
                  <a:gd name="T62" fmla="*/ 659 w 4756"/>
                  <a:gd name="T63" fmla="*/ 21 h 1576"/>
                  <a:gd name="T64" fmla="*/ 686 w 4756"/>
                  <a:gd name="T65" fmla="*/ 29 h 1576"/>
                  <a:gd name="T66" fmla="*/ 711 w 4756"/>
                  <a:gd name="T67" fmla="*/ 38 h 1576"/>
                  <a:gd name="T68" fmla="*/ 723 w 4756"/>
                  <a:gd name="T69" fmla="*/ 43 h 1576"/>
                  <a:gd name="T70" fmla="*/ 748 w 4756"/>
                  <a:gd name="T71" fmla="*/ 54 h 1576"/>
                  <a:gd name="T72" fmla="*/ 772 w 4756"/>
                  <a:gd name="T73" fmla="*/ 67 h 1576"/>
                  <a:gd name="T74" fmla="*/ 795 w 4756"/>
                  <a:gd name="T75" fmla="*/ 80 h 1576"/>
                  <a:gd name="T76" fmla="*/ 817 w 4756"/>
                  <a:gd name="T77" fmla="*/ 94 h 1576"/>
                  <a:gd name="T78" fmla="*/ 839 w 4756"/>
                  <a:gd name="T79" fmla="*/ 109 h 1576"/>
                  <a:gd name="T80" fmla="*/ 860 w 4756"/>
                  <a:gd name="T81" fmla="*/ 126 h 1576"/>
                  <a:gd name="T82" fmla="*/ 880 w 4756"/>
                  <a:gd name="T83" fmla="*/ 143 h 1576"/>
                  <a:gd name="T84" fmla="*/ 899 w 4756"/>
                  <a:gd name="T85" fmla="*/ 162 h 1576"/>
                  <a:gd name="T86" fmla="*/ 908 w 4756"/>
                  <a:gd name="T87" fmla="*/ 171 h 1576"/>
                  <a:gd name="T88" fmla="*/ 926 w 4756"/>
                  <a:gd name="T89" fmla="*/ 191 h 1576"/>
                  <a:gd name="T90" fmla="*/ 943 w 4756"/>
                  <a:gd name="T91" fmla="*/ 211 h 1576"/>
                  <a:gd name="T92" fmla="*/ 959 w 4756"/>
                  <a:gd name="T93" fmla="*/ 232 h 1576"/>
                  <a:gd name="T94" fmla="*/ 973 w 4756"/>
                  <a:gd name="T95" fmla="*/ 254 h 1576"/>
                  <a:gd name="T96" fmla="*/ 987 w 4756"/>
                  <a:gd name="T97" fmla="*/ 277 h 1576"/>
                  <a:gd name="T98" fmla="*/ 1000 w 4756"/>
                  <a:gd name="T99" fmla="*/ 301 h 1576"/>
                  <a:gd name="T100" fmla="*/ 1012 w 4756"/>
                  <a:gd name="T101" fmla="*/ 325 h 1576"/>
                  <a:gd name="T102" fmla="*/ 0 w 4756"/>
                  <a:gd name="T103" fmla="*/ 337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241909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3960">
        <p:fade/>
      </p:transition>
    </mc:Choice>
    <mc:Fallback>
      <p:transition spd="med" advTm="39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单击此处添加目录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577512" y="1035157"/>
            <a:ext cx="4612051" cy="5994243"/>
            <a:chOff x="537369" y="773832"/>
            <a:chExt cx="3675062" cy="4894262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>
              <a:off x="537369" y="4399682"/>
              <a:ext cx="3671887" cy="1268412"/>
            </a:xfrm>
            <a:prstGeom prst="flowChartManualOperation">
              <a:avLst/>
            </a:prstGeom>
            <a:gradFill rotWithShape="1">
              <a:gsLst>
                <a:gs pos="0">
                  <a:srgbClr val="000000">
                    <a:alpha val="20000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538956" y="3102694"/>
              <a:ext cx="3673475" cy="1727200"/>
              <a:chOff x="1728" y="3024"/>
              <a:chExt cx="2304" cy="1080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76767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958056" y="2948707"/>
              <a:ext cx="2832100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1150144" y="2094632"/>
              <a:ext cx="2484437" cy="1373187"/>
              <a:chOff x="2016" y="1944"/>
              <a:chExt cx="1728" cy="936"/>
            </a:xfrm>
          </p:grpSpPr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76767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1418431" y="1926357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677194" y="773832"/>
              <a:ext cx="1430337" cy="1466850"/>
            </a:xfrm>
            <a:custGeom>
              <a:avLst/>
              <a:gdLst>
                <a:gd name="T0" fmla="*/ 1430337 w 576"/>
                <a:gd name="T1" fmla="*/ 1303867 h 648"/>
                <a:gd name="T2" fmla="*/ 1430337 w 576"/>
                <a:gd name="T3" fmla="*/ 1303867 h 648"/>
                <a:gd name="T4" fmla="*/ 1425371 w 576"/>
                <a:gd name="T5" fmla="*/ 1321976 h 648"/>
                <a:gd name="T6" fmla="*/ 1415438 w 576"/>
                <a:gd name="T7" fmla="*/ 1335558 h 648"/>
                <a:gd name="T8" fmla="*/ 1400538 w 576"/>
                <a:gd name="T9" fmla="*/ 1353667 h 648"/>
                <a:gd name="T10" fmla="*/ 1375706 w 576"/>
                <a:gd name="T11" fmla="*/ 1367249 h 648"/>
                <a:gd name="T12" fmla="*/ 1345907 w 576"/>
                <a:gd name="T13" fmla="*/ 1380831 h 648"/>
                <a:gd name="T14" fmla="*/ 1306176 w 576"/>
                <a:gd name="T15" fmla="*/ 1394413 h 648"/>
                <a:gd name="T16" fmla="*/ 1221746 w 576"/>
                <a:gd name="T17" fmla="*/ 1417050 h 648"/>
                <a:gd name="T18" fmla="*/ 1117451 w 576"/>
                <a:gd name="T19" fmla="*/ 1439686 h 648"/>
                <a:gd name="T20" fmla="*/ 993290 w 576"/>
                <a:gd name="T21" fmla="*/ 1453268 h 648"/>
                <a:gd name="T22" fmla="*/ 859195 w 576"/>
                <a:gd name="T23" fmla="*/ 1462323 h 648"/>
                <a:gd name="T24" fmla="*/ 715169 w 576"/>
                <a:gd name="T25" fmla="*/ 1466850 h 648"/>
                <a:gd name="T26" fmla="*/ 715169 w 576"/>
                <a:gd name="T27" fmla="*/ 1466850 h 648"/>
                <a:gd name="T28" fmla="*/ 571142 w 576"/>
                <a:gd name="T29" fmla="*/ 1462323 h 648"/>
                <a:gd name="T30" fmla="*/ 437047 w 576"/>
                <a:gd name="T31" fmla="*/ 1453268 h 648"/>
                <a:gd name="T32" fmla="*/ 312886 w 576"/>
                <a:gd name="T33" fmla="*/ 1439686 h 648"/>
                <a:gd name="T34" fmla="*/ 208591 w 576"/>
                <a:gd name="T35" fmla="*/ 1417050 h 648"/>
                <a:gd name="T36" fmla="*/ 124161 w 576"/>
                <a:gd name="T37" fmla="*/ 1394413 h 648"/>
                <a:gd name="T38" fmla="*/ 84430 w 576"/>
                <a:gd name="T39" fmla="*/ 1380831 h 648"/>
                <a:gd name="T40" fmla="*/ 54631 w 576"/>
                <a:gd name="T41" fmla="*/ 1367249 h 648"/>
                <a:gd name="T42" fmla="*/ 29799 w 576"/>
                <a:gd name="T43" fmla="*/ 1353667 h 648"/>
                <a:gd name="T44" fmla="*/ 14899 w 576"/>
                <a:gd name="T45" fmla="*/ 1335558 h 648"/>
                <a:gd name="T46" fmla="*/ 4966 w 576"/>
                <a:gd name="T47" fmla="*/ 1321976 h 648"/>
                <a:gd name="T48" fmla="*/ 0 w 576"/>
                <a:gd name="T49" fmla="*/ 1303867 h 648"/>
                <a:gd name="T50" fmla="*/ 715169 w 576"/>
                <a:gd name="T51" fmla="*/ 0 h 648"/>
                <a:gd name="T52" fmla="*/ 1430337 w 576"/>
                <a:gd name="T53" fmla="*/ 1303867 h 6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76"/>
                <a:gd name="T82" fmla="*/ 0 h 648"/>
                <a:gd name="T83" fmla="*/ 576 w 576"/>
                <a:gd name="T84" fmla="*/ 648 h 6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76" h="648">
                  <a:moveTo>
                    <a:pt x="576" y="576"/>
                  </a:moveTo>
                  <a:lnTo>
                    <a:pt x="576" y="576"/>
                  </a:lnTo>
                  <a:lnTo>
                    <a:pt x="574" y="584"/>
                  </a:lnTo>
                  <a:lnTo>
                    <a:pt x="570" y="590"/>
                  </a:lnTo>
                  <a:lnTo>
                    <a:pt x="564" y="598"/>
                  </a:lnTo>
                  <a:lnTo>
                    <a:pt x="554" y="604"/>
                  </a:lnTo>
                  <a:lnTo>
                    <a:pt x="542" y="610"/>
                  </a:lnTo>
                  <a:lnTo>
                    <a:pt x="526" y="616"/>
                  </a:lnTo>
                  <a:lnTo>
                    <a:pt x="492" y="626"/>
                  </a:lnTo>
                  <a:lnTo>
                    <a:pt x="450" y="636"/>
                  </a:lnTo>
                  <a:lnTo>
                    <a:pt x="400" y="642"/>
                  </a:lnTo>
                  <a:lnTo>
                    <a:pt x="346" y="646"/>
                  </a:lnTo>
                  <a:lnTo>
                    <a:pt x="288" y="648"/>
                  </a:lnTo>
                  <a:lnTo>
                    <a:pt x="230" y="646"/>
                  </a:lnTo>
                  <a:lnTo>
                    <a:pt x="176" y="642"/>
                  </a:lnTo>
                  <a:lnTo>
                    <a:pt x="126" y="636"/>
                  </a:lnTo>
                  <a:lnTo>
                    <a:pt x="84" y="626"/>
                  </a:lnTo>
                  <a:lnTo>
                    <a:pt x="50" y="616"/>
                  </a:lnTo>
                  <a:lnTo>
                    <a:pt x="34" y="610"/>
                  </a:lnTo>
                  <a:lnTo>
                    <a:pt x="22" y="604"/>
                  </a:lnTo>
                  <a:lnTo>
                    <a:pt x="12" y="598"/>
                  </a:lnTo>
                  <a:lnTo>
                    <a:pt x="6" y="590"/>
                  </a:lnTo>
                  <a:lnTo>
                    <a:pt x="2" y="584"/>
                  </a:lnTo>
                  <a:lnTo>
                    <a:pt x="0" y="576"/>
                  </a:lnTo>
                  <a:lnTo>
                    <a:pt x="288" y="0"/>
                  </a:lnTo>
                  <a:lnTo>
                    <a:pt x="576" y="576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CC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887336" y="1699344"/>
              <a:ext cx="960840" cy="3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defTabSz="1219170" eaLnBrk="1" latinLnBrk="1" hangingPunct="1">
                <a:defRPr/>
              </a:pPr>
              <a:r>
                <a:rPr kumimoji="1" lang="zh-CN" altLang="en-US" sz="2133" kern="0">
                  <a:solidFill>
                    <a:srgbClr val="FFFFFF"/>
                  </a:solidFill>
                  <a:latin typeface="+mj-ea"/>
                  <a:ea typeface="+mj-ea"/>
                </a:rPr>
                <a:t>添加文字</a:t>
              </a:r>
            </a:p>
          </p:txBody>
        </p:sp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1626647" y="2802657"/>
              <a:ext cx="152349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defTabSz="1219170" eaLnBrk="1" latinLnBrk="1" hangingPunct="1">
                <a:defRPr/>
              </a:pPr>
              <a:r>
                <a:rPr kumimoji="1" lang="zh-CN" altLang="en-US" sz="2400" kern="0">
                  <a:solidFill>
                    <a:srgbClr val="8A632A"/>
                  </a:solidFill>
                  <a:latin typeface="+mj-ea"/>
                  <a:ea typeface="+mj-ea"/>
                </a:rPr>
                <a:t>单击添加文字</a:t>
              </a: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1625059" y="4134569"/>
              <a:ext cx="152349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defTabSz="1219170" eaLnBrk="1" latinLnBrk="1" hangingPunct="1">
                <a:defRPr/>
              </a:pPr>
              <a:r>
                <a:rPr kumimoji="1" lang="zh-CN" altLang="en-US" sz="2400" kern="0">
                  <a:solidFill>
                    <a:srgbClr val="8A632A"/>
                  </a:solidFill>
                  <a:latin typeface="+mj-ea"/>
                  <a:ea typeface="+mj-ea"/>
                </a:rPr>
                <a:t>单击添加文字</a:t>
              </a:r>
            </a:p>
          </p:txBody>
        </p:sp>
      </p:grp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6909643" y="1440334"/>
            <a:ext cx="2880784" cy="1298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latinLnBrk="1">
              <a:lnSpc>
                <a:spcPct val="140000"/>
              </a:lnSpc>
              <a:defRPr/>
            </a:pPr>
            <a:r>
              <a:rPr kumimoji="1" lang="zh-CN" altLang="en-US" sz="2133" b="1" kern="0" dirty="0">
                <a:solidFill>
                  <a:srgbClr val="C00000"/>
                </a:solidFill>
                <a:latin typeface="+mj-ea"/>
                <a:ea typeface="+mj-ea"/>
              </a:rPr>
              <a:t>单击此处添加文字</a:t>
            </a:r>
          </a:p>
          <a:p>
            <a:pPr algn="r" latinLnBrk="1">
              <a:lnSpc>
                <a:spcPct val="140000"/>
              </a:lnSpc>
              <a:defRPr/>
            </a:pPr>
            <a:r>
              <a:rPr kumimoji="1" lang="zh-CN" altLang="en-US" sz="1867" b="1" kern="0" dirty="0">
                <a:solidFill>
                  <a:srgbClr val="C00000"/>
                </a:solidFill>
                <a:latin typeface="+mj-ea"/>
                <a:ea typeface="+mj-ea"/>
              </a:rPr>
              <a:t>单击此处添加文字内容  </a:t>
            </a:r>
          </a:p>
          <a:p>
            <a:pPr algn="r" latinLnBrk="1">
              <a:lnSpc>
                <a:spcPct val="120000"/>
              </a:lnSpc>
              <a:defRPr/>
            </a:pPr>
            <a:r>
              <a:rPr kumimoji="1" lang="zh-CN" altLang="en-US" sz="1867" b="1" kern="0" dirty="0">
                <a:solidFill>
                  <a:srgbClr val="C00000"/>
                </a:solidFill>
                <a:latin typeface="+mj-ea"/>
                <a:ea typeface="+mj-ea"/>
              </a:rPr>
              <a:t>单击此处添加文字内容</a:t>
            </a: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6909643" y="4890500"/>
            <a:ext cx="2880784" cy="107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latinLnBrk="1">
              <a:lnSpc>
                <a:spcPct val="120000"/>
              </a:lnSpc>
              <a:defRPr/>
            </a:pPr>
            <a:r>
              <a:rPr kumimoji="1" lang="zh-CN" altLang="en-US" sz="1867" kern="0">
                <a:solidFill>
                  <a:srgbClr val="8A632A"/>
                </a:solidFill>
                <a:latin typeface="+mj-ea"/>
                <a:ea typeface="+mj-ea"/>
              </a:rPr>
              <a:t>单击此处添加文字</a:t>
            </a:r>
          </a:p>
          <a:p>
            <a:pPr algn="r" latinLnBrk="1">
              <a:lnSpc>
                <a:spcPct val="140000"/>
              </a:lnSpc>
              <a:defRPr/>
            </a:pPr>
            <a:r>
              <a:rPr kumimoji="1" lang="zh-CN" altLang="en-US" sz="1600" kern="0">
                <a:solidFill>
                  <a:srgbClr val="8A632A"/>
                </a:solidFill>
                <a:latin typeface="+mj-ea"/>
                <a:ea typeface="+mj-ea"/>
              </a:rPr>
              <a:t>单击此处添加文字内容  </a:t>
            </a:r>
          </a:p>
          <a:p>
            <a:pPr algn="r" latinLnBrk="1">
              <a:lnSpc>
                <a:spcPct val="120000"/>
              </a:lnSpc>
              <a:defRPr/>
            </a:pPr>
            <a:r>
              <a:rPr kumimoji="1" lang="zh-CN" altLang="en-US" sz="1600" kern="0">
                <a:solidFill>
                  <a:srgbClr val="8A632A"/>
                </a:solidFill>
                <a:latin typeface="+mj-ea"/>
                <a:ea typeface="+mj-ea"/>
              </a:rPr>
              <a:t>单击此处添加文字内容  </a:t>
            </a:r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6909643" y="3201400"/>
            <a:ext cx="2880784" cy="107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latinLnBrk="1">
              <a:lnSpc>
                <a:spcPct val="120000"/>
              </a:lnSpc>
              <a:defRPr/>
            </a:pPr>
            <a:r>
              <a:rPr kumimoji="1" lang="zh-CN" altLang="en-US" sz="1867" kern="0">
                <a:solidFill>
                  <a:srgbClr val="8A632A"/>
                </a:solidFill>
                <a:latin typeface="+mj-ea"/>
                <a:ea typeface="+mj-ea"/>
              </a:rPr>
              <a:t>单击此处添加文字</a:t>
            </a:r>
          </a:p>
          <a:p>
            <a:pPr algn="r" latinLnBrk="1">
              <a:lnSpc>
                <a:spcPct val="140000"/>
              </a:lnSpc>
              <a:defRPr/>
            </a:pPr>
            <a:r>
              <a:rPr kumimoji="1" lang="zh-CN" altLang="en-US" sz="1600" kern="0">
                <a:solidFill>
                  <a:srgbClr val="8A632A"/>
                </a:solidFill>
                <a:latin typeface="+mj-ea"/>
                <a:ea typeface="+mj-ea"/>
              </a:rPr>
              <a:t>单击此处添加文字内容  </a:t>
            </a:r>
          </a:p>
          <a:p>
            <a:pPr algn="r" latinLnBrk="1">
              <a:lnSpc>
                <a:spcPct val="120000"/>
              </a:lnSpc>
              <a:defRPr/>
            </a:pPr>
            <a:r>
              <a:rPr kumimoji="1" lang="zh-CN" altLang="en-US" sz="1600" kern="0">
                <a:solidFill>
                  <a:srgbClr val="8A632A"/>
                </a:solidFill>
                <a:latin typeface="+mj-ea"/>
                <a:ea typeface="+mj-ea"/>
              </a:rPr>
              <a:t>单击此处添加文字内容  </a:t>
            </a:r>
          </a:p>
        </p:txBody>
      </p:sp>
      <p:grpSp>
        <p:nvGrpSpPr>
          <p:cNvPr id="19" name="Group 19"/>
          <p:cNvGrpSpPr>
            <a:grpSpLocks/>
          </p:cNvGrpSpPr>
          <p:nvPr/>
        </p:nvGrpSpPr>
        <p:grpSpPr bwMode="auto">
          <a:xfrm>
            <a:off x="4317355" y="1994900"/>
            <a:ext cx="5739085" cy="3337984"/>
            <a:chOff x="1858" y="1674"/>
            <a:chExt cx="3266" cy="1577"/>
          </a:xfrm>
        </p:grpSpPr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25400" cap="rnd">
              <a:solidFill>
                <a:srgbClr val="BE8F45"/>
              </a:solidFill>
              <a:prstDash val="sysDot"/>
              <a:round/>
              <a:headEnd type="triangle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1858" y="1674"/>
              <a:ext cx="3266" cy="0"/>
            </a:xfrm>
            <a:prstGeom prst="line">
              <a:avLst/>
            </a:prstGeom>
            <a:noFill/>
            <a:ln w="25400" cap="rnd">
              <a:solidFill>
                <a:srgbClr val="CC0000"/>
              </a:solidFill>
              <a:prstDash val="sysDot"/>
              <a:round/>
              <a:headEnd type="triangle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25400" cap="rnd">
              <a:solidFill>
                <a:srgbClr val="BE8F45"/>
              </a:solidFill>
              <a:prstDash val="sysDot"/>
              <a:round/>
              <a:headEnd type="triangle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11684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316">
        <p:fade/>
      </p:transition>
    </mc:Choice>
    <mc:Fallback>
      <p:transition spd="med" advTm="23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过渡页</a:t>
            </a:r>
          </a:p>
        </p:txBody>
      </p:sp>
      <p:sp>
        <p:nvSpPr>
          <p:cNvPr id="13" name="矩形 25"/>
          <p:cNvSpPr/>
          <p:nvPr/>
        </p:nvSpPr>
        <p:spPr>
          <a:xfrm rot="21157377">
            <a:off x="2558886" y="4243261"/>
            <a:ext cx="8451598" cy="589468"/>
          </a:xfrm>
          <a:custGeom>
            <a:avLst/>
            <a:gdLst>
              <a:gd name="connsiteX0" fmla="*/ 0 w 6281010"/>
              <a:gd name="connsiteY0" fmla="*/ 0 h 432048"/>
              <a:gd name="connsiteX1" fmla="*/ 6281010 w 6281010"/>
              <a:gd name="connsiteY1" fmla="*/ 0 h 432048"/>
              <a:gd name="connsiteX2" fmla="*/ 6281010 w 6281010"/>
              <a:gd name="connsiteY2" fmla="*/ 432048 h 432048"/>
              <a:gd name="connsiteX3" fmla="*/ 0 w 6281010"/>
              <a:gd name="connsiteY3" fmla="*/ 432048 h 432048"/>
              <a:gd name="connsiteX4" fmla="*/ 0 w 6281010"/>
              <a:gd name="connsiteY4" fmla="*/ 0 h 432048"/>
              <a:gd name="connsiteX0" fmla="*/ 0 w 6281010"/>
              <a:gd name="connsiteY0" fmla="*/ 0 h 435379"/>
              <a:gd name="connsiteX1" fmla="*/ 6281010 w 6281010"/>
              <a:gd name="connsiteY1" fmla="*/ 0 h 435379"/>
              <a:gd name="connsiteX2" fmla="*/ 6232556 w 6281010"/>
              <a:gd name="connsiteY2" fmla="*/ 435379 h 435379"/>
              <a:gd name="connsiteX3" fmla="*/ 0 w 6281010"/>
              <a:gd name="connsiteY3" fmla="*/ 432048 h 435379"/>
              <a:gd name="connsiteX4" fmla="*/ 0 w 6281010"/>
              <a:gd name="connsiteY4" fmla="*/ 0 h 435379"/>
              <a:gd name="connsiteX0" fmla="*/ 66123 w 6281010"/>
              <a:gd name="connsiteY0" fmla="*/ 8561 h 435379"/>
              <a:gd name="connsiteX1" fmla="*/ 6281010 w 6281010"/>
              <a:gd name="connsiteY1" fmla="*/ 0 h 435379"/>
              <a:gd name="connsiteX2" fmla="*/ 6232556 w 6281010"/>
              <a:gd name="connsiteY2" fmla="*/ 435379 h 435379"/>
              <a:gd name="connsiteX3" fmla="*/ 0 w 6281010"/>
              <a:gd name="connsiteY3" fmla="*/ 432048 h 435379"/>
              <a:gd name="connsiteX4" fmla="*/ 66123 w 6281010"/>
              <a:gd name="connsiteY4" fmla="*/ 8561 h 43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81010" h="435379">
                <a:moveTo>
                  <a:pt x="66123" y="8561"/>
                </a:moveTo>
                <a:lnTo>
                  <a:pt x="6281010" y="0"/>
                </a:lnTo>
                <a:lnTo>
                  <a:pt x="6232556" y="435379"/>
                </a:lnTo>
                <a:lnTo>
                  <a:pt x="0" y="432048"/>
                </a:lnTo>
                <a:lnTo>
                  <a:pt x="66123" y="8561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4" name="矩形 24"/>
          <p:cNvSpPr/>
          <p:nvPr/>
        </p:nvSpPr>
        <p:spPr>
          <a:xfrm rot="20776586">
            <a:off x="4998361" y="3146402"/>
            <a:ext cx="4643594" cy="584959"/>
          </a:xfrm>
          <a:custGeom>
            <a:avLst/>
            <a:gdLst>
              <a:gd name="connsiteX0" fmla="*/ 0 w 3450272"/>
              <a:gd name="connsiteY0" fmla="*/ 0 h 432048"/>
              <a:gd name="connsiteX1" fmla="*/ 3450272 w 3450272"/>
              <a:gd name="connsiteY1" fmla="*/ 0 h 432048"/>
              <a:gd name="connsiteX2" fmla="*/ 3450272 w 3450272"/>
              <a:gd name="connsiteY2" fmla="*/ 432048 h 432048"/>
              <a:gd name="connsiteX3" fmla="*/ 0 w 3450272"/>
              <a:gd name="connsiteY3" fmla="*/ 432048 h 432048"/>
              <a:gd name="connsiteX4" fmla="*/ 0 w 3450272"/>
              <a:gd name="connsiteY4" fmla="*/ 0 h 432048"/>
              <a:gd name="connsiteX0" fmla="*/ 0 w 3450272"/>
              <a:gd name="connsiteY0" fmla="*/ 0 h 432048"/>
              <a:gd name="connsiteX1" fmla="*/ 3450272 w 3450272"/>
              <a:gd name="connsiteY1" fmla="*/ 0 h 432048"/>
              <a:gd name="connsiteX2" fmla="*/ 3355481 w 3450272"/>
              <a:gd name="connsiteY2" fmla="*/ 418705 h 432048"/>
              <a:gd name="connsiteX3" fmla="*/ 0 w 3450272"/>
              <a:gd name="connsiteY3" fmla="*/ 432048 h 432048"/>
              <a:gd name="connsiteX4" fmla="*/ 0 w 3450272"/>
              <a:gd name="connsiteY4" fmla="*/ 0 h 432048"/>
              <a:gd name="connsiteX0" fmla="*/ 104044 w 3450272"/>
              <a:gd name="connsiteY0" fmla="*/ 15603 h 432048"/>
              <a:gd name="connsiteX1" fmla="*/ 3450272 w 3450272"/>
              <a:gd name="connsiteY1" fmla="*/ 0 h 432048"/>
              <a:gd name="connsiteX2" fmla="*/ 3355481 w 3450272"/>
              <a:gd name="connsiteY2" fmla="*/ 418705 h 432048"/>
              <a:gd name="connsiteX3" fmla="*/ 0 w 3450272"/>
              <a:gd name="connsiteY3" fmla="*/ 432048 h 432048"/>
              <a:gd name="connsiteX4" fmla="*/ 104044 w 3450272"/>
              <a:gd name="connsiteY4" fmla="*/ 15603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0272" h="432048">
                <a:moveTo>
                  <a:pt x="104044" y="15603"/>
                </a:moveTo>
                <a:lnTo>
                  <a:pt x="3450272" y="0"/>
                </a:lnTo>
                <a:lnTo>
                  <a:pt x="3355481" y="418705"/>
                </a:lnTo>
                <a:lnTo>
                  <a:pt x="0" y="432048"/>
                </a:lnTo>
                <a:lnTo>
                  <a:pt x="104044" y="15603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5" name="矩形 22"/>
          <p:cNvSpPr/>
          <p:nvPr/>
        </p:nvSpPr>
        <p:spPr>
          <a:xfrm rot="20550569">
            <a:off x="3540746" y="2006979"/>
            <a:ext cx="3844976" cy="584959"/>
          </a:xfrm>
          <a:custGeom>
            <a:avLst/>
            <a:gdLst>
              <a:gd name="connsiteX0" fmla="*/ 0 w 2852691"/>
              <a:gd name="connsiteY0" fmla="*/ 0 h 432048"/>
              <a:gd name="connsiteX1" fmla="*/ 2852691 w 2852691"/>
              <a:gd name="connsiteY1" fmla="*/ 0 h 432048"/>
              <a:gd name="connsiteX2" fmla="*/ 2852691 w 2852691"/>
              <a:gd name="connsiteY2" fmla="*/ 432048 h 432048"/>
              <a:gd name="connsiteX3" fmla="*/ 0 w 2852691"/>
              <a:gd name="connsiteY3" fmla="*/ 432048 h 432048"/>
              <a:gd name="connsiteX4" fmla="*/ 0 w 2852691"/>
              <a:gd name="connsiteY4" fmla="*/ 0 h 432048"/>
              <a:gd name="connsiteX0" fmla="*/ 0 w 2852691"/>
              <a:gd name="connsiteY0" fmla="*/ 0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0 w 2852691"/>
              <a:gd name="connsiteY4" fmla="*/ 0 h 432048"/>
              <a:gd name="connsiteX0" fmla="*/ 145023 w 2852691"/>
              <a:gd name="connsiteY0" fmla="*/ 25726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145023 w 2852691"/>
              <a:gd name="connsiteY4" fmla="*/ 25726 h 432048"/>
              <a:gd name="connsiteX0" fmla="*/ 129093 w 2852691"/>
              <a:gd name="connsiteY0" fmla="*/ 34022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129093 w 2852691"/>
              <a:gd name="connsiteY4" fmla="*/ 34022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691" h="432048">
                <a:moveTo>
                  <a:pt x="129093" y="34022"/>
                </a:moveTo>
                <a:lnTo>
                  <a:pt x="2852691" y="0"/>
                </a:lnTo>
                <a:lnTo>
                  <a:pt x="2720112" y="430217"/>
                </a:lnTo>
                <a:lnTo>
                  <a:pt x="0" y="432048"/>
                </a:lnTo>
                <a:lnTo>
                  <a:pt x="129093" y="34022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5480" y="1450675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 smtClean="0">
                <a:solidFill>
                  <a:srgbClr val="FFD478"/>
                </a:solidFill>
              </a:rPr>
              <a:t>一  单击此处添加标题</a:t>
            </a:r>
            <a:endParaRPr lang="zh-CN" altLang="en-US" sz="2200" b="1" dirty="0">
              <a:solidFill>
                <a:srgbClr val="FFD478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23933" y="2569245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二  单击此处添加标题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139568" y="3687814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三  单击此处添加标题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2625036" y="4788257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四  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96534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915">
        <p:fade/>
      </p:transition>
    </mc:Choice>
    <mc:Fallback>
      <p:transition spd="med" advTm="29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40741E-7 L 0.04688 -0.28565 " pathEditMode="relative" rAng="0" ptsTypes="AA">
                                      <p:cBhvr>
                                        <p:cTn id="3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1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6053" y="1268760"/>
            <a:ext cx="3650565" cy="4359629"/>
            <a:chOff x="4195436" y="1412776"/>
            <a:chExt cx="3650565" cy="4359629"/>
          </a:xfrm>
        </p:grpSpPr>
        <p:sp>
          <p:nvSpPr>
            <p:cNvPr id="7" name="AutoShape 5"/>
            <p:cNvSpPr>
              <a:spLocks noChangeAspect="1" noChangeArrowheads="1"/>
            </p:cNvSpPr>
            <p:nvPr/>
          </p:nvSpPr>
          <p:spPr bwMode="auto">
            <a:xfrm flipH="1">
              <a:off x="4195436" y="1412776"/>
              <a:ext cx="3650565" cy="367694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8900000" scaled="1"/>
            </a:gradFill>
            <a:ln w="9525" cap="flat" cmpd="sng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/>
          </p:nvSpPr>
          <p:spPr bwMode="auto">
            <a:xfrm rot="14640000" flipH="1">
              <a:off x="4922246" y="3273308"/>
              <a:ext cx="2480049" cy="2518145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8900000" scaled="1"/>
            </a:gradFill>
            <a:ln w="9525" cap="flat" cmpd="sng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AutoShape 7"/>
            <p:cNvSpPr>
              <a:spLocks noChangeAspect="1" noChangeArrowheads="1"/>
            </p:cNvSpPr>
            <p:nvPr/>
          </p:nvSpPr>
          <p:spPr bwMode="auto">
            <a:xfrm rot="7680000" flipH="1">
              <a:off x="6009654" y="3231846"/>
              <a:ext cx="1811514" cy="1844924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8900000" scaled="1"/>
            </a:gradFill>
            <a:ln w="9525" cap="flat" cmpd="sng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AutoShape 8"/>
            <p:cNvSpPr>
              <a:spLocks noChangeAspect="1" noChangeArrowheads="1"/>
            </p:cNvSpPr>
            <p:nvPr/>
          </p:nvSpPr>
          <p:spPr bwMode="auto">
            <a:xfrm rot="600000">
              <a:off x="5730163" y="3226312"/>
              <a:ext cx="1229949" cy="1213067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FF9900"/>
                </a:gs>
              </a:gsLst>
              <a:path path="shape">
                <a:fillToRect l="50000" t="50000" r="50000" b="50000"/>
              </a:path>
            </a:gradFill>
            <a:ln w="9525" cap="flat" cmpd="sng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2" name="Line 10"/>
          <p:cNvSpPr>
            <a:spLocks noChangeAspect="1" noChangeShapeType="1"/>
          </p:cNvSpPr>
          <p:nvPr/>
        </p:nvSpPr>
        <p:spPr bwMode="auto">
          <a:xfrm flipH="1">
            <a:off x="2525190" y="2950880"/>
            <a:ext cx="3128378" cy="674"/>
          </a:xfrm>
          <a:prstGeom prst="line">
            <a:avLst/>
          </a:prstGeom>
          <a:noFill/>
          <a:ln w="9525" cap="flat" cmpd="sng">
            <a:solidFill>
              <a:srgbClr val="A27532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3" name="Rectangle 11"/>
          <p:cNvSpPr>
            <a:spLocks noChangeAspect="1" noChangeArrowheads="1"/>
          </p:cNvSpPr>
          <p:nvPr/>
        </p:nvSpPr>
        <p:spPr bwMode="auto">
          <a:xfrm>
            <a:off x="2525190" y="2518219"/>
            <a:ext cx="3299731" cy="447174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1219170">
              <a:lnSpc>
                <a:spcPct val="120000"/>
              </a:lnSpc>
              <a:defRPr/>
            </a:pPr>
            <a:r>
              <a:rPr lang="zh-CN" altLang="en-US" sz="2133" b="1" kern="0" dirty="0">
                <a:solidFill>
                  <a:srgbClr val="A27532"/>
                </a:solidFill>
                <a:ea typeface="黑体" pitchFamily="2" charset="-122"/>
              </a:rPr>
              <a:t>单击添加文字内容</a:t>
            </a:r>
          </a:p>
        </p:txBody>
      </p:sp>
      <p:sp>
        <p:nvSpPr>
          <p:cNvPr id="14" name="Line 12"/>
          <p:cNvSpPr>
            <a:spLocks noChangeAspect="1" noChangeShapeType="1"/>
          </p:cNvSpPr>
          <p:nvPr/>
        </p:nvSpPr>
        <p:spPr bwMode="auto">
          <a:xfrm flipH="1">
            <a:off x="2294913" y="4010292"/>
            <a:ext cx="3420965" cy="674"/>
          </a:xfrm>
          <a:prstGeom prst="line">
            <a:avLst/>
          </a:prstGeom>
          <a:noFill/>
          <a:ln w="9525" cap="flat" cmpd="sng">
            <a:solidFill>
              <a:srgbClr val="A27532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5" name="Rectangle 13"/>
          <p:cNvSpPr>
            <a:spLocks noChangeAspect="1" noChangeArrowheads="1"/>
          </p:cNvSpPr>
          <p:nvPr/>
        </p:nvSpPr>
        <p:spPr bwMode="auto">
          <a:xfrm>
            <a:off x="2294913" y="3587740"/>
            <a:ext cx="2889297" cy="4474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1219170">
              <a:lnSpc>
                <a:spcPct val="120000"/>
              </a:lnSpc>
              <a:defRPr/>
            </a:pPr>
            <a:r>
              <a:rPr lang="zh-CN" altLang="en-US" sz="2133" b="1" kern="0">
                <a:solidFill>
                  <a:srgbClr val="A27532"/>
                </a:solidFill>
                <a:ea typeface="黑体" pitchFamily="2" charset="-122"/>
              </a:rPr>
              <a:t>单击此添加文字内容</a:t>
            </a:r>
          </a:p>
        </p:txBody>
      </p:sp>
      <p:sp>
        <p:nvSpPr>
          <p:cNvPr id="16" name="Line 14"/>
          <p:cNvSpPr>
            <a:spLocks noChangeAspect="1" noChangeShapeType="1"/>
          </p:cNvSpPr>
          <p:nvPr/>
        </p:nvSpPr>
        <p:spPr bwMode="auto">
          <a:xfrm flipH="1" flipV="1">
            <a:off x="6582803" y="3500804"/>
            <a:ext cx="3238776" cy="11457"/>
          </a:xfrm>
          <a:prstGeom prst="line">
            <a:avLst/>
          </a:prstGeom>
          <a:noFill/>
          <a:ln w="9525" cap="flat" cmpd="sng">
            <a:solidFill>
              <a:srgbClr val="A27532"/>
            </a:solidFill>
            <a:round/>
            <a:headEnd/>
            <a:tailEnd type="oval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7" name="Line 15"/>
          <p:cNvSpPr>
            <a:spLocks noChangeAspect="1" noChangeShapeType="1"/>
          </p:cNvSpPr>
          <p:nvPr/>
        </p:nvSpPr>
        <p:spPr bwMode="auto">
          <a:xfrm flipH="1">
            <a:off x="6584157" y="4564933"/>
            <a:ext cx="3313954" cy="674"/>
          </a:xfrm>
          <a:prstGeom prst="line">
            <a:avLst/>
          </a:prstGeom>
          <a:noFill/>
          <a:ln w="9525" cap="flat" cmpd="sng">
            <a:solidFill>
              <a:srgbClr val="A27532"/>
            </a:solidFill>
            <a:round/>
            <a:headEnd/>
            <a:tailEnd type="oval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8" name="Rectangle 16"/>
          <p:cNvSpPr>
            <a:spLocks noChangeAspect="1" noChangeArrowheads="1"/>
          </p:cNvSpPr>
          <p:nvPr/>
        </p:nvSpPr>
        <p:spPr bwMode="auto">
          <a:xfrm>
            <a:off x="7671199" y="4122838"/>
            <a:ext cx="2889297" cy="4474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1219170">
              <a:lnSpc>
                <a:spcPct val="120000"/>
              </a:lnSpc>
              <a:defRPr/>
            </a:pPr>
            <a:r>
              <a:rPr lang="zh-CN" altLang="en-US" sz="2133" b="1" kern="0" dirty="0">
                <a:solidFill>
                  <a:srgbClr val="A27532"/>
                </a:solidFill>
                <a:ea typeface="黑体" pitchFamily="2" charset="-122"/>
              </a:rPr>
              <a:t>单击添加文字内容</a:t>
            </a:r>
          </a:p>
        </p:txBody>
      </p:sp>
      <p:sp>
        <p:nvSpPr>
          <p:cNvPr id="19" name="Rectangle 17"/>
          <p:cNvSpPr>
            <a:spLocks noChangeAspect="1" noChangeArrowheads="1"/>
          </p:cNvSpPr>
          <p:nvPr/>
        </p:nvSpPr>
        <p:spPr bwMode="auto">
          <a:xfrm>
            <a:off x="7671199" y="3129470"/>
            <a:ext cx="2889297" cy="4474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1219170">
              <a:lnSpc>
                <a:spcPct val="120000"/>
              </a:lnSpc>
              <a:defRPr/>
            </a:pPr>
            <a:r>
              <a:rPr lang="zh-CN" altLang="en-US" sz="2133" b="1" kern="0">
                <a:solidFill>
                  <a:srgbClr val="A27532"/>
                </a:solidFill>
                <a:ea typeface="黑体" pitchFamily="2" charset="-122"/>
              </a:rPr>
              <a:t>单击添加文字内容</a:t>
            </a:r>
          </a:p>
        </p:txBody>
      </p:sp>
      <p:sp>
        <p:nvSpPr>
          <p:cNvPr id="20" name="标题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632514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316">
        <p:fade/>
      </p:transition>
    </mc:Choice>
    <mc:Fallback>
      <p:transition spd="med" advTm="23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6" grpId="0" animBg="1"/>
      <p:bldP spid="17" grpId="0" animBg="1"/>
      <p:bldP spid="18" grpId="0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47595" y="1604798"/>
            <a:ext cx="3901396" cy="4459279"/>
            <a:chOff x="2056532" y="1459539"/>
            <a:chExt cx="2926047" cy="3344459"/>
          </a:xfrm>
        </p:grpSpPr>
        <p:sp>
          <p:nvSpPr>
            <p:cNvPr id="6" name="Oval 6"/>
            <p:cNvSpPr>
              <a:spLocks noChangeAspect="1" noChangeArrowheads="1"/>
            </p:cNvSpPr>
            <p:nvPr/>
          </p:nvSpPr>
          <p:spPr bwMode="auto">
            <a:xfrm>
              <a:off x="2056532" y="4229893"/>
              <a:ext cx="2926047" cy="57410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3999"/>
                  </a:srgbClr>
                </a:gs>
                <a:gs pos="100000">
                  <a:srgbClr val="000000">
                    <a:gamma/>
                    <a:tint val="57647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Oval 7"/>
            <p:cNvSpPr>
              <a:spLocks noChangeAspect="1" noChangeArrowheads="1"/>
            </p:cNvSpPr>
            <p:nvPr/>
          </p:nvSpPr>
          <p:spPr bwMode="auto">
            <a:xfrm>
              <a:off x="2127651" y="1598580"/>
              <a:ext cx="2687290" cy="2676165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rot="10800000" vert="eaVert" wrap="none" lIns="120000" tIns="62400" rIns="120000" bIns="62400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8" name="Group 8"/>
            <p:cNvGrpSpPr>
              <a:grpSpLocks noChangeAspect="1"/>
            </p:cNvGrpSpPr>
            <p:nvPr/>
          </p:nvGrpSpPr>
          <p:grpSpPr bwMode="auto">
            <a:xfrm>
              <a:off x="2096156" y="1459539"/>
              <a:ext cx="2750281" cy="2864045"/>
              <a:chOff x="0" y="0"/>
              <a:chExt cx="1558" cy="1655"/>
            </a:xfrm>
          </p:grpSpPr>
          <p:pic>
            <p:nvPicPr>
              <p:cNvPr id="10" name="Picture 9" descr="그림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56"/>
                <a:ext cx="1558" cy="1599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1" name="Oval 10"/>
              <p:cNvSpPr>
                <a:spLocks noChangeAspect="1" noChangeArrowheads="1"/>
              </p:cNvSpPr>
              <p:nvPr/>
            </p:nvSpPr>
            <p:spPr bwMode="auto">
              <a:xfrm>
                <a:off x="518" y="0"/>
                <a:ext cx="443" cy="45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defTabSz="1219170" latinLnBrk="1">
                  <a:defRPr/>
                </a:pPr>
                <a:endParaRPr lang="zh-CN" altLang="zh-CN" sz="2400" kern="0">
                  <a:solidFill>
                    <a:sysClr val="windowText" lastClr="000000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9" name="Rectangle 27"/>
            <p:cNvSpPr>
              <a:spLocks noChangeAspect="1" noChangeArrowheads="1"/>
            </p:cNvSpPr>
            <p:nvPr/>
          </p:nvSpPr>
          <p:spPr bwMode="auto">
            <a:xfrm>
              <a:off x="2699653" y="2533992"/>
              <a:ext cx="1420100" cy="83873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6667" kern="0" dirty="0">
                  <a:solidFill>
                    <a:srgbClr val="FFFFFF"/>
                  </a:solidFill>
                  <a:ea typeface="黑体" pitchFamily="2" charset="-122"/>
                </a:rPr>
                <a:t>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81369" y="1553348"/>
            <a:ext cx="1057983" cy="1183427"/>
            <a:chOff x="5381863" y="1165011"/>
            <a:chExt cx="793487" cy="887570"/>
          </a:xfrm>
        </p:grpSpPr>
        <p:sp>
          <p:nvSpPr>
            <p:cNvPr id="13" name="Oval 3"/>
            <p:cNvSpPr>
              <a:spLocks noChangeAspect="1" noChangeArrowheads="1"/>
            </p:cNvSpPr>
            <p:nvPr/>
          </p:nvSpPr>
          <p:spPr bwMode="auto">
            <a:xfrm>
              <a:off x="5409294" y="1172486"/>
              <a:ext cx="716272" cy="702680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rot="10800000" vert="eaVert" lIns="120000" tIns="62400" rIns="120000" bIns="62400"/>
            <a:lstStyle/>
            <a:p>
              <a:pPr defTabSz="1219170">
                <a:defRPr/>
              </a:pPr>
              <a:endParaRPr lang="zh-CN" altLang="en-US" sz="2000" kern="0">
                <a:solidFill>
                  <a:srgbClr val="8A632A"/>
                </a:solidFill>
              </a:endParaRPr>
            </a:p>
          </p:txBody>
        </p:sp>
        <p:sp>
          <p:nvSpPr>
            <p:cNvPr id="14" name="Oval 4"/>
            <p:cNvSpPr>
              <a:spLocks noChangeAspect="1" noChangeArrowheads="1"/>
            </p:cNvSpPr>
            <p:nvPr/>
          </p:nvSpPr>
          <p:spPr bwMode="auto">
            <a:xfrm>
              <a:off x="5649576" y="1165011"/>
              <a:ext cx="199134" cy="19635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1219170" latinLnBrk="1">
                <a:defRPr/>
              </a:pPr>
              <a:endParaRPr lang="zh-CN" altLang="zh-CN" sz="2000" kern="0">
                <a:solidFill>
                  <a:srgbClr val="8A632A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pic>
          <p:nvPicPr>
            <p:cNvPr id="15" name="Picture 5" descr="그림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0499" y="1183948"/>
              <a:ext cx="753864" cy="73955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16" name="Oval 26"/>
            <p:cNvSpPr>
              <a:spLocks noChangeAspect="1" noChangeArrowheads="1"/>
            </p:cNvSpPr>
            <p:nvPr/>
          </p:nvSpPr>
          <p:spPr bwMode="auto">
            <a:xfrm>
              <a:off x="5381863" y="1926996"/>
              <a:ext cx="793487" cy="12558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4000"/>
                  </a:srgbClr>
                </a:gs>
                <a:gs pos="100000">
                  <a:srgbClr val="000000">
                    <a:gamma/>
                    <a:tint val="57647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000" kern="0">
                <a:solidFill>
                  <a:srgbClr val="8A632A"/>
                </a:solidFill>
              </a:endParaRPr>
            </a:p>
          </p:txBody>
        </p:sp>
        <p:sp>
          <p:nvSpPr>
            <p:cNvPr id="17" name="Rectangle 28"/>
            <p:cNvSpPr>
              <a:spLocks noChangeAspect="1" noChangeArrowheads="1"/>
            </p:cNvSpPr>
            <p:nvPr/>
          </p:nvSpPr>
          <p:spPr bwMode="auto">
            <a:xfrm>
              <a:off x="5490574" y="1367841"/>
              <a:ext cx="600164" cy="3462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400" kern="0" dirty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417546" y="1989243"/>
            <a:ext cx="1175160" cy="1199373"/>
            <a:chOff x="6533994" y="1491932"/>
            <a:chExt cx="881370" cy="899530"/>
          </a:xfrm>
        </p:grpSpPr>
        <p:sp>
          <p:nvSpPr>
            <p:cNvPr id="19" name="Oval 11"/>
            <p:cNvSpPr>
              <a:spLocks noChangeAspect="1" noChangeArrowheads="1"/>
            </p:cNvSpPr>
            <p:nvPr/>
          </p:nvSpPr>
          <p:spPr bwMode="auto">
            <a:xfrm>
              <a:off x="6680804" y="1502397"/>
              <a:ext cx="716272" cy="702680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rot="10800000" vert="eaVert" lIns="120000" tIns="62400" rIns="120000" bIns="62400"/>
            <a:lstStyle/>
            <a:p>
              <a:pPr defTabSz="1219170">
                <a:defRPr/>
              </a:pPr>
              <a:endParaRPr lang="zh-CN" altLang="en-US" sz="2000" kern="0">
                <a:solidFill>
                  <a:srgbClr val="8A632A"/>
                </a:solidFill>
              </a:endParaRPr>
            </a:p>
          </p:txBody>
        </p:sp>
        <p:grpSp>
          <p:nvGrpSpPr>
            <p:cNvPr id="20" name="Group 12"/>
            <p:cNvGrpSpPr>
              <a:grpSpLocks noChangeAspect="1"/>
            </p:cNvGrpSpPr>
            <p:nvPr/>
          </p:nvGrpSpPr>
          <p:grpSpPr bwMode="auto">
            <a:xfrm>
              <a:off x="6661500" y="1491932"/>
              <a:ext cx="753864" cy="739559"/>
              <a:chOff x="0" y="11"/>
              <a:chExt cx="998" cy="998"/>
            </a:xfrm>
          </p:grpSpPr>
          <p:sp>
            <p:nvSpPr>
              <p:cNvPr id="23" name="Oval 13"/>
              <p:cNvSpPr>
                <a:spLocks noChangeAspect="1" noChangeArrowheads="1"/>
              </p:cNvSpPr>
              <p:nvPr/>
            </p:nvSpPr>
            <p:spPr bwMode="auto">
              <a:xfrm>
                <a:off x="343" y="15"/>
                <a:ext cx="264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defTabSz="1219170" latinLnBrk="1">
                  <a:defRPr/>
                </a:pPr>
                <a:endParaRPr lang="zh-CN" altLang="zh-CN" sz="2000" kern="0">
                  <a:solidFill>
                    <a:srgbClr val="8A632A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24" name="Picture 14" descr="그림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11"/>
                <a:ext cx="998" cy="99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21" name="Oval 25"/>
            <p:cNvSpPr>
              <a:spLocks noChangeAspect="1" noChangeArrowheads="1"/>
            </p:cNvSpPr>
            <p:nvPr/>
          </p:nvSpPr>
          <p:spPr bwMode="auto">
            <a:xfrm>
              <a:off x="6533994" y="2265877"/>
              <a:ext cx="793487" cy="12558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4000"/>
                  </a:srgbClr>
                </a:gs>
                <a:gs pos="100000">
                  <a:srgbClr val="000000">
                    <a:gamma/>
                    <a:tint val="57647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000" kern="0">
                <a:solidFill>
                  <a:srgbClr val="8A632A"/>
                </a:solidFill>
              </a:endParaRPr>
            </a:p>
          </p:txBody>
        </p:sp>
        <p:sp>
          <p:nvSpPr>
            <p:cNvPr id="22" name="Rectangle 29"/>
            <p:cNvSpPr>
              <a:spLocks noChangeAspect="1" noChangeArrowheads="1"/>
            </p:cNvSpPr>
            <p:nvPr/>
          </p:nvSpPr>
          <p:spPr bwMode="auto">
            <a:xfrm>
              <a:off x="6762083" y="1698251"/>
              <a:ext cx="600164" cy="3462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400" kern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872030" y="3841793"/>
            <a:ext cx="1057983" cy="1291072"/>
            <a:chOff x="6874858" y="2881345"/>
            <a:chExt cx="793487" cy="968304"/>
          </a:xfrm>
        </p:grpSpPr>
        <p:sp>
          <p:nvSpPr>
            <p:cNvPr id="26" name="Oval 15"/>
            <p:cNvSpPr>
              <a:spLocks noChangeAspect="1" noChangeArrowheads="1"/>
            </p:cNvSpPr>
            <p:nvPr/>
          </p:nvSpPr>
          <p:spPr bwMode="auto">
            <a:xfrm>
              <a:off x="6905338" y="2889319"/>
              <a:ext cx="716272" cy="702680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rot="10800000" vert="eaVert" lIns="120000" tIns="62400" rIns="120000" bIns="62400"/>
            <a:lstStyle/>
            <a:p>
              <a:pPr defTabSz="1219170">
                <a:defRPr/>
              </a:pPr>
              <a:endParaRPr lang="zh-CN" altLang="en-US" sz="2000" kern="0">
                <a:solidFill>
                  <a:srgbClr val="8A632A"/>
                </a:solidFill>
              </a:endParaRPr>
            </a:p>
          </p:txBody>
        </p:sp>
        <p:grpSp>
          <p:nvGrpSpPr>
            <p:cNvPr id="27" name="Group 16"/>
            <p:cNvGrpSpPr>
              <a:grpSpLocks noChangeAspect="1"/>
            </p:cNvGrpSpPr>
            <p:nvPr/>
          </p:nvGrpSpPr>
          <p:grpSpPr bwMode="auto">
            <a:xfrm>
              <a:off x="6886542" y="2881345"/>
              <a:ext cx="753864" cy="770457"/>
              <a:chOff x="0" y="15"/>
              <a:chExt cx="998" cy="1040"/>
            </a:xfrm>
          </p:grpSpPr>
          <p:sp>
            <p:nvSpPr>
              <p:cNvPr id="30" name="Oval 17"/>
              <p:cNvSpPr>
                <a:spLocks noChangeAspect="1" noChangeArrowheads="1"/>
              </p:cNvSpPr>
              <p:nvPr/>
            </p:nvSpPr>
            <p:spPr bwMode="auto">
              <a:xfrm>
                <a:off x="343" y="15"/>
                <a:ext cx="264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defTabSz="1219170" latinLnBrk="1">
                  <a:defRPr/>
                </a:pPr>
                <a:endParaRPr lang="zh-CN" altLang="zh-CN" sz="2000" kern="0">
                  <a:solidFill>
                    <a:srgbClr val="8A632A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31" name="Picture 18" descr="그림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57"/>
                <a:ext cx="998" cy="99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28" name="Oval 24"/>
            <p:cNvSpPr>
              <a:spLocks noChangeAspect="1" noChangeArrowheads="1"/>
            </p:cNvSpPr>
            <p:nvPr/>
          </p:nvSpPr>
          <p:spPr bwMode="auto">
            <a:xfrm>
              <a:off x="6874858" y="3694162"/>
              <a:ext cx="793487" cy="15548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39000"/>
                  </a:srgbClr>
                </a:gs>
                <a:gs pos="100000">
                  <a:srgbClr val="000000">
                    <a:gamma/>
                    <a:tint val="57647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000" kern="0">
                <a:solidFill>
                  <a:srgbClr val="8A632A"/>
                </a:solidFill>
              </a:endParaRPr>
            </a:p>
          </p:txBody>
        </p:sp>
        <p:sp>
          <p:nvSpPr>
            <p:cNvPr id="29" name="Rectangle 30"/>
            <p:cNvSpPr>
              <a:spLocks noChangeAspect="1" noChangeArrowheads="1"/>
            </p:cNvSpPr>
            <p:nvPr/>
          </p:nvSpPr>
          <p:spPr bwMode="auto">
            <a:xfrm>
              <a:off x="6986617" y="3084674"/>
              <a:ext cx="600164" cy="3462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400" kern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09628" y="4843155"/>
            <a:ext cx="1057983" cy="1284427"/>
            <a:chOff x="5553057" y="3632366"/>
            <a:chExt cx="793487" cy="963320"/>
          </a:xfrm>
        </p:grpSpPr>
        <p:sp>
          <p:nvSpPr>
            <p:cNvPr id="33" name="Oval 19"/>
            <p:cNvSpPr>
              <a:spLocks noChangeAspect="1" noChangeArrowheads="1"/>
            </p:cNvSpPr>
            <p:nvPr/>
          </p:nvSpPr>
          <p:spPr bwMode="auto">
            <a:xfrm>
              <a:off x="5574393" y="3646818"/>
              <a:ext cx="716272" cy="702680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rot="10800000" vert="eaVert" lIns="120000" tIns="62400" rIns="120000" bIns="62400"/>
            <a:lstStyle/>
            <a:p>
              <a:pPr defTabSz="1219170">
                <a:defRPr/>
              </a:pPr>
              <a:endParaRPr lang="zh-CN" altLang="en-US" sz="2000" kern="0">
                <a:solidFill>
                  <a:srgbClr val="8A632A"/>
                </a:solidFill>
              </a:endParaRPr>
            </a:p>
          </p:txBody>
        </p:sp>
        <p:grpSp>
          <p:nvGrpSpPr>
            <p:cNvPr id="34" name="Group 20"/>
            <p:cNvGrpSpPr>
              <a:grpSpLocks noChangeAspect="1"/>
            </p:cNvGrpSpPr>
            <p:nvPr/>
          </p:nvGrpSpPr>
          <p:grpSpPr bwMode="auto">
            <a:xfrm>
              <a:off x="5555597" y="3632366"/>
              <a:ext cx="753864" cy="739559"/>
              <a:chOff x="0" y="6"/>
              <a:chExt cx="998" cy="998"/>
            </a:xfrm>
          </p:grpSpPr>
          <p:sp>
            <p:nvSpPr>
              <p:cNvPr id="37" name="Oval 21"/>
              <p:cNvSpPr>
                <a:spLocks noChangeAspect="1" noChangeArrowheads="1"/>
              </p:cNvSpPr>
              <p:nvPr/>
            </p:nvSpPr>
            <p:spPr bwMode="auto">
              <a:xfrm>
                <a:off x="343" y="15"/>
                <a:ext cx="264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defTabSz="1219170" latinLnBrk="1">
                  <a:defRPr/>
                </a:pPr>
                <a:endParaRPr lang="zh-CN" altLang="zh-CN" sz="2000" kern="0">
                  <a:solidFill>
                    <a:srgbClr val="8A632A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38" name="Picture 22" descr="그림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6"/>
                <a:ext cx="998" cy="99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35" name="Oval 23"/>
            <p:cNvSpPr>
              <a:spLocks noChangeAspect="1" noChangeArrowheads="1"/>
            </p:cNvSpPr>
            <p:nvPr/>
          </p:nvSpPr>
          <p:spPr bwMode="auto">
            <a:xfrm>
              <a:off x="5553057" y="4440199"/>
              <a:ext cx="793487" cy="15548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3999"/>
                  </a:srgbClr>
                </a:gs>
                <a:gs pos="100000">
                  <a:srgbClr val="000000">
                    <a:gamma/>
                    <a:tint val="57647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000" kern="0">
                <a:solidFill>
                  <a:srgbClr val="8A632A"/>
                </a:solidFill>
              </a:endParaRPr>
            </a:p>
          </p:txBody>
        </p:sp>
        <p:sp>
          <p:nvSpPr>
            <p:cNvPr id="36" name="Rectangle 31"/>
            <p:cNvSpPr>
              <a:spLocks noChangeAspect="1" noChangeArrowheads="1"/>
            </p:cNvSpPr>
            <p:nvPr/>
          </p:nvSpPr>
          <p:spPr bwMode="auto">
            <a:xfrm>
              <a:off x="5655672" y="3842173"/>
              <a:ext cx="600164" cy="3462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400" kern="0">
                  <a:solidFill>
                    <a:srgbClr val="8A632A"/>
                  </a:solidFill>
                  <a:ea typeface="黑体" pitchFamily="2" charset="-122"/>
                </a:rPr>
                <a:t>内容</a:t>
              </a:r>
            </a:p>
          </p:txBody>
        </p:sp>
      </p:grpSp>
      <p:sp>
        <p:nvSpPr>
          <p:cNvPr id="39" name="标题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00275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717">
        <p:fade/>
      </p:transition>
    </mc:Choice>
    <mc:Fallback>
      <p:transition spd="med" advTm="17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单击此处添加目录</a:t>
            </a:r>
          </a:p>
        </p:txBody>
      </p:sp>
      <p:sp>
        <p:nvSpPr>
          <p:cNvPr id="23" name="Arc 22"/>
          <p:cNvSpPr>
            <a:spLocks/>
          </p:cNvSpPr>
          <p:nvPr/>
        </p:nvSpPr>
        <p:spPr bwMode="auto">
          <a:xfrm>
            <a:off x="5954183" y="1451473"/>
            <a:ext cx="1464733" cy="789516"/>
          </a:xfrm>
          <a:custGeom>
            <a:avLst/>
            <a:gdLst>
              <a:gd name="T0" fmla="*/ 0 w 40011"/>
              <a:gd name="T1" fmla="*/ 7790193 h 21600"/>
              <a:gd name="T2" fmla="*/ 30162008 w 40011"/>
              <a:gd name="T3" fmla="*/ 15265511 h 21600"/>
              <a:gd name="T4" fmla="*/ 13907636 w 40011"/>
              <a:gd name="T5" fmla="*/ 16232696 h 21600"/>
              <a:gd name="T6" fmla="*/ 0 60000 65536"/>
              <a:gd name="T7" fmla="*/ 0 60000 65536"/>
              <a:gd name="T8" fmla="*/ 0 60000 65536"/>
              <a:gd name="T9" fmla="*/ 0 w 40011"/>
              <a:gd name="T10" fmla="*/ 0 h 21600"/>
              <a:gd name="T11" fmla="*/ 40011 w 4001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011" h="21600" fill="none" extrusionOk="0">
                <a:moveTo>
                  <a:pt x="0" y="10366"/>
                </a:moveTo>
                <a:cubicBezTo>
                  <a:pt x="3920" y="3928"/>
                  <a:pt x="10912" y="-1"/>
                  <a:pt x="18449" y="0"/>
                </a:cubicBezTo>
                <a:cubicBezTo>
                  <a:pt x="29878" y="0"/>
                  <a:pt x="39329" y="8903"/>
                  <a:pt x="40010" y="20313"/>
                </a:cubicBezTo>
              </a:path>
              <a:path w="40011" h="21600" stroke="0" extrusionOk="0">
                <a:moveTo>
                  <a:pt x="0" y="10366"/>
                </a:moveTo>
                <a:cubicBezTo>
                  <a:pt x="3920" y="3928"/>
                  <a:pt x="10912" y="-1"/>
                  <a:pt x="18449" y="0"/>
                </a:cubicBezTo>
                <a:cubicBezTo>
                  <a:pt x="29878" y="0"/>
                  <a:pt x="39329" y="8903"/>
                  <a:pt x="40010" y="20313"/>
                </a:cubicBezTo>
                <a:lnTo>
                  <a:pt x="18449" y="21600"/>
                </a:lnTo>
                <a:lnTo>
                  <a:pt x="0" y="10366"/>
                </a:lnTo>
                <a:close/>
              </a:path>
            </a:pathLst>
          </a:custGeom>
          <a:noFill/>
          <a:ln w="31750" cap="rnd">
            <a:solidFill>
              <a:srgbClr val="CC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400" kern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  <p:sp>
        <p:nvSpPr>
          <p:cNvPr id="24" name="Arc 23"/>
          <p:cNvSpPr>
            <a:spLocks/>
          </p:cNvSpPr>
          <p:nvPr/>
        </p:nvSpPr>
        <p:spPr bwMode="auto">
          <a:xfrm>
            <a:off x="8479367" y="2080122"/>
            <a:ext cx="1265767" cy="1119717"/>
          </a:xfrm>
          <a:custGeom>
            <a:avLst/>
            <a:gdLst>
              <a:gd name="T0" fmla="*/ 0 w 36840"/>
              <a:gd name="T1" fmla="*/ 4185761 h 32562"/>
              <a:gd name="T2" fmla="*/ 22478233 w 36840"/>
              <a:gd name="T3" fmla="*/ 21658494 h 32562"/>
              <a:gd name="T4" fmla="*/ 10119871 w 36840"/>
              <a:gd name="T5" fmla="*/ 14367153 h 32562"/>
              <a:gd name="T6" fmla="*/ 0 60000 65536"/>
              <a:gd name="T7" fmla="*/ 0 60000 65536"/>
              <a:gd name="T8" fmla="*/ 0 60000 65536"/>
              <a:gd name="T9" fmla="*/ 0 w 36840"/>
              <a:gd name="T10" fmla="*/ 0 h 32562"/>
              <a:gd name="T11" fmla="*/ 36840 w 36840"/>
              <a:gd name="T12" fmla="*/ 32562 h 325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840" h="32562" fill="none" extrusionOk="0">
                <a:moveTo>
                  <a:pt x="0" y="6293"/>
                </a:moveTo>
                <a:cubicBezTo>
                  <a:pt x="4048" y="2262"/>
                  <a:pt x="9527" y="-1"/>
                  <a:pt x="15240" y="0"/>
                </a:cubicBezTo>
                <a:cubicBezTo>
                  <a:pt x="27169" y="0"/>
                  <a:pt x="36840" y="9670"/>
                  <a:pt x="36840" y="21600"/>
                </a:cubicBezTo>
                <a:cubicBezTo>
                  <a:pt x="36840" y="25455"/>
                  <a:pt x="35808" y="29240"/>
                  <a:pt x="33851" y="32562"/>
                </a:cubicBezTo>
              </a:path>
              <a:path w="36840" h="32562" stroke="0" extrusionOk="0">
                <a:moveTo>
                  <a:pt x="0" y="6293"/>
                </a:moveTo>
                <a:cubicBezTo>
                  <a:pt x="4048" y="2262"/>
                  <a:pt x="9527" y="-1"/>
                  <a:pt x="15240" y="0"/>
                </a:cubicBezTo>
                <a:cubicBezTo>
                  <a:pt x="27169" y="0"/>
                  <a:pt x="36840" y="9670"/>
                  <a:pt x="36840" y="21600"/>
                </a:cubicBezTo>
                <a:cubicBezTo>
                  <a:pt x="36840" y="25455"/>
                  <a:pt x="35808" y="29240"/>
                  <a:pt x="33851" y="32562"/>
                </a:cubicBezTo>
                <a:lnTo>
                  <a:pt x="15240" y="21600"/>
                </a:lnTo>
                <a:lnTo>
                  <a:pt x="0" y="6293"/>
                </a:lnTo>
                <a:close/>
              </a:path>
            </a:pathLst>
          </a:custGeom>
          <a:noFill/>
          <a:ln w="31750" cap="rnd">
            <a:solidFill>
              <a:srgbClr val="CC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400" kern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590801" y="2219821"/>
            <a:ext cx="7251700" cy="3600451"/>
            <a:chOff x="1943100" y="1520850"/>
            <a:chExt cx="5438775" cy="2700338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3198812" y="1520850"/>
              <a:ext cx="1733550" cy="1835150"/>
              <a:chOff x="1694" y="1460"/>
              <a:chExt cx="1186" cy="1256"/>
            </a:xfrm>
          </p:grpSpPr>
          <p:sp>
            <p:nvSpPr>
              <p:cNvPr id="4" name="Freeform 3"/>
              <p:cNvSpPr>
                <a:spLocks/>
              </p:cNvSpPr>
              <p:nvPr/>
            </p:nvSpPr>
            <p:spPr bwMode="auto">
              <a:xfrm>
                <a:off x="1694" y="1460"/>
                <a:ext cx="1186" cy="837"/>
              </a:xfrm>
              <a:custGeom>
                <a:avLst/>
                <a:gdLst>
                  <a:gd name="T0" fmla="*/ 0 w 1186"/>
                  <a:gd name="T1" fmla="*/ 246 h 837"/>
                  <a:gd name="T2" fmla="*/ 0 w 1186"/>
                  <a:gd name="T3" fmla="*/ 246 h 837"/>
                  <a:gd name="T4" fmla="*/ 58 w 1186"/>
                  <a:gd name="T5" fmla="*/ 218 h 837"/>
                  <a:gd name="T6" fmla="*/ 120 w 1186"/>
                  <a:gd name="T7" fmla="*/ 192 h 837"/>
                  <a:gd name="T8" fmla="*/ 182 w 1186"/>
                  <a:gd name="T9" fmla="*/ 167 h 837"/>
                  <a:gd name="T10" fmla="*/ 248 w 1186"/>
                  <a:gd name="T11" fmla="*/ 144 h 837"/>
                  <a:gd name="T12" fmla="*/ 316 w 1186"/>
                  <a:gd name="T13" fmla="*/ 121 h 837"/>
                  <a:gd name="T14" fmla="*/ 386 w 1186"/>
                  <a:gd name="T15" fmla="*/ 101 h 837"/>
                  <a:gd name="T16" fmla="*/ 459 w 1186"/>
                  <a:gd name="T17" fmla="*/ 82 h 837"/>
                  <a:gd name="T18" fmla="*/ 533 w 1186"/>
                  <a:gd name="T19" fmla="*/ 65 h 837"/>
                  <a:gd name="T20" fmla="*/ 610 w 1186"/>
                  <a:gd name="T21" fmla="*/ 51 h 837"/>
                  <a:gd name="T22" fmla="*/ 687 w 1186"/>
                  <a:gd name="T23" fmla="*/ 38 h 837"/>
                  <a:gd name="T24" fmla="*/ 767 w 1186"/>
                  <a:gd name="T25" fmla="*/ 27 h 837"/>
                  <a:gd name="T26" fmla="*/ 848 w 1186"/>
                  <a:gd name="T27" fmla="*/ 17 h 837"/>
                  <a:gd name="T28" fmla="*/ 930 w 1186"/>
                  <a:gd name="T29" fmla="*/ 10 h 837"/>
                  <a:gd name="T30" fmla="*/ 1015 w 1186"/>
                  <a:gd name="T31" fmla="*/ 4 h 837"/>
                  <a:gd name="T32" fmla="*/ 1099 w 1186"/>
                  <a:gd name="T33" fmla="*/ 1 h 837"/>
                  <a:gd name="T34" fmla="*/ 1186 w 1186"/>
                  <a:gd name="T35" fmla="*/ 0 h 837"/>
                  <a:gd name="T36" fmla="*/ 1186 w 1186"/>
                  <a:gd name="T37" fmla="*/ 837 h 837"/>
                  <a:gd name="T38" fmla="*/ 0 w 1186"/>
                  <a:gd name="T39" fmla="*/ 246 h 83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86"/>
                  <a:gd name="T61" fmla="*/ 0 h 837"/>
                  <a:gd name="T62" fmla="*/ 1186 w 1186"/>
                  <a:gd name="T63" fmla="*/ 837 h 83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86" h="837">
                    <a:moveTo>
                      <a:pt x="0" y="246"/>
                    </a:moveTo>
                    <a:lnTo>
                      <a:pt x="0" y="246"/>
                    </a:lnTo>
                    <a:lnTo>
                      <a:pt x="58" y="218"/>
                    </a:lnTo>
                    <a:lnTo>
                      <a:pt x="120" y="192"/>
                    </a:lnTo>
                    <a:lnTo>
                      <a:pt x="182" y="167"/>
                    </a:lnTo>
                    <a:lnTo>
                      <a:pt x="248" y="144"/>
                    </a:lnTo>
                    <a:lnTo>
                      <a:pt x="316" y="121"/>
                    </a:lnTo>
                    <a:lnTo>
                      <a:pt x="386" y="101"/>
                    </a:lnTo>
                    <a:lnTo>
                      <a:pt x="459" y="82"/>
                    </a:lnTo>
                    <a:lnTo>
                      <a:pt x="533" y="65"/>
                    </a:lnTo>
                    <a:lnTo>
                      <a:pt x="610" y="51"/>
                    </a:lnTo>
                    <a:lnTo>
                      <a:pt x="687" y="38"/>
                    </a:lnTo>
                    <a:lnTo>
                      <a:pt x="767" y="27"/>
                    </a:lnTo>
                    <a:lnTo>
                      <a:pt x="848" y="17"/>
                    </a:lnTo>
                    <a:lnTo>
                      <a:pt x="930" y="10"/>
                    </a:lnTo>
                    <a:lnTo>
                      <a:pt x="1015" y="4"/>
                    </a:lnTo>
                    <a:lnTo>
                      <a:pt x="1099" y="1"/>
                    </a:lnTo>
                    <a:lnTo>
                      <a:pt x="1186" y="0"/>
                    </a:lnTo>
                    <a:lnTo>
                      <a:pt x="1186" y="837"/>
                    </a:lnTo>
                    <a:lnTo>
                      <a:pt x="0" y="24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" name="Freeform 4"/>
              <p:cNvSpPr>
                <a:spLocks/>
              </p:cNvSpPr>
              <p:nvPr/>
            </p:nvSpPr>
            <p:spPr bwMode="auto">
              <a:xfrm>
                <a:off x="1694" y="1706"/>
                <a:ext cx="1186" cy="1010"/>
              </a:xfrm>
              <a:custGeom>
                <a:avLst/>
                <a:gdLst>
                  <a:gd name="T0" fmla="*/ 1186 w 1186"/>
                  <a:gd name="T1" fmla="*/ 591 h 1010"/>
                  <a:gd name="T2" fmla="*/ 0 w 1186"/>
                  <a:gd name="T3" fmla="*/ 0 h 1010"/>
                  <a:gd name="T4" fmla="*/ 0 w 1186"/>
                  <a:gd name="T5" fmla="*/ 419 h 1010"/>
                  <a:gd name="T6" fmla="*/ 1186 w 1186"/>
                  <a:gd name="T7" fmla="*/ 1010 h 1010"/>
                  <a:gd name="T8" fmla="*/ 1186 w 1186"/>
                  <a:gd name="T9" fmla="*/ 591 h 10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6"/>
                  <a:gd name="T16" fmla="*/ 0 h 1010"/>
                  <a:gd name="T17" fmla="*/ 1186 w 1186"/>
                  <a:gd name="T18" fmla="*/ 1010 h 10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6" h="1010">
                    <a:moveTo>
                      <a:pt x="1186" y="591"/>
                    </a:moveTo>
                    <a:lnTo>
                      <a:pt x="0" y="0"/>
                    </a:lnTo>
                    <a:lnTo>
                      <a:pt x="0" y="419"/>
                    </a:lnTo>
                    <a:lnTo>
                      <a:pt x="1186" y="1010"/>
                    </a:lnTo>
                    <a:lnTo>
                      <a:pt x="1186" y="591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4932362" y="1674838"/>
              <a:ext cx="1733550" cy="1681162"/>
              <a:chOff x="2880" y="1565"/>
              <a:chExt cx="1185" cy="1151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2880" y="1565"/>
                <a:ext cx="1185" cy="838"/>
              </a:xfrm>
              <a:custGeom>
                <a:avLst/>
                <a:gdLst>
                  <a:gd name="T0" fmla="*/ 1185 w 1185"/>
                  <a:gd name="T1" fmla="*/ 245 h 838"/>
                  <a:gd name="T2" fmla="*/ 1185 w 1185"/>
                  <a:gd name="T3" fmla="*/ 245 h 838"/>
                  <a:gd name="T4" fmla="*/ 1127 w 1185"/>
                  <a:gd name="T5" fmla="*/ 218 h 838"/>
                  <a:gd name="T6" fmla="*/ 1065 w 1185"/>
                  <a:gd name="T7" fmla="*/ 191 h 838"/>
                  <a:gd name="T8" fmla="*/ 1003 w 1185"/>
                  <a:gd name="T9" fmla="*/ 167 h 838"/>
                  <a:gd name="T10" fmla="*/ 937 w 1185"/>
                  <a:gd name="T11" fmla="*/ 143 h 838"/>
                  <a:gd name="T12" fmla="*/ 869 w 1185"/>
                  <a:gd name="T13" fmla="*/ 121 h 838"/>
                  <a:gd name="T14" fmla="*/ 799 w 1185"/>
                  <a:gd name="T15" fmla="*/ 101 h 838"/>
                  <a:gd name="T16" fmla="*/ 726 w 1185"/>
                  <a:gd name="T17" fmla="*/ 83 h 838"/>
                  <a:gd name="T18" fmla="*/ 652 w 1185"/>
                  <a:gd name="T19" fmla="*/ 66 h 838"/>
                  <a:gd name="T20" fmla="*/ 575 w 1185"/>
                  <a:gd name="T21" fmla="*/ 50 h 838"/>
                  <a:gd name="T22" fmla="*/ 498 w 1185"/>
                  <a:gd name="T23" fmla="*/ 37 h 838"/>
                  <a:gd name="T24" fmla="*/ 418 w 1185"/>
                  <a:gd name="T25" fmla="*/ 26 h 838"/>
                  <a:gd name="T26" fmla="*/ 337 w 1185"/>
                  <a:gd name="T27" fmla="*/ 17 h 838"/>
                  <a:gd name="T28" fmla="*/ 255 w 1185"/>
                  <a:gd name="T29" fmla="*/ 10 h 838"/>
                  <a:gd name="T30" fmla="*/ 170 w 1185"/>
                  <a:gd name="T31" fmla="*/ 5 h 838"/>
                  <a:gd name="T32" fmla="*/ 86 w 1185"/>
                  <a:gd name="T33" fmla="*/ 2 h 838"/>
                  <a:gd name="T34" fmla="*/ 0 w 1185"/>
                  <a:gd name="T35" fmla="*/ 0 h 838"/>
                  <a:gd name="T36" fmla="*/ 0 w 1185"/>
                  <a:gd name="T37" fmla="*/ 838 h 838"/>
                  <a:gd name="T38" fmla="*/ 1185 w 1185"/>
                  <a:gd name="T39" fmla="*/ 245 h 83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85"/>
                  <a:gd name="T61" fmla="*/ 0 h 838"/>
                  <a:gd name="T62" fmla="*/ 1185 w 1185"/>
                  <a:gd name="T63" fmla="*/ 838 h 83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85" h="838">
                    <a:moveTo>
                      <a:pt x="1185" y="245"/>
                    </a:moveTo>
                    <a:lnTo>
                      <a:pt x="1185" y="245"/>
                    </a:lnTo>
                    <a:lnTo>
                      <a:pt x="1127" y="218"/>
                    </a:lnTo>
                    <a:lnTo>
                      <a:pt x="1065" y="191"/>
                    </a:lnTo>
                    <a:lnTo>
                      <a:pt x="1003" y="167"/>
                    </a:lnTo>
                    <a:lnTo>
                      <a:pt x="937" y="143"/>
                    </a:lnTo>
                    <a:lnTo>
                      <a:pt x="869" y="121"/>
                    </a:lnTo>
                    <a:lnTo>
                      <a:pt x="799" y="101"/>
                    </a:lnTo>
                    <a:lnTo>
                      <a:pt x="726" y="83"/>
                    </a:lnTo>
                    <a:lnTo>
                      <a:pt x="652" y="66"/>
                    </a:lnTo>
                    <a:lnTo>
                      <a:pt x="575" y="50"/>
                    </a:lnTo>
                    <a:lnTo>
                      <a:pt x="498" y="37"/>
                    </a:lnTo>
                    <a:lnTo>
                      <a:pt x="418" y="26"/>
                    </a:lnTo>
                    <a:lnTo>
                      <a:pt x="337" y="17"/>
                    </a:lnTo>
                    <a:lnTo>
                      <a:pt x="255" y="10"/>
                    </a:lnTo>
                    <a:lnTo>
                      <a:pt x="170" y="5"/>
                    </a:lnTo>
                    <a:lnTo>
                      <a:pt x="86" y="2"/>
                    </a:lnTo>
                    <a:lnTo>
                      <a:pt x="0" y="0"/>
                    </a:lnTo>
                    <a:lnTo>
                      <a:pt x="0" y="838"/>
                    </a:lnTo>
                    <a:lnTo>
                      <a:pt x="1185" y="24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2880" y="1810"/>
                <a:ext cx="1185" cy="906"/>
              </a:xfrm>
              <a:custGeom>
                <a:avLst/>
                <a:gdLst>
                  <a:gd name="T0" fmla="*/ 0 w 1185"/>
                  <a:gd name="T1" fmla="*/ 593 h 906"/>
                  <a:gd name="T2" fmla="*/ 1185 w 1185"/>
                  <a:gd name="T3" fmla="*/ 0 h 906"/>
                  <a:gd name="T4" fmla="*/ 1185 w 1185"/>
                  <a:gd name="T5" fmla="*/ 315 h 906"/>
                  <a:gd name="T6" fmla="*/ 0 w 1185"/>
                  <a:gd name="T7" fmla="*/ 906 h 906"/>
                  <a:gd name="T8" fmla="*/ 0 w 1185"/>
                  <a:gd name="T9" fmla="*/ 593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5"/>
                  <a:gd name="T16" fmla="*/ 0 h 906"/>
                  <a:gd name="T17" fmla="*/ 1185 w 1185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5" h="906">
                    <a:moveTo>
                      <a:pt x="0" y="593"/>
                    </a:moveTo>
                    <a:lnTo>
                      <a:pt x="1185" y="0"/>
                    </a:lnTo>
                    <a:lnTo>
                      <a:pt x="1185" y="315"/>
                    </a:lnTo>
                    <a:lnTo>
                      <a:pt x="0" y="906"/>
                    </a:lnTo>
                    <a:lnTo>
                      <a:pt x="0" y="593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479675" y="1725638"/>
              <a:ext cx="2451100" cy="1628775"/>
              <a:chOff x="1204" y="1601"/>
              <a:chExt cx="1676" cy="1115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1204" y="1601"/>
                <a:ext cx="1676" cy="592"/>
              </a:xfrm>
              <a:custGeom>
                <a:avLst/>
                <a:gdLst>
                  <a:gd name="T0" fmla="*/ 1676 w 1676"/>
                  <a:gd name="T1" fmla="*/ 592 h 592"/>
                  <a:gd name="T2" fmla="*/ 490 w 1676"/>
                  <a:gd name="T3" fmla="*/ 0 h 592"/>
                  <a:gd name="T4" fmla="*/ 490 w 1676"/>
                  <a:gd name="T5" fmla="*/ 0 h 592"/>
                  <a:gd name="T6" fmla="*/ 436 w 1676"/>
                  <a:gd name="T7" fmla="*/ 28 h 592"/>
                  <a:gd name="T8" fmla="*/ 383 w 1676"/>
                  <a:gd name="T9" fmla="*/ 60 h 592"/>
                  <a:gd name="T10" fmla="*/ 333 w 1676"/>
                  <a:gd name="T11" fmla="*/ 91 h 592"/>
                  <a:gd name="T12" fmla="*/ 286 w 1676"/>
                  <a:gd name="T13" fmla="*/ 124 h 592"/>
                  <a:gd name="T14" fmla="*/ 242 w 1676"/>
                  <a:gd name="T15" fmla="*/ 158 h 592"/>
                  <a:gd name="T16" fmla="*/ 202 w 1676"/>
                  <a:gd name="T17" fmla="*/ 194 h 592"/>
                  <a:gd name="T18" fmla="*/ 165 w 1676"/>
                  <a:gd name="T19" fmla="*/ 229 h 592"/>
                  <a:gd name="T20" fmla="*/ 131 w 1676"/>
                  <a:gd name="T21" fmla="*/ 266 h 592"/>
                  <a:gd name="T22" fmla="*/ 101 w 1676"/>
                  <a:gd name="T23" fmla="*/ 305 h 592"/>
                  <a:gd name="T24" fmla="*/ 88 w 1676"/>
                  <a:gd name="T25" fmla="*/ 323 h 592"/>
                  <a:gd name="T26" fmla="*/ 75 w 1676"/>
                  <a:gd name="T27" fmla="*/ 343 h 592"/>
                  <a:gd name="T28" fmla="*/ 64 w 1676"/>
                  <a:gd name="T29" fmla="*/ 363 h 592"/>
                  <a:gd name="T30" fmla="*/ 53 w 1676"/>
                  <a:gd name="T31" fmla="*/ 383 h 592"/>
                  <a:gd name="T32" fmla="*/ 43 w 1676"/>
                  <a:gd name="T33" fmla="*/ 403 h 592"/>
                  <a:gd name="T34" fmla="*/ 34 w 1676"/>
                  <a:gd name="T35" fmla="*/ 423 h 592"/>
                  <a:gd name="T36" fmla="*/ 25 w 1676"/>
                  <a:gd name="T37" fmla="*/ 444 h 592"/>
                  <a:gd name="T38" fmla="*/ 20 w 1676"/>
                  <a:gd name="T39" fmla="*/ 464 h 592"/>
                  <a:gd name="T40" fmla="*/ 13 w 1676"/>
                  <a:gd name="T41" fmla="*/ 486 h 592"/>
                  <a:gd name="T42" fmla="*/ 8 w 1676"/>
                  <a:gd name="T43" fmla="*/ 507 h 592"/>
                  <a:gd name="T44" fmla="*/ 4 w 1676"/>
                  <a:gd name="T45" fmla="*/ 528 h 592"/>
                  <a:gd name="T46" fmla="*/ 3 w 1676"/>
                  <a:gd name="T47" fmla="*/ 550 h 592"/>
                  <a:gd name="T48" fmla="*/ 0 w 1676"/>
                  <a:gd name="T49" fmla="*/ 571 h 592"/>
                  <a:gd name="T50" fmla="*/ 0 w 1676"/>
                  <a:gd name="T51" fmla="*/ 592 h 592"/>
                  <a:gd name="T52" fmla="*/ 1676 w 1676"/>
                  <a:gd name="T53" fmla="*/ 592 h 59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6"/>
                  <a:gd name="T82" fmla="*/ 0 h 592"/>
                  <a:gd name="T83" fmla="*/ 1676 w 1676"/>
                  <a:gd name="T84" fmla="*/ 592 h 59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6" h="592">
                    <a:moveTo>
                      <a:pt x="1676" y="592"/>
                    </a:moveTo>
                    <a:lnTo>
                      <a:pt x="490" y="0"/>
                    </a:lnTo>
                    <a:lnTo>
                      <a:pt x="436" y="28"/>
                    </a:lnTo>
                    <a:lnTo>
                      <a:pt x="383" y="60"/>
                    </a:lnTo>
                    <a:lnTo>
                      <a:pt x="333" y="91"/>
                    </a:lnTo>
                    <a:lnTo>
                      <a:pt x="286" y="124"/>
                    </a:lnTo>
                    <a:lnTo>
                      <a:pt x="242" y="158"/>
                    </a:lnTo>
                    <a:lnTo>
                      <a:pt x="202" y="194"/>
                    </a:lnTo>
                    <a:lnTo>
                      <a:pt x="165" y="229"/>
                    </a:lnTo>
                    <a:lnTo>
                      <a:pt x="131" y="266"/>
                    </a:lnTo>
                    <a:lnTo>
                      <a:pt x="101" y="305"/>
                    </a:lnTo>
                    <a:lnTo>
                      <a:pt x="88" y="323"/>
                    </a:lnTo>
                    <a:lnTo>
                      <a:pt x="75" y="343"/>
                    </a:lnTo>
                    <a:lnTo>
                      <a:pt x="64" y="363"/>
                    </a:lnTo>
                    <a:lnTo>
                      <a:pt x="53" y="383"/>
                    </a:lnTo>
                    <a:lnTo>
                      <a:pt x="43" y="403"/>
                    </a:lnTo>
                    <a:lnTo>
                      <a:pt x="34" y="423"/>
                    </a:lnTo>
                    <a:lnTo>
                      <a:pt x="25" y="444"/>
                    </a:lnTo>
                    <a:lnTo>
                      <a:pt x="20" y="464"/>
                    </a:lnTo>
                    <a:lnTo>
                      <a:pt x="13" y="486"/>
                    </a:lnTo>
                    <a:lnTo>
                      <a:pt x="8" y="507"/>
                    </a:lnTo>
                    <a:lnTo>
                      <a:pt x="4" y="528"/>
                    </a:lnTo>
                    <a:lnTo>
                      <a:pt x="3" y="550"/>
                    </a:lnTo>
                    <a:lnTo>
                      <a:pt x="0" y="571"/>
                    </a:lnTo>
                    <a:lnTo>
                      <a:pt x="0" y="592"/>
                    </a:lnTo>
                    <a:lnTo>
                      <a:pt x="1676" y="592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1204" y="2193"/>
                <a:ext cx="1676" cy="523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2" name="Group 11"/>
            <p:cNvGrpSpPr>
              <a:grpSpLocks/>
            </p:cNvGrpSpPr>
            <p:nvPr/>
          </p:nvGrpSpPr>
          <p:grpSpPr bwMode="auto">
            <a:xfrm>
              <a:off x="4932362" y="2187600"/>
              <a:ext cx="2449513" cy="1168400"/>
              <a:chOff x="2880" y="1916"/>
              <a:chExt cx="1675" cy="800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2880" y="1916"/>
                <a:ext cx="1675" cy="591"/>
              </a:xfrm>
              <a:custGeom>
                <a:avLst/>
                <a:gdLst>
                  <a:gd name="T0" fmla="*/ 0 w 1675"/>
                  <a:gd name="T1" fmla="*/ 591 h 591"/>
                  <a:gd name="T2" fmla="*/ 1185 w 1675"/>
                  <a:gd name="T3" fmla="*/ 0 h 591"/>
                  <a:gd name="T4" fmla="*/ 1185 w 1675"/>
                  <a:gd name="T5" fmla="*/ 0 h 591"/>
                  <a:gd name="T6" fmla="*/ 1239 w 1675"/>
                  <a:gd name="T7" fmla="*/ 28 h 591"/>
                  <a:gd name="T8" fmla="*/ 1292 w 1675"/>
                  <a:gd name="T9" fmla="*/ 58 h 591"/>
                  <a:gd name="T10" fmla="*/ 1342 w 1675"/>
                  <a:gd name="T11" fmla="*/ 89 h 591"/>
                  <a:gd name="T12" fmla="*/ 1389 w 1675"/>
                  <a:gd name="T13" fmla="*/ 124 h 591"/>
                  <a:gd name="T14" fmla="*/ 1433 w 1675"/>
                  <a:gd name="T15" fmla="*/ 156 h 591"/>
                  <a:gd name="T16" fmla="*/ 1473 w 1675"/>
                  <a:gd name="T17" fmla="*/ 192 h 591"/>
                  <a:gd name="T18" fmla="*/ 1510 w 1675"/>
                  <a:gd name="T19" fmla="*/ 228 h 591"/>
                  <a:gd name="T20" fmla="*/ 1544 w 1675"/>
                  <a:gd name="T21" fmla="*/ 265 h 591"/>
                  <a:gd name="T22" fmla="*/ 1574 w 1675"/>
                  <a:gd name="T23" fmla="*/ 303 h 591"/>
                  <a:gd name="T24" fmla="*/ 1587 w 1675"/>
                  <a:gd name="T25" fmla="*/ 323 h 591"/>
                  <a:gd name="T26" fmla="*/ 1600 w 1675"/>
                  <a:gd name="T27" fmla="*/ 342 h 591"/>
                  <a:gd name="T28" fmla="*/ 1611 w 1675"/>
                  <a:gd name="T29" fmla="*/ 361 h 591"/>
                  <a:gd name="T30" fmla="*/ 1622 w 1675"/>
                  <a:gd name="T31" fmla="*/ 381 h 591"/>
                  <a:gd name="T32" fmla="*/ 1632 w 1675"/>
                  <a:gd name="T33" fmla="*/ 401 h 591"/>
                  <a:gd name="T34" fmla="*/ 1641 w 1675"/>
                  <a:gd name="T35" fmla="*/ 423 h 591"/>
                  <a:gd name="T36" fmla="*/ 1650 w 1675"/>
                  <a:gd name="T37" fmla="*/ 443 h 591"/>
                  <a:gd name="T38" fmla="*/ 1655 w 1675"/>
                  <a:gd name="T39" fmla="*/ 464 h 591"/>
                  <a:gd name="T40" fmla="*/ 1662 w 1675"/>
                  <a:gd name="T41" fmla="*/ 484 h 591"/>
                  <a:gd name="T42" fmla="*/ 1667 w 1675"/>
                  <a:gd name="T43" fmla="*/ 505 h 591"/>
                  <a:gd name="T44" fmla="*/ 1671 w 1675"/>
                  <a:gd name="T45" fmla="*/ 527 h 591"/>
                  <a:gd name="T46" fmla="*/ 1672 w 1675"/>
                  <a:gd name="T47" fmla="*/ 548 h 591"/>
                  <a:gd name="T48" fmla="*/ 1675 w 1675"/>
                  <a:gd name="T49" fmla="*/ 569 h 591"/>
                  <a:gd name="T50" fmla="*/ 1675 w 1675"/>
                  <a:gd name="T51" fmla="*/ 591 h 591"/>
                  <a:gd name="T52" fmla="*/ 0 w 1675"/>
                  <a:gd name="T53" fmla="*/ 591 h 59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5"/>
                  <a:gd name="T82" fmla="*/ 0 h 591"/>
                  <a:gd name="T83" fmla="*/ 1675 w 1675"/>
                  <a:gd name="T84" fmla="*/ 591 h 59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5" h="591">
                    <a:moveTo>
                      <a:pt x="0" y="591"/>
                    </a:moveTo>
                    <a:lnTo>
                      <a:pt x="1185" y="0"/>
                    </a:lnTo>
                    <a:lnTo>
                      <a:pt x="1239" y="28"/>
                    </a:lnTo>
                    <a:lnTo>
                      <a:pt x="1292" y="58"/>
                    </a:lnTo>
                    <a:lnTo>
                      <a:pt x="1342" y="89"/>
                    </a:lnTo>
                    <a:lnTo>
                      <a:pt x="1389" y="124"/>
                    </a:lnTo>
                    <a:lnTo>
                      <a:pt x="1433" y="156"/>
                    </a:lnTo>
                    <a:lnTo>
                      <a:pt x="1473" y="192"/>
                    </a:lnTo>
                    <a:lnTo>
                      <a:pt x="1510" y="228"/>
                    </a:lnTo>
                    <a:lnTo>
                      <a:pt x="1544" y="265"/>
                    </a:lnTo>
                    <a:lnTo>
                      <a:pt x="1574" y="303"/>
                    </a:lnTo>
                    <a:lnTo>
                      <a:pt x="1587" y="323"/>
                    </a:lnTo>
                    <a:lnTo>
                      <a:pt x="1600" y="342"/>
                    </a:lnTo>
                    <a:lnTo>
                      <a:pt x="1611" y="361"/>
                    </a:lnTo>
                    <a:lnTo>
                      <a:pt x="1622" y="381"/>
                    </a:lnTo>
                    <a:lnTo>
                      <a:pt x="1632" y="401"/>
                    </a:lnTo>
                    <a:lnTo>
                      <a:pt x="1641" y="423"/>
                    </a:lnTo>
                    <a:lnTo>
                      <a:pt x="1650" y="443"/>
                    </a:lnTo>
                    <a:lnTo>
                      <a:pt x="1655" y="464"/>
                    </a:lnTo>
                    <a:lnTo>
                      <a:pt x="1662" y="484"/>
                    </a:lnTo>
                    <a:lnTo>
                      <a:pt x="1667" y="505"/>
                    </a:lnTo>
                    <a:lnTo>
                      <a:pt x="1671" y="527"/>
                    </a:lnTo>
                    <a:lnTo>
                      <a:pt x="1672" y="548"/>
                    </a:lnTo>
                    <a:lnTo>
                      <a:pt x="1675" y="569"/>
                    </a:lnTo>
                    <a:lnTo>
                      <a:pt x="1675" y="591"/>
                    </a:lnTo>
                    <a:lnTo>
                      <a:pt x="0" y="591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2880" y="2507"/>
                <a:ext cx="1675" cy="209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5" name="Group 14"/>
            <p:cNvGrpSpPr>
              <a:grpSpLocks/>
            </p:cNvGrpSpPr>
            <p:nvPr/>
          </p:nvGrpSpPr>
          <p:grpSpPr bwMode="auto">
            <a:xfrm>
              <a:off x="1943100" y="2438425"/>
              <a:ext cx="2449512" cy="1782763"/>
              <a:chOff x="1204" y="2088"/>
              <a:chExt cx="1676" cy="1221"/>
            </a:xfrm>
          </p:grpSpPr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1204" y="2088"/>
                <a:ext cx="1676" cy="593"/>
              </a:xfrm>
              <a:custGeom>
                <a:avLst/>
                <a:gdLst>
                  <a:gd name="T0" fmla="*/ 1676 w 1676"/>
                  <a:gd name="T1" fmla="*/ 0 h 593"/>
                  <a:gd name="T2" fmla="*/ 490 w 1676"/>
                  <a:gd name="T3" fmla="*/ 593 h 593"/>
                  <a:gd name="T4" fmla="*/ 490 w 1676"/>
                  <a:gd name="T5" fmla="*/ 593 h 593"/>
                  <a:gd name="T6" fmla="*/ 436 w 1676"/>
                  <a:gd name="T7" fmla="*/ 564 h 593"/>
                  <a:gd name="T8" fmla="*/ 383 w 1676"/>
                  <a:gd name="T9" fmla="*/ 533 h 593"/>
                  <a:gd name="T10" fmla="*/ 333 w 1676"/>
                  <a:gd name="T11" fmla="*/ 501 h 593"/>
                  <a:gd name="T12" fmla="*/ 286 w 1676"/>
                  <a:gd name="T13" fmla="*/ 469 h 593"/>
                  <a:gd name="T14" fmla="*/ 242 w 1676"/>
                  <a:gd name="T15" fmla="*/ 434 h 593"/>
                  <a:gd name="T16" fmla="*/ 202 w 1676"/>
                  <a:gd name="T17" fmla="*/ 400 h 593"/>
                  <a:gd name="T18" fmla="*/ 165 w 1676"/>
                  <a:gd name="T19" fmla="*/ 363 h 593"/>
                  <a:gd name="T20" fmla="*/ 131 w 1676"/>
                  <a:gd name="T21" fmla="*/ 326 h 593"/>
                  <a:gd name="T22" fmla="*/ 101 w 1676"/>
                  <a:gd name="T23" fmla="*/ 288 h 593"/>
                  <a:gd name="T24" fmla="*/ 88 w 1676"/>
                  <a:gd name="T25" fmla="*/ 269 h 593"/>
                  <a:gd name="T26" fmla="*/ 75 w 1676"/>
                  <a:gd name="T27" fmla="*/ 249 h 593"/>
                  <a:gd name="T28" fmla="*/ 64 w 1676"/>
                  <a:gd name="T29" fmla="*/ 229 h 593"/>
                  <a:gd name="T30" fmla="*/ 53 w 1676"/>
                  <a:gd name="T31" fmla="*/ 209 h 593"/>
                  <a:gd name="T32" fmla="*/ 43 w 1676"/>
                  <a:gd name="T33" fmla="*/ 189 h 593"/>
                  <a:gd name="T34" fmla="*/ 34 w 1676"/>
                  <a:gd name="T35" fmla="*/ 170 h 593"/>
                  <a:gd name="T36" fmla="*/ 25 w 1676"/>
                  <a:gd name="T37" fmla="*/ 148 h 593"/>
                  <a:gd name="T38" fmla="*/ 20 w 1676"/>
                  <a:gd name="T39" fmla="*/ 128 h 593"/>
                  <a:gd name="T40" fmla="*/ 13 w 1676"/>
                  <a:gd name="T41" fmla="*/ 107 h 593"/>
                  <a:gd name="T42" fmla="*/ 8 w 1676"/>
                  <a:gd name="T43" fmla="*/ 85 h 593"/>
                  <a:gd name="T44" fmla="*/ 4 w 1676"/>
                  <a:gd name="T45" fmla="*/ 66 h 593"/>
                  <a:gd name="T46" fmla="*/ 3 w 1676"/>
                  <a:gd name="T47" fmla="*/ 44 h 593"/>
                  <a:gd name="T48" fmla="*/ 0 w 1676"/>
                  <a:gd name="T49" fmla="*/ 21 h 593"/>
                  <a:gd name="T50" fmla="*/ 0 w 1676"/>
                  <a:gd name="T51" fmla="*/ 0 h 593"/>
                  <a:gd name="T52" fmla="*/ 1676 w 1676"/>
                  <a:gd name="T53" fmla="*/ 0 h 59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6"/>
                  <a:gd name="T82" fmla="*/ 0 h 593"/>
                  <a:gd name="T83" fmla="*/ 1676 w 1676"/>
                  <a:gd name="T84" fmla="*/ 593 h 59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6" h="593">
                    <a:moveTo>
                      <a:pt x="1676" y="0"/>
                    </a:moveTo>
                    <a:lnTo>
                      <a:pt x="490" y="593"/>
                    </a:lnTo>
                    <a:lnTo>
                      <a:pt x="436" y="564"/>
                    </a:lnTo>
                    <a:lnTo>
                      <a:pt x="383" y="533"/>
                    </a:lnTo>
                    <a:lnTo>
                      <a:pt x="333" y="501"/>
                    </a:lnTo>
                    <a:lnTo>
                      <a:pt x="286" y="469"/>
                    </a:lnTo>
                    <a:lnTo>
                      <a:pt x="242" y="434"/>
                    </a:lnTo>
                    <a:lnTo>
                      <a:pt x="202" y="400"/>
                    </a:lnTo>
                    <a:lnTo>
                      <a:pt x="165" y="363"/>
                    </a:lnTo>
                    <a:lnTo>
                      <a:pt x="131" y="326"/>
                    </a:lnTo>
                    <a:lnTo>
                      <a:pt x="101" y="288"/>
                    </a:lnTo>
                    <a:lnTo>
                      <a:pt x="88" y="269"/>
                    </a:lnTo>
                    <a:lnTo>
                      <a:pt x="75" y="249"/>
                    </a:lnTo>
                    <a:lnTo>
                      <a:pt x="64" y="229"/>
                    </a:lnTo>
                    <a:lnTo>
                      <a:pt x="53" y="209"/>
                    </a:lnTo>
                    <a:lnTo>
                      <a:pt x="43" y="189"/>
                    </a:lnTo>
                    <a:lnTo>
                      <a:pt x="34" y="170"/>
                    </a:lnTo>
                    <a:lnTo>
                      <a:pt x="25" y="148"/>
                    </a:lnTo>
                    <a:lnTo>
                      <a:pt x="20" y="128"/>
                    </a:lnTo>
                    <a:lnTo>
                      <a:pt x="13" y="107"/>
                    </a:lnTo>
                    <a:lnTo>
                      <a:pt x="8" y="85"/>
                    </a:lnTo>
                    <a:lnTo>
                      <a:pt x="4" y="66"/>
                    </a:lnTo>
                    <a:lnTo>
                      <a:pt x="3" y="44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1676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1204" y="2088"/>
                <a:ext cx="490" cy="1221"/>
              </a:xfrm>
              <a:custGeom>
                <a:avLst/>
                <a:gdLst>
                  <a:gd name="T0" fmla="*/ 490 w 490"/>
                  <a:gd name="T1" fmla="*/ 593 h 1221"/>
                  <a:gd name="T2" fmla="*/ 490 w 490"/>
                  <a:gd name="T3" fmla="*/ 593 h 1221"/>
                  <a:gd name="T4" fmla="*/ 436 w 490"/>
                  <a:gd name="T5" fmla="*/ 564 h 1221"/>
                  <a:gd name="T6" fmla="*/ 383 w 490"/>
                  <a:gd name="T7" fmla="*/ 533 h 1221"/>
                  <a:gd name="T8" fmla="*/ 333 w 490"/>
                  <a:gd name="T9" fmla="*/ 501 h 1221"/>
                  <a:gd name="T10" fmla="*/ 286 w 490"/>
                  <a:gd name="T11" fmla="*/ 469 h 1221"/>
                  <a:gd name="T12" fmla="*/ 242 w 490"/>
                  <a:gd name="T13" fmla="*/ 434 h 1221"/>
                  <a:gd name="T14" fmla="*/ 202 w 490"/>
                  <a:gd name="T15" fmla="*/ 400 h 1221"/>
                  <a:gd name="T16" fmla="*/ 165 w 490"/>
                  <a:gd name="T17" fmla="*/ 363 h 1221"/>
                  <a:gd name="T18" fmla="*/ 131 w 490"/>
                  <a:gd name="T19" fmla="*/ 326 h 1221"/>
                  <a:gd name="T20" fmla="*/ 101 w 490"/>
                  <a:gd name="T21" fmla="*/ 288 h 1221"/>
                  <a:gd name="T22" fmla="*/ 88 w 490"/>
                  <a:gd name="T23" fmla="*/ 269 h 1221"/>
                  <a:gd name="T24" fmla="*/ 75 w 490"/>
                  <a:gd name="T25" fmla="*/ 249 h 1221"/>
                  <a:gd name="T26" fmla="*/ 64 w 490"/>
                  <a:gd name="T27" fmla="*/ 229 h 1221"/>
                  <a:gd name="T28" fmla="*/ 53 w 490"/>
                  <a:gd name="T29" fmla="*/ 209 h 1221"/>
                  <a:gd name="T30" fmla="*/ 43 w 490"/>
                  <a:gd name="T31" fmla="*/ 189 h 1221"/>
                  <a:gd name="T32" fmla="*/ 34 w 490"/>
                  <a:gd name="T33" fmla="*/ 170 h 1221"/>
                  <a:gd name="T34" fmla="*/ 25 w 490"/>
                  <a:gd name="T35" fmla="*/ 148 h 1221"/>
                  <a:gd name="T36" fmla="*/ 20 w 490"/>
                  <a:gd name="T37" fmla="*/ 128 h 1221"/>
                  <a:gd name="T38" fmla="*/ 13 w 490"/>
                  <a:gd name="T39" fmla="*/ 107 h 1221"/>
                  <a:gd name="T40" fmla="*/ 8 w 490"/>
                  <a:gd name="T41" fmla="*/ 85 h 1221"/>
                  <a:gd name="T42" fmla="*/ 4 w 490"/>
                  <a:gd name="T43" fmla="*/ 66 h 1221"/>
                  <a:gd name="T44" fmla="*/ 3 w 490"/>
                  <a:gd name="T45" fmla="*/ 44 h 1221"/>
                  <a:gd name="T46" fmla="*/ 0 w 490"/>
                  <a:gd name="T47" fmla="*/ 21 h 1221"/>
                  <a:gd name="T48" fmla="*/ 0 w 490"/>
                  <a:gd name="T49" fmla="*/ 0 h 1221"/>
                  <a:gd name="T50" fmla="*/ 0 w 490"/>
                  <a:gd name="T51" fmla="*/ 628 h 1221"/>
                  <a:gd name="T52" fmla="*/ 0 w 490"/>
                  <a:gd name="T53" fmla="*/ 628 h 1221"/>
                  <a:gd name="T54" fmla="*/ 0 w 490"/>
                  <a:gd name="T55" fmla="*/ 650 h 1221"/>
                  <a:gd name="T56" fmla="*/ 3 w 490"/>
                  <a:gd name="T57" fmla="*/ 672 h 1221"/>
                  <a:gd name="T58" fmla="*/ 4 w 490"/>
                  <a:gd name="T59" fmla="*/ 694 h 1221"/>
                  <a:gd name="T60" fmla="*/ 8 w 490"/>
                  <a:gd name="T61" fmla="*/ 714 h 1221"/>
                  <a:gd name="T62" fmla="*/ 13 w 490"/>
                  <a:gd name="T63" fmla="*/ 735 h 1221"/>
                  <a:gd name="T64" fmla="*/ 20 w 490"/>
                  <a:gd name="T65" fmla="*/ 756 h 1221"/>
                  <a:gd name="T66" fmla="*/ 25 w 490"/>
                  <a:gd name="T67" fmla="*/ 776 h 1221"/>
                  <a:gd name="T68" fmla="*/ 34 w 490"/>
                  <a:gd name="T69" fmla="*/ 798 h 1221"/>
                  <a:gd name="T70" fmla="*/ 43 w 490"/>
                  <a:gd name="T71" fmla="*/ 818 h 1221"/>
                  <a:gd name="T72" fmla="*/ 53 w 490"/>
                  <a:gd name="T73" fmla="*/ 838 h 1221"/>
                  <a:gd name="T74" fmla="*/ 64 w 490"/>
                  <a:gd name="T75" fmla="*/ 858 h 1221"/>
                  <a:gd name="T76" fmla="*/ 75 w 490"/>
                  <a:gd name="T77" fmla="*/ 877 h 1221"/>
                  <a:gd name="T78" fmla="*/ 88 w 490"/>
                  <a:gd name="T79" fmla="*/ 897 h 1221"/>
                  <a:gd name="T80" fmla="*/ 101 w 490"/>
                  <a:gd name="T81" fmla="*/ 916 h 1221"/>
                  <a:gd name="T82" fmla="*/ 131 w 490"/>
                  <a:gd name="T83" fmla="*/ 954 h 1221"/>
                  <a:gd name="T84" fmla="*/ 165 w 490"/>
                  <a:gd name="T85" fmla="*/ 991 h 1221"/>
                  <a:gd name="T86" fmla="*/ 202 w 490"/>
                  <a:gd name="T87" fmla="*/ 1028 h 1221"/>
                  <a:gd name="T88" fmla="*/ 242 w 490"/>
                  <a:gd name="T89" fmla="*/ 1063 h 1221"/>
                  <a:gd name="T90" fmla="*/ 286 w 490"/>
                  <a:gd name="T91" fmla="*/ 1097 h 1221"/>
                  <a:gd name="T92" fmla="*/ 333 w 490"/>
                  <a:gd name="T93" fmla="*/ 1130 h 1221"/>
                  <a:gd name="T94" fmla="*/ 383 w 490"/>
                  <a:gd name="T95" fmla="*/ 1161 h 1221"/>
                  <a:gd name="T96" fmla="*/ 436 w 490"/>
                  <a:gd name="T97" fmla="*/ 1192 h 1221"/>
                  <a:gd name="T98" fmla="*/ 490 w 490"/>
                  <a:gd name="T99" fmla="*/ 1221 h 1221"/>
                  <a:gd name="T100" fmla="*/ 490 w 490"/>
                  <a:gd name="T101" fmla="*/ 593 h 122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90"/>
                  <a:gd name="T154" fmla="*/ 0 h 1221"/>
                  <a:gd name="T155" fmla="*/ 490 w 490"/>
                  <a:gd name="T156" fmla="*/ 1221 h 122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90" h="1221">
                    <a:moveTo>
                      <a:pt x="490" y="593"/>
                    </a:moveTo>
                    <a:lnTo>
                      <a:pt x="490" y="593"/>
                    </a:lnTo>
                    <a:lnTo>
                      <a:pt x="436" y="564"/>
                    </a:lnTo>
                    <a:lnTo>
                      <a:pt x="383" y="533"/>
                    </a:lnTo>
                    <a:lnTo>
                      <a:pt x="333" y="501"/>
                    </a:lnTo>
                    <a:lnTo>
                      <a:pt x="286" y="469"/>
                    </a:lnTo>
                    <a:lnTo>
                      <a:pt x="242" y="434"/>
                    </a:lnTo>
                    <a:lnTo>
                      <a:pt x="202" y="400"/>
                    </a:lnTo>
                    <a:lnTo>
                      <a:pt x="165" y="363"/>
                    </a:lnTo>
                    <a:lnTo>
                      <a:pt x="131" y="326"/>
                    </a:lnTo>
                    <a:lnTo>
                      <a:pt x="101" y="288"/>
                    </a:lnTo>
                    <a:lnTo>
                      <a:pt x="88" y="269"/>
                    </a:lnTo>
                    <a:lnTo>
                      <a:pt x="75" y="249"/>
                    </a:lnTo>
                    <a:lnTo>
                      <a:pt x="64" y="229"/>
                    </a:lnTo>
                    <a:lnTo>
                      <a:pt x="53" y="209"/>
                    </a:lnTo>
                    <a:lnTo>
                      <a:pt x="43" y="189"/>
                    </a:lnTo>
                    <a:lnTo>
                      <a:pt x="34" y="170"/>
                    </a:lnTo>
                    <a:lnTo>
                      <a:pt x="25" y="148"/>
                    </a:lnTo>
                    <a:lnTo>
                      <a:pt x="20" y="128"/>
                    </a:lnTo>
                    <a:lnTo>
                      <a:pt x="13" y="107"/>
                    </a:lnTo>
                    <a:lnTo>
                      <a:pt x="8" y="85"/>
                    </a:lnTo>
                    <a:lnTo>
                      <a:pt x="4" y="66"/>
                    </a:lnTo>
                    <a:lnTo>
                      <a:pt x="3" y="44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0" y="628"/>
                    </a:lnTo>
                    <a:lnTo>
                      <a:pt x="0" y="650"/>
                    </a:lnTo>
                    <a:lnTo>
                      <a:pt x="3" y="672"/>
                    </a:lnTo>
                    <a:lnTo>
                      <a:pt x="4" y="694"/>
                    </a:lnTo>
                    <a:lnTo>
                      <a:pt x="8" y="714"/>
                    </a:lnTo>
                    <a:lnTo>
                      <a:pt x="13" y="735"/>
                    </a:lnTo>
                    <a:lnTo>
                      <a:pt x="20" y="756"/>
                    </a:lnTo>
                    <a:lnTo>
                      <a:pt x="25" y="776"/>
                    </a:lnTo>
                    <a:lnTo>
                      <a:pt x="34" y="798"/>
                    </a:lnTo>
                    <a:lnTo>
                      <a:pt x="43" y="818"/>
                    </a:lnTo>
                    <a:lnTo>
                      <a:pt x="53" y="838"/>
                    </a:lnTo>
                    <a:lnTo>
                      <a:pt x="64" y="858"/>
                    </a:lnTo>
                    <a:lnTo>
                      <a:pt x="75" y="877"/>
                    </a:lnTo>
                    <a:lnTo>
                      <a:pt x="88" y="897"/>
                    </a:lnTo>
                    <a:lnTo>
                      <a:pt x="101" y="916"/>
                    </a:lnTo>
                    <a:lnTo>
                      <a:pt x="131" y="954"/>
                    </a:lnTo>
                    <a:lnTo>
                      <a:pt x="165" y="991"/>
                    </a:lnTo>
                    <a:lnTo>
                      <a:pt x="202" y="1028"/>
                    </a:lnTo>
                    <a:lnTo>
                      <a:pt x="242" y="1063"/>
                    </a:lnTo>
                    <a:lnTo>
                      <a:pt x="286" y="1097"/>
                    </a:lnTo>
                    <a:lnTo>
                      <a:pt x="333" y="1130"/>
                    </a:lnTo>
                    <a:lnTo>
                      <a:pt x="383" y="1161"/>
                    </a:lnTo>
                    <a:lnTo>
                      <a:pt x="436" y="1192"/>
                    </a:lnTo>
                    <a:lnTo>
                      <a:pt x="490" y="1221"/>
                    </a:lnTo>
                    <a:lnTo>
                      <a:pt x="490" y="593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1694" y="2088"/>
                <a:ext cx="1186" cy="1221"/>
              </a:xfrm>
              <a:custGeom>
                <a:avLst/>
                <a:gdLst>
                  <a:gd name="T0" fmla="*/ 1186 w 1186"/>
                  <a:gd name="T1" fmla="*/ 628 h 1221"/>
                  <a:gd name="T2" fmla="*/ 0 w 1186"/>
                  <a:gd name="T3" fmla="*/ 1221 h 1221"/>
                  <a:gd name="T4" fmla="*/ 0 w 1186"/>
                  <a:gd name="T5" fmla="*/ 593 h 1221"/>
                  <a:gd name="T6" fmla="*/ 1186 w 1186"/>
                  <a:gd name="T7" fmla="*/ 0 h 1221"/>
                  <a:gd name="T8" fmla="*/ 1186 w 1186"/>
                  <a:gd name="T9" fmla="*/ 628 h 1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6"/>
                  <a:gd name="T16" fmla="*/ 0 h 1221"/>
                  <a:gd name="T17" fmla="*/ 1186 w 1186"/>
                  <a:gd name="T18" fmla="*/ 1221 h 12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6" h="1221">
                    <a:moveTo>
                      <a:pt x="1186" y="628"/>
                    </a:moveTo>
                    <a:lnTo>
                      <a:pt x="0" y="1221"/>
                    </a:lnTo>
                    <a:lnTo>
                      <a:pt x="0" y="593"/>
                    </a:lnTo>
                    <a:lnTo>
                      <a:pt x="1186" y="0"/>
                    </a:lnTo>
                    <a:lnTo>
                      <a:pt x="1186" y="628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9" name="Group 18"/>
            <p:cNvGrpSpPr>
              <a:grpSpLocks/>
            </p:cNvGrpSpPr>
            <p:nvPr/>
          </p:nvGrpSpPr>
          <p:grpSpPr bwMode="auto">
            <a:xfrm>
              <a:off x="4932362" y="3203600"/>
              <a:ext cx="2449513" cy="1017588"/>
              <a:chOff x="2880" y="2612"/>
              <a:chExt cx="1675" cy="697"/>
            </a:xfrm>
          </p:grpSpPr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2880" y="2612"/>
                <a:ext cx="1675" cy="593"/>
              </a:xfrm>
              <a:custGeom>
                <a:avLst/>
                <a:gdLst>
                  <a:gd name="T0" fmla="*/ 0 w 1675"/>
                  <a:gd name="T1" fmla="*/ 0 h 593"/>
                  <a:gd name="T2" fmla="*/ 1185 w 1675"/>
                  <a:gd name="T3" fmla="*/ 593 h 593"/>
                  <a:gd name="T4" fmla="*/ 1185 w 1675"/>
                  <a:gd name="T5" fmla="*/ 593 h 593"/>
                  <a:gd name="T6" fmla="*/ 1239 w 1675"/>
                  <a:gd name="T7" fmla="*/ 563 h 593"/>
                  <a:gd name="T8" fmla="*/ 1292 w 1675"/>
                  <a:gd name="T9" fmla="*/ 533 h 593"/>
                  <a:gd name="T10" fmla="*/ 1342 w 1675"/>
                  <a:gd name="T11" fmla="*/ 502 h 593"/>
                  <a:gd name="T12" fmla="*/ 1389 w 1675"/>
                  <a:gd name="T13" fmla="*/ 469 h 593"/>
                  <a:gd name="T14" fmla="*/ 1433 w 1675"/>
                  <a:gd name="T15" fmla="*/ 435 h 593"/>
                  <a:gd name="T16" fmla="*/ 1473 w 1675"/>
                  <a:gd name="T17" fmla="*/ 399 h 593"/>
                  <a:gd name="T18" fmla="*/ 1510 w 1675"/>
                  <a:gd name="T19" fmla="*/ 363 h 593"/>
                  <a:gd name="T20" fmla="*/ 1544 w 1675"/>
                  <a:gd name="T21" fmla="*/ 326 h 593"/>
                  <a:gd name="T22" fmla="*/ 1574 w 1675"/>
                  <a:gd name="T23" fmla="*/ 288 h 593"/>
                  <a:gd name="T24" fmla="*/ 1587 w 1675"/>
                  <a:gd name="T25" fmla="*/ 268 h 593"/>
                  <a:gd name="T26" fmla="*/ 1600 w 1675"/>
                  <a:gd name="T27" fmla="*/ 249 h 593"/>
                  <a:gd name="T28" fmla="*/ 1611 w 1675"/>
                  <a:gd name="T29" fmla="*/ 230 h 593"/>
                  <a:gd name="T30" fmla="*/ 1622 w 1675"/>
                  <a:gd name="T31" fmla="*/ 210 h 593"/>
                  <a:gd name="T32" fmla="*/ 1632 w 1675"/>
                  <a:gd name="T33" fmla="*/ 190 h 593"/>
                  <a:gd name="T34" fmla="*/ 1641 w 1675"/>
                  <a:gd name="T35" fmla="*/ 168 h 593"/>
                  <a:gd name="T36" fmla="*/ 1650 w 1675"/>
                  <a:gd name="T37" fmla="*/ 148 h 593"/>
                  <a:gd name="T38" fmla="*/ 1655 w 1675"/>
                  <a:gd name="T39" fmla="*/ 127 h 593"/>
                  <a:gd name="T40" fmla="*/ 1662 w 1675"/>
                  <a:gd name="T41" fmla="*/ 107 h 593"/>
                  <a:gd name="T42" fmla="*/ 1667 w 1675"/>
                  <a:gd name="T43" fmla="*/ 86 h 593"/>
                  <a:gd name="T44" fmla="*/ 1671 w 1675"/>
                  <a:gd name="T45" fmla="*/ 64 h 593"/>
                  <a:gd name="T46" fmla="*/ 1672 w 1675"/>
                  <a:gd name="T47" fmla="*/ 43 h 593"/>
                  <a:gd name="T48" fmla="*/ 1675 w 1675"/>
                  <a:gd name="T49" fmla="*/ 22 h 593"/>
                  <a:gd name="T50" fmla="*/ 1675 w 1675"/>
                  <a:gd name="T51" fmla="*/ 0 h 593"/>
                  <a:gd name="T52" fmla="*/ 0 w 1675"/>
                  <a:gd name="T53" fmla="*/ 0 h 59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5"/>
                  <a:gd name="T82" fmla="*/ 0 h 593"/>
                  <a:gd name="T83" fmla="*/ 1675 w 1675"/>
                  <a:gd name="T84" fmla="*/ 593 h 59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5" h="593">
                    <a:moveTo>
                      <a:pt x="0" y="0"/>
                    </a:moveTo>
                    <a:lnTo>
                      <a:pt x="1185" y="593"/>
                    </a:lnTo>
                    <a:lnTo>
                      <a:pt x="1239" y="563"/>
                    </a:lnTo>
                    <a:lnTo>
                      <a:pt x="1292" y="533"/>
                    </a:lnTo>
                    <a:lnTo>
                      <a:pt x="1342" y="502"/>
                    </a:lnTo>
                    <a:lnTo>
                      <a:pt x="1389" y="469"/>
                    </a:lnTo>
                    <a:lnTo>
                      <a:pt x="1433" y="435"/>
                    </a:lnTo>
                    <a:lnTo>
                      <a:pt x="1473" y="399"/>
                    </a:lnTo>
                    <a:lnTo>
                      <a:pt x="1510" y="363"/>
                    </a:lnTo>
                    <a:lnTo>
                      <a:pt x="1544" y="326"/>
                    </a:lnTo>
                    <a:lnTo>
                      <a:pt x="1574" y="288"/>
                    </a:lnTo>
                    <a:lnTo>
                      <a:pt x="1587" y="268"/>
                    </a:lnTo>
                    <a:lnTo>
                      <a:pt x="1600" y="249"/>
                    </a:lnTo>
                    <a:lnTo>
                      <a:pt x="1611" y="230"/>
                    </a:lnTo>
                    <a:lnTo>
                      <a:pt x="1622" y="210"/>
                    </a:lnTo>
                    <a:lnTo>
                      <a:pt x="1632" y="190"/>
                    </a:lnTo>
                    <a:lnTo>
                      <a:pt x="1641" y="168"/>
                    </a:lnTo>
                    <a:lnTo>
                      <a:pt x="1650" y="148"/>
                    </a:lnTo>
                    <a:lnTo>
                      <a:pt x="1655" y="127"/>
                    </a:lnTo>
                    <a:lnTo>
                      <a:pt x="1662" y="107"/>
                    </a:lnTo>
                    <a:lnTo>
                      <a:pt x="1667" y="86"/>
                    </a:lnTo>
                    <a:lnTo>
                      <a:pt x="1671" y="64"/>
                    </a:lnTo>
                    <a:lnTo>
                      <a:pt x="1672" y="43"/>
                    </a:lnTo>
                    <a:lnTo>
                      <a:pt x="1675" y="22"/>
                    </a:lnTo>
                    <a:lnTo>
                      <a:pt x="167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4065" y="2612"/>
                <a:ext cx="490" cy="697"/>
              </a:xfrm>
              <a:custGeom>
                <a:avLst/>
                <a:gdLst>
                  <a:gd name="T0" fmla="*/ 0 w 490"/>
                  <a:gd name="T1" fmla="*/ 593 h 697"/>
                  <a:gd name="T2" fmla="*/ 0 w 490"/>
                  <a:gd name="T3" fmla="*/ 593 h 697"/>
                  <a:gd name="T4" fmla="*/ 54 w 490"/>
                  <a:gd name="T5" fmla="*/ 563 h 697"/>
                  <a:gd name="T6" fmla="*/ 107 w 490"/>
                  <a:gd name="T7" fmla="*/ 533 h 697"/>
                  <a:gd name="T8" fmla="*/ 157 w 490"/>
                  <a:gd name="T9" fmla="*/ 502 h 697"/>
                  <a:gd name="T10" fmla="*/ 204 w 490"/>
                  <a:gd name="T11" fmla="*/ 469 h 697"/>
                  <a:gd name="T12" fmla="*/ 248 w 490"/>
                  <a:gd name="T13" fmla="*/ 435 h 697"/>
                  <a:gd name="T14" fmla="*/ 288 w 490"/>
                  <a:gd name="T15" fmla="*/ 399 h 697"/>
                  <a:gd name="T16" fmla="*/ 325 w 490"/>
                  <a:gd name="T17" fmla="*/ 363 h 697"/>
                  <a:gd name="T18" fmla="*/ 359 w 490"/>
                  <a:gd name="T19" fmla="*/ 326 h 697"/>
                  <a:gd name="T20" fmla="*/ 389 w 490"/>
                  <a:gd name="T21" fmla="*/ 288 h 697"/>
                  <a:gd name="T22" fmla="*/ 402 w 490"/>
                  <a:gd name="T23" fmla="*/ 268 h 697"/>
                  <a:gd name="T24" fmla="*/ 415 w 490"/>
                  <a:gd name="T25" fmla="*/ 249 h 697"/>
                  <a:gd name="T26" fmla="*/ 426 w 490"/>
                  <a:gd name="T27" fmla="*/ 230 h 697"/>
                  <a:gd name="T28" fmla="*/ 437 w 490"/>
                  <a:gd name="T29" fmla="*/ 210 h 697"/>
                  <a:gd name="T30" fmla="*/ 447 w 490"/>
                  <a:gd name="T31" fmla="*/ 190 h 697"/>
                  <a:gd name="T32" fmla="*/ 456 w 490"/>
                  <a:gd name="T33" fmla="*/ 168 h 697"/>
                  <a:gd name="T34" fmla="*/ 465 w 490"/>
                  <a:gd name="T35" fmla="*/ 148 h 697"/>
                  <a:gd name="T36" fmla="*/ 470 w 490"/>
                  <a:gd name="T37" fmla="*/ 127 h 697"/>
                  <a:gd name="T38" fmla="*/ 477 w 490"/>
                  <a:gd name="T39" fmla="*/ 107 h 697"/>
                  <a:gd name="T40" fmla="*/ 482 w 490"/>
                  <a:gd name="T41" fmla="*/ 86 h 697"/>
                  <a:gd name="T42" fmla="*/ 486 w 490"/>
                  <a:gd name="T43" fmla="*/ 64 h 697"/>
                  <a:gd name="T44" fmla="*/ 487 w 490"/>
                  <a:gd name="T45" fmla="*/ 43 h 697"/>
                  <a:gd name="T46" fmla="*/ 490 w 490"/>
                  <a:gd name="T47" fmla="*/ 22 h 697"/>
                  <a:gd name="T48" fmla="*/ 490 w 490"/>
                  <a:gd name="T49" fmla="*/ 0 h 697"/>
                  <a:gd name="T50" fmla="*/ 490 w 490"/>
                  <a:gd name="T51" fmla="*/ 104 h 697"/>
                  <a:gd name="T52" fmla="*/ 490 w 490"/>
                  <a:gd name="T53" fmla="*/ 104 h 697"/>
                  <a:gd name="T54" fmla="*/ 490 w 490"/>
                  <a:gd name="T55" fmla="*/ 126 h 697"/>
                  <a:gd name="T56" fmla="*/ 487 w 490"/>
                  <a:gd name="T57" fmla="*/ 148 h 697"/>
                  <a:gd name="T58" fmla="*/ 486 w 490"/>
                  <a:gd name="T59" fmla="*/ 170 h 697"/>
                  <a:gd name="T60" fmla="*/ 482 w 490"/>
                  <a:gd name="T61" fmla="*/ 190 h 697"/>
                  <a:gd name="T62" fmla="*/ 477 w 490"/>
                  <a:gd name="T63" fmla="*/ 211 h 697"/>
                  <a:gd name="T64" fmla="*/ 470 w 490"/>
                  <a:gd name="T65" fmla="*/ 232 h 697"/>
                  <a:gd name="T66" fmla="*/ 465 w 490"/>
                  <a:gd name="T67" fmla="*/ 252 h 697"/>
                  <a:gd name="T68" fmla="*/ 456 w 490"/>
                  <a:gd name="T69" fmla="*/ 274 h 697"/>
                  <a:gd name="T70" fmla="*/ 447 w 490"/>
                  <a:gd name="T71" fmla="*/ 294 h 697"/>
                  <a:gd name="T72" fmla="*/ 437 w 490"/>
                  <a:gd name="T73" fmla="*/ 314 h 697"/>
                  <a:gd name="T74" fmla="*/ 426 w 490"/>
                  <a:gd name="T75" fmla="*/ 334 h 697"/>
                  <a:gd name="T76" fmla="*/ 415 w 490"/>
                  <a:gd name="T77" fmla="*/ 353 h 697"/>
                  <a:gd name="T78" fmla="*/ 402 w 490"/>
                  <a:gd name="T79" fmla="*/ 373 h 697"/>
                  <a:gd name="T80" fmla="*/ 389 w 490"/>
                  <a:gd name="T81" fmla="*/ 392 h 697"/>
                  <a:gd name="T82" fmla="*/ 359 w 490"/>
                  <a:gd name="T83" fmla="*/ 430 h 697"/>
                  <a:gd name="T84" fmla="*/ 325 w 490"/>
                  <a:gd name="T85" fmla="*/ 467 h 697"/>
                  <a:gd name="T86" fmla="*/ 288 w 490"/>
                  <a:gd name="T87" fmla="*/ 504 h 697"/>
                  <a:gd name="T88" fmla="*/ 248 w 490"/>
                  <a:gd name="T89" fmla="*/ 539 h 697"/>
                  <a:gd name="T90" fmla="*/ 204 w 490"/>
                  <a:gd name="T91" fmla="*/ 573 h 697"/>
                  <a:gd name="T92" fmla="*/ 157 w 490"/>
                  <a:gd name="T93" fmla="*/ 606 h 697"/>
                  <a:gd name="T94" fmla="*/ 107 w 490"/>
                  <a:gd name="T95" fmla="*/ 637 h 697"/>
                  <a:gd name="T96" fmla="*/ 54 w 490"/>
                  <a:gd name="T97" fmla="*/ 668 h 697"/>
                  <a:gd name="T98" fmla="*/ 0 w 490"/>
                  <a:gd name="T99" fmla="*/ 697 h 697"/>
                  <a:gd name="T100" fmla="*/ 0 w 490"/>
                  <a:gd name="T101" fmla="*/ 593 h 69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90"/>
                  <a:gd name="T154" fmla="*/ 0 h 697"/>
                  <a:gd name="T155" fmla="*/ 490 w 490"/>
                  <a:gd name="T156" fmla="*/ 697 h 69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90" h="697">
                    <a:moveTo>
                      <a:pt x="0" y="593"/>
                    </a:moveTo>
                    <a:lnTo>
                      <a:pt x="0" y="593"/>
                    </a:lnTo>
                    <a:lnTo>
                      <a:pt x="54" y="563"/>
                    </a:lnTo>
                    <a:lnTo>
                      <a:pt x="107" y="533"/>
                    </a:lnTo>
                    <a:lnTo>
                      <a:pt x="157" y="502"/>
                    </a:lnTo>
                    <a:lnTo>
                      <a:pt x="204" y="469"/>
                    </a:lnTo>
                    <a:lnTo>
                      <a:pt x="248" y="435"/>
                    </a:lnTo>
                    <a:lnTo>
                      <a:pt x="288" y="399"/>
                    </a:lnTo>
                    <a:lnTo>
                      <a:pt x="325" y="363"/>
                    </a:lnTo>
                    <a:lnTo>
                      <a:pt x="359" y="326"/>
                    </a:lnTo>
                    <a:lnTo>
                      <a:pt x="389" y="288"/>
                    </a:lnTo>
                    <a:lnTo>
                      <a:pt x="402" y="268"/>
                    </a:lnTo>
                    <a:lnTo>
                      <a:pt x="415" y="249"/>
                    </a:lnTo>
                    <a:lnTo>
                      <a:pt x="426" y="230"/>
                    </a:lnTo>
                    <a:lnTo>
                      <a:pt x="437" y="210"/>
                    </a:lnTo>
                    <a:lnTo>
                      <a:pt x="447" y="190"/>
                    </a:lnTo>
                    <a:lnTo>
                      <a:pt x="456" y="168"/>
                    </a:lnTo>
                    <a:lnTo>
                      <a:pt x="465" y="148"/>
                    </a:lnTo>
                    <a:lnTo>
                      <a:pt x="470" y="127"/>
                    </a:lnTo>
                    <a:lnTo>
                      <a:pt x="477" y="107"/>
                    </a:lnTo>
                    <a:lnTo>
                      <a:pt x="482" y="86"/>
                    </a:lnTo>
                    <a:lnTo>
                      <a:pt x="486" y="64"/>
                    </a:lnTo>
                    <a:lnTo>
                      <a:pt x="487" y="43"/>
                    </a:lnTo>
                    <a:lnTo>
                      <a:pt x="490" y="22"/>
                    </a:lnTo>
                    <a:lnTo>
                      <a:pt x="490" y="0"/>
                    </a:lnTo>
                    <a:lnTo>
                      <a:pt x="490" y="104"/>
                    </a:lnTo>
                    <a:lnTo>
                      <a:pt x="490" y="126"/>
                    </a:lnTo>
                    <a:lnTo>
                      <a:pt x="487" y="148"/>
                    </a:lnTo>
                    <a:lnTo>
                      <a:pt x="486" y="170"/>
                    </a:lnTo>
                    <a:lnTo>
                      <a:pt x="482" y="190"/>
                    </a:lnTo>
                    <a:lnTo>
                      <a:pt x="477" y="211"/>
                    </a:lnTo>
                    <a:lnTo>
                      <a:pt x="470" y="232"/>
                    </a:lnTo>
                    <a:lnTo>
                      <a:pt x="465" y="252"/>
                    </a:lnTo>
                    <a:lnTo>
                      <a:pt x="456" y="274"/>
                    </a:lnTo>
                    <a:lnTo>
                      <a:pt x="447" y="294"/>
                    </a:lnTo>
                    <a:lnTo>
                      <a:pt x="437" y="314"/>
                    </a:lnTo>
                    <a:lnTo>
                      <a:pt x="426" y="334"/>
                    </a:lnTo>
                    <a:lnTo>
                      <a:pt x="415" y="353"/>
                    </a:lnTo>
                    <a:lnTo>
                      <a:pt x="402" y="373"/>
                    </a:lnTo>
                    <a:lnTo>
                      <a:pt x="389" y="392"/>
                    </a:lnTo>
                    <a:lnTo>
                      <a:pt x="359" y="430"/>
                    </a:lnTo>
                    <a:lnTo>
                      <a:pt x="325" y="467"/>
                    </a:lnTo>
                    <a:lnTo>
                      <a:pt x="288" y="504"/>
                    </a:lnTo>
                    <a:lnTo>
                      <a:pt x="248" y="539"/>
                    </a:lnTo>
                    <a:lnTo>
                      <a:pt x="204" y="573"/>
                    </a:lnTo>
                    <a:lnTo>
                      <a:pt x="157" y="606"/>
                    </a:lnTo>
                    <a:lnTo>
                      <a:pt x="107" y="637"/>
                    </a:lnTo>
                    <a:lnTo>
                      <a:pt x="54" y="668"/>
                    </a:lnTo>
                    <a:lnTo>
                      <a:pt x="0" y="697"/>
                    </a:lnTo>
                    <a:lnTo>
                      <a:pt x="0" y="59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77777"/>
                  </a:gs>
                  <a:gs pos="100000">
                    <a:srgbClr val="80808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2880" y="2612"/>
                <a:ext cx="1185" cy="697"/>
              </a:xfrm>
              <a:custGeom>
                <a:avLst/>
                <a:gdLst>
                  <a:gd name="T0" fmla="*/ 0 w 1185"/>
                  <a:gd name="T1" fmla="*/ 104 h 697"/>
                  <a:gd name="T2" fmla="*/ 1185 w 1185"/>
                  <a:gd name="T3" fmla="*/ 697 h 697"/>
                  <a:gd name="T4" fmla="*/ 1185 w 1185"/>
                  <a:gd name="T5" fmla="*/ 593 h 697"/>
                  <a:gd name="T6" fmla="*/ 0 w 1185"/>
                  <a:gd name="T7" fmla="*/ 0 h 697"/>
                  <a:gd name="T8" fmla="*/ 0 w 1185"/>
                  <a:gd name="T9" fmla="*/ 104 h 6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5"/>
                  <a:gd name="T16" fmla="*/ 0 h 697"/>
                  <a:gd name="T17" fmla="*/ 1185 w 1185"/>
                  <a:gd name="T18" fmla="*/ 697 h 6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5" h="697">
                    <a:moveTo>
                      <a:pt x="0" y="104"/>
                    </a:moveTo>
                    <a:lnTo>
                      <a:pt x="1185" y="697"/>
                    </a:lnTo>
                    <a:lnTo>
                      <a:pt x="1185" y="593"/>
                    </a:lnTo>
                    <a:lnTo>
                      <a:pt x="0" y="0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 kern="0">
                  <a:solidFill>
                    <a:srgbClr val="8A632A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 Box 24"/>
            <p:cNvSpPr txBox="1">
              <a:spLocks noChangeArrowheads="1"/>
            </p:cNvSpPr>
            <p:nvPr/>
          </p:nvSpPr>
          <p:spPr bwMode="auto">
            <a:xfrm>
              <a:off x="5978525" y="3321075"/>
              <a:ext cx="1295400" cy="253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31750" cap="rnd" algn="ctr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eaLnBrk="1" latinLnBrk="1" hangingPunct="1"/>
              <a:r>
                <a:rPr kumimoji="1" lang="ko-KR" altLang="en-US" sz="1600">
                  <a:solidFill>
                    <a:srgbClr val="8A632A"/>
                  </a:solidFill>
                  <a:latin typeface="+mj-ea"/>
                  <a:ea typeface="+mj-ea"/>
                </a:rPr>
                <a:t>添加文字</a:t>
              </a:r>
            </a:p>
          </p:txBody>
        </p:sp>
        <p:sp>
          <p:nvSpPr>
            <p:cNvPr id="26" name="Text Box 25"/>
            <p:cNvSpPr txBox="1">
              <a:spLocks noChangeArrowheads="1"/>
            </p:cNvSpPr>
            <p:nvPr/>
          </p:nvSpPr>
          <p:spPr bwMode="auto">
            <a:xfrm>
              <a:off x="5834062" y="2600350"/>
              <a:ext cx="1439863" cy="253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31750" cap="rnd" algn="ctr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eaLnBrk="1" latinLnBrk="1" hangingPunct="1"/>
              <a:r>
                <a:rPr kumimoji="1" lang="ko-KR" altLang="en-US" sz="1600">
                  <a:solidFill>
                    <a:srgbClr val="8A632A"/>
                  </a:solidFill>
                  <a:latin typeface="+mj-ea"/>
                  <a:ea typeface="+mj-ea"/>
                </a:rPr>
                <a:t>添加文字</a:t>
              </a:r>
            </a:p>
          </p:txBody>
        </p:sp>
        <p:sp>
          <p:nvSpPr>
            <p:cNvPr id="27" name="Text Box 26"/>
            <p:cNvSpPr txBox="1">
              <a:spLocks noChangeArrowheads="1"/>
            </p:cNvSpPr>
            <p:nvPr/>
          </p:nvSpPr>
          <p:spPr bwMode="auto">
            <a:xfrm>
              <a:off x="1979612" y="2613050"/>
              <a:ext cx="1690688" cy="253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31750" cap="rnd" algn="ctr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eaLnBrk="1" latinLnBrk="1" hangingPunct="1"/>
              <a:r>
                <a:rPr kumimoji="1" lang="ko-KR" altLang="en-US" sz="1600" dirty="0">
                  <a:solidFill>
                    <a:srgbClr val="8A632A"/>
                  </a:solidFill>
                  <a:latin typeface="+mj-ea"/>
                  <a:ea typeface="+mj-ea"/>
                </a:rPr>
                <a:t>添加文字</a:t>
              </a:r>
            </a:p>
          </p:txBody>
        </p:sp>
        <p:sp>
          <p:nvSpPr>
            <p:cNvPr id="28" name="Text Box 27"/>
            <p:cNvSpPr txBox="1">
              <a:spLocks noChangeArrowheads="1"/>
            </p:cNvSpPr>
            <p:nvPr/>
          </p:nvSpPr>
          <p:spPr bwMode="auto">
            <a:xfrm>
              <a:off x="3565525" y="1744688"/>
              <a:ext cx="1439862" cy="253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31750" cap="rnd" algn="ctr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eaLnBrk="1" latinLnBrk="1" hangingPunct="1"/>
              <a:r>
                <a:rPr kumimoji="1" lang="ko-KR" altLang="en-US" sz="1600">
                  <a:solidFill>
                    <a:srgbClr val="8A632A"/>
                  </a:solidFill>
                  <a:latin typeface="+mj-ea"/>
                  <a:ea typeface="+mj-ea"/>
                </a:rPr>
                <a:t>添加文字</a:t>
              </a:r>
            </a:p>
          </p:txBody>
        </p:sp>
        <p:sp>
          <p:nvSpPr>
            <p:cNvPr id="29" name="Text Box 28"/>
            <p:cNvSpPr txBox="1">
              <a:spLocks noChangeArrowheads="1"/>
            </p:cNvSpPr>
            <p:nvPr/>
          </p:nvSpPr>
          <p:spPr bwMode="auto">
            <a:xfrm>
              <a:off x="2663825" y="2024088"/>
              <a:ext cx="1116012" cy="253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31750" cap="rnd" algn="ctr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eaLnBrk="1" latinLnBrk="1" hangingPunct="1"/>
              <a:r>
                <a:rPr kumimoji="1" lang="ko-KR" altLang="en-US" sz="1600">
                  <a:solidFill>
                    <a:srgbClr val="8A632A"/>
                  </a:solidFill>
                  <a:latin typeface="+mj-ea"/>
                  <a:ea typeface="+mj-ea"/>
                </a:rPr>
                <a:t>添加文字</a:t>
              </a:r>
            </a:p>
          </p:txBody>
        </p:sp>
        <p:sp>
          <p:nvSpPr>
            <p:cNvPr id="30" name="Text Box 29"/>
            <p:cNvSpPr txBox="1">
              <a:spLocks noChangeArrowheads="1"/>
            </p:cNvSpPr>
            <p:nvPr/>
          </p:nvSpPr>
          <p:spPr bwMode="auto">
            <a:xfrm>
              <a:off x="4970462" y="1925663"/>
              <a:ext cx="129540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31750" cap="rnd" algn="ctr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ctr" eaLnBrk="1" latinLnBrk="1" hangingPunct="1">
                <a:defRPr/>
              </a:pPr>
              <a:r>
                <a:rPr kumimoji="1" lang="ko-KR" altLang="en-US" sz="2400" kern="0" dirty="0">
                  <a:solidFill>
                    <a:srgbClr val="BE8F45"/>
                  </a:solidFill>
                  <a:latin typeface="+mj-ea"/>
                  <a:ea typeface="+mj-ea"/>
                </a:rPr>
                <a:t>添加文字</a:t>
              </a:r>
            </a:p>
          </p:txBody>
        </p:sp>
      </p:grp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1198034" y="1220755"/>
            <a:ext cx="4516967" cy="781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r" eaLnBrk="1" latinLnBrk="1" hangingPunct="1">
              <a:lnSpc>
                <a:spcPct val="120000"/>
              </a:lnSpc>
              <a:defRPr/>
            </a:pPr>
            <a:r>
              <a:rPr kumimoji="1" lang="zh-CN" altLang="en-US" sz="2133" kern="0" dirty="0">
                <a:solidFill>
                  <a:srgbClr val="CC0000"/>
                </a:solidFill>
                <a:latin typeface="+mj-ea"/>
                <a:ea typeface="+mj-ea"/>
              </a:rPr>
              <a:t>单击此处添加文字</a:t>
            </a:r>
          </a:p>
          <a:p>
            <a:pPr algn="r" eaLnBrk="1" latinLnBrk="1" hangingPunct="1">
              <a:lnSpc>
                <a:spcPct val="120000"/>
              </a:lnSpc>
              <a:defRPr/>
            </a:pPr>
            <a:r>
              <a:rPr kumimoji="1"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单击此处添加文字内容  单击此处添加文字内容</a:t>
            </a:r>
            <a:endParaRPr kumimoji="1" lang="en-US" altLang="ko-KR" sz="1600" kern="0" dirty="0">
              <a:solidFill>
                <a:srgbClr val="BE8F45"/>
              </a:solidFill>
              <a:latin typeface="+mj-ea"/>
              <a:ea typeface="+mj-ea"/>
            </a:endParaRPr>
          </a:p>
        </p:txBody>
      </p:sp>
      <p:sp>
        <p:nvSpPr>
          <p:cNvPr id="32" name="Text Box 31"/>
          <p:cNvSpPr txBox="1">
            <a:spLocks noChangeArrowheads="1"/>
          </p:cNvSpPr>
          <p:nvPr/>
        </p:nvSpPr>
        <p:spPr bwMode="auto">
          <a:xfrm>
            <a:off x="7440083" y="1241921"/>
            <a:ext cx="1344084" cy="66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latinLnBrk="1" hangingPunct="1">
              <a:defRPr/>
            </a:pPr>
            <a:r>
              <a:rPr kumimoji="1" lang="ko-KR" altLang="en-US" sz="1867" kern="0" dirty="0">
                <a:solidFill>
                  <a:srgbClr val="CC0000"/>
                </a:solidFill>
                <a:latin typeface="+mj-ea"/>
                <a:ea typeface="+mj-ea"/>
              </a:rPr>
              <a:t>单击此处</a:t>
            </a:r>
          </a:p>
          <a:p>
            <a:pPr algn="ctr" eaLnBrk="1" latinLnBrk="1" hangingPunct="1">
              <a:defRPr/>
            </a:pPr>
            <a:r>
              <a:rPr kumimoji="1" lang="ko-KR" altLang="en-US" sz="1867" kern="0" dirty="0">
                <a:solidFill>
                  <a:srgbClr val="CC0000"/>
                </a:solidFill>
                <a:latin typeface="+mj-ea"/>
                <a:ea typeface="+mj-ea"/>
              </a:rPr>
              <a:t>添加文字</a:t>
            </a:r>
          </a:p>
        </p:txBody>
      </p:sp>
    </p:spTree>
    <p:extLst>
      <p:ext uri="{BB962C8B-B14F-4D97-AF65-F5344CB8AC3E}">
        <p14:creationId xmlns:p14="http://schemas.microsoft.com/office/powerpoint/2010/main" xmlns="" val="1713720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315">
        <p:fade/>
      </p:transition>
    </mc:Choice>
    <mc:Fallback>
      <p:transition spd="med" advTm="23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目录页</a:t>
            </a:r>
            <a:endParaRPr lang="zh-CN" altLang="en-US" dirty="0"/>
          </a:p>
        </p:txBody>
      </p:sp>
      <p:sp>
        <p:nvSpPr>
          <p:cNvPr id="13" name="矩形 25"/>
          <p:cNvSpPr/>
          <p:nvPr/>
        </p:nvSpPr>
        <p:spPr>
          <a:xfrm rot="21157377">
            <a:off x="2558886" y="4243261"/>
            <a:ext cx="8451598" cy="589468"/>
          </a:xfrm>
          <a:custGeom>
            <a:avLst/>
            <a:gdLst>
              <a:gd name="connsiteX0" fmla="*/ 0 w 6281010"/>
              <a:gd name="connsiteY0" fmla="*/ 0 h 432048"/>
              <a:gd name="connsiteX1" fmla="*/ 6281010 w 6281010"/>
              <a:gd name="connsiteY1" fmla="*/ 0 h 432048"/>
              <a:gd name="connsiteX2" fmla="*/ 6281010 w 6281010"/>
              <a:gd name="connsiteY2" fmla="*/ 432048 h 432048"/>
              <a:gd name="connsiteX3" fmla="*/ 0 w 6281010"/>
              <a:gd name="connsiteY3" fmla="*/ 432048 h 432048"/>
              <a:gd name="connsiteX4" fmla="*/ 0 w 6281010"/>
              <a:gd name="connsiteY4" fmla="*/ 0 h 432048"/>
              <a:gd name="connsiteX0" fmla="*/ 0 w 6281010"/>
              <a:gd name="connsiteY0" fmla="*/ 0 h 435379"/>
              <a:gd name="connsiteX1" fmla="*/ 6281010 w 6281010"/>
              <a:gd name="connsiteY1" fmla="*/ 0 h 435379"/>
              <a:gd name="connsiteX2" fmla="*/ 6232556 w 6281010"/>
              <a:gd name="connsiteY2" fmla="*/ 435379 h 435379"/>
              <a:gd name="connsiteX3" fmla="*/ 0 w 6281010"/>
              <a:gd name="connsiteY3" fmla="*/ 432048 h 435379"/>
              <a:gd name="connsiteX4" fmla="*/ 0 w 6281010"/>
              <a:gd name="connsiteY4" fmla="*/ 0 h 435379"/>
              <a:gd name="connsiteX0" fmla="*/ 66123 w 6281010"/>
              <a:gd name="connsiteY0" fmla="*/ 8561 h 435379"/>
              <a:gd name="connsiteX1" fmla="*/ 6281010 w 6281010"/>
              <a:gd name="connsiteY1" fmla="*/ 0 h 435379"/>
              <a:gd name="connsiteX2" fmla="*/ 6232556 w 6281010"/>
              <a:gd name="connsiteY2" fmla="*/ 435379 h 435379"/>
              <a:gd name="connsiteX3" fmla="*/ 0 w 6281010"/>
              <a:gd name="connsiteY3" fmla="*/ 432048 h 435379"/>
              <a:gd name="connsiteX4" fmla="*/ 66123 w 6281010"/>
              <a:gd name="connsiteY4" fmla="*/ 8561 h 43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81010" h="435379">
                <a:moveTo>
                  <a:pt x="66123" y="8561"/>
                </a:moveTo>
                <a:lnTo>
                  <a:pt x="6281010" y="0"/>
                </a:lnTo>
                <a:lnTo>
                  <a:pt x="6232556" y="435379"/>
                </a:lnTo>
                <a:lnTo>
                  <a:pt x="0" y="432048"/>
                </a:lnTo>
                <a:lnTo>
                  <a:pt x="66123" y="8561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4" name="矩形 24"/>
          <p:cNvSpPr/>
          <p:nvPr/>
        </p:nvSpPr>
        <p:spPr>
          <a:xfrm rot="20776586">
            <a:off x="4998361" y="3146402"/>
            <a:ext cx="4643594" cy="584959"/>
          </a:xfrm>
          <a:custGeom>
            <a:avLst/>
            <a:gdLst>
              <a:gd name="connsiteX0" fmla="*/ 0 w 3450272"/>
              <a:gd name="connsiteY0" fmla="*/ 0 h 432048"/>
              <a:gd name="connsiteX1" fmla="*/ 3450272 w 3450272"/>
              <a:gd name="connsiteY1" fmla="*/ 0 h 432048"/>
              <a:gd name="connsiteX2" fmla="*/ 3450272 w 3450272"/>
              <a:gd name="connsiteY2" fmla="*/ 432048 h 432048"/>
              <a:gd name="connsiteX3" fmla="*/ 0 w 3450272"/>
              <a:gd name="connsiteY3" fmla="*/ 432048 h 432048"/>
              <a:gd name="connsiteX4" fmla="*/ 0 w 3450272"/>
              <a:gd name="connsiteY4" fmla="*/ 0 h 432048"/>
              <a:gd name="connsiteX0" fmla="*/ 0 w 3450272"/>
              <a:gd name="connsiteY0" fmla="*/ 0 h 432048"/>
              <a:gd name="connsiteX1" fmla="*/ 3450272 w 3450272"/>
              <a:gd name="connsiteY1" fmla="*/ 0 h 432048"/>
              <a:gd name="connsiteX2" fmla="*/ 3355481 w 3450272"/>
              <a:gd name="connsiteY2" fmla="*/ 418705 h 432048"/>
              <a:gd name="connsiteX3" fmla="*/ 0 w 3450272"/>
              <a:gd name="connsiteY3" fmla="*/ 432048 h 432048"/>
              <a:gd name="connsiteX4" fmla="*/ 0 w 3450272"/>
              <a:gd name="connsiteY4" fmla="*/ 0 h 432048"/>
              <a:gd name="connsiteX0" fmla="*/ 104044 w 3450272"/>
              <a:gd name="connsiteY0" fmla="*/ 15603 h 432048"/>
              <a:gd name="connsiteX1" fmla="*/ 3450272 w 3450272"/>
              <a:gd name="connsiteY1" fmla="*/ 0 h 432048"/>
              <a:gd name="connsiteX2" fmla="*/ 3355481 w 3450272"/>
              <a:gd name="connsiteY2" fmla="*/ 418705 h 432048"/>
              <a:gd name="connsiteX3" fmla="*/ 0 w 3450272"/>
              <a:gd name="connsiteY3" fmla="*/ 432048 h 432048"/>
              <a:gd name="connsiteX4" fmla="*/ 104044 w 3450272"/>
              <a:gd name="connsiteY4" fmla="*/ 15603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0272" h="432048">
                <a:moveTo>
                  <a:pt x="104044" y="15603"/>
                </a:moveTo>
                <a:lnTo>
                  <a:pt x="3450272" y="0"/>
                </a:lnTo>
                <a:lnTo>
                  <a:pt x="3355481" y="418705"/>
                </a:lnTo>
                <a:lnTo>
                  <a:pt x="0" y="432048"/>
                </a:lnTo>
                <a:lnTo>
                  <a:pt x="104044" y="15603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5" name="矩形 22"/>
          <p:cNvSpPr/>
          <p:nvPr/>
        </p:nvSpPr>
        <p:spPr>
          <a:xfrm rot="20550569">
            <a:off x="3540746" y="2006979"/>
            <a:ext cx="3844976" cy="584959"/>
          </a:xfrm>
          <a:custGeom>
            <a:avLst/>
            <a:gdLst>
              <a:gd name="connsiteX0" fmla="*/ 0 w 2852691"/>
              <a:gd name="connsiteY0" fmla="*/ 0 h 432048"/>
              <a:gd name="connsiteX1" fmla="*/ 2852691 w 2852691"/>
              <a:gd name="connsiteY1" fmla="*/ 0 h 432048"/>
              <a:gd name="connsiteX2" fmla="*/ 2852691 w 2852691"/>
              <a:gd name="connsiteY2" fmla="*/ 432048 h 432048"/>
              <a:gd name="connsiteX3" fmla="*/ 0 w 2852691"/>
              <a:gd name="connsiteY3" fmla="*/ 432048 h 432048"/>
              <a:gd name="connsiteX4" fmla="*/ 0 w 2852691"/>
              <a:gd name="connsiteY4" fmla="*/ 0 h 432048"/>
              <a:gd name="connsiteX0" fmla="*/ 0 w 2852691"/>
              <a:gd name="connsiteY0" fmla="*/ 0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0 w 2852691"/>
              <a:gd name="connsiteY4" fmla="*/ 0 h 432048"/>
              <a:gd name="connsiteX0" fmla="*/ 145023 w 2852691"/>
              <a:gd name="connsiteY0" fmla="*/ 25726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145023 w 2852691"/>
              <a:gd name="connsiteY4" fmla="*/ 25726 h 432048"/>
              <a:gd name="connsiteX0" fmla="*/ 129093 w 2852691"/>
              <a:gd name="connsiteY0" fmla="*/ 34022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129093 w 2852691"/>
              <a:gd name="connsiteY4" fmla="*/ 34022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691" h="432048">
                <a:moveTo>
                  <a:pt x="129093" y="34022"/>
                </a:moveTo>
                <a:lnTo>
                  <a:pt x="2852691" y="0"/>
                </a:lnTo>
                <a:lnTo>
                  <a:pt x="2720112" y="430217"/>
                </a:lnTo>
                <a:lnTo>
                  <a:pt x="0" y="432048"/>
                </a:lnTo>
                <a:lnTo>
                  <a:pt x="129093" y="34022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5480" y="1450675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 smtClean="0">
                <a:solidFill>
                  <a:srgbClr val="FFD478"/>
                </a:solidFill>
              </a:rPr>
              <a:t>一  单击此处添加标题</a:t>
            </a:r>
            <a:endParaRPr lang="zh-CN" altLang="en-US" sz="2200" b="1" dirty="0">
              <a:solidFill>
                <a:srgbClr val="FFD478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23933" y="2569245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二  单击此处添加标题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139568" y="3687814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三  单击此处添加标题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2625036" y="4788257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四  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2077635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915">
        <p:fade/>
      </p:transition>
    </mc:Choice>
    <mc:Fallback>
      <p:transition spd="med" advTm="29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2679047"/>
            <a:ext cx="12192000" cy="42088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76120" y="692696"/>
            <a:ext cx="3749941" cy="4837163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8949855" y="2309821"/>
            <a:ext cx="504056" cy="504056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586466" y="527253"/>
            <a:ext cx="271051" cy="271051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791702" y="2964379"/>
            <a:ext cx="293796" cy="293796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749116" y="1978403"/>
            <a:ext cx="293796" cy="293796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315810" y="413814"/>
            <a:ext cx="178441" cy="17844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199286" y="1146564"/>
            <a:ext cx="254625" cy="254625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700936" y="1256022"/>
            <a:ext cx="504056" cy="504056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188497" y="2490587"/>
            <a:ext cx="254625" cy="254625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957967" y="3551658"/>
            <a:ext cx="230530" cy="230530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402197" y="4254478"/>
            <a:ext cx="230530" cy="230530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627770" y="3778837"/>
            <a:ext cx="178441" cy="17844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806211" y="4412943"/>
            <a:ext cx="178441" cy="17844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869471" y="3079734"/>
            <a:ext cx="178441" cy="17844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11962" y="1978403"/>
            <a:ext cx="374647" cy="374647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993540" y="2098244"/>
            <a:ext cx="271051" cy="271051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000290" y="1380061"/>
            <a:ext cx="178441" cy="17844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021142" y="3446635"/>
            <a:ext cx="433224" cy="433224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411158" y="3111685"/>
            <a:ext cx="433224" cy="433224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411158" y="2904526"/>
            <a:ext cx="324384" cy="324384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0084238" y="3012298"/>
            <a:ext cx="433224" cy="433224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769425" y="2544526"/>
            <a:ext cx="271363" cy="271363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346516" y="1867942"/>
            <a:ext cx="271363" cy="271363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109986" y="4742188"/>
            <a:ext cx="433224" cy="433224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448007" y="4254478"/>
            <a:ext cx="230530" cy="230530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838456" y="4323132"/>
            <a:ext cx="265501" cy="265501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415789" y="5042073"/>
            <a:ext cx="346916" cy="346916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839409" y="4145588"/>
            <a:ext cx="433224" cy="433224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149849" y="4905969"/>
            <a:ext cx="246331" cy="246331"/>
          </a:xfrm>
          <a:prstGeom prst="ellipse">
            <a:avLst/>
          </a:prstGeom>
          <a:gradFill flip="none" rotWithShape="1">
            <a:gsLst>
              <a:gs pos="20000">
                <a:srgbClr val="F45419">
                  <a:alpha val="68000"/>
                </a:srgbClr>
              </a:gs>
              <a:gs pos="47000">
                <a:srgbClr val="F32103">
                  <a:alpha val="27000"/>
                </a:srgbClr>
              </a:gs>
              <a:gs pos="83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056021" y="4109634"/>
            <a:ext cx="178441" cy="178441"/>
          </a:xfrm>
          <a:prstGeom prst="ellipse">
            <a:avLst/>
          </a:prstGeom>
          <a:gradFill flip="none" rotWithShape="1">
            <a:gsLst>
              <a:gs pos="20000">
                <a:srgbClr val="FBE9E8"/>
              </a:gs>
              <a:gs pos="48000">
                <a:srgbClr val="FD5B04">
                  <a:alpha val="53000"/>
                </a:srgbClr>
              </a:gs>
              <a:gs pos="62000">
                <a:srgbClr val="FF360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67711" y="601094"/>
            <a:ext cx="2379392" cy="227516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741613" y="3064717"/>
            <a:ext cx="57071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gradFill flip="none" rotWithShape="1">
                  <a:gsLst>
                    <a:gs pos="0">
                      <a:srgbClr val="FFD478"/>
                    </a:gs>
                    <a:gs pos="48000">
                      <a:srgbClr val="BE8F45"/>
                    </a:gs>
                    <a:gs pos="100000">
                      <a:srgbClr val="8A632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谢谢观赏</a:t>
            </a:r>
            <a:endParaRPr lang="zh-CN" altLang="en-US" sz="4800" b="1" dirty="0">
              <a:gradFill flip="none" rotWithShape="1">
                <a:gsLst>
                  <a:gs pos="0">
                    <a:srgbClr val="FFD478"/>
                  </a:gs>
                  <a:gs pos="48000">
                    <a:srgbClr val="BE8F45"/>
                  </a:gs>
                  <a:gs pos="100000">
                    <a:srgbClr val="8A632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2970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5315">
        <p:fade/>
      </p:transition>
    </mc:Choice>
    <mc:Fallback>
      <p:transition spd="med" advTm="5315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过渡页</a:t>
            </a:r>
            <a:endParaRPr lang="zh-CN" altLang="en-US" dirty="0"/>
          </a:p>
        </p:txBody>
      </p:sp>
      <p:sp>
        <p:nvSpPr>
          <p:cNvPr id="13" name="矩形 25"/>
          <p:cNvSpPr/>
          <p:nvPr/>
        </p:nvSpPr>
        <p:spPr>
          <a:xfrm rot="21157377">
            <a:off x="2558886" y="4243261"/>
            <a:ext cx="8451598" cy="589468"/>
          </a:xfrm>
          <a:custGeom>
            <a:avLst/>
            <a:gdLst>
              <a:gd name="connsiteX0" fmla="*/ 0 w 6281010"/>
              <a:gd name="connsiteY0" fmla="*/ 0 h 432048"/>
              <a:gd name="connsiteX1" fmla="*/ 6281010 w 6281010"/>
              <a:gd name="connsiteY1" fmla="*/ 0 h 432048"/>
              <a:gd name="connsiteX2" fmla="*/ 6281010 w 6281010"/>
              <a:gd name="connsiteY2" fmla="*/ 432048 h 432048"/>
              <a:gd name="connsiteX3" fmla="*/ 0 w 6281010"/>
              <a:gd name="connsiteY3" fmla="*/ 432048 h 432048"/>
              <a:gd name="connsiteX4" fmla="*/ 0 w 6281010"/>
              <a:gd name="connsiteY4" fmla="*/ 0 h 432048"/>
              <a:gd name="connsiteX0" fmla="*/ 0 w 6281010"/>
              <a:gd name="connsiteY0" fmla="*/ 0 h 435379"/>
              <a:gd name="connsiteX1" fmla="*/ 6281010 w 6281010"/>
              <a:gd name="connsiteY1" fmla="*/ 0 h 435379"/>
              <a:gd name="connsiteX2" fmla="*/ 6232556 w 6281010"/>
              <a:gd name="connsiteY2" fmla="*/ 435379 h 435379"/>
              <a:gd name="connsiteX3" fmla="*/ 0 w 6281010"/>
              <a:gd name="connsiteY3" fmla="*/ 432048 h 435379"/>
              <a:gd name="connsiteX4" fmla="*/ 0 w 6281010"/>
              <a:gd name="connsiteY4" fmla="*/ 0 h 435379"/>
              <a:gd name="connsiteX0" fmla="*/ 66123 w 6281010"/>
              <a:gd name="connsiteY0" fmla="*/ 8561 h 435379"/>
              <a:gd name="connsiteX1" fmla="*/ 6281010 w 6281010"/>
              <a:gd name="connsiteY1" fmla="*/ 0 h 435379"/>
              <a:gd name="connsiteX2" fmla="*/ 6232556 w 6281010"/>
              <a:gd name="connsiteY2" fmla="*/ 435379 h 435379"/>
              <a:gd name="connsiteX3" fmla="*/ 0 w 6281010"/>
              <a:gd name="connsiteY3" fmla="*/ 432048 h 435379"/>
              <a:gd name="connsiteX4" fmla="*/ 66123 w 6281010"/>
              <a:gd name="connsiteY4" fmla="*/ 8561 h 43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81010" h="435379">
                <a:moveTo>
                  <a:pt x="66123" y="8561"/>
                </a:moveTo>
                <a:lnTo>
                  <a:pt x="6281010" y="0"/>
                </a:lnTo>
                <a:lnTo>
                  <a:pt x="6232556" y="435379"/>
                </a:lnTo>
                <a:lnTo>
                  <a:pt x="0" y="432048"/>
                </a:lnTo>
                <a:lnTo>
                  <a:pt x="66123" y="8561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4" name="矩形 24"/>
          <p:cNvSpPr/>
          <p:nvPr/>
        </p:nvSpPr>
        <p:spPr>
          <a:xfrm rot="20776586">
            <a:off x="4998361" y="3146402"/>
            <a:ext cx="4643594" cy="584959"/>
          </a:xfrm>
          <a:custGeom>
            <a:avLst/>
            <a:gdLst>
              <a:gd name="connsiteX0" fmla="*/ 0 w 3450272"/>
              <a:gd name="connsiteY0" fmla="*/ 0 h 432048"/>
              <a:gd name="connsiteX1" fmla="*/ 3450272 w 3450272"/>
              <a:gd name="connsiteY1" fmla="*/ 0 h 432048"/>
              <a:gd name="connsiteX2" fmla="*/ 3450272 w 3450272"/>
              <a:gd name="connsiteY2" fmla="*/ 432048 h 432048"/>
              <a:gd name="connsiteX3" fmla="*/ 0 w 3450272"/>
              <a:gd name="connsiteY3" fmla="*/ 432048 h 432048"/>
              <a:gd name="connsiteX4" fmla="*/ 0 w 3450272"/>
              <a:gd name="connsiteY4" fmla="*/ 0 h 432048"/>
              <a:gd name="connsiteX0" fmla="*/ 0 w 3450272"/>
              <a:gd name="connsiteY0" fmla="*/ 0 h 432048"/>
              <a:gd name="connsiteX1" fmla="*/ 3450272 w 3450272"/>
              <a:gd name="connsiteY1" fmla="*/ 0 h 432048"/>
              <a:gd name="connsiteX2" fmla="*/ 3355481 w 3450272"/>
              <a:gd name="connsiteY2" fmla="*/ 418705 h 432048"/>
              <a:gd name="connsiteX3" fmla="*/ 0 w 3450272"/>
              <a:gd name="connsiteY3" fmla="*/ 432048 h 432048"/>
              <a:gd name="connsiteX4" fmla="*/ 0 w 3450272"/>
              <a:gd name="connsiteY4" fmla="*/ 0 h 432048"/>
              <a:gd name="connsiteX0" fmla="*/ 104044 w 3450272"/>
              <a:gd name="connsiteY0" fmla="*/ 15603 h 432048"/>
              <a:gd name="connsiteX1" fmla="*/ 3450272 w 3450272"/>
              <a:gd name="connsiteY1" fmla="*/ 0 h 432048"/>
              <a:gd name="connsiteX2" fmla="*/ 3355481 w 3450272"/>
              <a:gd name="connsiteY2" fmla="*/ 418705 h 432048"/>
              <a:gd name="connsiteX3" fmla="*/ 0 w 3450272"/>
              <a:gd name="connsiteY3" fmla="*/ 432048 h 432048"/>
              <a:gd name="connsiteX4" fmla="*/ 104044 w 3450272"/>
              <a:gd name="connsiteY4" fmla="*/ 15603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0272" h="432048">
                <a:moveTo>
                  <a:pt x="104044" y="15603"/>
                </a:moveTo>
                <a:lnTo>
                  <a:pt x="3450272" y="0"/>
                </a:lnTo>
                <a:lnTo>
                  <a:pt x="3355481" y="418705"/>
                </a:lnTo>
                <a:lnTo>
                  <a:pt x="0" y="432048"/>
                </a:lnTo>
                <a:lnTo>
                  <a:pt x="104044" y="15603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5" name="矩形 22"/>
          <p:cNvSpPr/>
          <p:nvPr/>
        </p:nvSpPr>
        <p:spPr>
          <a:xfrm rot="20550569">
            <a:off x="3540746" y="2006979"/>
            <a:ext cx="3844976" cy="584959"/>
          </a:xfrm>
          <a:custGeom>
            <a:avLst/>
            <a:gdLst>
              <a:gd name="connsiteX0" fmla="*/ 0 w 2852691"/>
              <a:gd name="connsiteY0" fmla="*/ 0 h 432048"/>
              <a:gd name="connsiteX1" fmla="*/ 2852691 w 2852691"/>
              <a:gd name="connsiteY1" fmla="*/ 0 h 432048"/>
              <a:gd name="connsiteX2" fmla="*/ 2852691 w 2852691"/>
              <a:gd name="connsiteY2" fmla="*/ 432048 h 432048"/>
              <a:gd name="connsiteX3" fmla="*/ 0 w 2852691"/>
              <a:gd name="connsiteY3" fmla="*/ 432048 h 432048"/>
              <a:gd name="connsiteX4" fmla="*/ 0 w 2852691"/>
              <a:gd name="connsiteY4" fmla="*/ 0 h 432048"/>
              <a:gd name="connsiteX0" fmla="*/ 0 w 2852691"/>
              <a:gd name="connsiteY0" fmla="*/ 0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0 w 2852691"/>
              <a:gd name="connsiteY4" fmla="*/ 0 h 432048"/>
              <a:gd name="connsiteX0" fmla="*/ 145023 w 2852691"/>
              <a:gd name="connsiteY0" fmla="*/ 25726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145023 w 2852691"/>
              <a:gd name="connsiteY4" fmla="*/ 25726 h 432048"/>
              <a:gd name="connsiteX0" fmla="*/ 129093 w 2852691"/>
              <a:gd name="connsiteY0" fmla="*/ 34022 h 432048"/>
              <a:gd name="connsiteX1" fmla="*/ 2852691 w 2852691"/>
              <a:gd name="connsiteY1" fmla="*/ 0 h 432048"/>
              <a:gd name="connsiteX2" fmla="*/ 2720112 w 2852691"/>
              <a:gd name="connsiteY2" fmla="*/ 430217 h 432048"/>
              <a:gd name="connsiteX3" fmla="*/ 0 w 2852691"/>
              <a:gd name="connsiteY3" fmla="*/ 432048 h 432048"/>
              <a:gd name="connsiteX4" fmla="*/ 129093 w 2852691"/>
              <a:gd name="connsiteY4" fmla="*/ 34022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691" h="432048">
                <a:moveTo>
                  <a:pt x="129093" y="34022"/>
                </a:moveTo>
                <a:lnTo>
                  <a:pt x="2852691" y="0"/>
                </a:lnTo>
                <a:lnTo>
                  <a:pt x="2720112" y="430217"/>
                </a:lnTo>
                <a:lnTo>
                  <a:pt x="0" y="432048"/>
                </a:lnTo>
                <a:lnTo>
                  <a:pt x="129093" y="34022"/>
                </a:lnTo>
                <a:close/>
              </a:path>
            </a:pathLst>
          </a:custGeom>
          <a:solidFill>
            <a:srgbClr val="4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D478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5480" y="1450675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 smtClean="0">
                <a:solidFill>
                  <a:srgbClr val="FFD478"/>
                </a:solidFill>
              </a:rPr>
              <a:t>一  单击此处添加标题</a:t>
            </a:r>
            <a:endParaRPr lang="zh-CN" altLang="en-US" sz="2200" b="1" dirty="0">
              <a:solidFill>
                <a:srgbClr val="FFD478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23933" y="2569245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二  单击此处添加标题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139568" y="3687814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三  单击此处添加标题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2625036" y="4788257"/>
            <a:ext cx="5798854" cy="584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rgbClr val="FFD478"/>
                </a:solidFill>
              </a:rPr>
              <a:t>四  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401662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916">
        <p:fade/>
      </p:transition>
    </mc:Choice>
    <mc:Fallback>
      <p:transition spd="med" advTm="29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33333E-6 L 0.14609 0.20069 " pathEditMode="relative" rAng="0" ptsTypes="AA">
                                      <p:cBhvr>
                                        <p:cTn id="3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5" y="1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未知"/>
          <p:cNvSpPr>
            <a:spLocks/>
          </p:cNvSpPr>
          <p:nvPr/>
        </p:nvSpPr>
        <p:spPr bwMode="auto">
          <a:xfrm>
            <a:off x="6461304" y="1205683"/>
            <a:ext cx="1991191" cy="2743320"/>
          </a:xfrm>
          <a:custGeom>
            <a:avLst/>
            <a:gdLst/>
            <a:ahLst/>
            <a:cxnLst>
              <a:cxn ang="0">
                <a:pos x="1158" y="1333"/>
              </a:cxn>
              <a:cxn ang="0">
                <a:pos x="1157" y="1271"/>
              </a:cxn>
              <a:cxn ang="0">
                <a:pos x="1153" y="1208"/>
              </a:cxn>
              <a:cxn ang="0">
                <a:pos x="1146" y="1148"/>
              </a:cxn>
              <a:cxn ang="0">
                <a:pos x="1136" y="1088"/>
              </a:cxn>
              <a:cxn ang="0">
                <a:pos x="1125" y="1030"/>
              </a:cxn>
              <a:cxn ang="0">
                <a:pos x="1109" y="971"/>
              </a:cxn>
              <a:cxn ang="0">
                <a:pos x="1093" y="914"/>
              </a:cxn>
              <a:cxn ang="0">
                <a:pos x="1073" y="859"/>
              </a:cxn>
              <a:cxn ang="0">
                <a:pos x="1051" y="804"/>
              </a:cxn>
              <a:cxn ang="0">
                <a:pos x="1027" y="751"/>
              </a:cxn>
              <a:cxn ang="0">
                <a:pos x="1001" y="698"/>
              </a:cxn>
              <a:cxn ang="0">
                <a:pos x="973" y="648"/>
              </a:cxn>
              <a:cxn ang="0">
                <a:pos x="942" y="597"/>
              </a:cxn>
              <a:cxn ang="0">
                <a:pos x="909" y="549"/>
              </a:cxn>
              <a:cxn ang="0">
                <a:pos x="874" y="503"/>
              </a:cxn>
              <a:cxn ang="0">
                <a:pos x="838" y="458"/>
              </a:cxn>
              <a:cxn ang="0">
                <a:pos x="800" y="415"/>
              </a:cxn>
              <a:cxn ang="0">
                <a:pos x="759" y="373"/>
              </a:cxn>
              <a:cxn ang="0">
                <a:pos x="717" y="333"/>
              </a:cxn>
              <a:cxn ang="0">
                <a:pos x="673" y="295"/>
              </a:cxn>
              <a:cxn ang="0">
                <a:pos x="628" y="258"/>
              </a:cxn>
              <a:cxn ang="0">
                <a:pos x="581" y="224"/>
              </a:cxn>
              <a:cxn ang="0">
                <a:pos x="533" y="192"/>
              </a:cxn>
              <a:cxn ang="0">
                <a:pos x="483" y="161"/>
              </a:cxn>
              <a:cxn ang="0">
                <a:pos x="432" y="133"/>
              </a:cxn>
              <a:cxn ang="0">
                <a:pos x="380" y="107"/>
              </a:cxn>
              <a:cxn ang="0">
                <a:pos x="326" y="84"/>
              </a:cxn>
              <a:cxn ang="0">
                <a:pos x="272" y="62"/>
              </a:cxn>
              <a:cxn ang="0">
                <a:pos x="216" y="43"/>
              </a:cxn>
              <a:cxn ang="0">
                <a:pos x="158" y="26"/>
              </a:cxn>
              <a:cxn ang="0">
                <a:pos x="100" y="11"/>
              </a:cxn>
              <a:cxn ang="0">
                <a:pos x="41" y="0"/>
              </a:cxn>
              <a:cxn ang="0">
                <a:pos x="0" y="684"/>
              </a:cxn>
              <a:cxn ang="0">
                <a:pos x="26" y="692"/>
              </a:cxn>
              <a:cxn ang="0">
                <a:pos x="77" y="713"/>
              </a:cxn>
              <a:cxn ang="0">
                <a:pos x="125" y="736"/>
              </a:cxn>
              <a:cxn ang="0">
                <a:pos x="171" y="763"/>
              </a:cxn>
              <a:cxn ang="0">
                <a:pos x="215" y="794"/>
              </a:cxn>
              <a:cxn ang="0">
                <a:pos x="255" y="827"/>
              </a:cxn>
              <a:cxn ang="0">
                <a:pos x="294" y="864"/>
              </a:cxn>
              <a:cxn ang="0">
                <a:pos x="329" y="904"/>
              </a:cxn>
              <a:cxn ang="0">
                <a:pos x="361" y="947"/>
              </a:cxn>
              <a:cxn ang="0">
                <a:pos x="390" y="992"/>
              </a:cxn>
              <a:cxn ang="0">
                <a:pos x="415" y="1039"/>
              </a:cxn>
              <a:cxn ang="0">
                <a:pos x="436" y="1089"/>
              </a:cxn>
              <a:cxn ang="0">
                <a:pos x="454" y="1140"/>
              </a:cxn>
              <a:cxn ang="0">
                <a:pos x="468" y="1193"/>
              </a:cxn>
              <a:cxn ang="0">
                <a:pos x="477" y="1248"/>
              </a:cxn>
              <a:cxn ang="0">
                <a:pos x="481" y="1304"/>
              </a:cxn>
              <a:cxn ang="0">
                <a:pos x="313" y="1332"/>
              </a:cxn>
              <a:cxn ang="0">
                <a:pos x="1328" y="1333"/>
              </a:cxn>
            </a:cxnLst>
            <a:rect l="0" t="0" r="r" b="b"/>
            <a:pathLst>
              <a:path w="1328" h="1755">
                <a:moveTo>
                  <a:pt x="1158" y="1333"/>
                </a:moveTo>
                <a:lnTo>
                  <a:pt x="1158" y="1333"/>
                </a:lnTo>
                <a:lnTo>
                  <a:pt x="1158" y="1301"/>
                </a:lnTo>
                <a:lnTo>
                  <a:pt x="1157" y="1271"/>
                </a:lnTo>
                <a:lnTo>
                  <a:pt x="1155" y="1239"/>
                </a:lnTo>
                <a:lnTo>
                  <a:pt x="1153" y="1208"/>
                </a:lnTo>
                <a:lnTo>
                  <a:pt x="1149" y="1179"/>
                </a:lnTo>
                <a:lnTo>
                  <a:pt x="1146" y="1148"/>
                </a:lnTo>
                <a:lnTo>
                  <a:pt x="1141" y="1118"/>
                </a:lnTo>
                <a:lnTo>
                  <a:pt x="1136" y="1088"/>
                </a:lnTo>
                <a:lnTo>
                  <a:pt x="1131" y="1059"/>
                </a:lnTo>
                <a:lnTo>
                  <a:pt x="1125" y="1030"/>
                </a:lnTo>
                <a:lnTo>
                  <a:pt x="1118" y="1000"/>
                </a:lnTo>
                <a:lnTo>
                  <a:pt x="1109" y="971"/>
                </a:lnTo>
                <a:lnTo>
                  <a:pt x="1101" y="943"/>
                </a:lnTo>
                <a:lnTo>
                  <a:pt x="1093" y="914"/>
                </a:lnTo>
                <a:lnTo>
                  <a:pt x="1083" y="887"/>
                </a:lnTo>
                <a:lnTo>
                  <a:pt x="1073" y="859"/>
                </a:lnTo>
                <a:lnTo>
                  <a:pt x="1062" y="831"/>
                </a:lnTo>
                <a:lnTo>
                  <a:pt x="1051" y="804"/>
                </a:lnTo>
                <a:lnTo>
                  <a:pt x="1040" y="777"/>
                </a:lnTo>
                <a:lnTo>
                  <a:pt x="1027" y="751"/>
                </a:lnTo>
                <a:lnTo>
                  <a:pt x="1014" y="724"/>
                </a:lnTo>
                <a:lnTo>
                  <a:pt x="1001" y="698"/>
                </a:lnTo>
                <a:lnTo>
                  <a:pt x="987" y="672"/>
                </a:lnTo>
                <a:lnTo>
                  <a:pt x="973" y="648"/>
                </a:lnTo>
                <a:lnTo>
                  <a:pt x="957" y="622"/>
                </a:lnTo>
                <a:lnTo>
                  <a:pt x="942" y="597"/>
                </a:lnTo>
                <a:lnTo>
                  <a:pt x="926" y="573"/>
                </a:lnTo>
                <a:lnTo>
                  <a:pt x="909" y="549"/>
                </a:lnTo>
                <a:lnTo>
                  <a:pt x="892" y="526"/>
                </a:lnTo>
                <a:lnTo>
                  <a:pt x="874" y="503"/>
                </a:lnTo>
                <a:lnTo>
                  <a:pt x="856" y="480"/>
                </a:lnTo>
                <a:lnTo>
                  <a:pt x="838" y="458"/>
                </a:lnTo>
                <a:lnTo>
                  <a:pt x="819" y="436"/>
                </a:lnTo>
                <a:lnTo>
                  <a:pt x="800" y="415"/>
                </a:lnTo>
                <a:lnTo>
                  <a:pt x="779" y="393"/>
                </a:lnTo>
                <a:lnTo>
                  <a:pt x="759" y="373"/>
                </a:lnTo>
                <a:lnTo>
                  <a:pt x="739" y="352"/>
                </a:lnTo>
                <a:lnTo>
                  <a:pt x="717" y="333"/>
                </a:lnTo>
                <a:lnTo>
                  <a:pt x="696" y="314"/>
                </a:lnTo>
                <a:lnTo>
                  <a:pt x="673" y="295"/>
                </a:lnTo>
                <a:lnTo>
                  <a:pt x="651" y="277"/>
                </a:lnTo>
                <a:lnTo>
                  <a:pt x="628" y="258"/>
                </a:lnTo>
                <a:lnTo>
                  <a:pt x="605" y="241"/>
                </a:lnTo>
                <a:lnTo>
                  <a:pt x="581" y="224"/>
                </a:lnTo>
                <a:lnTo>
                  <a:pt x="558" y="207"/>
                </a:lnTo>
                <a:lnTo>
                  <a:pt x="533" y="192"/>
                </a:lnTo>
                <a:lnTo>
                  <a:pt x="509" y="177"/>
                </a:lnTo>
                <a:lnTo>
                  <a:pt x="483" y="161"/>
                </a:lnTo>
                <a:lnTo>
                  <a:pt x="458" y="147"/>
                </a:lnTo>
                <a:lnTo>
                  <a:pt x="432" y="133"/>
                </a:lnTo>
                <a:lnTo>
                  <a:pt x="407" y="119"/>
                </a:lnTo>
                <a:lnTo>
                  <a:pt x="380" y="107"/>
                </a:lnTo>
                <a:lnTo>
                  <a:pt x="353" y="95"/>
                </a:lnTo>
                <a:lnTo>
                  <a:pt x="326" y="84"/>
                </a:lnTo>
                <a:lnTo>
                  <a:pt x="299" y="72"/>
                </a:lnTo>
                <a:lnTo>
                  <a:pt x="272" y="62"/>
                </a:lnTo>
                <a:lnTo>
                  <a:pt x="243" y="52"/>
                </a:lnTo>
                <a:lnTo>
                  <a:pt x="216" y="43"/>
                </a:lnTo>
                <a:lnTo>
                  <a:pt x="187" y="34"/>
                </a:lnTo>
                <a:lnTo>
                  <a:pt x="158" y="26"/>
                </a:lnTo>
                <a:lnTo>
                  <a:pt x="129" y="18"/>
                </a:lnTo>
                <a:lnTo>
                  <a:pt x="100" y="11"/>
                </a:lnTo>
                <a:lnTo>
                  <a:pt x="70" y="5"/>
                </a:lnTo>
                <a:lnTo>
                  <a:pt x="41" y="0"/>
                </a:lnTo>
                <a:lnTo>
                  <a:pt x="305" y="318"/>
                </a:lnTo>
                <a:lnTo>
                  <a:pt x="0" y="684"/>
                </a:lnTo>
                <a:lnTo>
                  <a:pt x="0" y="684"/>
                </a:lnTo>
                <a:lnTo>
                  <a:pt x="26" y="692"/>
                </a:lnTo>
                <a:lnTo>
                  <a:pt x="51" y="702"/>
                </a:lnTo>
                <a:lnTo>
                  <a:pt x="77" y="713"/>
                </a:lnTo>
                <a:lnTo>
                  <a:pt x="101" y="724"/>
                </a:lnTo>
                <a:lnTo>
                  <a:pt x="125" y="736"/>
                </a:lnTo>
                <a:lnTo>
                  <a:pt x="148" y="749"/>
                </a:lnTo>
                <a:lnTo>
                  <a:pt x="171" y="763"/>
                </a:lnTo>
                <a:lnTo>
                  <a:pt x="193" y="778"/>
                </a:lnTo>
                <a:lnTo>
                  <a:pt x="215" y="794"/>
                </a:lnTo>
                <a:lnTo>
                  <a:pt x="235" y="810"/>
                </a:lnTo>
                <a:lnTo>
                  <a:pt x="255" y="827"/>
                </a:lnTo>
                <a:lnTo>
                  <a:pt x="275" y="846"/>
                </a:lnTo>
                <a:lnTo>
                  <a:pt x="294" y="864"/>
                </a:lnTo>
                <a:lnTo>
                  <a:pt x="312" y="883"/>
                </a:lnTo>
                <a:lnTo>
                  <a:pt x="329" y="904"/>
                </a:lnTo>
                <a:lnTo>
                  <a:pt x="345" y="925"/>
                </a:lnTo>
                <a:lnTo>
                  <a:pt x="361" y="947"/>
                </a:lnTo>
                <a:lnTo>
                  <a:pt x="376" y="969"/>
                </a:lnTo>
                <a:lnTo>
                  <a:pt x="390" y="992"/>
                </a:lnTo>
                <a:lnTo>
                  <a:pt x="402" y="1015"/>
                </a:lnTo>
                <a:lnTo>
                  <a:pt x="415" y="1039"/>
                </a:lnTo>
                <a:lnTo>
                  <a:pt x="426" y="1063"/>
                </a:lnTo>
                <a:lnTo>
                  <a:pt x="436" y="1089"/>
                </a:lnTo>
                <a:lnTo>
                  <a:pt x="445" y="1114"/>
                </a:lnTo>
                <a:lnTo>
                  <a:pt x="454" y="1140"/>
                </a:lnTo>
                <a:lnTo>
                  <a:pt x="462" y="1166"/>
                </a:lnTo>
                <a:lnTo>
                  <a:pt x="468" y="1193"/>
                </a:lnTo>
                <a:lnTo>
                  <a:pt x="473" y="1221"/>
                </a:lnTo>
                <a:lnTo>
                  <a:pt x="477" y="1248"/>
                </a:lnTo>
                <a:lnTo>
                  <a:pt x="479" y="1276"/>
                </a:lnTo>
                <a:lnTo>
                  <a:pt x="481" y="1304"/>
                </a:lnTo>
                <a:lnTo>
                  <a:pt x="482" y="1332"/>
                </a:lnTo>
                <a:lnTo>
                  <a:pt x="313" y="1332"/>
                </a:lnTo>
                <a:lnTo>
                  <a:pt x="820" y="1755"/>
                </a:lnTo>
                <a:lnTo>
                  <a:pt x="1328" y="1333"/>
                </a:lnTo>
                <a:lnTo>
                  <a:pt x="1158" y="1333"/>
                </a:ln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  <p:sp>
        <p:nvSpPr>
          <p:cNvPr id="6" name="未知"/>
          <p:cNvSpPr>
            <a:spLocks/>
          </p:cNvSpPr>
          <p:nvPr/>
        </p:nvSpPr>
        <p:spPr bwMode="auto">
          <a:xfrm>
            <a:off x="5534681" y="3684550"/>
            <a:ext cx="2632929" cy="2074369"/>
          </a:xfrm>
          <a:custGeom>
            <a:avLst/>
            <a:gdLst/>
            <a:ahLst/>
            <a:cxnLst>
              <a:cxn ang="0">
                <a:pos x="423" y="1158"/>
              </a:cxn>
              <a:cxn ang="0">
                <a:pos x="485" y="1156"/>
              </a:cxn>
              <a:cxn ang="0">
                <a:pos x="546" y="1152"/>
              </a:cxn>
              <a:cxn ang="0">
                <a:pos x="608" y="1146"/>
              </a:cxn>
              <a:cxn ang="0">
                <a:pos x="667" y="1136"/>
              </a:cxn>
              <a:cxn ang="0">
                <a:pos x="726" y="1124"/>
              </a:cxn>
              <a:cxn ang="0">
                <a:pos x="785" y="1109"/>
              </a:cxn>
              <a:cxn ang="0">
                <a:pos x="842" y="1092"/>
              </a:cxn>
              <a:cxn ang="0">
                <a:pos x="897" y="1073"/>
              </a:cxn>
              <a:cxn ang="0">
                <a:pos x="952" y="1051"/>
              </a:cxn>
              <a:cxn ang="0">
                <a:pos x="1005" y="1027"/>
              </a:cxn>
              <a:cxn ang="0">
                <a:pos x="1057" y="1000"/>
              </a:cxn>
              <a:cxn ang="0">
                <a:pos x="1108" y="973"/>
              </a:cxn>
              <a:cxn ang="0">
                <a:pos x="1158" y="942"/>
              </a:cxn>
              <a:cxn ang="0">
                <a:pos x="1206" y="909"/>
              </a:cxn>
              <a:cxn ang="0">
                <a:pos x="1252" y="875"/>
              </a:cxn>
              <a:cxn ang="0">
                <a:pos x="1298" y="838"/>
              </a:cxn>
              <a:cxn ang="0">
                <a:pos x="1341" y="799"/>
              </a:cxn>
              <a:cxn ang="0">
                <a:pos x="1383" y="759"/>
              </a:cxn>
              <a:cxn ang="0">
                <a:pos x="1423" y="717"/>
              </a:cxn>
              <a:cxn ang="0">
                <a:pos x="1461" y="673"/>
              </a:cxn>
              <a:cxn ang="0">
                <a:pos x="1498" y="628"/>
              </a:cxn>
              <a:cxn ang="0">
                <a:pos x="1531" y="581"/>
              </a:cxn>
              <a:cxn ang="0">
                <a:pos x="1564" y="533"/>
              </a:cxn>
              <a:cxn ang="0">
                <a:pos x="1595" y="483"/>
              </a:cxn>
              <a:cxn ang="0">
                <a:pos x="1622" y="432"/>
              </a:cxn>
              <a:cxn ang="0">
                <a:pos x="1649" y="380"/>
              </a:cxn>
              <a:cxn ang="0">
                <a:pos x="1672" y="326"/>
              </a:cxn>
              <a:cxn ang="0">
                <a:pos x="1694" y="271"/>
              </a:cxn>
              <a:cxn ang="0">
                <a:pos x="1713" y="215"/>
              </a:cxn>
              <a:cxn ang="0">
                <a:pos x="1729" y="159"/>
              </a:cxn>
              <a:cxn ang="0">
                <a:pos x="1744" y="100"/>
              </a:cxn>
              <a:cxn ang="0">
                <a:pos x="1756" y="41"/>
              </a:cxn>
              <a:cxn ang="0">
                <a:pos x="1072" y="0"/>
              </a:cxn>
              <a:cxn ang="0">
                <a:pos x="1063" y="26"/>
              </a:cxn>
              <a:cxn ang="0">
                <a:pos x="1043" y="77"/>
              </a:cxn>
              <a:cxn ang="0">
                <a:pos x="1019" y="125"/>
              </a:cxn>
              <a:cxn ang="0">
                <a:pos x="993" y="171"/>
              </a:cxn>
              <a:cxn ang="0">
                <a:pos x="962" y="215"/>
              </a:cxn>
              <a:cxn ang="0">
                <a:pos x="929" y="256"/>
              </a:cxn>
              <a:cxn ang="0">
                <a:pos x="892" y="293"/>
              </a:cxn>
              <a:cxn ang="0">
                <a:pos x="852" y="329"/>
              </a:cxn>
              <a:cxn ang="0">
                <a:pos x="809" y="361"/>
              </a:cxn>
              <a:cxn ang="0">
                <a:pos x="764" y="389"/>
              </a:cxn>
              <a:cxn ang="0">
                <a:pos x="717" y="415"/>
              </a:cxn>
              <a:cxn ang="0">
                <a:pos x="667" y="436"/>
              </a:cxn>
              <a:cxn ang="0">
                <a:pos x="616" y="454"/>
              </a:cxn>
              <a:cxn ang="0">
                <a:pos x="563" y="467"/>
              </a:cxn>
              <a:cxn ang="0">
                <a:pos x="508" y="476"/>
              </a:cxn>
              <a:cxn ang="0">
                <a:pos x="451" y="481"/>
              </a:cxn>
              <a:cxn ang="0">
                <a:pos x="423" y="313"/>
              </a:cxn>
              <a:cxn ang="0">
                <a:pos x="423" y="1327"/>
              </a:cxn>
            </a:cxnLst>
            <a:rect l="0" t="0" r="r" b="b"/>
            <a:pathLst>
              <a:path w="1756" h="1327">
                <a:moveTo>
                  <a:pt x="423" y="1158"/>
                </a:moveTo>
                <a:lnTo>
                  <a:pt x="423" y="1158"/>
                </a:lnTo>
                <a:lnTo>
                  <a:pt x="455" y="1157"/>
                </a:lnTo>
                <a:lnTo>
                  <a:pt x="485" y="1156"/>
                </a:lnTo>
                <a:lnTo>
                  <a:pt x="516" y="1155"/>
                </a:lnTo>
                <a:lnTo>
                  <a:pt x="546" y="1152"/>
                </a:lnTo>
                <a:lnTo>
                  <a:pt x="577" y="1149"/>
                </a:lnTo>
                <a:lnTo>
                  <a:pt x="608" y="1146"/>
                </a:lnTo>
                <a:lnTo>
                  <a:pt x="637" y="1141"/>
                </a:lnTo>
                <a:lnTo>
                  <a:pt x="667" y="1136"/>
                </a:lnTo>
                <a:lnTo>
                  <a:pt x="697" y="1131"/>
                </a:lnTo>
                <a:lnTo>
                  <a:pt x="726" y="1124"/>
                </a:lnTo>
                <a:lnTo>
                  <a:pt x="756" y="1118"/>
                </a:lnTo>
                <a:lnTo>
                  <a:pt x="785" y="1109"/>
                </a:lnTo>
                <a:lnTo>
                  <a:pt x="813" y="1101"/>
                </a:lnTo>
                <a:lnTo>
                  <a:pt x="842" y="1092"/>
                </a:lnTo>
                <a:lnTo>
                  <a:pt x="869" y="1083"/>
                </a:lnTo>
                <a:lnTo>
                  <a:pt x="897" y="1073"/>
                </a:lnTo>
                <a:lnTo>
                  <a:pt x="924" y="1062"/>
                </a:lnTo>
                <a:lnTo>
                  <a:pt x="952" y="1051"/>
                </a:lnTo>
                <a:lnTo>
                  <a:pt x="979" y="1039"/>
                </a:lnTo>
                <a:lnTo>
                  <a:pt x="1005" y="1027"/>
                </a:lnTo>
                <a:lnTo>
                  <a:pt x="1032" y="1014"/>
                </a:lnTo>
                <a:lnTo>
                  <a:pt x="1057" y="1000"/>
                </a:lnTo>
                <a:lnTo>
                  <a:pt x="1083" y="987"/>
                </a:lnTo>
                <a:lnTo>
                  <a:pt x="1108" y="973"/>
                </a:lnTo>
                <a:lnTo>
                  <a:pt x="1134" y="957"/>
                </a:lnTo>
                <a:lnTo>
                  <a:pt x="1158" y="942"/>
                </a:lnTo>
                <a:lnTo>
                  <a:pt x="1182" y="926"/>
                </a:lnTo>
                <a:lnTo>
                  <a:pt x="1206" y="909"/>
                </a:lnTo>
                <a:lnTo>
                  <a:pt x="1230" y="892"/>
                </a:lnTo>
                <a:lnTo>
                  <a:pt x="1252" y="875"/>
                </a:lnTo>
                <a:lnTo>
                  <a:pt x="1276" y="856"/>
                </a:lnTo>
                <a:lnTo>
                  <a:pt x="1298" y="838"/>
                </a:lnTo>
                <a:lnTo>
                  <a:pt x="1320" y="818"/>
                </a:lnTo>
                <a:lnTo>
                  <a:pt x="1341" y="799"/>
                </a:lnTo>
                <a:lnTo>
                  <a:pt x="1363" y="780"/>
                </a:lnTo>
                <a:lnTo>
                  <a:pt x="1383" y="759"/>
                </a:lnTo>
                <a:lnTo>
                  <a:pt x="1404" y="739"/>
                </a:lnTo>
                <a:lnTo>
                  <a:pt x="1423" y="717"/>
                </a:lnTo>
                <a:lnTo>
                  <a:pt x="1442" y="696"/>
                </a:lnTo>
                <a:lnTo>
                  <a:pt x="1461" y="673"/>
                </a:lnTo>
                <a:lnTo>
                  <a:pt x="1479" y="651"/>
                </a:lnTo>
                <a:lnTo>
                  <a:pt x="1498" y="628"/>
                </a:lnTo>
                <a:lnTo>
                  <a:pt x="1515" y="605"/>
                </a:lnTo>
                <a:lnTo>
                  <a:pt x="1531" y="581"/>
                </a:lnTo>
                <a:lnTo>
                  <a:pt x="1549" y="558"/>
                </a:lnTo>
                <a:lnTo>
                  <a:pt x="1564" y="533"/>
                </a:lnTo>
                <a:lnTo>
                  <a:pt x="1579" y="509"/>
                </a:lnTo>
                <a:lnTo>
                  <a:pt x="1595" y="483"/>
                </a:lnTo>
                <a:lnTo>
                  <a:pt x="1609" y="458"/>
                </a:lnTo>
                <a:lnTo>
                  <a:pt x="1622" y="432"/>
                </a:lnTo>
                <a:lnTo>
                  <a:pt x="1635" y="406"/>
                </a:lnTo>
                <a:lnTo>
                  <a:pt x="1649" y="380"/>
                </a:lnTo>
                <a:lnTo>
                  <a:pt x="1661" y="353"/>
                </a:lnTo>
                <a:lnTo>
                  <a:pt x="1672" y="326"/>
                </a:lnTo>
                <a:lnTo>
                  <a:pt x="1683" y="298"/>
                </a:lnTo>
                <a:lnTo>
                  <a:pt x="1694" y="271"/>
                </a:lnTo>
                <a:lnTo>
                  <a:pt x="1704" y="243"/>
                </a:lnTo>
                <a:lnTo>
                  <a:pt x="1713" y="215"/>
                </a:lnTo>
                <a:lnTo>
                  <a:pt x="1722" y="187"/>
                </a:lnTo>
                <a:lnTo>
                  <a:pt x="1729" y="159"/>
                </a:lnTo>
                <a:lnTo>
                  <a:pt x="1738" y="129"/>
                </a:lnTo>
                <a:lnTo>
                  <a:pt x="1744" y="100"/>
                </a:lnTo>
                <a:lnTo>
                  <a:pt x="1750" y="71"/>
                </a:lnTo>
                <a:lnTo>
                  <a:pt x="1756" y="41"/>
                </a:lnTo>
                <a:lnTo>
                  <a:pt x="1438" y="306"/>
                </a:lnTo>
                <a:lnTo>
                  <a:pt x="1072" y="0"/>
                </a:lnTo>
                <a:lnTo>
                  <a:pt x="1072" y="0"/>
                </a:lnTo>
                <a:lnTo>
                  <a:pt x="1063" y="26"/>
                </a:lnTo>
                <a:lnTo>
                  <a:pt x="1053" y="51"/>
                </a:lnTo>
                <a:lnTo>
                  <a:pt x="1043" y="77"/>
                </a:lnTo>
                <a:lnTo>
                  <a:pt x="1032" y="100"/>
                </a:lnTo>
                <a:lnTo>
                  <a:pt x="1019" y="125"/>
                </a:lnTo>
                <a:lnTo>
                  <a:pt x="1006" y="148"/>
                </a:lnTo>
                <a:lnTo>
                  <a:pt x="993" y="171"/>
                </a:lnTo>
                <a:lnTo>
                  <a:pt x="978" y="193"/>
                </a:lnTo>
                <a:lnTo>
                  <a:pt x="962" y="215"/>
                </a:lnTo>
                <a:lnTo>
                  <a:pt x="946" y="235"/>
                </a:lnTo>
                <a:lnTo>
                  <a:pt x="929" y="256"/>
                </a:lnTo>
                <a:lnTo>
                  <a:pt x="910" y="275"/>
                </a:lnTo>
                <a:lnTo>
                  <a:pt x="892" y="293"/>
                </a:lnTo>
                <a:lnTo>
                  <a:pt x="871" y="312"/>
                </a:lnTo>
                <a:lnTo>
                  <a:pt x="852" y="329"/>
                </a:lnTo>
                <a:lnTo>
                  <a:pt x="830" y="345"/>
                </a:lnTo>
                <a:lnTo>
                  <a:pt x="809" y="361"/>
                </a:lnTo>
                <a:lnTo>
                  <a:pt x="787" y="376"/>
                </a:lnTo>
                <a:lnTo>
                  <a:pt x="764" y="389"/>
                </a:lnTo>
                <a:lnTo>
                  <a:pt x="741" y="403"/>
                </a:lnTo>
                <a:lnTo>
                  <a:pt x="717" y="415"/>
                </a:lnTo>
                <a:lnTo>
                  <a:pt x="693" y="426"/>
                </a:lnTo>
                <a:lnTo>
                  <a:pt x="667" y="436"/>
                </a:lnTo>
                <a:lnTo>
                  <a:pt x="641" y="446"/>
                </a:lnTo>
                <a:lnTo>
                  <a:pt x="616" y="454"/>
                </a:lnTo>
                <a:lnTo>
                  <a:pt x="589" y="461"/>
                </a:lnTo>
                <a:lnTo>
                  <a:pt x="563" y="467"/>
                </a:lnTo>
                <a:lnTo>
                  <a:pt x="535" y="472"/>
                </a:lnTo>
                <a:lnTo>
                  <a:pt x="508" y="476"/>
                </a:lnTo>
                <a:lnTo>
                  <a:pt x="480" y="479"/>
                </a:lnTo>
                <a:lnTo>
                  <a:pt x="451" y="481"/>
                </a:lnTo>
                <a:lnTo>
                  <a:pt x="423" y="481"/>
                </a:lnTo>
                <a:lnTo>
                  <a:pt x="423" y="313"/>
                </a:lnTo>
                <a:lnTo>
                  <a:pt x="0" y="820"/>
                </a:lnTo>
                <a:lnTo>
                  <a:pt x="423" y="1327"/>
                </a:lnTo>
                <a:lnTo>
                  <a:pt x="423" y="1158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  <p:sp>
        <p:nvSpPr>
          <p:cNvPr id="7" name="未知"/>
          <p:cNvSpPr>
            <a:spLocks/>
          </p:cNvSpPr>
          <p:nvPr/>
        </p:nvSpPr>
        <p:spPr bwMode="auto">
          <a:xfrm>
            <a:off x="3759402" y="2718636"/>
            <a:ext cx="1991191" cy="2744569"/>
          </a:xfrm>
          <a:custGeom>
            <a:avLst/>
            <a:gdLst/>
            <a:ahLst/>
            <a:cxnLst>
              <a:cxn ang="0">
                <a:pos x="170" y="423"/>
              </a:cxn>
              <a:cxn ang="0">
                <a:pos x="171" y="485"/>
              </a:cxn>
              <a:cxn ang="0">
                <a:pos x="175" y="547"/>
              </a:cxn>
              <a:cxn ang="0">
                <a:pos x="182" y="608"/>
              </a:cxn>
              <a:cxn ang="0">
                <a:pos x="191" y="667"/>
              </a:cxn>
              <a:cxn ang="0">
                <a:pos x="203" y="726"/>
              </a:cxn>
              <a:cxn ang="0">
                <a:pos x="219" y="785"/>
              </a:cxn>
              <a:cxn ang="0">
                <a:pos x="235" y="841"/>
              </a:cxn>
              <a:cxn ang="0">
                <a:pos x="254" y="897"/>
              </a:cxn>
              <a:cxn ang="0">
                <a:pos x="277" y="952"/>
              </a:cxn>
              <a:cxn ang="0">
                <a:pos x="300" y="1005"/>
              </a:cxn>
              <a:cxn ang="0">
                <a:pos x="327" y="1057"/>
              </a:cxn>
              <a:cxn ang="0">
                <a:pos x="355" y="1108"/>
              </a:cxn>
              <a:cxn ang="0">
                <a:pos x="386" y="1158"/>
              </a:cxn>
              <a:cxn ang="0">
                <a:pos x="419" y="1207"/>
              </a:cxn>
              <a:cxn ang="0">
                <a:pos x="454" y="1252"/>
              </a:cxn>
              <a:cxn ang="0">
                <a:pos x="490" y="1297"/>
              </a:cxn>
              <a:cxn ang="0">
                <a:pos x="528" y="1341"/>
              </a:cxn>
              <a:cxn ang="0">
                <a:pos x="569" y="1383"/>
              </a:cxn>
              <a:cxn ang="0">
                <a:pos x="611" y="1423"/>
              </a:cxn>
              <a:cxn ang="0">
                <a:pos x="655" y="1461"/>
              </a:cxn>
              <a:cxn ang="0">
                <a:pos x="700" y="1498"/>
              </a:cxn>
              <a:cxn ang="0">
                <a:pos x="747" y="1531"/>
              </a:cxn>
              <a:cxn ang="0">
                <a:pos x="795" y="1564"/>
              </a:cxn>
              <a:cxn ang="0">
                <a:pos x="845" y="1595"/>
              </a:cxn>
              <a:cxn ang="0">
                <a:pos x="896" y="1622"/>
              </a:cxn>
              <a:cxn ang="0">
                <a:pos x="948" y="1649"/>
              </a:cxn>
              <a:cxn ang="0">
                <a:pos x="1002" y="1672"/>
              </a:cxn>
              <a:cxn ang="0">
                <a:pos x="1056" y="1694"/>
              </a:cxn>
              <a:cxn ang="0">
                <a:pos x="1112" y="1713"/>
              </a:cxn>
              <a:cxn ang="0">
                <a:pos x="1170" y="1729"/>
              </a:cxn>
              <a:cxn ang="0">
                <a:pos x="1228" y="1744"/>
              </a:cxn>
              <a:cxn ang="0">
                <a:pos x="1287" y="1756"/>
              </a:cxn>
              <a:cxn ang="0">
                <a:pos x="1328" y="1072"/>
              </a:cxn>
              <a:cxn ang="0">
                <a:pos x="1301" y="1063"/>
              </a:cxn>
              <a:cxn ang="0">
                <a:pos x="1251" y="1043"/>
              </a:cxn>
              <a:cxn ang="0">
                <a:pos x="1203" y="1020"/>
              </a:cxn>
              <a:cxn ang="0">
                <a:pos x="1157" y="992"/>
              </a:cxn>
              <a:cxn ang="0">
                <a:pos x="1113" y="962"/>
              </a:cxn>
              <a:cxn ang="0">
                <a:pos x="1073" y="928"/>
              </a:cxn>
              <a:cxn ang="0">
                <a:pos x="1034" y="891"/>
              </a:cxn>
              <a:cxn ang="0">
                <a:pos x="999" y="851"/>
              </a:cxn>
              <a:cxn ang="0">
                <a:pos x="966" y="809"/>
              </a:cxn>
              <a:cxn ang="0">
                <a:pos x="938" y="764"/>
              </a:cxn>
              <a:cxn ang="0">
                <a:pos x="913" y="716"/>
              </a:cxn>
              <a:cxn ang="0">
                <a:pos x="892" y="667"/>
              </a:cxn>
              <a:cxn ang="0">
                <a:pos x="873" y="616"/>
              </a:cxn>
              <a:cxn ang="0">
                <a:pos x="860" y="563"/>
              </a:cxn>
              <a:cxn ang="0">
                <a:pos x="851" y="508"/>
              </a:cxn>
              <a:cxn ang="0">
                <a:pos x="847" y="452"/>
              </a:cxn>
              <a:cxn ang="0">
                <a:pos x="1015" y="423"/>
              </a:cxn>
              <a:cxn ang="0">
                <a:pos x="0" y="423"/>
              </a:cxn>
            </a:cxnLst>
            <a:rect l="0" t="0" r="r" b="b"/>
            <a:pathLst>
              <a:path w="1328" h="1756">
                <a:moveTo>
                  <a:pt x="170" y="423"/>
                </a:moveTo>
                <a:lnTo>
                  <a:pt x="170" y="423"/>
                </a:lnTo>
                <a:lnTo>
                  <a:pt x="170" y="455"/>
                </a:lnTo>
                <a:lnTo>
                  <a:pt x="171" y="485"/>
                </a:lnTo>
                <a:lnTo>
                  <a:pt x="173" y="516"/>
                </a:lnTo>
                <a:lnTo>
                  <a:pt x="175" y="547"/>
                </a:lnTo>
                <a:lnTo>
                  <a:pt x="178" y="577"/>
                </a:lnTo>
                <a:lnTo>
                  <a:pt x="182" y="608"/>
                </a:lnTo>
                <a:lnTo>
                  <a:pt x="186" y="638"/>
                </a:lnTo>
                <a:lnTo>
                  <a:pt x="191" y="667"/>
                </a:lnTo>
                <a:lnTo>
                  <a:pt x="197" y="697"/>
                </a:lnTo>
                <a:lnTo>
                  <a:pt x="203" y="726"/>
                </a:lnTo>
                <a:lnTo>
                  <a:pt x="210" y="755"/>
                </a:lnTo>
                <a:lnTo>
                  <a:pt x="219" y="785"/>
                </a:lnTo>
                <a:lnTo>
                  <a:pt x="227" y="813"/>
                </a:lnTo>
                <a:lnTo>
                  <a:pt x="235" y="841"/>
                </a:lnTo>
                <a:lnTo>
                  <a:pt x="245" y="869"/>
                </a:lnTo>
                <a:lnTo>
                  <a:pt x="254" y="897"/>
                </a:lnTo>
                <a:lnTo>
                  <a:pt x="266" y="925"/>
                </a:lnTo>
                <a:lnTo>
                  <a:pt x="277" y="952"/>
                </a:lnTo>
                <a:lnTo>
                  <a:pt x="288" y="979"/>
                </a:lnTo>
                <a:lnTo>
                  <a:pt x="300" y="1005"/>
                </a:lnTo>
                <a:lnTo>
                  <a:pt x="314" y="1032"/>
                </a:lnTo>
                <a:lnTo>
                  <a:pt x="327" y="1057"/>
                </a:lnTo>
                <a:lnTo>
                  <a:pt x="341" y="1083"/>
                </a:lnTo>
                <a:lnTo>
                  <a:pt x="355" y="1108"/>
                </a:lnTo>
                <a:lnTo>
                  <a:pt x="371" y="1133"/>
                </a:lnTo>
                <a:lnTo>
                  <a:pt x="386" y="1158"/>
                </a:lnTo>
                <a:lnTo>
                  <a:pt x="402" y="1182"/>
                </a:lnTo>
                <a:lnTo>
                  <a:pt x="419" y="1207"/>
                </a:lnTo>
                <a:lnTo>
                  <a:pt x="436" y="1230"/>
                </a:lnTo>
                <a:lnTo>
                  <a:pt x="454" y="1252"/>
                </a:lnTo>
                <a:lnTo>
                  <a:pt x="472" y="1275"/>
                </a:lnTo>
                <a:lnTo>
                  <a:pt x="490" y="1297"/>
                </a:lnTo>
                <a:lnTo>
                  <a:pt x="509" y="1320"/>
                </a:lnTo>
                <a:lnTo>
                  <a:pt x="528" y="1341"/>
                </a:lnTo>
                <a:lnTo>
                  <a:pt x="549" y="1362"/>
                </a:lnTo>
                <a:lnTo>
                  <a:pt x="569" y="1383"/>
                </a:lnTo>
                <a:lnTo>
                  <a:pt x="589" y="1403"/>
                </a:lnTo>
                <a:lnTo>
                  <a:pt x="611" y="1423"/>
                </a:lnTo>
                <a:lnTo>
                  <a:pt x="632" y="1442"/>
                </a:lnTo>
                <a:lnTo>
                  <a:pt x="655" y="1461"/>
                </a:lnTo>
                <a:lnTo>
                  <a:pt x="677" y="1479"/>
                </a:lnTo>
                <a:lnTo>
                  <a:pt x="700" y="1498"/>
                </a:lnTo>
                <a:lnTo>
                  <a:pt x="723" y="1515"/>
                </a:lnTo>
                <a:lnTo>
                  <a:pt x="747" y="1531"/>
                </a:lnTo>
                <a:lnTo>
                  <a:pt x="770" y="1548"/>
                </a:lnTo>
                <a:lnTo>
                  <a:pt x="795" y="1564"/>
                </a:lnTo>
                <a:lnTo>
                  <a:pt x="819" y="1579"/>
                </a:lnTo>
                <a:lnTo>
                  <a:pt x="845" y="1595"/>
                </a:lnTo>
                <a:lnTo>
                  <a:pt x="870" y="1609"/>
                </a:lnTo>
                <a:lnTo>
                  <a:pt x="896" y="1622"/>
                </a:lnTo>
                <a:lnTo>
                  <a:pt x="921" y="1636"/>
                </a:lnTo>
                <a:lnTo>
                  <a:pt x="948" y="1649"/>
                </a:lnTo>
                <a:lnTo>
                  <a:pt x="975" y="1661"/>
                </a:lnTo>
                <a:lnTo>
                  <a:pt x="1002" y="1672"/>
                </a:lnTo>
                <a:lnTo>
                  <a:pt x="1029" y="1684"/>
                </a:lnTo>
                <a:lnTo>
                  <a:pt x="1056" y="1694"/>
                </a:lnTo>
                <a:lnTo>
                  <a:pt x="1085" y="1704"/>
                </a:lnTo>
                <a:lnTo>
                  <a:pt x="1112" y="1713"/>
                </a:lnTo>
                <a:lnTo>
                  <a:pt x="1141" y="1721"/>
                </a:lnTo>
                <a:lnTo>
                  <a:pt x="1170" y="1729"/>
                </a:lnTo>
                <a:lnTo>
                  <a:pt x="1198" y="1737"/>
                </a:lnTo>
                <a:lnTo>
                  <a:pt x="1228" y="1744"/>
                </a:lnTo>
                <a:lnTo>
                  <a:pt x="1258" y="1750"/>
                </a:lnTo>
                <a:lnTo>
                  <a:pt x="1287" y="1756"/>
                </a:lnTo>
                <a:lnTo>
                  <a:pt x="1023" y="1438"/>
                </a:lnTo>
                <a:lnTo>
                  <a:pt x="1328" y="1072"/>
                </a:lnTo>
                <a:lnTo>
                  <a:pt x="1328" y="1072"/>
                </a:lnTo>
                <a:lnTo>
                  <a:pt x="1301" y="1063"/>
                </a:lnTo>
                <a:lnTo>
                  <a:pt x="1277" y="1053"/>
                </a:lnTo>
                <a:lnTo>
                  <a:pt x="1251" y="1043"/>
                </a:lnTo>
                <a:lnTo>
                  <a:pt x="1227" y="1032"/>
                </a:lnTo>
                <a:lnTo>
                  <a:pt x="1203" y="1020"/>
                </a:lnTo>
                <a:lnTo>
                  <a:pt x="1180" y="1006"/>
                </a:lnTo>
                <a:lnTo>
                  <a:pt x="1157" y="992"/>
                </a:lnTo>
                <a:lnTo>
                  <a:pt x="1135" y="978"/>
                </a:lnTo>
                <a:lnTo>
                  <a:pt x="1113" y="962"/>
                </a:lnTo>
                <a:lnTo>
                  <a:pt x="1093" y="945"/>
                </a:lnTo>
                <a:lnTo>
                  <a:pt x="1073" y="928"/>
                </a:lnTo>
                <a:lnTo>
                  <a:pt x="1053" y="910"/>
                </a:lnTo>
                <a:lnTo>
                  <a:pt x="1034" y="891"/>
                </a:lnTo>
                <a:lnTo>
                  <a:pt x="1016" y="872"/>
                </a:lnTo>
                <a:lnTo>
                  <a:pt x="999" y="851"/>
                </a:lnTo>
                <a:lnTo>
                  <a:pt x="983" y="831"/>
                </a:lnTo>
                <a:lnTo>
                  <a:pt x="966" y="809"/>
                </a:lnTo>
                <a:lnTo>
                  <a:pt x="952" y="787"/>
                </a:lnTo>
                <a:lnTo>
                  <a:pt x="938" y="764"/>
                </a:lnTo>
                <a:lnTo>
                  <a:pt x="926" y="741"/>
                </a:lnTo>
                <a:lnTo>
                  <a:pt x="913" y="716"/>
                </a:lnTo>
                <a:lnTo>
                  <a:pt x="902" y="692"/>
                </a:lnTo>
                <a:lnTo>
                  <a:pt x="892" y="667"/>
                </a:lnTo>
                <a:lnTo>
                  <a:pt x="883" y="642"/>
                </a:lnTo>
                <a:lnTo>
                  <a:pt x="873" y="616"/>
                </a:lnTo>
                <a:lnTo>
                  <a:pt x="866" y="590"/>
                </a:lnTo>
                <a:lnTo>
                  <a:pt x="860" y="563"/>
                </a:lnTo>
                <a:lnTo>
                  <a:pt x="855" y="535"/>
                </a:lnTo>
                <a:lnTo>
                  <a:pt x="851" y="508"/>
                </a:lnTo>
                <a:lnTo>
                  <a:pt x="849" y="480"/>
                </a:lnTo>
                <a:lnTo>
                  <a:pt x="847" y="452"/>
                </a:lnTo>
                <a:lnTo>
                  <a:pt x="846" y="423"/>
                </a:lnTo>
                <a:lnTo>
                  <a:pt x="1015" y="423"/>
                </a:lnTo>
                <a:lnTo>
                  <a:pt x="508" y="0"/>
                </a:lnTo>
                <a:lnTo>
                  <a:pt x="0" y="423"/>
                </a:lnTo>
                <a:lnTo>
                  <a:pt x="170" y="423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  <p:sp>
        <p:nvSpPr>
          <p:cNvPr id="8" name="未知"/>
          <p:cNvSpPr>
            <a:spLocks/>
          </p:cNvSpPr>
          <p:nvPr/>
        </p:nvSpPr>
        <p:spPr bwMode="auto">
          <a:xfrm>
            <a:off x="4044287" y="908720"/>
            <a:ext cx="2632929" cy="2075620"/>
          </a:xfrm>
          <a:custGeom>
            <a:avLst/>
            <a:gdLst/>
            <a:ahLst/>
            <a:cxnLst>
              <a:cxn ang="0">
                <a:pos x="1333" y="170"/>
              </a:cxn>
              <a:cxn ang="0">
                <a:pos x="1271" y="171"/>
              </a:cxn>
              <a:cxn ang="0">
                <a:pos x="1210" y="175"/>
              </a:cxn>
              <a:cxn ang="0">
                <a:pos x="1148" y="182"/>
              </a:cxn>
              <a:cxn ang="0">
                <a:pos x="1089" y="191"/>
              </a:cxn>
              <a:cxn ang="0">
                <a:pos x="1030" y="203"/>
              </a:cxn>
              <a:cxn ang="0">
                <a:pos x="971" y="219"/>
              </a:cxn>
              <a:cxn ang="0">
                <a:pos x="914" y="235"/>
              </a:cxn>
              <a:cxn ang="0">
                <a:pos x="859" y="254"/>
              </a:cxn>
              <a:cxn ang="0">
                <a:pos x="804" y="277"/>
              </a:cxn>
              <a:cxn ang="0">
                <a:pos x="751" y="300"/>
              </a:cxn>
              <a:cxn ang="0">
                <a:pos x="699" y="327"/>
              </a:cxn>
              <a:cxn ang="0">
                <a:pos x="648" y="355"/>
              </a:cxn>
              <a:cxn ang="0">
                <a:pos x="598" y="386"/>
              </a:cxn>
              <a:cxn ang="0">
                <a:pos x="550" y="419"/>
              </a:cxn>
              <a:cxn ang="0">
                <a:pos x="504" y="453"/>
              </a:cxn>
              <a:cxn ang="0">
                <a:pos x="458" y="490"/>
              </a:cxn>
              <a:cxn ang="0">
                <a:pos x="415" y="528"/>
              </a:cxn>
              <a:cxn ang="0">
                <a:pos x="373" y="569"/>
              </a:cxn>
              <a:cxn ang="0">
                <a:pos x="333" y="611"/>
              </a:cxn>
              <a:cxn ang="0">
                <a:pos x="295" y="655"/>
              </a:cxn>
              <a:cxn ang="0">
                <a:pos x="258" y="700"/>
              </a:cxn>
              <a:cxn ang="0">
                <a:pos x="224" y="747"/>
              </a:cxn>
              <a:cxn ang="0">
                <a:pos x="192" y="795"/>
              </a:cxn>
              <a:cxn ang="0">
                <a:pos x="161" y="845"/>
              </a:cxn>
              <a:cxn ang="0">
                <a:pos x="134" y="896"/>
              </a:cxn>
              <a:cxn ang="0">
                <a:pos x="107" y="948"/>
              </a:cxn>
              <a:cxn ang="0">
                <a:pos x="84" y="1002"/>
              </a:cxn>
              <a:cxn ang="0">
                <a:pos x="62" y="1056"/>
              </a:cxn>
              <a:cxn ang="0">
                <a:pos x="43" y="1112"/>
              </a:cxn>
              <a:cxn ang="0">
                <a:pos x="27" y="1169"/>
              </a:cxn>
              <a:cxn ang="0">
                <a:pos x="12" y="1228"/>
              </a:cxn>
              <a:cxn ang="0">
                <a:pos x="0" y="1287"/>
              </a:cxn>
              <a:cxn ang="0">
                <a:pos x="684" y="1328"/>
              </a:cxn>
              <a:cxn ang="0">
                <a:pos x="693" y="1301"/>
              </a:cxn>
              <a:cxn ang="0">
                <a:pos x="713" y="1251"/>
              </a:cxn>
              <a:cxn ang="0">
                <a:pos x="737" y="1203"/>
              </a:cxn>
              <a:cxn ang="0">
                <a:pos x="763" y="1157"/>
              </a:cxn>
              <a:cxn ang="0">
                <a:pos x="794" y="1113"/>
              </a:cxn>
              <a:cxn ang="0">
                <a:pos x="827" y="1072"/>
              </a:cxn>
              <a:cxn ang="0">
                <a:pos x="864" y="1034"/>
              </a:cxn>
              <a:cxn ang="0">
                <a:pos x="904" y="999"/>
              </a:cxn>
              <a:cxn ang="0">
                <a:pos x="947" y="966"/>
              </a:cxn>
              <a:cxn ang="0">
                <a:pos x="992" y="938"/>
              </a:cxn>
              <a:cxn ang="0">
                <a:pos x="1039" y="913"/>
              </a:cxn>
              <a:cxn ang="0">
                <a:pos x="1089" y="892"/>
              </a:cxn>
              <a:cxn ang="0">
                <a:pos x="1140" y="873"/>
              </a:cxn>
              <a:cxn ang="0">
                <a:pos x="1193" y="860"/>
              </a:cxn>
              <a:cxn ang="0">
                <a:pos x="1248" y="851"/>
              </a:cxn>
              <a:cxn ang="0">
                <a:pos x="1305" y="847"/>
              </a:cxn>
              <a:cxn ang="0">
                <a:pos x="1333" y="1015"/>
              </a:cxn>
              <a:cxn ang="0">
                <a:pos x="1333" y="0"/>
              </a:cxn>
            </a:cxnLst>
            <a:rect l="0" t="0" r="r" b="b"/>
            <a:pathLst>
              <a:path w="1756" h="1328">
                <a:moveTo>
                  <a:pt x="1333" y="170"/>
                </a:moveTo>
                <a:lnTo>
                  <a:pt x="1333" y="170"/>
                </a:lnTo>
                <a:lnTo>
                  <a:pt x="1301" y="170"/>
                </a:lnTo>
                <a:lnTo>
                  <a:pt x="1271" y="171"/>
                </a:lnTo>
                <a:lnTo>
                  <a:pt x="1240" y="173"/>
                </a:lnTo>
                <a:lnTo>
                  <a:pt x="1210" y="175"/>
                </a:lnTo>
                <a:lnTo>
                  <a:pt x="1179" y="178"/>
                </a:lnTo>
                <a:lnTo>
                  <a:pt x="1148" y="182"/>
                </a:lnTo>
                <a:lnTo>
                  <a:pt x="1119" y="186"/>
                </a:lnTo>
                <a:lnTo>
                  <a:pt x="1089" y="191"/>
                </a:lnTo>
                <a:lnTo>
                  <a:pt x="1059" y="197"/>
                </a:lnTo>
                <a:lnTo>
                  <a:pt x="1030" y="203"/>
                </a:lnTo>
                <a:lnTo>
                  <a:pt x="1000" y="210"/>
                </a:lnTo>
                <a:lnTo>
                  <a:pt x="971" y="219"/>
                </a:lnTo>
                <a:lnTo>
                  <a:pt x="943" y="227"/>
                </a:lnTo>
                <a:lnTo>
                  <a:pt x="914" y="235"/>
                </a:lnTo>
                <a:lnTo>
                  <a:pt x="887" y="245"/>
                </a:lnTo>
                <a:lnTo>
                  <a:pt x="859" y="254"/>
                </a:lnTo>
                <a:lnTo>
                  <a:pt x="832" y="266"/>
                </a:lnTo>
                <a:lnTo>
                  <a:pt x="804" y="277"/>
                </a:lnTo>
                <a:lnTo>
                  <a:pt x="777" y="288"/>
                </a:lnTo>
                <a:lnTo>
                  <a:pt x="751" y="300"/>
                </a:lnTo>
                <a:lnTo>
                  <a:pt x="724" y="314"/>
                </a:lnTo>
                <a:lnTo>
                  <a:pt x="699" y="327"/>
                </a:lnTo>
                <a:lnTo>
                  <a:pt x="672" y="341"/>
                </a:lnTo>
                <a:lnTo>
                  <a:pt x="648" y="355"/>
                </a:lnTo>
                <a:lnTo>
                  <a:pt x="622" y="371"/>
                </a:lnTo>
                <a:lnTo>
                  <a:pt x="598" y="386"/>
                </a:lnTo>
                <a:lnTo>
                  <a:pt x="573" y="402"/>
                </a:lnTo>
                <a:lnTo>
                  <a:pt x="550" y="419"/>
                </a:lnTo>
                <a:lnTo>
                  <a:pt x="526" y="436"/>
                </a:lnTo>
                <a:lnTo>
                  <a:pt x="504" y="453"/>
                </a:lnTo>
                <a:lnTo>
                  <a:pt x="480" y="472"/>
                </a:lnTo>
                <a:lnTo>
                  <a:pt x="458" y="490"/>
                </a:lnTo>
                <a:lnTo>
                  <a:pt x="436" y="509"/>
                </a:lnTo>
                <a:lnTo>
                  <a:pt x="415" y="528"/>
                </a:lnTo>
                <a:lnTo>
                  <a:pt x="393" y="548"/>
                </a:lnTo>
                <a:lnTo>
                  <a:pt x="373" y="569"/>
                </a:lnTo>
                <a:lnTo>
                  <a:pt x="352" y="589"/>
                </a:lnTo>
                <a:lnTo>
                  <a:pt x="333" y="611"/>
                </a:lnTo>
                <a:lnTo>
                  <a:pt x="314" y="632"/>
                </a:lnTo>
                <a:lnTo>
                  <a:pt x="295" y="655"/>
                </a:lnTo>
                <a:lnTo>
                  <a:pt x="277" y="676"/>
                </a:lnTo>
                <a:lnTo>
                  <a:pt x="258" y="700"/>
                </a:lnTo>
                <a:lnTo>
                  <a:pt x="241" y="723"/>
                </a:lnTo>
                <a:lnTo>
                  <a:pt x="224" y="747"/>
                </a:lnTo>
                <a:lnTo>
                  <a:pt x="207" y="770"/>
                </a:lnTo>
                <a:lnTo>
                  <a:pt x="192" y="795"/>
                </a:lnTo>
                <a:lnTo>
                  <a:pt x="177" y="819"/>
                </a:lnTo>
                <a:lnTo>
                  <a:pt x="161" y="845"/>
                </a:lnTo>
                <a:lnTo>
                  <a:pt x="147" y="869"/>
                </a:lnTo>
                <a:lnTo>
                  <a:pt x="134" y="896"/>
                </a:lnTo>
                <a:lnTo>
                  <a:pt x="120" y="921"/>
                </a:lnTo>
                <a:lnTo>
                  <a:pt x="107" y="948"/>
                </a:lnTo>
                <a:lnTo>
                  <a:pt x="95" y="974"/>
                </a:lnTo>
                <a:lnTo>
                  <a:pt x="84" y="1002"/>
                </a:lnTo>
                <a:lnTo>
                  <a:pt x="73" y="1029"/>
                </a:lnTo>
                <a:lnTo>
                  <a:pt x="62" y="1056"/>
                </a:lnTo>
                <a:lnTo>
                  <a:pt x="52" y="1085"/>
                </a:lnTo>
                <a:lnTo>
                  <a:pt x="43" y="1112"/>
                </a:lnTo>
                <a:lnTo>
                  <a:pt x="34" y="1141"/>
                </a:lnTo>
                <a:lnTo>
                  <a:pt x="27" y="1169"/>
                </a:lnTo>
                <a:lnTo>
                  <a:pt x="18" y="1198"/>
                </a:lnTo>
                <a:lnTo>
                  <a:pt x="12" y="1228"/>
                </a:lnTo>
                <a:lnTo>
                  <a:pt x="5" y="1257"/>
                </a:lnTo>
                <a:lnTo>
                  <a:pt x="0" y="1287"/>
                </a:lnTo>
                <a:lnTo>
                  <a:pt x="318" y="1022"/>
                </a:lnTo>
                <a:lnTo>
                  <a:pt x="684" y="1328"/>
                </a:lnTo>
                <a:lnTo>
                  <a:pt x="684" y="1328"/>
                </a:lnTo>
                <a:lnTo>
                  <a:pt x="693" y="1301"/>
                </a:lnTo>
                <a:lnTo>
                  <a:pt x="703" y="1277"/>
                </a:lnTo>
                <a:lnTo>
                  <a:pt x="713" y="1251"/>
                </a:lnTo>
                <a:lnTo>
                  <a:pt x="724" y="1227"/>
                </a:lnTo>
                <a:lnTo>
                  <a:pt x="737" y="1203"/>
                </a:lnTo>
                <a:lnTo>
                  <a:pt x="749" y="1180"/>
                </a:lnTo>
                <a:lnTo>
                  <a:pt x="763" y="1157"/>
                </a:lnTo>
                <a:lnTo>
                  <a:pt x="778" y="1135"/>
                </a:lnTo>
                <a:lnTo>
                  <a:pt x="794" y="1113"/>
                </a:lnTo>
                <a:lnTo>
                  <a:pt x="810" y="1093"/>
                </a:lnTo>
                <a:lnTo>
                  <a:pt x="827" y="1072"/>
                </a:lnTo>
                <a:lnTo>
                  <a:pt x="846" y="1053"/>
                </a:lnTo>
                <a:lnTo>
                  <a:pt x="864" y="1034"/>
                </a:lnTo>
                <a:lnTo>
                  <a:pt x="885" y="1016"/>
                </a:lnTo>
                <a:lnTo>
                  <a:pt x="904" y="999"/>
                </a:lnTo>
                <a:lnTo>
                  <a:pt x="926" y="983"/>
                </a:lnTo>
                <a:lnTo>
                  <a:pt x="947" y="966"/>
                </a:lnTo>
                <a:lnTo>
                  <a:pt x="969" y="952"/>
                </a:lnTo>
                <a:lnTo>
                  <a:pt x="992" y="938"/>
                </a:lnTo>
                <a:lnTo>
                  <a:pt x="1015" y="924"/>
                </a:lnTo>
                <a:lnTo>
                  <a:pt x="1039" y="913"/>
                </a:lnTo>
                <a:lnTo>
                  <a:pt x="1063" y="902"/>
                </a:lnTo>
                <a:lnTo>
                  <a:pt x="1089" y="892"/>
                </a:lnTo>
                <a:lnTo>
                  <a:pt x="1115" y="882"/>
                </a:lnTo>
                <a:lnTo>
                  <a:pt x="1140" y="873"/>
                </a:lnTo>
                <a:lnTo>
                  <a:pt x="1167" y="866"/>
                </a:lnTo>
                <a:lnTo>
                  <a:pt x="1193" y="860"/>
                </a:lnTo>
                <a:lnTo>
                  <a:pt x="1221" y="855"/>
                </a:lnTo>
                <a:lnTo>
                  <a:pt x="1248" y="851"/>
                </a:lnTo>
                <a:lnTo>
                  <a:pt x="1276" y="849"/>
                </a:lnTo>
                <a:lnTo>
                  <a:pt x="1305" y="847"/>
                </a:lnTo>
                <a:lnTo>
                  <a:pt x="1333" y="846"/>
                </a:lnTo>
                <a:lnTo>
                  <a:pt x="1333" y="1015"/>
                </a:lnTo>
                <a:lnTo>
                  <a:pt x="1756" y="508"/>
                </a:lnTo>
                <a:lnTo>
                  <a:pt x="1333" y="0"/>
                </a:lnTo>
                <a:lnTo>
                  <a:pt x="1333" y="170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  <p:sp>
        <p:nvSpPr>
          <p:cNvPr id="9" name="WordArt 7"/>
          <p:cNvSpPr>
            <a:spLocks noChangeArrowheads="1" noChangeShapeType="1"/>
          </p:cNvSpPr>
          <p:nvPr/>
        </p:nvSpPr>
        <p:spPr bwMode="auto">
          <a:xfrm>
            <a:off x="6195766" y="4716420"/>
            <a:ext cx="3046766" cy="396994"/>
          </a:xfrm>
          <a:prstGeom prst="rect">
            <a:avLst/>
          </a:prstGeom>
        </p:spPr>
        <p:txBody>
          <a:bodyPr wrap="none" fromWordArt="1"/>
          <a:lstStyle/>
          <a:p>
            <a:pPr algn="ctr" defTabSz="1219170">
              <a:defRPr/>
            </a:pPr>
            <a:r>
              <a:rPr lang="zh-CN" altLang="en-US" sz="2400" b="1" kern="10" dirty="0">
                <a:solidFill>
                  <a:srgbClr val="BE8F45"/>
                </a:solidFill>
                <a:latin typeface="+mj-ea"/>
                <a:ea typeface="+mj-ea"/>
              </a:rPr>
              <a:t>双击添加标题文字</a:t>
            </a:r>
          </a:p>
        </p:txBody>
      </p:sp>
      <p:sp>
        <p:nvSpPr>
          <p:cNvPr id="10" name="WordArt 8"/>
          <p:cNvSpPr>
            <a:spLocks noChangeArrowheads="1" noChangeShapeType="1"/>
          </p:cNvSpPr>
          <p:nvPr/>
        </p:nvSpPr>
        <p:spPr bwMode="auto">
          <a:xfrm>
            <a:off x="2711624" y="3986514"/>
            <a:ext cx="3046766" cy="396994"/>
          </a:xfrm>
          <a:prstGeom prst="rect">
            <a:avLst/>
          </a:prstGeom>
        </p:spPr>
        <p:txBody>
          <a:bodyPr wrap="none" fromWordArt="1"/>
          <a:lstStyle/>
          <a:p>
            <a:pPr algn="ctr" defTabSz="1219170">
              <a:defRPr/>
            </a:pPr>
            <a:r>
              <a:rPr lang="zh-CN" altLang="en-US" sz="2400" b="1" kern="10" dirty="0">
                <a:solidFill>
                  <a:srgbClr val="BE8F45"/>
                </a:solidFill>
                <a:latin typeface="+mj-ea"/>
                <a:ea typeface="+mj-ea"/>
              </a:rPr>
              <a:t>双击添加标题文字</a:t>
            </a:r>
          </a:p>
        </p:txBody>
      </p:sp>
      <p:sp>
        <p:nvSpPr>
          <p:cNvPr id="11" name="WordArt 9"/>
          <p:cNvSpPr>
            <a:spLocks noChangeArrowheads="1" noChangeShapeType="1"/>
          </p:cNvSpPr>
          <p:nvPr/>
        </p:nvSpPr>
        <p:spPr bwMode="auto">
          <a:xfrm>
            <a:off x="3314228" y="1629181"/>
            <a:ext cx="2881538" cy="540475"/>
          </a:xfrm>
          <a:prstGeom prst="rect">
            <a:avLst/>
          </a:prstGeom>
        </p:spPr>
        <p:txBody>
          <a:bodyPr wrap="none" fromWordArt="1"/>
          <a:lstStyle/>
          <a:p>
            <a:pPr algn="ctr" defTabSz="1219170">
              <a:defRPr/>
            </a:pPr>
            <a:r>
              <a:rPr lang="zh-CN" altLang="en-US" sz="2400" b="1" kern="10" dirty="0">
                <a:solidFill>
                  <a:srgbClr val="BE8F45"/>
                </a:solidFill>
                <a:latin typeface="+mj-ea"/>
                <a:ea typeface="+mj-ea"/>
              </a:rPr>
              <a:t>双击添加标题文字</a:t>
            </a:r>
          </a:p>
        </p:txBody>
      </p:sp>
      <p:sp>
        <p:nvSpPr>
          <p:cNvPr id="12" name="WordArt 10"/>
          <p:cNvSpPr>
            <a:spLocks noChangeArrowheads="1" noChangeShapeType="1"/>
          </p:cNvSpPr>
          <p:nvPr/>
        </p:nvSpPr>
        <p:spPr bwMode="auto">
          <a:xfrm>
            <a:off x="7262902" y="2220049"/>
            <a:ext cx="2379186" cy="498587"/>
          </a:xfrm>
          <a:prstGeom prst="rect">
            <a:avLst/>
          </a:prstGeom>
        </p:spPr>
        <p:txBody>
          <a:bodyPr wrap="none" fromWordArt="1"/>
          <a:lstStyle/>
          <a:p>
            <a:pPr algn="ctr" defTabSz="1219170">
              <a:defRPr/>
            </a:pPr>
            <a:r>
              <a:rPr lang="zh-CN" altLang="en-US" sz="2400" b="1" kern="10" dirty="0">
                <a:solidFill>
                  <a:srgbClr val="F32103"/>
                </a:solidFill>
                <a:latin typeface="+mj-ea"/>
                <a:ea typeface="+mj-ea"/>
              </a:rPr>
              <a:t>双击添加标题文字</a:t>
            </a: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2687308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4817">
        <p:fade/>
      </p:transition>
    </mc:Choice>
    <mc:Fallback>
      <p:transition spd="med" advTm="48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6538142" y="2204864"/>
            <a:ext cx="2654202" cy="2654202"/>
          </a:xfrm>
          <a:prstGeom prst="ellipse">
            <a:avLst/>
          </a:prstGeom>
          <a:noFill/>
          <a:ln w="76200" cap="flat" cmpd="sng" algn="ctr">
            <a:solidFill>
              <a:srgbClr val="BE8F4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200" b="1" kern="0" dirty="0">
              <a:solidFill>
                <a:sysClr val="window" lastClr="FFFFFF"/>
              </a:solidFill>
              <a:latin typeface="微软雅黑" pitchFamily="34" charset="-122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3007879" y="2166893"/>
            <a:ext cx="2654202" cy="2654202"/>
          </a:xfrm>
          <a:prstGeom prst="ellipse">
            <a:avLst/>
          </a:prstGeom>
          <a:noFill/>
          <a:ln w="76200" cap="flat" cmpd="sng" algn="ctr">
            <a:solidFill>
              <a:srgbClr val="BE8F45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200" b="1" kern="0" dirty="0">
              <a:solidFill>
                <a:sysClr val="window" lastClr="FFFFFF"/>
              </a:solidFill>
              <a:latin typeface="微软雅黑" pitchFamily="34" charset="-122"/>
            </a:endParaRPr>
          </a:p>
        </p:txBody>
      </p:sp>
      <p:sp>
        <p:nvSpPr>
          <p:cNvPr id="5" name="Oval 76"/>
          <p:cNvSpPr>
            <a:spLocks noChangeArrowheads="1"/>
          </p:cNvSpPr>
          <p:nvPr/>
        </p:nvSpPr>
        <p:spPr bwMode="gray">
          <a:xfrm>
            <a:off x="2302705" y="2924944"/>
            <a:ext cx="1230940" cy="123094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2700000" scaled="1"/>
          </a:gradFill>
          <a:ln w="28575" cap="flat" cmpd="sng">
            <a:noFill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defTabSz="1219170"/>
            <a:r>
              <a:rPr lang="zh-CN" altLang="en-US" sz="1200" b="1" kern="0" dirty="0">
                <a:solidFill>
                  <a:srgbClr val="8A632A"/>
                </a:solidFill>
                <a:latin typeface="+mj-ea"/>
                <a:ea typeface="+mj-ea"/>
              </a:rPr>
              <a:t>单击添加文本</a:t>
            </a:r>
          </a:p>
        </p:txBody>
      </p:sp>
      <p:sp>
        <p:nvSpPr>
          <p:cNvPr id="6" name="AutoShape 60"/>
          <p:cNvSpPr>
            <a:spLocks noChangeArrowheads="1"/>
          </p:cNvSpPr>
          <p:nvPr/>
        </p:nvSpPr>
        <p:spPr bwMode="gray">
          <a:xfrm>
            <a:off x="5183026" y="2782982"/>
            <a:ext cx="1641253" cy="1641253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dirty="0">
                <a:solidFill>
                  <a:srgbClr val="FFD478"/>
                </a:solidFill>
                <a:latin typeface="微软雅黑" pitchFamily="34" charset="-122"/>
              </a:rPr>
              <a:t>单击此处</a:t>
            </a:r>
            <a:endParaRPr lang="en-US" altLang="zh-CN" b="1" dirty="0">
              <a:solidFill>
                <a:srgbClr val="FFD478"/>
              </a:solidFill>
              <a:latin typeface="微软雅黑" pitchFamily="34" charset="-122"/>
            </a:endParaRPr>
          </a:p>
          <a:p>
            <a:pPr algn="ctr"/>
            <a:r>
              <a:rPr lang="zh-CN" altLang="en-US" b="1" dirty="0">
                <a:solidFill>
                  <a:srgbClr val="FFD478"/>
                </a:solidFill>
                <a:latin typeface="微软雅黑" pitchFamily="34" charset="-122"/>
              </a:rPr>
              <a:t>添加标题</a:t>
            </a:r>
          </a:p>
        </p:txBody>
      </p:sp>
      <p:sp>
        <p:nvSpPr>
          <p:cNvPr id="7" name="Oval 76"/>
          <p:cNvSpPr>
            <a:spLocks noChangeArrowheads="1"/>
          </p:cNvSpPr>
          <p:nvPr/>
        </p:nvSpPr>
        <p:spPr bwMode="gray">
          <a:xfrm>
            <a:off x="3640924" y="1628800"/>
            <a:ext cx="1230940" cy="123094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2700000" scaled="1"/>
          </a:gradFill>
          <a:ln w="28575" cap="flat" cmpd="sng">
            <a:noFill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defTabSz="1219170"/>
            <a:r>
              <a:rPr lang="zh-CN" altLang="en-US" sz="1200" b="1" kern="0" dirty="0">
                <a:solidFill>
                  <a:srgbClr val="8A632A"/>
                </a:solidFill>
                <a:latin typeface="+mj-ea"/>
                <a:ea typeface="+mj-ea"/>
              </a:rPr>
              <a:t>单击添加文本</a:t>
            </a:r>
          </a:p>
        </p:txBody>
      </p:sp>
      <p:sp>
        <p:nvSpPr>
          <p:cNvPr id="8" name="Oval 76"/>
          <p:cNvSpPr>
            <a:spLocks noChangeArrowheads="1"/>
          </p:cNvSpPr>
          <p:nvPr/>
        </p:nvSpPr>
        <p:spPr bwMode="gray">
          <a:xfrm>
            <a:off x="3712932" y="4142276"/>
            <a:ext cx="1230940" cy="123094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2700000" scaled="1"/>
          </a:gradFill>
          <a:ln w="28575" cap="flat" cmpd="sng">
            <a:noFill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defTabSz="1219170"/>
            <a:r>
              <a:rPr lang="zh-CN" altLang="en-US" sz="1200" b="1" kern="0" dirty="0">
                <a:solidFill>
                  <a:srgbClr val="8A632A"/>
                </a:solidFill>
                <a:latin typeface="+mj-ea"/>
                <a:ea typeface="+mj-ea"/>
              </a:rPr>
              <a:t>单击添加文本</a:t>
            </a:r>
          </a:p>
        </p:txBody>
      </p:sp>
      <p:sp>
        <p:nvSpPr>
          <p:cNvPr id="9" name="Oval 76"/>
          <p:cNvSpPr>
            <a:spLocks noChangeArrowheads="1"/>
          </p:cNvSpPr>
          <p:nvPr/>
        </p:nvSpPr>
        <p:spPr bwMode="gray">
          <a:xfrm>
            <a:off x="7385340" y="4149080"/>
            <a:ext cx="1230940" cy="123094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2700000" scaled="1"/>
          </a:gradFill>
          <a:ln w="28575" cap="flat" cmpd="sng">
            <a:noFill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defTabSz="1219170"/>
            <a:r>
              <a:rPr lang="zh-CN" altLang="en-US" sz="1200" b="1" kern="0" dirty="0">
                <a:solidFill>
                  <a:srgbClr val="8A632A"/>
                </a:solidFill>
                <a:latin typeface="+mj-ea"/>
                <a:ea typeface="+mj-ea"/>
              </a:rPr>
              <a:t>单击添加文本</a:t>
            </a:r>
          </a:p>
        </p:txBody>
      </p:sp>
      <p:sp>
        <p:nvSpPr>
          <p:cNvPr id="10" name="Oval 76"/>
          <p:cNvSpPr>
            <a:spLocks noChangeArrowheads="1"/>
          </p:cNvSpPr>
          <p:nvPr/>
        </p:nvSpPr>
        <p:spPr bwMode="gray">
          <a:xfrm>
            <a:off x="7313332" y="1628800"/>
            <a:ext cx="1230940" cy="123094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2700000" scaled="1"/>
          </a:gradFill>
          <a:ln w="28575" cap="flat" cmpd="sng">
            <a:noFill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defTabSz="1219170"/>
            <a:r>
              <a:rPr lang="zh-CN" altLang="en-US" sz="1200" b="1" kern="0" dirty="0">
                <a:solidFill>
                  <a:srgbClr val="8A632A"/>
                </a:solidFill>
                <a:latin typeface="+mj-ea"/>
                <a:ea typeface="+mj-ea"/>
              </a:rPr>
              <a:t>单击添加文本</a:t>
            </a:r>
          </a:p>
        </p:txBody>
      </p:sp>
      <p:sp>
        <p:nvSpPr>
          <p:cNvPr id="11" name="Oval 76"/>
          <p:cNvSpPr>
            <a:spLocks noChangeArrowheads="1"/>
          </p:cNvSpPr>
          <p:nvPr/>
        </p:nvSpPr>
        <p:spPr bwMode="gray">
          <a:xfrm>
            <a:off x="8465460" y="2937626"/>
            <a:ext cx="1230940" cy="123094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2700000" scaled="1"/>
          </a:gradFill>
          <a:ln w="28575" cap="flat" cmpd="sng">
            <a:noFill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defTabSz="1219170"/>
            <a:r>
              <a:rPr lang="zh-CN" altLang="en-US" sz="1200" b="1" kern="0" dirty="0">
                <a:solidFill>
                  <a:srgbClr val="8A632A"/>
                </a:solidFill>
                <a:latin typeface="+mj-ea"/>
                <a:ea typeface="+mj-ea"/>
              </a:rPr>
              <a:t>单击添加文本</a:t>
            </a:r>
          </a:p>
        </p:txBody>
      </p:sp>
    </p:spTree>
    <p:extLst>
      <p:ext uri="{BB962C8B-B14F-4D97-AF65-F5344CB8AC3E}">
        <p14:creationId xmlns:p14="http://schemas.microsoft.com/office/powerpoint/2010/main" xmlns="" val="577804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5017">
        <p:fade/>
      </p:transition>
    </mc:Choice>
    <mc:Fallback>
      <p:transition spd="med" advTm="50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3" grpId="4" animBg="1"/>
      <p:bldP spid="4" grpId="0" animBg="1"/>
      <p:bldP spid="4" grpId="1" animBg="1"/>
      <p:bldP spid="4" grpId="2" animBg="1"/>
      <p:bldP spid="4" grpId="3" animBg="1"/>
      <p:bldP spid="4" grpId="4" animBg="1"/>
      <p:bldP spid="5" grpId="0" animBg="1"/>
      <p:bldP spid="6" grpId="0" animBg="1"/>
      <p:bldP spid="6" grpId="1" animBg="1"/>
      <p:bldP spid="6" grpId="2" animBg="1"/>
      <p:bldP spid="6" grpId="3" animBg="1"/>
      <p:bldP spid="6" grpId="4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10976" y="1826022"/>
            <a:ext cx="2846189" cy="2653936"/>
            <a:chOff x="3758232" y="1343877"/>
            <a:chExt cx="2134642" cy="1990452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3758232" y="1343877"/>
              <a:ext cx="2134642" cy="1990452"/>
            </a:xfrm>
            <a:prstGeom prst="chevron">
              <a:avLst>
                <a:gd name="adj" fmla="val 29266"/>
              </a:avLst>
            </a:pr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lin ang="27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WordArt 6"/>
            <p:cNvSpPr>
              <a:spLocks noChangeArrowheads="1" noChangeShapeType="1"/>
            </p:cNvSpPr>
            <p:nvPr/>
          </p:nvSpPr>
          <p:spPr bwMode="auto">
            <a:xfrm>
              <a:off x="4415991" y="2033426"/>
              <a:ext cx="1079622" cy="558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9170">
                <a:defRPr/>
              </a:pPr>
              <a:r>
                <a:rPr lang="zh-CN" altLang="en-US" sz="3200" kern="10" dirty="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黑体"/>
                  <a:ea typeface="黑体"/>
                </a:rPr>
                <a:t>内容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08244" y="1826022"/>
            <a:ext cx="2983192" cy="2653936"/>
            <a:chOff x="5706183" y="1343877"/>
            <a:chExt cx="2237394" cy="1990452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>
              <a:off x="5706183" y="1343877"/>
              <a:ext cx="2237394" cy="1990452"/>
            </a:xfrm>
            <a:prstGeom prst="chevron">
              <a:avLst>
                <a:gd name="adj" fmla="val 30675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27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WordArt 7"/>
            <p:cNvSpPr>
              <a:spLocks noChangeArrowheads="1" noChangeShapeType="1"/>
            </p:cNvSpPr>
            <p:nvPr/>
          </p:nvSpPr>
          <p:spPr bwMode="auto">
            <a:xfrm>
              <a:off x="6506493" y="2016049"/>
              <a:ext cx="1079622" cy="558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9170">
                <a:defRPr/>
              </a:pPr>
              <a:r>
                <a:rPr lang="zh-CN" altLang="en-US" sz="3200" kern="10" dirty="0">
                  <a:ln w="9525" cap="flat" cmpd="sng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latin typeface="黑体"/>
                  <a:ea typeface="黑体"/>
                </a:rPr>
                <a:t>内容</a:t>
              </a:r>
            </a:p>
          </p:txBody>
        </p:sp>
      </p:grp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4573917" y="4750617"/>
            <a:ext cx="3720307" cy="112665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1219170">
              <a:lnSpc>
                <a:spcPct val="120000"/>
              </a:lnSpc>
              <a:defRPr/>
            </a:pPr>
            <a:r>
              <a:rPr lang="zh-CN" altLang="en-US" sz="1867" b="1" kern="0" dirty="0">
                <a:solidFill>
                  <a:srgbClr val="A27532"/>
                </a:solidFill>
                <a:latin typeface="+mj-ea"/>
                <a:ea typeface="+mj-ea"/>
              </a:rPr>
              <a:t>单击此处添加段落文字内容</a:t>
            </a:r>
          </a:p>
          <a:p>
            <a:pPr defTabSz="1219170">
              <a:lnSpc>
                <a:spcPct val="120000"/>
              </a:lnSpc>
              <a:defRPr/>
            </a:pPr>
            <a:r>
              <a:rPr lang="zh-CN" altLang="en-US" sz="1867" b="1" kern="0" dirty="0">
                <a:solidFill>
                  <a:srgbClr val="A27532"/>
                </a:solidFill>
                <a:latin typeface="+mj-ea"/>
                <a:ea typeface="+mj-ea"/>
              </a:rPr>
              <a:t>单击此处添加段落文字内容</a:t>
            </a:r>
          </a:p>
          <a:p>
            <a:pPr defTabSz="1219170">
              <a:lnSpc>
                <a:spcPct val="120000"/>
              </a:lnSpc>
              <a:defRPr/>
            </a:pPr>
            <a:r>
              <a:rPr lang="zh-CN" altLang="en-US" sz="1867" b="1" kern="0" dirty="0">
                <a:solidFill>
                  <a:srgbClr val="A27532"/>
                </a:solidFill>
                <a:latin typeface="+mj-ea"/>
                <a:ea typeface="+mj-ea"/>
              </a:rPr>
              <a:t>单击此处添加段落文字内容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304685" y="1826022"/>
            <a:ext cx="2983192" cy="2653936"/>
            <a:chOff x="1728514" y="1343877"/>
            <a:chExt cx="2237394" cy="1990452"/>
          </a:xfrm>
        </p:grpSpPr>
        <p:sp>
          <p:nvSpPr>
            <p:cNvPr id="13" name="WordArt 5"/>
            <p:cNvSpPr>
              <a:spLocks noChangeArrowheads="1" noChangeShapeType="1"/>
            </p:cNvSpPr>
            <p:nvPr/>
          </p:nvSpPr>
          <p:spPr bwMode="auto">
            <a:xfrm>
              <a:off x="2311741" y="1967868"/>
              <a:ext cx="1079622" cy="558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9170">
                <a:defRPr/>
              </a:pPr>
              <a:r>
                <a:rPr lang="zh-CN" altLang="en-US" sz="3200" kern="10">
                  <a:ln w="9525" cap="flat" cmpd="sng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latin typeface="黑体"/>
                  <a:ea typeface="黑体"/>
                </a:rPr>
                <a:t>内容</a:t>
              </a:r>
            </a:p>
          </p:txBody>
        </p:sp>
        <p:sp>
          <p:nvSpPr>
            <p:cNvPr id="14" name="AutoShape 9"/>
            <p:cNvSpPr>
              <a:spLocks noChangeArrowheads="1"/>
            </p:cNvSpPr>
            <p:nvPr/>
          </p:nvSpPr>
          <p:spPr bwMode="auto">
            <a:xfrm>
              <a:off x="1728514" y="1343877"/>
              <a:ext cx="2237394" cy="1990452"/>
            </a:xfrm>
            <a:prstGeom prst="chevron">
              <a:avLst>
                <a:gd name="adj" fmla="val 30675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27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WordArt 10"/>
            <p:cNvSpPr>
              <a:spLocks noChangeArrowheads="1" noChangeShapeType="1"/>
            </p:cNvSpPr>
            <p:nvPr/>
          </p:nvSpPr>
          <p:spPr bwMode="auto">
            <a:xfrm>
              <a:off x="2527376" y="2033426"/>
              <a:ext cx="1079622" cy="558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9170">
                <a:defRPr/>
              </a:pPr>
              <a:r>
                <a:rPr lang="zh-CN" altLang="en-US" sz="3200" kern="10" dirty="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黑体"/>
                  <a:ea typeface="黑体"/>
                </a:rPr>
                <a:t>内容</a:t>
              </a:r>
            </a:p>
          </p:txBody>
        </p:sp>
      </p:grp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335047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516">
        <p:fade/>
      </p:transition>
    </mc:Choice>
    <mc:Fallback>
      <p:transition spd="med" advTm="25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>
          <a:xfrm>
            <a:off x="856343" y="1028733"/>
            <a:ext cx="10342615" cy="4492899"/>
            <a:chOff x="914400" y="1600200"/>
            <a:chExt cx="7031394" cy="3124200"/>
          </a:xfrm>
        </p:grpSpPr>
        <p:grpSp>
          <p:nvGrpSpPr>
            <p:cNvPr id="3" name="Group 6"/>
            <p:cNvGrpSpPr/>
            <p:nvPr/>
          </p:nvGrpSpPr>
          <p:grpSpPr>
            <a:xfrm>
              <a:off x="914400" y="1600200"/>
              <a:ext cx="7031394" cy="3124200"/>
              <a:chOff x="1447800" y="2628900"/>
              <a:chExt cx="5745163" cy="2552700"/>
            </a:xfrm>
          </p:grpSpPr>
          <p:sp>
            <p:nvSpPr>
              <p:cNvPr id="7" name="Freeform 40"/>
              <p:cNvSpPr>
                <a:spLocks/>
              </p:cNvSpPr>
              <p:nvPr/>
            </p:nvSpPr>
            <p:spPr bwMode="auto">
              <a:xfrm>
                <a:off x="1447800" y="2713037"/>
                <a:ext cx="5745163" cy="2468563"/>
              </a:xfrm>
              <a:custGeom>
                <a:avLst/>
                <a:gdLst/>
                <a:ahLst/>
                <a:cxnLst>
                  <a:cxn ang="0">
                    <a:pos x="1532" y="272"/>
                  </a:cxn>
                  <a:cxn ang="0">
                    <a:pos x="984" y="0"/>
                  </a:cxn>
                  <a:cxn ang="0">
                    <a:pos x="984" y="162"/>
                  </a:cxn>
                  <a:cxn ang="0">
                    <a:pos x="0" y="658"/>
                  </a:cxn>
                  <a:cxn ang="0">
                    <a:pos x="984" y="388"/>
                  </a:cxn>
                  <a:cxn ang="0">
                    <a:pos x="984" y="385"/>
                  </a:cxn>
                  <a:cxn ang="0">
                    <a:pos x="984" y="533"/>
                  </a:cxn>
                  <a:cxn ang="0">
                    <a:pos x="1532" y="272"/>
                  </a:cxn>
                </a:cxnLst>
                <a:rect l="0" t="0" r="r" b="b"/>
                <a:pathLst>
                  <a:path w="1532" h="658">
                    <a:moveTo>
                      <a:pt x="1532" y="272"/>
                    </a:moveTo>
                    <a:cubicBezTo>
                      <a:pt x="984" y="0"/>
                      <a:pt x="984" y="0"/>
                      <a:pt x="984" y="0"/>
                    </a:cubicBezTo>
                    <a:cubicBezTo>
                      <a:pt x="984" y="162"/>
                      <a:pt x="984" y="162"/>
                      <a:pt x="984" y="162"/>
                    </a:cubicBezTo>
                    <a:cubicBezTo>
                      <a:pt x="914" y="167"/>
                      <a:pt x="243" y="222"/>
                      <a:pt x="0" y="658"/>
                    </a:cubicBezTo>
                    <a:cubicBezTo>
                      <a:pt x="0" y="658"/>
                      <a:pt x="302" y="350"/>
                      <a:pt x="984" y="388"/>
                    </a:cubicBezTo>
                    <a:cubicBezTo>
                      <a:pt x="984" y="385"/>
                      <a:pt x="984" y="385"/>
                      <a:pt x="984" y="385"/>
                    </a:cubicBezTo>
                    <a:cubicBezTo>
                      <a:pt x="984" y="533"/>
                      <a:pt x="984" y="533"/>
                      <a:pt x="984" y="533"/>
                    </a:cubicBezTo>
                    <a:lnTo>
                      <a:pt x="1532" y="2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0000">
                      <a:alpha val="9000"/>
                    </a:srgbClr>
                  </a:gs>
                  <a:gs pos="67000">
                    <a:srgbClr val="808080">
                      <a:shade val="67500"/>
                      <a:satMod val="115000"/>
                      <a:alpha val="44000"/>
                    </a:srgbClr>
                  </a:gs>
                  <a:gs pos="100000">
                    <a:srgbClr val="808080">
                      <a:shade val="100000"/>
                      <a:satMod val="115000"/>
                      <a:alpha val="6000"/>
                    </a:srgb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kern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" name="Freeform 40"/>
              <p:cNvSpPr>
                <a:spLocks/>
              </p:cNvSpPr>
              <p:nvPr/>
            </p:nvSpPr>
            <p:spPr bwMode="auto">
              <a:xfrm>
                <a:off x="1447800" y="2628900"/>
                <a:ext cx="5745163" cy="2468563"/>
              </a:xfrm>
              <a:custGeom>
                <a:avLst/>
                <a:gdLst/>
                <a:ahLst/>
                <a:cxnLst>
                  <a:cxn ang="0">
                    <a:pos x="1532" y="272"/>
                  </a:cxn>
                  <a:cxn ang="0">
                    <a:pos x="984" y="0"/>
                  </a:cxn>
                  <a:cxn ang="0">
                    <a:pos x="984" y="162"/>
                  </a:cxn>
                  <a:cxn ang="0">
                    <a:pos x="0" y="658"/>
                  </a:cxn>
                  <a:cxn ang="0">
                    <a:pos x="984" y="388"/>
                  </a:cxn>
                  <a:cxn ang="0">
                    <a:pos x="984" y="385"/>
                  </a:cxn>
                  <a:cxn ang="0">
                    <a:pos x="984" y="533"/>
                  </a:cxn>
                  <a:cxn ang="0">
                    <a:pos x="1532" y="272"/>
                  </a:cxn>
                </a:cxnLst>
                <a:rect l="0" t="0" r="r" b="b"/>
                <a:pathLst>
                  <a:path w="1532" h="658">
                    <a:moveTo>
                      <a:pt x="1532" y="272"/>
                    </a:moveTo>
                    <a:cubicBezTo>
                      <a:pt x="984" y="0"/>
                      <a:pt x="984" y="0"/>
                      <a:pt x="984" y="0"/>
                    </a:cubicBezTo>
                    <a:cubicBezTo>
                      <a:pt x="984" y="162"/>
                      <a:pt x="984" y="162"/>
                      <a:pt x="984" y="162"/>
                    </a:cubicBezTo>
                    <a:cubicBezTo>
                      <a:pt x="914" y="167"/>
                      <a:pt x="243" y="222"/>
                      <a:pt x="0" y="658"/>
                    </a:cubicBezTo>
                    <a:cubicBezTo>
                      <a:pt x="0" y="658"/>
                      <a:pt x="302" y="350"/>
                      <a:pt x="984" y="388"/>
                    </a:cubicBezTo>
                    <a:cubicBezTo>
                      <a:pt x="984" y="385"/>
                      <a:pt x="984" y="385"/>
                      <a:pt x="984" y="385"/>
                    </a:cubicBezTo>
                    <a:cubicBezTo>
                      <a:pt x="984" y="533"/>
                      <a:pt x="984" y="533"/>
                      <a:pt x="984" y="533"/>
                    </a:cubicBezTo>
                    <a:lnTo>
                      <a:pt x="1532" y="2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0000"/>
                  </a:gs>
                  <a:gs pos="50000">
                    <a:srgbClr val="FF0000"/>
                  </a:gs>
                  <a:gs pos="100000">
                    <a:srgbClr val="FF3300"/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en-US" kern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4" name="Oval 7"/>
            <p:cNvSpPr/>
            <p:nvPr/>
          </p:nvSpPr>
          <p:spPr>
            <a:xfrm>
              <a:off x="1936491" y="3419475"/>
              <a:ext cx="416184" cy="416184"/>
            </a:xfrm>
            <a:prstGeom prst="ellipse">
              <a:avLst/>
            </a:prstGeom>
            <a:solidFill>
              <a:srgbClr val="F6B704"/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rtlCol="0" anchor="ctr"/>
            <a:lstStyle/>
            <a:p>
              <a:pPr algn="ctr" defTabSz="914377">
                <a:defRPr/>
              </a:pPr>
              <a:r>
                <a:rPr lang="en-US" sz="3200" kern="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5" name="Oval 8"/>
            <p:cNvSpPr/>
            <p:nvPr/>
          </p:nvSpPr>
          <p:spPr>
            <a:xfrm>
              <a:off x="4403466" y="2498466"/>
              <a:ext cx="854334" cy="854334"/>
            </a:xfrm>
            <a:prstGeom prst="ellipse">
              <a:avLst/>
            </a:prstGeom>
            <a:solidFill>
              <a:srgbClr val="F6B704"/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rtlCol="0" anchor="ctr"/>
            <a:lstStyle/>
            <a:p>
              <a:pPr algn="ctr" defTabSz="914377">
                <a:defRPr/>
              </a:pPr>
              <a:r>
                <a:rPr lang="en-US" sz="3200" kern="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6" name="Oval 9"/>
            <p:cNvSpPr/>
            <p:nvPr/>
          </p:nvSpPr>
          <p:spPr>
            <a:xfrm>
              <a:off x="2971800" y="2895600"/>
              <a:ext cx="574416" cy="574416"/>
            </a:xfrm>
            <a:prstGeom prst="ellipse">
              <a:avLst/>
            </a:prstGeom>
            <a:solidFill>
              <a:srgbClr val="F6B704"/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rtlCol="0" anchor="ctr"/>
            <a:lstStyle/>
            <a:p>
              <a:pPr algn="ctr" defTabSz="914377">
                <a:defRPr/>
              </a:pPr>
              <a:r>
                <a:rPr lang="en-US" sz="3200" kern="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</p:grpSp>
      <p:sp>
        <p:nvSpPr>
          <p:cNvPr id="9" name="Rectangle 11"/>
          <p:cNvSpPr/>
          <p:nvPr/>
        </p:nvSpPr>
        <p:spPr>
          <a:xfrm>
            <a:off x="1507149" y="5011997"/>
            <a:ext cx="1727200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zh-CN" altLang="en-US" sz="2133" b="1" dirty="0">
                <a:solidFill>
                  <a:srgbClr val="FF0000"/>
                </a:solidFill>
                <a:latin typeface="微软雅黑" panose="020B0503020204020204" pitchFamily="34" charset="-122"/>
                <a:cs typeface="Arial" pitchFamily="34" charset="0"/>
              </a:rPr>
              <a:t>标题</a:t>
            </a:r>
            <a:r>
              <a:rPr lang="en-US" sz="2133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1</a:t>
            </a:r>
          </a:p>
        </p:txBody>
      </p:sp>
      <p:sp>
        <p:nvSpPr>
          <p:cNvPr id="10" name="Rectangle 12"/>
          <p:cNvSpPr/>
          <p:nvPr/>
        </p:nvSpPr>
        <p:spPr>
          <a:xfrm>
            <a:off x="3607271" y="4326197"/>
            <a:ext cx="1976579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zh-CN" altLang="en-US" sz="2133" b="1" dirty="0">
                <a:solidFill>
                  <a:srgbClr val="FF0000"/>
                </a:solidFill>
                <a:latin typeface="微软雅黑" panose="020B0503020204020204" pitchFamily="34" charset="-122"/>
                <a:cs typeface="Arial" pitchFamily="34" charset="0"/>
              </a:rPr>
              <a:t>标题</a:t>
            </a:r>
            <a:r>
              <a:rPr lang="en-US" sz="2133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2</a:t>
            </a:r>
          </a:p>
        </p:txBody>
      </p:sp>
      <p:sp>
        <p:nvSpPr>
          <p:cNvPr id="11" name="Rectangle 13"/>
          <p:cNvSpPr/>
          <p:nvPr/>
        </p:nvSpPr>
        <p:spPr>
          <a:xfrm>
            <a:off x="5855171" y="3805497"/>
            <a:ext cx="1976579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zh-CN" altLang="en-US" sz="2133" b="1" dirty="0">
                <a:solidFill>
                  <a:srgbClr val="FF0000"/>
                </a:solidFill>
                <a:latin typeface="微软雅黑" panose="020B0503020204020204" pitchFamily="34" charset="-122"/>
                <a:cs typeface="Arial" pitchFamily="34" charset="0"/>
              </a:rPr>
              <a:t>标题</a:t>
            </a:r>
            <a:r>
              <a:rPr lang="en-US" sz="2133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2</a:t>
            </a:r>
          </a:p>
        </p:txBody>
      </p:sp>
      <p:sp>
        <p:nvSpPr>
          <p:cNvPr id="12" name="Rectangle 14"/>
          <p:cNvSpPr/>
          <p:nvPr/>
        </p:nvSpPr>
        <p:spPr>
          <a:xfrm>
            <a:off x="1303949" y="5492284"/>
            <a:ext cx="19913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zh-CN" altLang="en-US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单击此处添加文本</a:t>
            </a:r>
            <a:endParaRPr lang="en-US" altLang="zh-CN" sz="1600" dirty="0">
              <a:solidFill>
                <a:srgbClr val="BE8F45"/>
              </a:solidFill>
              <a:latin typeface="微软雅黑" panose="020B0503020204020204" pitchFamily="34" charset="-122"/>
            </a:endParaRPr>
          </a:p>
          <a:p>
            <a:pPr algn="ctr" defTabSz="914377"/>
            <a:r>
              <a:rPr lang="zh-CN" altLang="en-US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单击此处添加文本</a:t>
            </a:r>
            <a:r>
              <a:rPr lang="en-US" altLang="zh-CN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 </a:t>
            </a:r>
          </a:p>
          <a:p>
            <a:pPr algn="ctr" defTabSz="914377"/>
            <a:r>
              <a:rPr lang="zh-CN" altLang="en-US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单击此处添加文本</a:t>
            </a:r>
            <a:r>
              <a:rPr lang="en-US" altLang="zh-CN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 </a:t>
            </a:r>
          </a:p>
          <a:p>
            <a:pPr algn="ctr" defTabSz="914377"/>
            <a:r>
              <a:rPr lang="en-US" sz="1600" dirty="0">
                <a:solidFill>
                  <a:srgbClr val="BE8F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3" name="Rectangle 15"/>
          <p:cNvSpPr/>
          <p:nvPr/>
        </p:nvSpPr>
        <p:spPr>
          <a:xfrm>
            <a:off x="3577249" y="4819185"/>
            <a:ext cx="19913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zh-CN" altLang="en-US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单击此处添加文本</a:t>
            </a:r>
            <a:r>
              <a:rPr lang="en-US" sz="1600" dirty="0">
                <a:solidFill>
                  <a:srgbClr val="BE8F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 defTabSz="914377"/>
            <a:r>
              <a:rPr lang="zh-CN" altLang="en-US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单击此处添加文本</a:t>
            </a:r>
            <a:r>
              <a:rPr lang="en-US" altLang="zh-CN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 </a:t>
            </a:r>
          </a:p>
          <a:p>
            <a:pPr algn="ctr" defTabSz="914377"/>
            <a:r>
              <a:rPr lang="zh-CN" altLang="en-US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单击此处添加文本</a:t>
            </a:r>
            <a:r>
              <a:rPr lang="en-US" altLang="zh-CN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 </a:t>
            </a:r>
          </a:p>
          <a:p>
            <a:pPr algn="ctr" defTabSz="914377"/>
            <a:r>
              <a:rPr lang="zh-CN" altLang="en-US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单击此处添加文本</a:t>
            </a:r>
            <a:r>
              <a:rPr lang="en-US" altLang="zh-CN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 </a:t>
            </a:r>
          </a:p>
        </p:txBody>
      </p:sp>
      <p:sp>
        <p:nvSpPr>
          <p:cNvPr id="14" name="Rectangle 16"/>
          <p:cNvSpPr/>
          <p:nvPr/>
        </p:nvSpPr>
        <p:spPr>
          <a:xfrm>
            <a:off x="5774349" y="4285785"/>
            <a:ext cx="19913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zh-CN" altLang="en-US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单击此处添加文本</a:t>
            </a:r>
            <a:endParaRPr lang="en-US" altLang="zh-CN" sz="1600" dirty="0">
              <a:solidFill>
                <a:srgbClr val="BE8F45"/>
              </a:solidFill>
              <a:latin typeface="微软雅黑" panose="020B0503020204020204" pitchFamily="34" charset="-122"/>
            </a:endParaRPr>
          </a:p>
          <a:p>
            <a:pPr algn="ctr" defTabSz="914377"/>
            <a:r>
              <a:rPr lang="zh-CN" altLang="en-US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单击此处添加文本</a:t>
            </a:r>
            <a:r>
              <a:rPr lang="en-US" altLang="zh-CN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 </a:t>
            </a:r>
          </a:p>
          <a:p>
            <a:pPr algn="ctr" defTabSz="914377"/>
            <a:r>
              <a:rPr lang="zh-CN" altLang="en-US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单击此处添加文本</a:t>
            </a:r>
            <a:r>
              <a:rPr lang="en-US" altLang="zh-CN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 </a:t>
            </a:r>
          </a:p>
          <a:p>
            <a:pPr algn="ctr" defTabSz="914377"/>
            <a:r>
              <a:rPr lang="zh-CN" altLang="en-US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单击此处添加文本</a:t>
            </a:r>
            <a:r>
              <a:rPr lang="en-US" altLang="zh-CN" sz="1600" dirty="0">
                <a:solidFill>
                  <a:srgbClr val="BE8F45"/>
                </a:solidFill>
                <a:latin typeface="微软雅黑" panose="020B0503020204020204" pitchFamily="34" charset="-122"/>
              </a:rPr>
              <a:t> </a:t>
            </a:r>
            <a:r>
              <a:rPr lang="en-US" sz="1600" dirty="0">
                <a:solidFill>
                  <a:srgbClr val="BE8F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cxnSp>
        <p:nvCxnSpPr>
          <p:cNvPr id="15" name="Straight Connector 26"/>
          <p:cNvCxnSpPr/>
          <p:nvPr/>
        </p:nvCxnSpPr>
        <p:spPr>
          <a:xfrm>
            <a:off x="3438608" y="4746356"/>
            <a:ext cx="0" cy="1791797"/>
          </a:xfrm>
          <a:prstGeom prst="line">
            <a:avLst/>
          </a:prstGeom>
          <a:noFill/>
          <a:ln w="6350" cap="flat" cmpd="sng" algn="ctr">
            <a:solidFill>
              <a:srgbClr val="BE8F45"/>
            </a:solidFill>
            <a:prstDash val="sysDot"/>
            <a:miter lim="800000"/>
          </a:ln>
          <a:effectLst/>
        </p:spPr>
      </p:cxnSp>
      <p:cxnSp>
        <p:nvCxnSpPr>
          <p:cNvPr id="16" name="Straight Connector 27"/>
          <p:cNvCxnSpPr/>
          <p:nvPr/>
        </p:nvCxnSpPr>
        <p:spPr>
          <a:xfrm>
            <a:off x="5776467" y="4211898"/>
            <a:ext cx="0" cy="2313556"/>
          </a:xfrm>
          <a:prstGeom prst="line">
            <a:avLst/>
          </a:prstGeom>
          <a:noFill/>
          <a:ln w="6350" cap="flat" cmpd="sng" algn="ctr">
            <a:solidFill>
              <a:srgbClr val="BE8F45"/>
            </a:solidFill>
            <a:prstDash val="sysDot"/>
            <a:miter lim="800000"/>
          </a:ln>
          <a:effectLst/>
        </p:spPr>
      </p:cxnSp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2567957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4300">
        <p:fade/>
      </p:transition>
    </mc:Choice>
    <mc:Fallback>
      <p:transition spd="med" advTm="4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/>
          <p:cNvGrpSpPr>
            <a:grpSpLocks noChangeAspect="1"/>
          </p:cNvGrpSpPr>
          <p:nvPr/>
        </p:nvGrpSpPr>
        <p:grpSpPr bwMode="auto">
          <a:xfrm>
            <a:off x="2423698" y="3119028"/>
            <a:ext cx="6883967" cy="723231"/>
            <a:chOff x="0" y="8"/>
            <a:chExt cx="9990" cy="1325"/>
          </a:xfrm>
        </p:grpSpPr>
        <p:sp>
          <p:nvSpPr>
            <p:cNvPr id="6" name="未知"/>
            <p:cNvSpPr>
              <a:spLocks noChangeAspect="1"/>
            </p:cNvSpPr>
            <p:nvPr/>
          </p:nvSpPr>
          <p:spPr bwMode="auto">
            <a:xfrm>
              <a:off x="2478" y="8"/>
              <a:ext cx="4415" cy="1325"/>
            </a:xfrm>
            <a:custGeom>
              <a:avLst/>
              <a:gdLst/>
              <a:ahLst/>
              <a:cxnLst>
                <a:cxn ang="0">
                  <a:pos x="648" y="0"/>
                </a:cxn>
                <a:cxn ang="0">
                  <a:pos x="0" y="648"/>
                </a:cxn>
                <a:cxn ang="0">
                  <a:pos x="1512" y="648"/>
                </a:cxn>
                <a:cxn ang="0">
                  <a:pos x="2160" y="0"/>
                </a:cxn>
                <a:cxn ang="0">
                  <a:pos x="648" y="0"/>
                </a:cxn>
              </a:cxnLst>
              <a:rect l="0" t="0" r="r" b="b"/>
              <a:pathLst>
                <a:path w="2160" h="648">
                  <a:moveTo>
                    <a:pt x="648" y="0"/>
                  </a:moveTo>
                  <a:lnTo>
                    <a:pt x="0" y="648"/>
                  </a:lnTo>
                  <a:lnTo>
                    <a:pt x="1512" y="648"/>
                  </a:lnTo>
                  <a:lnTo>
                    <a:pt x="2160" y="0"/>
                  </a:lnTo>
                  <a:lnTo>
                    <a:pt x="648" y="0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50000">
                  <a:srgbClr val="FFFF99"/>
                </a:gs>
                <a:gs pos="100000">
                  <a:srgbClr val="FF66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未知"/>
            <p:cNvSpPr>
              <a:spLocks noChangeAspect="1"/>
            </p:cNvSpPr>
            <p:nvPr/>
          </p:nvSpPr>
          <p:spPr bwMode="auto">
            <a:xfrm>
              <a:off x="1140" y="8"/>
              <a:ext cx="2618" cy="1325"/>
            </a:xfrm>
            <a:custGeom>
              <a:avLst/>
              <a:gdLst/>
              <a:ahLst/>
              <a:cxnLst>
                <a:cxn ang="0">
                  <a:pos x="648" y="0"/>
                </a:cxn>
                <a:cxn ang="0">
                  <a:pos x="0" y="648"/>
                </a:cxn>
                <a:cxn ang="0">
                  <a:pos x="632" y="648"/>
                </a:cxn>
                <a:cxn ang="0">
                  <a:pos x="1280" y="0"/>
                </a:cxn>
                <a:cxn ang="0">
                  <a:pos x="648" y="0"/>
                </a:cxn>
              </a:cxnLst>
              <a:rect l="0" t="0" r="r" b="b"/>
              <a:pathLst>
                <a:path w="1280" h="648">
                  <a:moveTo>
                    <a:pt x="648" y="0"/>
                  </a:moveTo>
                  <a:lnTo>
                    <a:pt x="0" y="648"/>
                  </a:lnTo>
                  <a:lnTo>
                    <a:pt x="632" y="648"/>
                  </a:lnTo>
                  <a:lnTo>
                    <a:pt x="1280" y="0"/>
                  </a:lnTo>
                  <a:lnTo>
                    <a:pt x="648" y="0"/>
                  </a:lnTo>
                  <a:close/>
                </a:path>
              </a:pathLst>
            </a:custGeom>
            <a:gradFill rotWithShape="1">
              <a:gsLst>
                <a:gs pos="0">
                  <a:srgbClr val="800000"/>
                </a:gs>
                <a:gs pos="50000">
                  <a:srgbClr val="CC0000"/>
                </a:gs>
                <a:gs pos="100000">
                  <a:srgbClr val="8000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未知"/>
            <p:cNvSpPr>
              <a:spLocks noChangeAspect="1"/>
            </p:cNvSpPr>
            <p:nvPr/>
          </p:nvSpPr>
          <p:spPr bwMode="auto">
            <a:xfrm>
              <a:off x="0" y="8"/>
              <a:ext cx="2420" cy="1325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324" y="0"/>
                </a:cxn>
                <a:cxn ang="0">
                  <a:pos x="290" y="2"/>
                </a:cxn>
                <a:cxn ang="0">
                  <a:pos x="258" y="6"/>
                </a:cxn>
                <a:cxn ang="0">
                  <a:pos x="228" y="14"/>
                </a:cxn>
                <a:cxn ang="0">
                  <a:pos x="198" y="26"/>
                </a:cxn>
                <a:cxn ang="0">
                  <a:pos x="170" y="38"/>
                </a:cxn>
                <a:cxn ang="0">
                  <a:pos x="142" y="56"/>
                </a:cxn>
                <a:cxn ang="0">
                  <a:pos x="118" y="74"/>
                </a:cxn>
                <a:cxn ang="0">
                  <a:pos x="94" y="94"/>
                </a:cxn>
                <a:cxn ang="0">
                  <a:pos x="74" y="118"/>
                </a:cxn>
                <a:cxn ang="0">
                  <a:pos x="56" y="142"/>
                </a:cxn>
                <a:cxn ang="0">
                  <a:pos x="40" y="170"/>
                </a:cxn>
                <a:cxn ang="0">
                  <a:pos x="26" y="198"/>
                </a:cxn>
                <a:cxn ang="0">
                  <a:pos x="14" y="228"/>
                </a:cxn>
                <a:cxn ang="0">
                  <a:pos x="6" y="258"/>
                </a:cxn>
                <a:cxn ang="0">
                  <a:pos x="2" y="290"/>
                </a:cxn>
                <a:cxn ang="0">
                  <a:pos x="0" y="324"/>
                </a:cxn>
                <a:cxn ang="0">
                  <a:pos x="0" y="324"/>
                </a:cxn>
                <a:cxn ang="0">
                  <a:pos x="2" y="356"/>
                </a:cxn>
                <a:cxn ang="0">
                  <a:pos x="6" y="390"/>
                </a:cxn>
                <a:cxn ang="0">
                  <a:pos x="14" y="420"/>
                </a:cxn>
                <a:cxn ang="0">
                  <a:pos x="26" y="450"/>
                </a:cxn>
                <a:cxn ang="0">
                  <a:pos x="40" y="478"/>
                </a:cxn>
                <a:cxn ang="0">
                  <a:pos x="56" y="504"/>
                </a:cxn>
                <a:cxn ang="0">
                  <a:pos x="74" y="530"/>
                </a:cxn>
                <a:cxn ang="0">
                  <a:pos x="94" y="552"/>
                </a:cxn>
                <a:cxn ang="0">
                  <a:pos x="118" y="574"/>
                </a:cxn>
                <a:cxn ang="0">
                  <a:pos x="142" y="592"/>
                </a:cxn>
                <a:cxn ang="0">
                  <a:pos x="170" y="608"/>
                </a:cxn>
                <a:cxn ang="0">
                  <a:pos x="198" y="622"/>
                </a:cxn>
                <a:cxn ang="0">
                  <a:pos x="228" y="634"/>
                </a:cxn>
                <a:cxn ang="0">
                  <a:pos x="258" y="642"/>
                </a:cxn>
                <a:cxn ang="0">
                  <a:pos x="290" y="646"/>
                </a:cxn>
                <a:cxn ang="0">
                  <a:pos x="324" y="648"/>
                </a:cxn>
                <a:cxn ang="0">
                  <a:pos x="536" y="648"/>
                </a:cxn>
                <a:cxn ang="0">
                  <a:pos x="1184" y="0"/>
                </a:cxn>
                <a:cxn ang="0">
                  <a:pos x="324" y="0"/>
                </a:cxn>
              </a:cxnLst>
              <a:rect l="0" t="0" r="r" b="b"/>
              <a:pathLst>
                <a:path w="1184" h="648">
                  <a:moveTo>
                    <a:pt x="324" y="0"/>
                  </a:moveTo>
                  <a:lnTo>
                    <a:pt x="324" y="0"/>
                  </a:lnTo>
                  <a:lnTo>
                    <a:pt x="290" y="2"/>
                  </a:lnTo>
                  <a:lnTo>
                    <a:pt x="258" y="6"/>
                  </a:lnTo>
                  <a:lnTo>
                    <a:pt x="228" y="14"/>
                  </a:lnTo>
                  <a:lnTo>
                    <a:pt x="198" y="26"/>
                  </a:lnTo>
                  <a:lnTo>
                    <a:pt x="170" y="38"/>
                  </a:lnTo>
                  <a:lnTo>
                    <a:pt x="142" y="56"/>
                  </a:lnTo>
                  <a:lnTo>
                    <a:pt x="118" y="74"/>
                  </a:lnTo>
                  <a:lnTo>
                    <a:pt x="94" y="94"/>
                  </a:lnTo>
                  <a:lnTo>
                    <a:pt x="74" y="118"/>
                  </a:lnTo>
                  <a:lnTo>
                    <a:pt x="56" y="142"/>
                  </a:lnTo>
                  <a:lnTo>
                    <a:pt x="40" y="170"/>
                  </a:lnTo>
                  <a:lnTo>
                    <a:pt x="26" y="198"/>
                  </a:lnTo>
                  <a:lnTo>
                    <a:pt x="14" y="228"/>
                  </a:lnTo>
                  <a:lnTo>
                    <a:pt x="6" y="258"/>
                  </a:lnTo>
                  <a:lnTo>
                    <a:pt x="2" y="290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2" y="356"/>
                  </a:lnTo>
                  <a:lnTo>
                    <a:pt x="6" y="390"/>
                  </a:lnTo>
                  <a:lnTo>
                    <a:pt x="14" y="420"/>
                  </a:lnTo>
                  <a:lnTo>
                    <a:pt x="26" y="450"/>
                  </a:lnTo>
                  <a:lnTo>
                    <a:pt x="40" y="478"/>
                  </a:lnTo>
                  <a:lnTo>
                    <a:pt x="56" y="504"/>
                  </a:lnTo>
                  <a:lnTo>
                    <a:pt x="74" y="530"/>
                  </a:lnTo>
                  <a:lnTo>
                    <a:pt x="94" y="552"/>
                  </a:lnTo>
                  <a:lnTo>
                    <a:pt x="118" y="574"/>
                  </a:lnTo>
                  <a:lnTo>
                    <a:pt x="142" y="592"/>
                  </a:lnTo>
                  <a:lnTo>
                    <a:pt x="170" y="608"/>
                  </a:lnTo>
                  <a:lnTo>
                    <a:pt x="198" y="622"/>
                  </a:lnTo>
                  <a:lnTo>
                    <a:pt x="228" y="634"/>
                  </a:lnTo>
                  <a:lnTo>
                    <a:pt x="258" y="642"/>
                  </a:lnTo>
                  <a:lnTo>
                    <a:pt x="290" y="646"/>
                  </a:lnTo>
                  <a:lnTo>
                    <a:pt x="324" y="648"/>
                  </a:lnTo>
                  <a:lnTo>
                    <a:pt x="536" y="648"/>
                  </a:lnTo>
                  <a:lnTo>
                    <a:pt x="1184" y="0"/>
                  </a:lnTo>
                  <a:lnTo>
                    <a:pt x="32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50000">
                  <a:srgbClr val="FFFF99"/>
                </a:gs>
                <a:gs pos="100000">
                  <a:srgbClr val="FF66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未知"/>
            <p:cNvSpPr>
              <a:spLocks noChangeAspect="1"/>
            </p:cNvSpPr>
            <p:nvPr/>
          </p:nvSpPr>
          <p:spPr bwMode="auto">
            <a:xfrm>
              <a:off x="7130" y="8"/>
              <a:ext cx="2860" cy="1325"/>
            </a:xfrm>
            <a:custGeom>
              <a:avLst/>
              <a:gdLst/>
              <a:ahLst/>
              <a:cxnLst>
                <a:cxn ang="0">
                  <a:pos x="1076" y="0"/>
                </a:cxn>
                <a:cxn ang="0">
                  <a:pos x="648" y="0"/>
                </a:cxn>
                <a:cxn ang="0">
                  <a:pos x="0" y="648"/>
                </a:cxn>
                <a:cxn ang="0">
                  <a:pos x="1076" y="648"/>
                </a:cxn>
                <a:cxn ang="0">
                  <a:pos x="1076" y="648"/>
                </a:cxn>
                <a:cxn ang="0">
                  <a:pos x="1110" y="646"/>
                </a:cxn>
                <a:cxn ang="0">
                  <a:pos x="1142" y="642"/>
                </a:cxn>
                <a:cxn ang="0">
                  <a:pos x="1172" y="634"/>
                </a:cxn>
                <a:cxn ang="0">
                  <a:pos x="1202" y="622"/>
                </a:cxn>
                <a:cxn ang="0">
                  <a:pos x="1230" y="608"/>
                </a:cxn>
                <a:cxn ang="0">
                  <a:pos x="1258" y="592"/>
                </a:cxn>
                <a:cxn ang="0">
                  <a:pos x="1282" y="574"/>
                </a:cxn>
                <a:cxn ang="0">
                  <a:pos x="1306" y="552"/>
                </a:cxn>
                <a:cxn ang="0">
                  <a:pos x="1326" y="530"/>
                </a:cxn>
                <a:cxn ang="0">
                  <a:pos x="1344" y="504"/>
                </a:cxn>
                <a:cxn ang="0">
                  <a:pos x="1360" y="478"/>
                </a:cxn>
                <a:cxn ang="0">
                  <a:pos x="1374" y="450"/>
                </a:cxn>
                <a:cxn ang="0">
                  <a:pos x="1386" y="420"/>
                </a:cxn>
                <a:cxn ang="0">
                  <a:pos x="1394" y="390"/>
                </a:cxn>
                <a:cxn ang="0">
                  <a:pos x="1398" y="356"/>
                </a:cxn>
                <a:cxn ang="0">
                  <a:pos x="1400" y="324"/>
                </a:cxn>
                <a:cxn ang="0">
                  <a:pos x="1400" y="324"/>
                </a:cxn>
                <a:cxn ang="0">
                  <a:pos x="1398" y="290"/>
                </a:cxn>
                <a:cxn ang="0">
                  <a:pos x="1394" y="258"/>
                </a:cxn>
                <a:cxn ang="0">
                  <a:pos x="1386" y="228"/>
                </a:cxn>
                <a:cxn ang="0">
                  <a:pos x="1374" y="198"/>
                </a:cxn>
                <a:cxn ang="0">
                  <a:pos x="1360" y="170"/>
                </a:cxn>
                <a:cxn ang="0">
                  <a:pos x="1344" y="142"/>
                </a:cxn>
                <a:cxn ang="0">
                  <a:pos x="1326" y="118"/>
                </a:cxn>
                <a:cxn ang="0">
                  <a:pos x="1306" y="94"/>
                </a:cxn>
                <a:cxn ang="0">
                  <a:pos x="1282" y="74"/>
                </a:cxn>
                <a:cxn ang="0">
                  <a:pos x="1258" y="56"/>
                </a:cxn>
                <a:cxn ang="0">
                  <a:pos x="1230" y="38"/>
                </a:cxn>
                <a:cxn ang="0">
                  <a:pos x="1202" y="26"/>
                </a:cxn>
                <a:cxn ang="0">
                  <a:pos x="1172" y="14"/>
                </a:cxn>
                <a:cxn ang="0">
                  <a:pos x="1142" y="6"/>
                </a:cxn>
                <a:cxn ang="0">
                  <a:pos x="1110" y="2"/>
                </a:cxn>
                <a:cxn ang="0">
                  <a:pos x="1076" y="0"/>
                </a:cxn>
                <a:cxn ang="0">
                  <a:pos x="1076" y="0"/>
                </a:cxn>
              </a:cxnLst>
              <a:rect l="0" t="0" r="r" b="b"/>
              <a:pathLst>
                <a:path w="1400" h="648">
                  <a:moveTo>
                    <a:pt x="1076" y="0"/>
                  </a:moveTo>
                  <a:lnTo>
                    <a:pt x="648" y="0"/>
                  </a:lnTo>
                  <a:lnTo>
                    <a:pt x="0" y="648"/>
                  </a:lnTo>
                  <a:lnTo>
                    <a:pt x="1076" y="648"/>
                  </a:lnTo>
                  <a:lnTo>
                    <a:pt x="1076" y="648"/>
                  </a:lnTo>
                  <a:lnTo>
                    <a:pt x="1110" y="646"/>
                  </a:lnTo>
                  <a:lnTo>
                    <a:pt x="1142" y="642"/>
                  </a:lnTo>
                  <a:lnTo>
                    <a:pt x="1172" y="634"/>
                  </a:lnTo>
                  <a:lnTo>
                    <a:pt x="1202" y="622"/>
                  </a:lnTo>
                  <a:lnTo>
                    <a:pt x="1230" y="608"/>
                  </a:lnTo>
                  <a:lnTo>
                    <a:pt x="1258" y="592"/>
                  </a:lnTo>
                  <a:lnTo>
                    <a:pt x="1282" y="574"/>
                  </a:lnTo>
                  <a:lnTo>
                    <a:pt x="1306" y="552"/>
                  </a:lnTo>
                  <a:lnTo>
                    <a:pt x="1326" y="530"/>
                  </a:lnTo>
                  <a:lnTo>
                    <a:pt x="1344" y="504"/>
                  </a:lnTo>
                  <a:lnTo>
                    <a:pt x="1360" y="478"/>
                  </a:lnTo>
                  <a:lnTo>
                    <a:pt x="1374" y="450"/>
                  </a:lnTo>
                  <a:lnTo>
                    <a:pt x="1386" y="420"/>
                  </a:lnTo>
                  <a:lnTo>
                    <a:pt x="1394" y="390"/>
                  </a:lnTo>
                  <a:lnTo>
                    <a:pt x="1398" y="356"/>
                  </a:lnTo>
                  <a:lnTo>
                    <a:pt x="1400" y="324"/>
                  </a:lnTo>
                  <a:lnTo>
                    <a:pt x="1400" y="324"/>
                  </a:lnTo>
                  <a:lnTo>
                    <a:pt x="1398" y="290"/>
                  </a:lnTo>
                  <a:lnTo>
                    <a:pt x="1394" y="258"/>
                  </a:lnTo>
                  <a:lnTo>
                    <a:pt x="1386" y="228"/>
                  </a:lnTo>
                  <a:lnTo>
                    <a:pt x="1374" y="198"/>
                  </a:lnTo>
                  <a:lnTo>
                    <a:pt x="1360" y="170"/>
                  </a:lnTo>
                  <a:lnTo>
                    <a:pt x="1344" y="142"/>
                  </a:lnTo>
                  <a:lnTo>
                    <a:pt x="1326" y="118"/>
                  </a:lnTo>
                  <a:lnTo>
                    <a:pt x="1306" y="94"/>
                  </a:lnTo>
                  <a:lnTo>
                    <a:pt x="1282" y="74"/>
                  </a:lnTo>
                  <a:lnTo>
                    <a:pt x="1258" y="56"/>
                  </a:lnTo>
                  <a:lnTo>
                    <a:pt x="1230" y="38"/>
                  </a:lnTo>
                  <a:lnTo>
                    <a:pt x="1202" y="26"/>
                  </a:lnTo>
                  <a:lnTo>
                    <a:pt x="1172" y="14"/>
                  </a:lnTo>
                  <a:lnTo>
                    <a:pt x="1142" y="6"/>
                  </a:lnTo>
                  <a:lnTo>
                    <a:pt x="1110" y="2"/>
                  </a:lnTo>
                  <a:lnTo>
                    <a:pt x="1076" y="0"/>
                  </a:lnTo>
                  <a:lnTo>
                    <a:pt x="107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50000">
                  <a:srgbClr val="FFFF99"/>
                </a:gs>
                <a:gs pos="100000">
                  <a:srgbClr val="FF66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未知"/>
            <p:cNvSpPr>
              <a:spLocks noChangeAspect="1"/>
            </p:cNvSpPr>
            <p:nvPr/>
          </p:nvSpPr>
          <p:spPr bwMode="auto">
            <a:xfrm>
              <a:off x="5613" y="8"/>
              <a:ext cx="2795" cy="1325"/>
            </a:xfrm>
            <a:custGeom>
              <a:avLst/>
              <a:gdLst/>
              <a:ahLst/>
              <a:cxnLst>
                <a:cxn ang="0">
                  <a:pos x="648" y="0"/>
                </a:cxn>
                <a:cxn ang="0">
                  <a:pos x="0" y="648"/>
                </a:cxn>
                <a:cxn ang="0">
                  <a:pos x="720" y="648"/>
                </a:cxn>
                <a:cxn ang="0">
                  <a:pos x="1368" y="0"/>
                </a:cxn>
                <a:cxn ang="0">
                  <a:pos x="648" y="0"/>
                </a:cxn>
              </a:cxnLst>
              <a:rect l="0" t="0" r="r" b="b"/>
              <a:pathLst>
                <a:path w="1368" h="648">
                  <a:moveTo>
                    <a:pt x="648" y="0"/>
                  </a:moveTo>
                  <a:lnTo>
                    <a:pt x="0" y="648"/>
                  </a:lnTo>
                  <a:lnTo>
                    <a:pt x="720" y="648"/>
                  </a:lnTo>
                  <a:lnTo>
                    <a:pt x="1368" y="0"/>
                  </a:lnTo>
                  <a:lnTo>
                    <a:pt x="648" y="0"/>
                  </a:lnTo>
                  <a:close/>
                </a:path>
              </a:pathLst>
            </a:custGeom>
            <a:gradFill rotWithShape="1">
              <a:gsLst>
                <a:gs pos="0">
                  <a:srgbClr val="800000"/>
                </a:gs>
                <a:gs pos="50000">
                  <a:srgbClr val="CC0000"/>
                </a:gs>
                <a:gs pos="100000">
                  <a:srgbClr val="8000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未知"/>
            <p:cNvSpPr>
              <a:spLocks noChangeAspect="1"/>
            </p:cNvSpPr>
            <p:nvPr/>
          </p:nvSpPr>
          <p:spPr bwMode="auto">
            <a:xfrm>
              <a:off x="155" y="40"/>
              <a:ext cx="9680" cy="335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21"/>
                </a:cxn>
                <a:cxn ang="0">
                  <a:pos x="3" y="106"/>
                </a:cxn>
                <a:cxn ang="0">
                  <a:pos x="7" y="95"/>
                </a:cxn>
                <a:cxn ang="0">
                  <a:pos x="10" y="82"/>
                </a:cxn>
                <a:cxn ang="0">
                  <a:pos x="16" y="70"/>
                </a:cxn>
                <a:cxn ang="0">
                  <a:pos x="23" y="59"/>
                </a:cxn>
                <a:cxn ang="0">
                  <a:pos x="31" y="49"/>
                </a:cxn>
                <a:cxn ang="0">
                  <a:pos x="39" y="39"/>
                </a:cxn>
                <a:cxn ang="0">
                  <a:pos x="49" y="31"/>
                </a:cxn>
                <a:cxn ang="0">
                  <a:pos x="59" y="23"/>
                </a:cxn>
                <a:cxn ang="0">
                  <a:pos x="70" y="16"/>
                </a:cxn>
                <a:cxn ang="0">
                  <a:pos x="81" y="10"/>
                </a:cxn>
                <a:cxn ang="0">
                  <a:pos x="95" y="7"/>
                </a:cxn>
                <a:cxn ang="0">
                  <a:pos x="106" y="3"/>
                </a:cxn>
                <a:cxn ang="0">
                  <a:pos x="121" y="0"/>
                </a:cxn>
                <a:cxn ang="0">
                  <a:pos x="134" y="0"/>
                </a:cxn>
                <a:cxn ang="0">
                  <a:pos x="3516" y="0"/>
                </a:cxn>
                <a:cxn ang="0">
                  <a:pos x="3516" y="0"/>
                </a:cxn>
                <a:cxn ang="0">
                  <a:pos x="3529" y="0"/>
                </a:cxn>
                <a:cxn ang="0">
                  <a:pos x="3544" y="3"/>
                </a:cxn>
                <a:cxn ang="0">
                  <a:pos x="3555" y="7"/>
                </a:cxn>
                <a:cxn ang="0">
                  <a:pos x="3569" y="10"/>
                </a:cxn>
                <a:cxn ang="0">
                  <a:pos x="3580" y="16"/>
                </a:cxn>
                <a:cxn ang="0">
                  <a:pos x="3591" y="23"/>
                </a:cxn>
                <a:cxn ang="0">
                  <a:pos x="3601" y="31"/>
                </a:cxn>
                <a:cxn ang="0">
                  <a:pos x="3611" y="39"/>
                </a:cxn>
                <a:cxn ang="0">
                  <a:pos x="3619" y="49"/>
                </a:cxn>
                <a:cxn ang="0">
                  <a:pos x="3627" y="59"/>
                </a:cxn>
                <a:cxn ang="0">
                  <a:pos x="3634" y="70"/>
                </a:cxn>
                <a:cxn ang="0">
                  <a:pos x="3640" y="82"/>
                </a:cxn>
                <a:cxn ang="0">
                  <a:pos x="3643" y="95"/>
                </a:cxn>
                <a:cxn ang="0">
                  <a:pos x="3647" y="106"/>
                </a:cxn>
                <a:cxn ang="0">
                  <a:pos x="3650" y="121"/>
                </a:cxn>
                <a:cxn ang="0">
                  <a:pos x="3650" y="134"/>
                </a:cxn>
                <a:cxn ang="0">
                  <a:pos x="3650" y="134"/>
                </a:cxn>
                <a:cxn ang="0">
                  <a:pos x="0" y="134"/>
                </a:cxn>
              </a:cxnLst>
              <a:rect l="0" t="0" r="r" b="b"/>
              <a:pathLst>
                <a:path w="3650" h="134">
                  <a:moveTo>
                    <a:pt x="0" y="134"/>
                  </a:moveTo>
                  <a:lnTo>
                    <a:pt x="0" y="134"/>
                  </a:lnTo>
                  <a:lnTo>
                    <a:pt x="0" y="134"/>
                  </a:lnTo>
                  <a:lnTo>
                    <a:pt x="0" y="121"/>
                  </a:lnTo>
                  <a:lnTo>
                    <a:pt x="3" y="106"/>
                  </a:lnTo>
                  <a:lnTo>
                    <a:pt x="7" y="95"/>
                  </a:lnTo>
                  <a:lnTo>
                    <a:pt x="10" y="82"/>
                  </a:lnTo>
                  <a:lnTo>
                    <a:pt x="16" y="70"/>
                  </a:lnTo>
                  <a:lnTo>
                    <a:pt x="23" y="59"/>
                  </a:lnTo>
                  <a:lnTo>
                    <a:pt x="31" y="49"/>
                  </a:lnTo>
                  <a:lnTo>
                    <a:pt x="39" y="39"/>
                  </a:lnTo>
                  <a:lnTo>
                    <a:pt x="49" y="31"/>
                  </a:lnTo>
                  <a:lnTo>
                    <a:pt x="59" y="23"/>
                  </a:lnTo>
                  <a:lnTo>
                    <a:pt x="70" y="16"/>
                  </a:lnTo>
                  <a:lnTo>
                    <a:pt x="81" y="10"/>
                  </a:lnTo>
                  <a:lnTo>
                    <a:pt x="95" y="7"/>
                  </a:lnTo>
                  <a:lnTo>
                    <a:pt x="106" y="3"/>
                  </a:lnTo>
                  <a:lnTo>
                    <a:pt x="121" y="0"/>
                  </a:lnTo>
                  <a:lnTo>
                    <a:pt x="134" y="0"/>
                  </a:lnTo>
                  <a:lnTo>
                    <a:pt x="3516" y="0"/>
                  </a:lnTo>
                  <a:lnTo>
                    <a:pt x="3516" y="0"/>
                  </a:lnTo>
                  <a:lnTo>
                    <a:pt x="3529" y="0"/>
                  </a:lnTo>
                  <a:lnTo>
                    <a:pt x="3544" y="3"/>
                  </a:lnTo>
                  <a:lnTo>
                    <a:pt x="3555" y="7"/>
                  </a:lnTo>
                  <a:lnTo>
                    <a:pt x="3569" y="10"/>
                  </a:lnTo>
                  <a:lnTo>
                    <a:pt x="3580" y="16"/>
                  </a:lnTo>
                  <a:lnTo>
                    <a:pt x="3591" y="23"/>
                  </a:lnTo>
                  <a:lnTo>
                    <a:pt x="3601" y="31"/>
                  </a:lnTo>
                  <a:lnTo>
                    <a:pt x="3611" y="39"/>
                  </a:lnTo>
                  <a:lnTo>
                    <a:pt x="3619" y="49"/>
                  </a:lnTo>
                  <a:lnTo>
                    <a:pt x="3627" y="59"/>
                  </a:lnTo>
                  <a:lnTo>
                    <a:pt x="3634" y="70"/>
                  </a:lnTo>
                  <a:lnTo>
                    <a:pt x="3640" y="82"/>
                  </a:lnTo>
                  <a:lnTo>
                    <a:pt x="3643" y="95"/>
                  </a:lnTo>
                  <a:lnTo>
                    <a:pt x="3647" y="106"/>
                  </a:lnTo>
                  <a:lnTo>
                    <a:pt x="3650" y="121"/>
                  </a:lnTo>
                  <a:lnTo>
                    <a:pt x="3650" y="134"/>
                  </a:lnTo>
                  <a:lnTo>
                    <a:pt x="3650" y="134"/>
                  </a:lnTo>
                  <a:lnTo>
                    <a:pt x="0" y="1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99"/>
                </a:gs>
              </a:gsLst>
              <a:lin ang="16200000" scaled="1"/>
              <a:tileRect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未知"/>
            <p:cNvSpPr>
              <a:spLocks noChangeAspect="1"/>
            </p:cNvSpPr>
            <p:nvPr/>
          </p:nvSpPr>
          <p:spPr bwMode="auto">
            <a:xfrm>
              <a:off x="448" y="25"/>
              <a:ext cx="9020" cy="70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21"/>
                </a:cxn>
                <a:cxn ang="0">
                  <a:pos x="3" y="106"/>
                </a:cxn>
                <a:cxn ang="0">
                  <a:pos x="7" y="95"/>
                </a:cxn>
                <a:cxn ang="0">
                  <a:pos x="10" y="82"/>
                </a:cxn>
                <a:cxn ang="0">
                  <a:pos x="16" y="70"/>
                </a:cxn>
                <a:cxn ang="0">
                  <a:pos x="23" y="59"/>
                </a:cxn>
                <a:cxn ang="0">
                  <a:pos x="31" y="49"/>
                </a:cxn>
                <a:cxn ang="0">
                  <a:pos x="39" y="39"/>
                </a:cxn>
                <a:cxn ang="0">
                  <a:pos x="49" y="31"/>
                </a:cxn>
                <a:cxn ang="0">
                  <a:pos x="59" y="23"/>
                </a:cxn>
                <a:cxn ang="0">
                  <a:pos x="70" y="16"/>
                </a:cxn>
                <a:cxn ang="0">
                  <a:pos x="81" y="10"/>
                </a:cxn>
                <a:cxn ang="0">
                  <a:pos x="95" y="7"/>
                </a:cxn>
                <a:cxn ang="0">
                  <a:pos x="106" y="3"/>
                </a:cxn>
                <a:cxn ang="0">
                  <a:pos x="121" y="0"/>
                </a:cxn>
                <a:cxn ang="0">
                  <a:pos x="134" y="0"/>
                </a:cxn>
                <a:cxn ang="0">
                  <a:pos x="3516" y="0"/>
                </a:cxn>
                <a:cxn ang="0">
                  <a:pos x="3516" y="0"/>
                </a:cxn>
                <a:cxn ang="0">
                  <a:pos x="3529" y="0"/>
                </a:cxn>
                <a:cxn ang="0">
                  <a:pos x="3544" y="3"/>
                </a:cxn>
                <a:cxn ang="0">
                  <a:pos x="3555" y="7"/>
                </a:cxn>
                <a:cxn ang="0">
                  <a:pos x="3569" y="10"/>
                </a:cxn>
                <a:cxn ang="0">
                  <a:pos x="3580" y="16"/>
                </a:cxn>
                <a:cxn ang="0">
                  <a:pos x="3591" y="23"/>
                </a:cxn>
                <a:cxn ang="0">
                  <a:pos x="3601" y="31"/>
                </a:cxn>
                <a:cxn ang="0">
                  <a:pos x="3611" y="39"/>
                </a:cxn>
                <a:cxn ang="0">
                  <a:pos x="3619" y="49"/>
                </a:cxn>
                <a:cxn ang="0">
                  <a:pos x="3627" y="59"/>
                </a:cxn>
                <a:cxn ang="0">
                  <a:pos x="3634" y="70"/>
                </a:cxn>
                <a:cxn ang="0">
                  <a:pos x="3640" y="82"/>
                </a:cxn>
                <a:cxn ang="0">
                  <a:pos x="3643" y="95"/>
                </a:cxn>
                <a:cxn ang="0">
                  <a:pos x="3647" y="106"/>
                </a:cxn>
                <a:cxn ang="0">
                  <a:pos x="3650" y="121"/>
                </a:cxn>
                <a:cxn ang="0">
                  <a:pos x="3650" y="134"/>
                </a:cxn>
                <a:cxn ang="0">
                  <a:pos x="3650" y="134"/>
                </a:cxn>
                <a:cxn ang="0">
                  <a:pos x="0" y="134"/>
                </a:cxn>
              </a:cxnLst>
              <a:rect l="0" t="0" r="r" b="b"/>
              <a:pathLst>
                <a:path w="3650" h="134">
                  <a:moveTo>
                    <a:pt x="0" y="134"/>
                  </a:moveTo>
                  <a:lnTo>
                    <a:pt x="0" y="134"/>
                  </a:lnTo>
                  <a:lnTo>
                    <a:pt x="0" y="134"/>
                  </a:lnTo>
                  <a:lnTo>
                    <a:pt x="0" y="121"/>
                  </a:lnTo>
                  <a:lnTo>
                    <a:pt x="3" y="106"/>
                  </a:lnTo>
                  <a:lnTo>
                    <a:pt x="7" y="95"/>
                  </a:lnTo>
                  <a:lnTo>
                    <a:pt x="10" y="82"/>
                  </a:lnTo>
                  <a:lnTo>
                    <a:pt x="16" y="70"/>
                  </a:lnTo>
                  <a:lnTo>
                    <a:pt x="23" y="59"/>
                  </a:lnTo>
                  <a:lnTo>
                    <a:pt x="31" y="49"/>
                  </a:lnTo>
                  <a:lnTo>
                    <a:pt x="39" y="39"/>
                  </a:lnTo>
                  <a:lnTo>
                    <a:pt x="49" y="31"/>
                  </a:lnTo>
                  <a:lnTo>
                    <a:pt x="59" y="23"/>
                  </a:lnTo>
                  <a:lnTo>
                    <a:pt x="70" y="16"/>
                  </a:lnTo>
                  <a:lnTo>
                    <a:pt x="81" y="10"/>
                  </a:lnTo>
                  <a:lnTo>
                    <a:pt x="95" y="7"/>
                  </a:lnTo>
                  <a:lnTo>
                    <a:pt x="106" y="3"/>
                  </a:lnTo>
                  <a:lnTo>
                    <a:pt x="121" y="0"/>
                  </a:lnTo>
                  <a:lnTo>
                    <a:pt x="134" y="0"/>
                  </a:lnTo>
                  <a:lnTo>
                    <a:pt x="3516" y="0"/>
                  </a:lnTo>
                  <a:lnTo>
                    <a:pt x="3516" y="0"/>
                  </a:lnTo>
                  <a:lnTo>
                    <a:pt x="3529" y="0"/>
                  </a:lnTo>
                  <a:lnTo>
                    <a:pt x="3544" y="3"/>
                  </a:lnTo>
                  <a:lnTo>
                    <a:pt x="3555" y="7"/>
                  </a:lnTo>
                  <a:lnTo>
                    <a:pt x="3569" y="10"/>
                  </a:lnTo>
                  <a:lnTo>
                    <a:pt x="3580" y="16"/>
                  </a:lnTo>
                  <a:lnTo>
                    <a:pt x="3591" y="23"/>
                  </a:lnTo>
                  <a:lnTo>
                    <a:pt x="3601" y="31"/>
                  </a:lnTo>
                  <a:lnTo>
                    <a:pt x="3611" y="39"/>
                  </a:lnTo>
                  <a:lnTo>
                    <a:pt x="3619" y="49"/>
                  </a:lnTo>
                  <a:lnTo>
                    <a:pt x="3627" y="59"/>
                  </a:lnTo>
                  <a:lnTo>
                    <a:pt x="3634" y="70"/>
                  </a:lnTo>
                  <a:lnTo>
                    <a:pt x="3640" y="82"/>
                  </a:lnTo>
                  <a:lnTo>
                    <a:pt x="3643" y="95"/>
                  </a:lnTo>
                  <a:lnTo>
                    <a:pt x="3647" y="106"/>
                  </a:lnTo>
                  <a:lnTo>
                    <a:pt x="3650" y="121"/>
                  </a:lnTo>
                  <a:lnTo>
                    <a:pt x="3650" y="134"/>
                  </a:lnTo>
                  <a:lnTo>
                    <a:pt x="3650" y="134"/>
                  </a:ln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68999"/>
                  </a:srgbClr>
                </a:gs>
                <a:gs pos="100000">
                  <a:srgbClr val="FFFFFF">
                    <a:gamma/>
                    <a:shade val="0"/>
                    <a:invGamma/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 Box 12"/>
            <p:cNvSpPr txBox="1">
              <a:spLocks noChangeAspect="1" noChangeArrowheads="1"/>
            </p:cNvSpPr>
            <p:nvPr/>
          </p:nvSpPr>
          <p:spPr bwMode="auto">
            <a:xfrm>
              <a:off x="4404" y="312"/>
              <a:ext cx="696" cy="6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defTabSz="1219170" latinLnBrk="1">
                <a:defRPr/>
              </a:pPr>
              <a:r>
                <a:rPr lang="en-US" sz="1867" b="1" kern="0">
                  <a:solidFill>
                    <a:srgbClr val="BE8F45"/>
                  </a:solidFill>
                  <a:latin typeface="+mj-ea"/>
                  <a:ea typeface="+mj-ea"/>
                </a:rPr>
                <a:t>03</a:t>
              </a:r>
              <a:endParaRPr lang="ko-KR" altLang="en-US" sz="1867" b="1" kern="0">
                <a:solidFill>
                  <a:srgbClr val="BE8F45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Text Box 13"/>
            <p:cNvSpPr txBox="1">
              <a:spLocks noChangeAspect="1" noChangeArrowheads="1"/>
            </p:cNvSpPr>
            <p:nvPr/>
          </p:nvSpPr>
          <p:spPr bwMode="auto">
            <a:xfrm>
              <a:off x="519" y="312"/>
              <a:ext cx="696" cy="6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defTabSz="1219170" latinLnBrk="1">
                <a:defRPr/>
              </a:pPr>
              <a:r>
                <a:rPr lang="en-US" sz="1867" b="1" kern="0" dirty="0">
                  <a:solidFill>
                    <a:srgbClr val="BE8F45"/>
                  </a:solidFill>
                  <a:latin typeface="+mj-ea"/>
                  <a:ea typeface="+mj-ea"/>
                </a:rPr>
                <a:t>01</a:t>
              </a:r>
              <a:endParaRPr lang="ko-KR" altLang="en-US" sz="1867" b="1" kern="0" dirty="0">
                <a:solidFill>
                  <a:srgbClr val="BE8F45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Text Box 14"/>
            <p:cNvSpPr txBox="1">
              <a:spLocks noChangeAspect="1" noChangeArrowheads="1"/>
            </p:cNvSpPr>
            <p:nvPr/>
          </p:nvSpPr>
          <p:spPr bwMode="auto">
            <a:xfrm>
              <a:off x="2089" y="312"/>
              <a:ext cx="696" cy="6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defTabSz="1219170" latinLnBrk="1">
                <a:defRPr/>
              </a:pPr>
              <a:r>
                <a:rPr lang="en-US" sz="1867" b="1" kern="0">
                  <a:solidFill>
                    <a:srgbClr val="BE8F45"/>
                  </a:solidFill>
                  <a:latin typeface="+mj-ea"/>
                  <a:ea typeface="+mj-ea"/>
                </a:rPr>
                <a:t>02</a:t>
              </a:r>
              <a:endParaRPr lang="ko-KR" altLang="en-US" sz="1867" b="1" kern="0">
                <a:solidFill>
                  <a:srgbClr val="BE8F45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Text Box 15"/>
            <p:cNvSpPr txBox="1">
              <a:spLocks noChangeAspect="1" noChangeArrowheads="1"/>
            </p:cNvSpPr>
            <p:nvPr/>
          </p:nvSpPr>
          <p:spPr bwMode="auto">
            <a:xfrm>
              <a:off x="6654" y="312"/>
              <a:ext cx="696" cy="6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defTabSz="1219170" latinLnBrk="1">
                <a:defRPr/>
              </a:pPr>
              <a:r>
                <a:rPr lang="en-US" sz="1867" b="1" kern="0">
                  <a:solidFill>
                    <a:srgbClr val="BE8F45"/>
                  </a:solidFill>
                  <a:latin typeface="+mj-ea"/>
                  <a:ea typeface="+mj-ea"/>
                </a:rPr>
                <a:t>04</a:t>
              </a:r>
              <a:endParaRPr lang="ko-KR" altLang="en-US" sz="1867" b="1" kern="0">
                <a:solidFill>
                  <a:srgbClr val="BE8F45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Text Box 16"/>
            <p:cNvSpPr txBox="1">
              <a:spLocks noChangeAspect="1" noChangeArrowheads="1"/>
            </p:cNvSpPr>
            <p:nvPr/>
          </p:nvSpPr>
          <p:spPr bwMode="auto">
            <a:xfrm>
              <a:off x="8499" y="312"/>
              <a:ext cx="696" cy="6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defTabSz="1219170" latinLnBrk="1">
                <a:defRPr/>
              </a:pPr>
              <a:r>
                <a:rPr lang="en-US" sz="1867" b="1" kern="0">
                  <a:solidFill>
                    <a:srgbClr val="BE8F45"/>
                  </a:solidFill>
                  <a:latin typeface="+mj-ea"/>
                  <a:ea typeface="+mj-ea"/>
                </a:rPr>
                <a:t>05</a:t>
              </a:r>
              <a:endParaRPr lang="ko-KR" altLang="en-US" sz="1867" b="1" kern="0">
                <a:solidFill>
                  <a:srgbClr val="BE8F45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" name="Line 18"/>
          <p:cNvSpPr>
            <a:spLocks noChangeAspect="1" noChangeShapeType="1"/>
          </p:cNvSpPr>
          <p:nvPr/>
        </p:nvSpPr>
        <p:spPr bwMode="auto">
          <a:xfrm rot="5400000" flipH="1">
            <a:off x="1862137" y="2486211"/>
            <a:ext cx="1590417" cy="0"/>
          </a:xfrm>
          <a:prstGeom prst="line">
            <a:avLst/>
          </a:prstGeom>
          <a:noFill/>
          <a:ln w="9525" cap="flat" cmpd="sng">
            <a:solidFill>
              <a:srgbClr val="BE8F45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  <p:sp>
        <p:nvSpPr>
          <p:cNvPr id="20" name="Line 19"/>
          <p:cNvSpPr>
            <a:spLocks noChangeAspect="1" noChangeShapeType="1"/>
          </p:cNvSpPr>
          <p:nvPr/>
        </p:nvSpPr>
        <p:spPr bwMode="auto">
          <a:xfrm rot="5400000" flipH="1" flipV="1">
            <a:off x="4587931" y="2414425"/>
            <a:ext cx="1605749" cy="0"/>
          </a:xfrm>
          <a:prstGeom prst="line">
            <a:avLst/>
          </a:prstGeom>
          <a:noFill/>
          <a:ln w="9525" cap="flat" cmpd="sng">
            <a:solidFill>
              <a:srgbClr val="BE8F45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  <p:sp>
        <p:nvSpPr>
          <p:cNvPr id="21" name="Line 20"/>
          <p:cNvSpPr>
            <a:spLocks noChangeAspect="1" noChangeShapeType="1"/>
          </p:cNvSpPr>
          <p:nvPr/>
        </p:nvSpPr>
        <p:spPr bwMode="auto">
          <a:xfrm rot="16200000" flipH="1" flipV="1">
            <a:off x="2974164" y="4718313"/>
            <a:ext cx="1658717" cy="0"/>
          </a:xfrm>
          <a:prstGeom prst="line">
            <a:avLst/>
          </a:prstGeom>
          <a:noFill/>
          <a:ln w="9525" cap="flat" cmpd="sng">
            <a:solidFill>
              <a:srgbClr val="BE8F45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  <p:sp>
        <p:nvSpPr>
          <p:cNvPr id="22" name="Line 21"/>
          <p:cNvSpPr>
            <a:spLocks noChangeAspect="1" noChangeShapeType="1"/>
          </p:cNvSpPr>
          <p:nvPr/>
        </p:nvSpPr>
        <p:spPr bwMode="auto">
          <a:xfrm rot="16200000" flipH="1" flipV="1">
            <a:off x="6093591" y="4718313"/>
            <a:ext cx="1658717" cy="0"/>
          </a:xfrm>
          <a:prstGeom prst="line">
            <a:avLst/>
          </a:prstGeom>
          <a:noFill/>
          <a:ln w="9525" cap="flat" cmpd="sng">
            <a:solidFill>
              <a:srgbClr val="BE8F45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  <p:sp>
        <p:nvSpPr>
          <p:cNvPr id="23" name="Rectangle 22"/>
          <p:cNvSpPr>
            <a:spLocks noChangeAspect="1" noChangeArrowheads="1"/>
          </p:cNvSpPr>
          <p:nvPr/>
        </p:nvSpPr>
        <p:spPr bwMode="auto">
          <a:xfrm>
            <a:off x="2617370" y="1628800"/>
            <a:ext cx="2395741" cy="9787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</p:txBody>
      </p:sp>
      <p:sp>
        <p:nvSpPr>
          <p:cNvPr id="24" name="Line 23"/>
          <p:cNvSpPr>
            <a:spLocks noChangeAspect="1" noChangeShapeType="1"/>
          </p:cNvSpPr>
          <p:nvPr/>
        </p:nvSpPr>
        <p:spPr bwMode="auto">
          <a:xfrm rot="5400000" flipH="1">
            <a:off x="7571287" y="2452757"/>
            <a:ext cx="1658717" cy="0"/>
          </a:xfrm>
          <a:prstGeom prst="line">
            <a:avLst/>
          </a:prstGeom>
          <a:noFill/>
          <a:ln w="9525" cap="flat" cmpd="sng">
            <a:solidFill>
              <a:srgbClr val="BE8F45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defTabSz="1219170">
              <a:defRPr/>
            </a:pPr>
            <a:endParaRPr lang="zh-CN" altLang="en-US" sz="2400" kern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  <p:sp>
        <p:nvSpPr>
          <p:cNvPr id="25" name="Rectangle 24"/>
          <p:cNvSpPr>
            <a:spLocks noChangeAspect="1" noChangeArrowheads="1"/>
          </p:cNvSpPr>
          <p:nvPr/>
        </p:nvSpPr>
        <p:spPr bwMode="auto">
          <a:xfrm>
            <a:off x="5503290" y="1628800"/>
            <a:ext cx="2187596" cy="9787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</p:txBody>
      </p:sp>
      <p:sp>
        <p:nvSpPr>
          <p:cNvPr id="26" name="Rectangle 25"/>
          <p:cNvSpPr>
            <a:spLocks noChangeAspect="1" noChangeArrowheads="1"/>
          </p:cNvSpPr>
          <p:nvPr/>
        </p:nvSpPr>
        <p:spPr bwMode="auto">
          <a:xfrm>
            <a:off x="8520384" y="1628800"/>
            <a:ext cx="2282709" cy="9787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</p:txBody>
      </p:sp>
      <p:sp>
        <p:nvSpPr>
          <p:cNvPr id="27" name="Rectangle 26"/>
          <p:cNvSpPr>
            <a:spLocks noChangeAspect="1" noChangeArrowheads="1"/>
          </p:cNvSpPr>
          <p:nvPr/>
        </p:nvSpPr>
        <p:spPr bwMode="auto">
          <a:xfrm>
            <a:off x="3830403" y="4581128"/>
            <a:ext cx="3048436" cy="9787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</p:txBody>
      </p:sp>
      <p:sp>
        <p:nvSpPr>
          <p:cNvPr id="28" name="Rectangle 27"/>
          <p:cNvSpPr>
            <a:spLocks noChangeAspect="1" noChangeArrowheads="1"/>
          </p:cNvSpPr>
          <p:nvPr/>
        </p:nvSpPr>
        <p:spPr bwMode="auto">
          <a:xfrm>
            <a:off x="6878840" y="4581128"/>
            <a:ext cx="2446744" cy="9787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  <a:p>
            <a:pPr defTabSz="121917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BE8F45"/>
                </a:solidFill>
                <a:latin typeface="+mj-ea"/>
                <a:ea typeface="+mj-ea"/>
              </a:rPr>
              <a:t>单击添加文字内容</a:t>
            </a: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128101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5517">
        <p:fade/>
      </p:transition>
    </mc:Choice>
    <mc:Fallback>
      <p:transition spd="med" advTm="55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/>
      <p:bldP spid="24" grpId="0" animBg="1"/>
      <p:bldP spid="25" grpId="0"/>
      <p:bldP spid="26" grpId="0"/>
      <p:bldP spid="27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7f8563a9e4c17e548b6c243dd69f322ee984e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1784</Words>
  <Application>Microsoft Office PowerPoint</Application>
  <PresentationFormat>自定义</PresentationFormat>
  <Paragraphs>282</Paragraphs>
  <Slides>30</Slides>
  <Notes>30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幻灯片 1</vt:lpstr>
      <vt:lpstr>幻灯片 2</vt:lpstr>
      <vt:lpstr>目录页</vt:lpstr>
      <vt:lpstr>过渡页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过渡页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过渡页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单击此处添加目录</vt:lpstr>
      <vt:lpstr>单击此处添加目录</vt:lpstr>
      <vt:lpstr>过渡页</vt:lpstr>
      <vt:lpstr>单击此处添加标题</vt:lpstr>
      <vt:lpstr>单击此处添加标题</vt:lpstr>
      <vt:lpstr>单击此处添加目录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2017-06-30T09:47:31Z</dcterms:created>
  <dcterms:modified xsi:type="dcterms:W3CDTF">2017-07-14T12:33:15Z</dcterms:modified>
  <cp:category/>
</cp:coreProperties>
</file>