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4" r:id="rId15"/>
    <p:sldId id="495" r:id="rId16"/>
    <p:sldId id="496" r:id="rId17"/>
    <p:sldId id="497"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D7B"/>
    <a:srgbClr val="683C12"/>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88" autoAdjust="0"/>
    <p:restoredTop sz="97778" autoAdjust="0"/>
  </p:normalViewPr>
  <p:slideViewPr>
    <p:cSldViewPr snapToGrid="0" showGuides="1">
      <p:cViewPr varScale="1">
        <p:scale>
          <a:sx n="106" d="100"/>
          <a:sy n="106" d="100"/>
        </p:scale>
        <p:origin x="486"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959669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112388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1173507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614970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575213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650674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717913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4240973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6647157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402285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0283135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7620317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smtClean="0"/>
              <a:t>rosyhouse.taobao.com</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2217835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020125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584784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919794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097405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999861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564401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microsoft.com/office/2007/relationships/hdphoto" Target="../media/hdphoto1.wdp"/><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6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6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6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6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6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6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6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6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6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6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3.xml"/><Relationship Id="rId7" Type="http://schemas.openxmlformats.org/officeDocument/2006/relationships/image" Target="../media/image6.png"/><Relationship Id="rId2" Type="http://schemas.openxmlformats.org/officeDocument/2006/relationships/audio" Target="../media/media1.wav"/><Relationship Id="rId1" Type="http://schemas.microsoft.com/office/2007/relationships/media" Target="../media/media1.wav"/><Relationship Id="rId6" Type="http://schemas.microsoft.com/office/2007/relationships/hdphoto" Target="../media/hdphoto3.wdp"/><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3.xml"/><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73ACC49-F495-4EA9-ACD6-45CA887ACCAB}"/>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6000"/>
                    </a14:imgEffect>
                  </a14:imgLayer>
                </a14:imgProps>
              </a:ex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5" name="组合 4">
            <a:extLst>
              <a:ext uri="{FF2B5EF4-FFF2-40B4-BE49-F238E27FC236}">
                <a16:creationId xmlns:a16="http://schemas.microsoft.com/office/drawing/2014/main" id="{D7F4405D-0056-4B5B-ABCA-E62BDF68324F}"/>
              </a:ext>
            </a:extLst>
          </p:cNvPr>
          <p:cNvGrpSpPr/>
          <p:nvPr/>
        </p:nvGrpSpPr>
        <p:grpSpPr>
          <a:xfrm>
            <a:off x="6227314" y="1527153"/>
            <a:ext cx="3606117" cy="2573779"/>
            <a:chOff x="4808806" y="1818613"/>
            <a:chExt cx="2786161" cy="1988557"/>
          </a:xfrm>
        </p:grpSpPr>
        <p:sp>
          <p:nvSpPr>
            <p:cNvPr id="6" name="Title 1">
              <a:extLst>
                <a:ext uri="{FF2B5EF4-FFF2-40B4-BE49-F238E27FC236}">
                  <a16:creationId xmlns:a16="http://schemas.microsoft.com/office/drawing/2014/main" id="{8CD6BC36-1B95-4386-81C4-C5B66C2D7D9D}"/>
                </a:ext>
              </a:extLst>
            </p:cNvPr>
            <p:cNvSpPr txBox="1">
              <a:spLocks/>
            </p:cNvSpPr>
            <p:nvPr/>
          </p:nvSpPr>
          <p:spPr>
            <a:xfrm>
              <a:off x="4808806" y="1818613"/>
              <a:ext cx="2786161" cy="1538868"/>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600" dirty="0">
                  <a:solidFill>
                    <a:srgbClr val="FF7D7B"/>
                  </a:solidFill>
                  <a:latin typeface="华文中宋" panose="02010600040101010101" pitchFamily="2" charset="-122"/>
                  <a:ea typeface="华文中宋" panose="02010600040101010101" pitchFamily="2" charset="-122"/>
                </a:rPr>
                <a:t>日系文艺</a:t>
              </a:r>
              <a:endParaRPr lang="id-ID" sz="6600" dirty="0">
                <a:solidFill>
                  <a:srgbClr val="FF7D7B"/>
                </a:solidFill>
                <a:latin typeface="华文中宋" panose="02010600040101010101" pitchFamily="2" charset="-122"/>
                <a:ea typeface="华文中宋" panose="02010600040101010101" pitchFamily="2" charset="-122"/>
              </a:endParaRPr>
            </a:p>
          </p:txBody>
        </p:sp>
        <p:sp>
          <p:nvSpPr>
            <p:cNvPr id="7" name="Title 1">
              <a:extLst>
                <a:ext uri="{FF2B5EF4-FFF2-40B4-BE49-F238E27FC236}">
                  <a16:creationId xmlns:a16="http://schemas.microsoft.com/office/drawing/2014/main" id="{123C68E3-F94A-4544-9949-9F5A7A26B475}"/>
                </a:ext>
              </a:extLst>
            </p:cNvPr>
            <p:cNvSpPr txBox="1">
              <a:spLocks/>
            </p:cNvSpPr>
            <p:nvPr/>
          </p:nvSpPr>
          <p:spPr>
            <a:xfrm>
              <a:off x="4808807" y="2545541"/>
              <a:ext cx="2786160" cy="1261629"/>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lnSpc>
                  <a:spcPct val="100000"/>
                </a:lnSpc>
                <a:spcBef>
                  <a:spcPts val="0"/>
                </a:spcBef>
              </a:pPr>
              <a:r>
                <a:rPr lang="zh-CN" altLang="en-US" sz="6600" dirty="0">
                  <a:solidFill>
                    <a:srgbClr val="FF7D7B"/>
                  </a:solidFill>
                  <a:latin typeface="华文中宋" panose="02010600040101010101" pitchFamily="2" charset="-122"/>
                  <a:ea typeface="华文中宋" panose="02010600040101010101" pitchFamily="2" charset="-122"/>
                  <a:cs typeface="+mn-cs"/>
                </a:rPr>
                <a:t>述职汇报</a:t>
              </a:r>
              <a:endParaRPr lang="id-ID" altLang="zh-CN" sz="6600" dirty="0">
                <a:solidFill>
                  <a:srgbClr val="FF7D7B"/>
                </a:solidFill>
                <a:latin typeface="华文中宋" panose="02010600040101010101" pitchFamily="2" charset="-122"/>
                <a:ea typeface="华文中宋" panose="02010600040101010101" pitchFamily="2" charset="-122"/>
                <a:cs typeface="+mn-cs"/>
              </a:endParaRPr>
            </a:p>
          </p:txBody>
        </p:sp>
      </p:grpSp>
      <p:sp>
        <p:nvSpPr>
          <p:cNvPr id="8" name="TextBox 23">
            <a:extLst>
              <a:ext uri="{FF2B5EF4-FFF2-40B4-BE49-F238E27FC236}">
                <a16:creationId xmlns:a16="http://schemas.microsoft.com/office/drawing/2014/main" id="{48961068-A03A-430E-927F-2464995CE450}"/>
              </a:ext>
            </a:extLst>
          </p:cNvPr>
          <p:cNvSpPr txBox="1"/>
          <p:nvPr/>
        </p:nvSpPr>
        <p:spPr>
          <a:xfrm>
            <a:off x="6180330" y="4242224"/>
            <a:ext cx="3715322" cy="338554"/>
          </a:xfrm>
          <a:prstGeom prst="rect">
            <a:avLst/>
          </a:prstGeom>
          <a:noFill/>
        </p:spPr>
        <p:txBody>
          <a:bodyPr wrap="square" rtlCol="0">
            <a:spAutoFit/>
          </a:bodyPr>
          <a:lstStyle/>
          <a:p>
            <a:pPr algn="ctr"/>
            <a:r>
              <a:rPr lang="en-US" altLang="zh-CN" sz="800" dirty="0">
                <a:solidFill>
                  <a:srgbClr val="FF7D7B"/>
                </a:solidFill>
                <a:latin typeface="华文中宋" panose="02010600040101010101" pitchFamily="2" charset="-122"/>
                <a:ea typeface="华文中宋" panose="02010600040101010101" pitchFamily="2" charset="-122"/>
              </a:rPr>
              <a:t>Your content to play here, or through </a:t>
            </a:r>
            <a:r>
              <a:rPr lang="en-US" altLang="zh-CN" sz="800" dirty="0" err="1">
                <a:solidFill>
                  <a:srgbClr val="FF7D7B"/>
                </a:solidFill>
                <a:latin typeface="华文中宋" panose="02010600040101010101" pitchFamily="2" charset="-122"/>
                <a:ea typeface="华文中宋" panose="02010600040101010101" pitchFamily="2" charset="-122"/>
              </a:rPr>
              <a:t>youy</a:t>
            </a:r>
            <a:r>
              <a:rPr lang="en-US" altLang="zh-CN" sz="800" dirty="0">
                <a:solidFill>
                  <a:srgbClr val="FF7D7B"/>
                </a:solidFill>
                <a:latin typeface="华文中宋" panose="02010600040101010101" pitchFamily="2" charset="-122"/>
                <a:ea typeface="华文中宋" panose="02010600040101010101" pitchFamily="2" charset="-122"/>
              </a:rPr>
              <a:t>, content to play here, </a:t>
            </a:r>
          </a:p>
          <a:p>
            <a:pPr algn="ctr"/>
            <a:r>
              <a:rPr lang="en-US" altLang="zh-CN" sz="800" dirty="0">
                <a:solidFill>
                  <a:srgbClr val="FF7D7B"/>
                </a:solidFill>
                <a:latin typeface="华文中宋" panose="02010600040101010101" pitchFamily="2" charset="-122"/>
                <a:ea typeface="华文中宋" panose="02010600040101010101" pitchFamily="2" charset="-122"/>
              </a:rPr>
              <a:t>or through your copy, paste in this box, and select past box, and </a:t>
            </a:r>
          </a:p>
        </p:txBody>
      </p:sp>
      <p:sp>
        <p:nvSpPr>
          <p:cNvPr id="10" name="TextBox 4">
            <a:extLst>
              <a:ext uri="{FF2B5EF4-FFF2-40B4-BE49-F238E27FC236}">
                <a16:creationId xmlns:a16="http://schemas.microsoft.com/office/drawing/2014/main" id="{6DE03583-D6C9-4880-AADC-8802BDC44974}"/>
              </a:ext>
            </a:extLst>
          </p:cNvPr>
          <p:cNvSpPr txBox="1"/>
          <p:nvPr/>
        </p:nvSpPr>
        <p:spPr>
          <a:xfrm>
            <a:off x="6263743" y="3862921"/>
            <a:ext cx="3576184" cy="400110"/>
          </a:xfrm>
          <a:prstGeom prst="rect">
            <a:avLst/>
          </a:prstGeom>
          <a:noFill/>
        </p:spPr>
        <p:txBody>
          <a:bodyPr wrap="square" rtlCol="0">
            <a:spAutoFit/>
          </a:bodyPr>
          <a:lstStyle/>
          <a:p>
            <a:pPr algn="ctr"/>
            <a:r>
              <a:rPr lang="zh-CN" altLang="en-US" sz="2000" spc="300" dirty="0">
                <a:solidFill>
                  <a:srgbClr val="FF7D7B"/>
                </a:solidFill>
                <a:latin typeface="华文中宋" panose="02010600040101010101" pitchFamily="2" charset="-122"/>
                <a:ea typeface="华文中宋" panose="02010600040101010101" pitchFamily="2" charset="-122"/>
              </a:rPr>
              <a:t>清</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爽</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小</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清</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新</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系</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列</a:t>
            </a:r>
            <a:endParaRPr lang="en-US" altLang="zh-CN" sz="2000" spc="300" dirty="0">
              <a:solidFill>
                <a:srgbClr val="FF7D7B"/>
              </a:solidFill>
              <a:latin typeface="华文中宋" panose="02010600040101010101" pitchFamily="2" charset="-122"/>
              <a:ea typeface="华文中宋" panose="02010600040101010101" pitchFamily="2" charset="-122"/>
            </a:endParaRPr>
          </a:p>
        </p:txBody>
      </p:sp>
      <p:grpSp>
        <p:nvGrpSpPr>
          <p:cNvPr id="11" name="组合 10">
            <a:extLst>
              <a:ext uri="{FF2B5EF4-FFF2-40B4-BE49-F238E27FC236}">
                <a16:creationId xmlns:a16="http://schemas.microsoft.com/office/drawing/2014/main" id="{258CE77A-BC8B-46A7-88B0-FB875B16F7F6}"/>
              </a:ext>
            </a:extLst>
          </p:cNvPr>
          <p:cNvGrpSpPr/>
          <p:nvPr/>
        </p:nvGrpSpPr>
        <p:grpSpPr>
          <a:xfrm>
            <a:off x="5308443" y="1280886"/>
            <a:ext cx="5410586" cy="4060054"/>
            <a:chOff x="3070509" y="1027702"/>
            <a:chExt cx="6118601" cy="4772666"/>
          </a:xfrm>
        </p:grpSpPr>
        <p:grpSp>
          <p:nvGrpSpPr>
            <p:cNvPr id="12" name="组合 11">
              <a:extLst>
                <a:ext uri="{FF2B5EF4-FFF2-40B4-BE49-F238E27FC236}">
                  <a16:creationId xmlns:a16="http://schemas.microsoft.com/office/drawing/2014/main" id="{729B411C-99F1-437E-9D7A-BC6829183CF6}"/>
                </a:ext>
              </a:extLst>
            </p:cNvPr>
            <p:cNvGrpSpPr/>
            <p:nvPr/>
          </p:nvGrpSpPr>
          <p:grpSpPr>
            <a:xfrm>
              <a:off x="3070509" y="4439396"/>
              <a:ext cx="1516129" cy="1360972"/>
              <a:chOff x="3302737" y="4227028"/>
              <a:chExt cx="1516129" cy="1360972"/>
            </a:xfrm>
          </p:grpSpPr>
          <p:cxnSp>
            <p:nvCxnSpPr>
              <p:cNvPr id="16" name="直接连接符 15">
                <a:extLst>
                  <a:ext uri="{FF2B5EF4-FFF2-40B4-BE49-F238E27FC236}">
                    <a16:creationId xmlns:a16="http://schemas.microsoft.com/office/drawing/2014/main" id="{EF96BD0E-DB07-4026-829A-6C7B1660212B}"/>
                  </a:ext>
                </a:extLst>
              </p:cNvPr>
              <p:cNvCxnSpPr>
                <a:cxnSpLocks/>
              </p:cNvCxnSpPr>
              <p:nvPr/>
            </p:nvCxnSpPr>
            <p:spPr>
              <a:xfrm>
                <a:off x="3802743" y="4227028"/>
                <a:ext cx="0" cy="1360972"/>
              </a:xfrm>
              <a:prstGeom prst="line">
                <a:avLst/>
              </a:prstGeom>
              <a:ln>
                <a:solidFill>
                  <a:srgbClr val="FF7D7B"/>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FDB1932D-3D47-4B10-878F-27C819D81AAB}"/>
                  </a:ext>
                </a:extLst>
              </p:cNvPr>
              <p:cNvCxnSpPr>
                <a:cxnSpLocks/>
              </p:cNvCxnSpPr>
              <p:nvPr/>
            </p:nvCxnSpPr>
            <p:spPr>
              <a:xfrm>
                <a:off x="3302737" y="5227013"/>
                <a:ext cx="1516129" cy="0"/>
              </a:xfrm>
              <a:prstGeom prst="line">
                <a:avLst/>
              </a:prstGeom>
              <a:ln>
                <a:solidFill>
                  <a:srgbClr val="FF7D7B"/>
                </a:soli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id="{15789246-3D35-4371-92A6-E40B5BEAD5B0}"/>
                </a:ext>
              </a:extLst>
            </p:cNvPr>
            <p:cNvGrpSpPr/>
            <p:nvPr/>
          </p:nvGrpSpPr>
          <p:grpSpPr>
            <a:xfrm flipH="1" flipV="1">
              <a:off x="7893878" y="1027702"/>
              <a:ext cx="1295232" cy="1272653"/>
              <a:chOff x="3302736" y="4315347"/>
              <a:chExt cx="1295232" cy="1272653"/>
            </a:xfrm>
          </p:grpSpPr>
          <p:cxnSp>
            <p:nvCxnSpPr>
              <p:cNvPr id="14" name="直接连接符 13">
                <a:extLst>
                  <a:ext uri="{FF2B5EF4-FFF2-40B4-BE49-F238E27FC236}">
                    <a16:creationId xmlns:a16="http://schemas.microsoft.com/office/drawing/2014/main" id="{F382DE9B-B910-4AED-AC78-93736E129F09}"/>
                  </a:ext>
                </a:extLst>
              </p:cNvPr>
              <p:cNvCxnSpPr>
                <a:cxnSpLocks/>
              </p:cNvCxnSpPr>
              <p:nvPr/>
            </p:nvCxnSpPr>
            <p:spPr>
              <a:xfrm flipH="1">
                <a:off x="3802743" y="4315347"/>
                <a:ext cx="0" cy="1272653"/>
              </a:xfrm>
              <a:prstGeom prst="line">
                <a:avLst/>
              </a:prstGeom>
              <a:ln>
                <a:solidFill>
                  <a:srgbClr val="FF7D7B"/>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84232148-9211-4DA9-A132-CE5C49EC146E}"/>
                  </a:ext>
                </a:extLst>
              </p:cNvPr>
              <p:cNvCxnSpPr>
                <a:cxnSpLocks/>
              </p:cNvCxnSpPr>
              <p:nvPr/>
            </p:nvCxnSpPr>
            <p:spPr>
              <a:xfrm flipV="1">
                <a:off x="3302736" y="5227014"/>
                <a:ext cx="1295232" cy="0"/>
              </a:xfrm>
              <a:prstGeom prst="line">
                <a:avLst/>
              </a:prstGeom>
              <a:ln>
                <a:solidFill>
                  <a:srgbClr val="FF7D7B"/>
                </a:solidFill>
              </a:ln>
            </p:spPr>
            <p:style>
              <a:lnRef idx="1">
                <a:schemeClr val="accent1"/>
              </a:lnRef>
              <a:fillRef idx="0">
                <a:schemeClr val="accent1"/>
              </a:fillRef>
              <a:effectRef idx="0">
                <a:schemeClr val="accent1"/>
              </a:effectRef>
              <a:fontRef idx="minor">
                <a:schemeClr val="tx1"/>
              </a:fontRef>
            </p:style>
          </p:cxnSp>
        </p:grpSp>
      </p:grpSp>
      <p:pic>
        <p:nvPicPr>
          <p:cNvPr id="24" name="dubuque精美钢琴曲">
            <a:hlinkClick r:id="" action="ppaction://media"/>
            <a:extLst>
              <a:ext uri="{FF2B5EF4-FFF2-40B4-BE49-F238E27FC236}">
                <a16:creationId xmlns:a16="http://schemas.microsoft.com/office/drawing/2014/main" id="{F2EF0055-08B8-44F5-8311-68AAF854CA0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46093" y="-1396459"/>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4"/>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750" fill="hold"/>
                                            <p:tgtEl>
                                              <p:spTgt spid="11"/>
                                            </p:tgtEl>
                                            <p:attrNameLst>
                                              <p:attrName>ppt_w</p:attrName>
                                            </p:attrNameLst>
                                          </p:cBhvr>
                                          <p:tavLst>
                                            <p:tav tm="0">
                                              <p:val>
                                                <p:fltVal val="0"/>
                                              </p:val>
                                            </p:tav>
                                            <p:tav tm="100000">
                                              <p:val>
                                                <p:strVal val="#ppt_w"/>
                                              </p:val>
                                            </p:tav>
                                          </p:tavLst>
                                        </p:anim>
                                        <p:anim calcmode="lin" valueType="num">
                                          <p:cBhvr>
                                            <p:cTn id="14" dur="750" fill="hold"/>
                                            <p:tgtEl>
                                              <p:spTgt spid="11"/>
                                            </p:tgtEl>
                                            <p:attrNameLst>
                                              <p:attrName>ppt_h</p:attrName>
                                            </p:attrNameLst>
                                          </p:cBhvr>
                                          <p:tavLst>
                                            <p:tav tm="0">
                                              <p:val>
                                                <p:fltVal val="0"/>
                                              </p:val>
                                            </p:tav>
                                            <p:tav tm="100000">
                                              <p:val>
                                                <p:strVal val="#ppt_h"/>
                                              </p:val>
                                            </p:tav>
                                          </p:tavLst>
                                        </p:anim>
                                        <p:animEffect transition="in" filter="fade">
                                          <p:cBhvr>
                                            <p:cTn id="15" dur="750"/>
                                            <p:tgtEl>
                                              <p:spTgt spid="11"/>
                                            </p:tgtEl>
                                          </p:cBhvr>
                                        </p:animEffect>
                                      </p:childTnLst>
                                    </p:cTn>
                                  </p:par>
                                </p:childTnLst>
                              </p:cTn>
                            </p:par>
                            <p:par>
                              <p:cTn id="16" fill="hold">
                                <p:stCondLst>
                                  <p:cond delay="1500"/>
                                </p:stCondLst>
                                <p:childTnLst>
                                  <p:par>
                                    <p:cTn id="17" presetID="2" presetClass="entr" presetSubtype="1" fill="hold" nodeType="afterEffect" p14:presetBounceEnd="46667">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46667">
                                          <p:cBhvr additive="base">
                                            <p:cTn id="19" dur="750" fill="hold"/>
                                            <p:tgtEl>
                                              <p:spTgt spid="5"/>
                                            </p:tgtEl>
                                            <p:attrNameLst>
                                              <p:attrName>ppt_x</p:attrName>
                                            </p:attrNameLst>
                                          </p:cBhvr>
                                          <p:tavLst>
                                            <p:tav tm="0">
                                              <p:val>
                                                <p:strVal val="#ppt_x"/>
                                              </p:val>
                                            </p:tav>
                                            <p:tav tm="100000">
                                              <p:val>
                                                <p:strVal val="#ppt_x"/>
                                              </p:val>
                                            </p:tav>
                                          </p:tavLst>
                                        </p:anim>
                                        <p:anim calcmode="lin" valueType="num" p14:bounceEnd="46667">
                                          <p:cBhvr additive="base">
                                            <p:cTn id="20" dur="75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14" presetClass="entr" presetSubtype="10" fill="hold" grpId="0" nodeType="afterEffect">
                                      <p:stCondLst>
                                        <p:cond delay="0"/>
                                      </p:stCondLst>
                                      <p:iterate type="lt">
                                        <p:tmPct val="30000"/>
                                      </p:iterate>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250"/>
                                            <p:tgtEl>
                                              <p:spTgt spid="10"/>
                                            </p:tgtEl>
                                          </p:cBhvr>
                                        </p:animEffect>
                                      </p:childTnLst>
                                    </p:cTn>
                                  </p:par>
                                </p:childTnLst>
                              </p:cTn>
                            </p:par>
                            <p:par>
                              <p:cTn id="25" fill="hold">
                                <p:stCondLst>
                                  <p:cond delay="34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8"/>
                                            </p:tgtEl>
                                            <p:attrNameLst>
                                              <p:attrName>style.visibility</p:attrName>
                                            </p:attrNameLst>
                                          </p:cBhvr>
                                          <p:to>
                                            <p:strVal val="visible"/>
                                          </p:to>
                                        </p:set>
                                        <p:animEffect transition="in" filter="wipe(left)">
                                          <p:cBhvr>
                                            <p:cTn id="28" dur="2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29" repeatCount="indefinite" fill="hold" display="0">
                      <p:stCondLst>
                        <p:cond delay="indefinite"/>
                      </p:stCondLst>
                      <p:endCondLst>
                        <p:cond evt="onStopAudio" delay="0">
                          <p:tgtEl>
                            <p:sldTgt/>
                          </p:tgtEl>
                        </p:cond>
                      </p:endCondLst>
                    </p:cTn>
                    <p:tgtEl>
                      <p:spTgt spid="24"/>
                    </p:tgtEl>
                  </p:cMediaNode>
                </p:audio>
              </p:childTnLst>
            </p:cTn>
          </p:par>
        </p:tnLst>
        <p:bldLst>
          <p:bldP spid="8"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4"/>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750" fill="hold"/>
                                            <p:tgtEl>
                                              <p:spTgt spid="11"/>
                                            </p:tgtEl>
                                            <p:attrNameLst>
                                              <p:attrName>ppt_w</p:attrName>
                                            </p:attrNameLst>
                                          </p:cBhvr>
                                          <p:tavLst>
                                            <p:tav tm="0">
                                              <p:val>
                                                <p:fltVal val="0"/>
                                              </p:val>
                                            </p:tav>
                                            <p:tav tm="100000">
                                              <p:val>
                                                <p:strVal val="#ppt_w"/>
                                              </p:val>
                                            </p:tav>
                                          </p:tavLst>
                                        </p:anim>
                                        <p:anim calcmode="lin" valueType="num">
                                          <p:cBhvr>
                                            <p:cTn id="14" dur="750" fill="hold"/>
                                            <p:tgtEl>
                                              <p:spTgt spid="11"/>
                                            </p:tgtEl>
                                            <p:attrNameLst>
                                              <p:attrName>ppt_h</p:attrName>
                                            </p:attrNameLst>
                                          </p:cBhvr>
                                          <p:tavLst>
                                            <p:tav tm="0">
                                              <p:val>
                                                <p:fltVal val="0"/>
                                              </p:val>
                                            </p:tav>
                                            <p:tav tm="100000">
                                              <p:val>
                                                <p:strVal val="#ppt_h"/>
                                              </p:val>
                                            </p:tav>
                                          </p:tavLst>
                                        </p:anim>
                                        <p:animEffect transition="in" filter="fade">
                                          <p:cBhvr>
                                            <p:cTn id="15" dur="750"/>
                                            <p:tgtEl>
                                              <p:spTgt spid="11"/>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ppt_x"/>
                                              </p:val>
                                            </p:tav>
                                            <p:tav tm="100000">
                                              <p:val>
                                                <p:strVal val="#ppt_x"/>
                                              </p:val>
                                            </p:tav>
                                          </p:tavLst>
                                        </p:anim>
                                        <p:anim calcmode="lin" valueType="num">
                                          <p:cBhvr additive="base">
                                            <p:cTn id="20" dur="75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2250"/>
                                </p:stCondLst>
                                <p:childTnLst>
                                  <p:par>
                                    <p:cTn id="22" presetID="14" presetClass="entr" presetSubtype="10" fill="hold" grpId="0" nodeType="afterEffect">
                                      <p:stCondLst>
                                        <p:cond delay="0"/>
                                      </p:stCondLst>
                                      <p:iterate type="lt">
                                        <p:tmPct val="30000"/>
                                      </p:iterate>
                                      <p:childTnLst>
                                        <p:set>
                                          <p:cBhvr>
                                            <p:cTn id="23" dur="1" fill="hold">
                                              <p:stCondLst>
                                                <p:cond delay="0"/>
                                              </p:stCondLst>
                                            </p:cTn>
                                            <p:tgtEl>
                                              <p:spTgt spid="10"/>
                                            </p:tgtEl>
                                            <p:attrNameLst>
                                              <p:attrName>style.visibility</p:attrName>
                                            </p:attrNameLst>
                                          </p:cBhvr>
                                          <p:to>
                                            <p:strVal val="visible"/>
                                          </p:to>
                                        </p:set>
                                        <p:animEffect transition="in" filter="randombar(horizontal)">
                                          <p:cBhvr>
                                            <p:cTn id="24" dur="250"/>
                                            <p:tgtEl>
                                              <p:spTgt spid="10"/>
                                            </p:tgtEl>
                                          </p:cBhvr>
                                        </p:animEffect>
                                      </p:childTnLst>
                                    </p:cTn>
                                  </p:par>
                                </p:childTnLst>
                              </p:cTn>
                            </p:par>
                            <p:par>
                              <p:cTn id="25" fill="hold">
                                <p:stCondLst>
                                  <p:cond delay="340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8"/>
                                            </p:tgtEl>
                                            <p:attrNameLst>
                                              <p:attrName>style.visibility</p:attrName>
                                            </p:attrNameLst>
                                          </p:cBhvr>
                                          <p:to>
                                            <p:strVal val="visible"/>
                                          </p:to>
                                        </p:set>
                                        <p:animEffect transition="in" filter="wipe(left)">
                                          <p:cBhvr>
                                            <p:cTn id="28" dur="2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29" repeatCount="indefinite" fill="hold" display="0">
                      <p:stCondLst>
                        <p:cond delay="indefinite"/>
                      </p:stCondLst>
                      <p:endCondLst>
                        <p:cond evt="onStopAudio" delay="0">
                          <p:tgtEl>
                            <p:sldTgt/>
                          </p:tgtEl>
                        </p:cond>
                      </p:endCondLst>
                    </p:cTn>
                    <p:tgtEl>
                      <p:spTgt spid="24"/>
                    </p:tgtEl>
                  </p:cMediaNode>
                </p:audio>
              </p:childTnLst>
            </p:cTn>
          </p:par>
        </p:tnLst>
        <p:bldLst>
          <p:bldP spid="8" grpId="0"/>
          <p:bldP spid="10"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id="{5E823418-D1E2-4951-8BA1-A1D911D03F33}"/>
              </a:ext>
            </a:extLst>
          </p:cNvPr>
          <p:cNvSpPr>
            <a:spLocks noChangeArrowheads="1"/>
          </p:cNvSpPr>
          <p:nvPr/>
        </p:nvSpPr>
        <p:spPr bwMode="auto">
          <a:xfrm>
            <a:off x="5339594" y="5397199"/>
            <a:ext cx="5418862" cy="781351"/>
          </a:xfrm>
          <a:prstGeom prst="rect">
            <a:avLst/>
          </a:prstGeom>
          <a:solidFill>
            <a:srgbClr val="FF7D7B"/>
          </a:solid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7" name="文本框 35">
            <a:extLst>
              <a:ext uri="{FF2B5EF4-FFF2-40B4-BE49-F238E27FC236}">
                <a16:creationId xmlns:a16="http://schemas.microsoft.com/office/drawing/2014/main" id="{ACE7A08F-1756-4575-9571-C563051EB6AC}"/>
              </a:ext>
            </a:extLst>
          </p:cNvPr>
          <p:cNvSpPr txBox="1">
            <a:spLocks noChangeArrowheads="1"/>
          </p:cNvSpPr>
          <p:nvPr/>
        </p:nvSpPr>
        <p:spPr bwMode="auto">
          <a:xfrm>
            <a:off x="5540612" y="5638481"/>
            <a:ext cx="165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标题内容</a:t>
            </a:r>
          </a:p>
        </p:txBody>
      </p:sp>
      <p:sp>
        <p:nvSpPr>
          <p:cNvPr id="9" name="文本框 36">
            <a:extLst>
              <a:ext uri="{FF2B5EF4-FFF2-40B4-BE49-F238E27FC236}">
                <a16:creationId xmlns:a16="http://schemas.microsoft.com/office/drawing/2014/main" id="{D4EC1BD8-EF7A-44FD-A15E-687EF010DA35}"/>
              </a:ext>
            </a:extLst>
          </p:cNvPr>
          <p:cNvSpPr txBox="1">
            <a:spLocks noChangeArrowheads="1"/>
          </p:cNvSpPr>
          <p:nvPr/>
        </p:nvSpPr>
        <p:spPr bwMode="auto">
          <a:xfrm>
            <a:off x="7439604" y="5576536"/>
            <a:ext cx="26797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200" dirty="0">
                <a:solidFill>
                  <a:schemeClr val="bg1"/>
                </a:solidFill>
                <a:latin typeface="方正正黑简体" pitchFamily="2" charset="-122"/>
                <a:ea typeface="方正正黑简体" pitchFamily="2" charset="-122"/>
              </a:rPr>
              <a:t>内容描述内容描述内容描述内  容描述内容描述内容描述内容</a:t>
            </a:r>
          </a:p>
        </p:txBody>
      </p:sp>
      <p:sp>
        <p:nvSpPr>
          <p:cNvPr id="10" name="Rectangle 30">
            <a:extLst>
              <a:ext uri="{FF2B5EF4-FFF2-40B4-BE49-F238E27FC236}">
                <a16:creationId xmlns:a16="http://schemas.microsoft.com/office/drawing/2014/main" id="{225D7D21-0E1D-4C6B-95DB-851B6D9B37E7}"/>
              </a:ext>
            </a:extLst>
          </p:cNvPr>
          <p:cNvSpPr/>
          <p:nvPr/>
        </p:nvSpPr>
        <p:spPr>
          <a:xfrm>
            <a:off x="5339593" y="2182160"/>
            <a:ext cx="5418863" cy="30526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14" name="组合 13">
            <a:extLst>
              <a:ext uri="{FF2B5EF4-FFF2-40B4-BE49-F238E27FC236}">
                <a16:creationId xmlns:a16="http://schemas.microsoft.com/office/drawing/2014/main" id="{E9EA9FC8-7291-4362-83D7-635785913156}"/>
              </a:ext>
            </a:extLst>
          </p:cNvPr>
          <p:cNvGrpSpPr/>
          <p:nvPr/>
        </p:nvGrpSpPr>
        <p:grpSpPr>
          <a:xfrm>
            <a:off x="1543050" y="2309184"/>
            <a:ext cx="3579788" cy="3795682"/>
            <a:chOff x="7147155" y="1090387"/>
            <a:chExt cx="3810244" cy="4040037"/>
          </a:xfrm>
        </p:grpSpPr>
        <p:sp>
          <p:nvSpPr>
            <p:cNvPr id="15" name="Rounded Rectangle 3">
              <a:extLst>
                <a:ext uri="{FF2B5EF4-FFF2-40B4-BE49-F238E27FC236}">
                  <a16:creationId xmlns:a16="http://schemas.microsoft.com/office/drawing/2014/main" id="{A574C738-922E-4EFC-B813-07420C3486BD}"/>
                </a:ext>
              </a:extLst>
            </p:cNvPr>
            <p:cNvSpPr/>
            <p:nvPr/>
          </p:nvSpPr>
          <p:spPr>
            <a:xfrm>
              <a:off x="7147155" y="4453437"/>
              <a:ext cx="67594" cy="676987"/>
            </a:xfrm>
            <a:prstGeom prst="round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6" name="TextBox 72">
              <a:extLst>
                <a:ext uri="{FF2B5EF4-FFF2-40B4-BE49-F238E27FC236}">
                  <a16:creationId xmlns:a16="http://schemas.microsoft.com/office/drawing/2014/main" id="{AECD31AD-5A4C-45EF-AF6F-D24873351EDF}"/>
                </a:ext>
              </a:extLst>
            </p:cNvPr>
            <p:cNvSpPr txBox="1"/>
            <p:nvPr/>
          </p:nvSpPr>
          <p:spPr>
            <a:xfrm>
              <a:off x="7433670" y="4662868"/>
              <a:ext cx="3523729" cy="458626"/>
            </a:xfrm>
            <a:prstGeom prst="rect">
              <a:avLst/>
            </a:prstGeom>
            <a:noFill/>
          </p:spPr>
          <p:txBody>
            <a:bodyPr wrap="square" lIns="0" tIns="0" rIns="0" bIns="0"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TextBox 87">
              <a:extLst>
                <a:ext uri="{FF2B5EF4-FFF2-40B4-BE49-F238E27FC236}">
                  <a16:creationId xmlns:a16="http://schemas.microsoft.com/office/drawing/2014/main" id="{A6B8B636-B3AD-441C-877D-53A21BA66361}"/>
                </a:ext>
              </a:extLst>
            </p:cNvPr>
            <p:cNvSpPr txBox="1"/>
            <p:nvPr/>
          </p:nvSpPr>
          <p:spPr>
            <a:xfrm>
              <a:off x="7433670" y="4353981"/>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18" name="Rounded Rectangle 88">
              <a:extLst>
                <a:ext uri="{FF2B5EF4-FFF2-40B4-BE49-F238E27FC236}">
                  <a16:creationId xmlns:a16="http://schemas.microsoft.com/office/drawing/2014/main" id="{9756C339-6206-4175-B093-B895EB1661B8}"/>
                </a:ext>
              </a:extLst>
            </p:cNvPr>
            <p:cNvSpPr/>
            <p:nvPr/>
          </p:nvSpPr>
          <p:spPr>
            <a:xfrm>
              <a:off x="7147155" y="3360018"/>
              <a:ext cx="67594" cy="676987"/>
            </a:xfrm>
            <a:prstGeom prst="round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19" name="TextBox 89">
              <a:extLst>
                <a:ext uri="{FF2B5EF4-FFF2-40B4-BE49-F238E27FC236}">
                  <a16:creationId xmlns:a16="http://schemas.microsoft.com/office/drawing/2014/main" id="{BB5DF3B3-5498-480E-A143-90434C278246}"/>
                </a:ext>
              </a:extLst>
            </p:cNvPr>
            <p:cNvSpPr txBox="1"/>
            <p:nvPr/>
          </p:nvSpPr>
          <p:spPr>
            <a:xfrm>
              <a:off x="7433670" y="3569449"/>
              <a:ext cx="3523729" cy="458626"/>
            </a:xfrm>
            <a:prstGeom prst="rect">
              <a:avLst/>
            </a:prstGeom>
            <a:noFill/>
          </p:spPr>
          <p:txBody>
            <a:bodyPr wrap="square" lIns="0" tIns="0" rIns="0" bIns="0"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0" name="TextBox 90">
              <a:extLst>
                <a:ext uri="{FF2B5EF4-FFF2-40B4-BE49-F238E27FC236}">
                  <a16:creationId xmlns:a16="http://schemas.microsoft.com/office/drawing/2014/main" id="{D3F7E4D2-B7BB-4363-A244-B21BB173FD02}"/>
                </a:ext>
              </a:extLst>
            </p:cNvPr>
            <p:cNvSpPr txBox="1"/>
            <p:nvPr/>
          </p:nvSpPr>
          <p:spPr>
            <a:xfrm>
              <a:off x="7433670" y="3260562"/>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21" name="Rounded Rectangle 94">
              <a:extLst>
                <a:ext uri="{FF2B5EF4-FFF2-40B4-BE49-F238E27FC236}">
                  <a16:creationId xmlns:a16="http://schemas.microsoft.com/office/drawing/2014/main" id="{31FC1AC6-9DF2-43C0-8F31-2A76785150BA}"/>
                </a:ext>
              </a:extLst>
            </p:cNvPr>
            <p:cNvSpPr/>
            <p:nvPr/>
          </p:nvSpPr>
          <p:spPr>
            <a:xfrm>
              <a:off x="7147155" y="2283262"/>
              <a:ext cx="67594" cy="676987"/>
            </a:xfrm>
            <a:prstGeom prst="round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2" name="TextBox 95">
              <a:extLst>
                <a:ext uri="{FF2B5EF4-FFF2-40B4-BE49-F238E27FC236}">
                  <a16:creationId xmlns:a16="http://schemas.microsoft.com/office/drawing/2014/main" id="{44D8E7DC-CF9B-4D26-BCBA-37B3C32F076F}"/>
                </a:ext>
              </a:extLst>
            </p:cNvPr>
            <p:cNvSpPr txBox="1"/>
            <p:nvPr/>
          </p:nvSpPr>
          <p:spPr>
            <a:xfrm>
              <a:off x="7433670" y="2492694"/>
              <a:ext cx="3523729" cy="458626"/>
            </a:xfrm>
            <a:prstGeom prst="rect">
              <a:avLst/>
            </a:prstGeom>
            <a:noFill/>
          </p:spPr>
          <p:txBody>
            <a:bodyPr wrap="square" lIns="0" tIns="0" rIns="0" bIns="0" rtlCol="0">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3" name="TextBox 96">
              <a:extLst>
                <a:ext uri="{FF2B5EF4-FFF2-40B4-BE49-F238E27FC236}">
                  <a16:creationId xmlns:a16="http://schemas.microsoft.com/office/drawing/2014/main" id="{D79C47D4-749F-4383-9A40-89B7D47C964A}"/>
                </a:ext>
              </a:extLst>
            </p:cNvPr>
            <p:cNvSpPr txBox="1"/>
            <p:nvPr/>
          </p:nvSpPr>
          <p:spPr>
            <a:xfrm>
              <a:off x="7433670" y="2183806"/>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altLang="zh-CN" sz="1600" b="1" dirty="0">
                <a:solidFill>
                  <a:schemeClr val="bg1">
                    <a:lumMod val="50000"/>
                  </a:schemeClr>
                </a:solidFill>
                <a:latin typeface="Lato Bold" charset="0"/>
                <a:ea typeface="Lato Bold" charset="0"/>
                <a:cs typeface="Lato Bold" charset="0"/>
              </a:endParaRPr>
            </a:p>
          </p:txBody>
        </p:sp>
        <p:sp>
          <p:nvSpPr>
            <p:cNvPr id="24" name="Rounded Rectangle 97">
              <a:extLst>
                <a:ext uri="{FF2B5EF4-FFF2-40B4-BE49-F238E27FC236}">
                  <a16:creationId xmlns:a16="http://schemas.microsoft.com/office/drawing/2014/main" id="{BCA81DC8-68E0-4456-B861-A514046EB78B}"/>
                </a:ext>
              </a:extLst>
            </p:cNvPr>
            <p:cNvSpPr/>
            <p:nvPr/>
          </p:nvSpPr>
          <p:spPr>
            <a:xfrm>
              <a:off x="7147155" y="1189843"/>
              <a:ext cx="67594" cy="676987"/>
            </a:xfrm>
            <a:prstGeom prst="round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5" name="TextBox 98">
              <a:extLst>
                <a:ext uri="{FF2B5EF4-FFF2-40B4-BE49-F238E27FC236}">
                  <a16:creationId xmlns:a16="http://schemas.microsoft.com/office/drawing/2014/main" id="{BD5108B6-1792-48ED-A517-51931B580042}"/>
                </a:ext>
              </a:extLst>
            </p:cNvPr>
            <p:cNvSpPr txBox="1"/>
            <p:nvPr/>
          </p:nvSpPr>
          <p:spPr>
            <a:xfrm>
              <a:off x="7433670" y="1399274"/>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TextBox 99">
              <a:extLst>
                <a:ext uri="{FF2B5EF4-FFF2-40B4-BE49-F238E27FC236}">
                  <a16:creationId xmlns:a16="http://schemas.microsoft.com/office/drawing/2014/main" id="{62C4292B-A13A-4B0F-B6E7-EF43437110F4}"/>
                </a:ext>
              </a:extLst>
            </p:cNvPr>
            <p:cNvSpPr txBox="1"/>
            <p:nvPr/>
          </p:nvSpPr>
          <p:spPr>
            <a:xfrm>
              <a:off x="7433670" y="1090387"/>
              <a:ext cx="1310361"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加入标题描述</a:t>
              </a:r>
              <a:endParaRPr lang="en-US" sz="1600" b="1" dirty="0">
                <a:solidFill>
                  <a:schemeClr val="bg1">
                    <a:lumMod val="50000"/>
                  </a:schemeClr>
                </a:solidFill>
                <a:latin typeface="Lato Bold" charset="0"/>
                <a:ea typeface="Lato Bold" charset="0"/>
                <a:cs typeface="Lato Bold" charset="0"/>
              </a:endParaRPr>
            </a:p>
          </p:txBody>
        </p:sp>
      </p:grpSp>
    </p:spTree>
    <p:extLst>
      <p:ext uri="{BB962C8B-B14F-4D97-AF65-F5344CB8AC3E}">
        <p14:creationId xmlns:p14="http://schemas.microsoft.com/office/powerpoint/2010/main" val="349491012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nodePh="1">
                                  <p:stCondLst>
                                    <p:cond delay="0"/>
                                  </p:stCondLst>
                                  <p:endCondLst>
                                    <p:cond evt="begin" delay="0">
                                      <p:tn val="9"/>
                                    </p:cond>
                                  </p:end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22" presetClass="entr" presetSubtype="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500"/>
                                        <p:tgtEl>
                                          <p:spTgt spid="7"/>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2" presetClass="entr" presetSubtype="4"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ppt_x"/>
                                          </p:val>
                                        </p:tav>
                                        <p:tav tm="100000">
                                          <p:val>
                                            <p:strVal val="#ppt_x"/>
                                          </p:val>
                                        </p:tav>
                                      </p:tavLst>
                                    </p:anim>
                                    <p:anim calcmode="lin" valueType="num">
                                      <p:cBhvr additive="base">
                                        <p:cTn id="2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utoUpdateAnimBg="0"/>
      <p:bldP spid="9" grpId="0" autoUpdateAnimBg="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Ellipse 28">
            <a:extLst>
              <a:ext uri="{FF2B5EF4-FFF2-40B4-BE49-F238E27FC236}">
                <a16:creationId xmlns:a16="http://schemas.microsoft.com/office/drawing/2014/main" id="{ED52F994-6EEB-44BB-AE57-586ADB7144C7}"/>
              </a:ext>
            </a:extLst>
          </p:cNvPr>
          <p:cNvSpPr/>
          <p:nvPr/>
        </p:nvSpPr>
        <p:spPr>
          <a:xfrm>
            <a:off x="4276110" y="2331840"/>
            <a:ext cx="1562100" cy="1562100"/>
          </a:xfrm>
          <a:prstGeom prst="ellipse">
            <a:avLst/>
          </a:prstGeom>
          <a:solidFill>
            <a:srgbClr val="FF7D7B"/>
          </a:solidFill>
          <a:ln w="76200">
            <a:solidFill>
              <a:schemeClr val="bg1">
                <a:lumMod val="75000"/>
              </a:schemeClr>
            </a:solidFill>
          </a:ln>
          <a:extLst/>
        </p:spPr>
        <p:txBody>
          <a:bodyPr anchor="ctr" anchorCtr="1"/>
          <a:lstStyle/>
          <a:p>
            <a:pPr algn="ctr">
              <a:defRPr/>
            </a:pPr>
            <a:r>
              <a:rPr lang="zh-CN" altLang="en-US" sz="2400" dirty="0">
                <a:solidFill>
                  <a:schemeClr val="bg1"/>
                </a:solidFill>
                <a:latin typeface="+mn-ea"/>
              </a:rPr>
              <a:t>劣势</a:t>
            </a:r>
            <a:endParaRPr lang="fr-FR" altLang="zh-CN" sz="2400" dirty="0">
              <a:solidFill>
                <a:schemeClr val="bg1"/>
              </a:solidFill>
              <a:latin typeface="+mn-ea"/>
            </a:endParaRPr>
          </a:p>
        </p:txBody>
      </p:sp>
      <p:sp>
        <p:nvSpPr>
          <p:cNvPr id="7" name="Freeform 95">
            <a:extLst>
              <a:ext uri="{FF2B5EF4-FFF2-40B4-BE49-F238E27FC236}">
                <a16:creationId xmlns:a16="http://schemas.microsoft.com/office/drawing/2014/main" id="{F350B68B-5521-40E5-AC5D-A9002E925A30}"/>
              </a:ext>
            </a:extLst>
          </p:cNvPr>
          <p:cNvSpPr>
            <a:spLocks/>
          </p:cNvSpPr>
          <p:nvPr/>
        </p:nvSpPr>
        <p:spPr bwMode="auto">
          <a:xfrm>
            <a:off x="5352436" y="2266754"/>
            <a:ext cx="485775" cy="490537"/>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rgbClr val="FF7D7B"/>
          </a:solidFill>
          <a:ln w="38100">
            <a:solidFill>
              <a:srgbClr val="F7F7F7"/>
            </a:solidFill>
            <a:round/>
            <a:headEnd/>
            <a:tailEnd/>
          </a:ln>
        </p:spPr>
        <p:txBody>
          <a:bodyPr anchor="ctr" anchorCtr="1"/>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fr-FR" altLang="zh-CN" sz="2400" dirty="0">
                <a:solidFill>
                  <a:schemeClr val="bg1"/>
                </a:solidFill>
                <a:latin typeface="+mj-lt"/>
                <a:ea typeface="微软雅黑" panose="020B0503020204020204" pitchFamily="34" charset="-122"/>
              </a:rPr>
              <a:t>W</a:t>
            </a:r>
          </a:p>
        </p:txBody>
      </p:sp>
      <p:sp>
        <p:nvSpPr>
          <p:cNvPr id="9" name="Freeform 185">
            <a:extLst>
              <a:ext uri="{FF2B5EF4-FFF2-40B4-BE49-F238E27FC236}">
                <a16:creationId xmlns:a16="http://schemas.microsoft.com/office/drawing/2014/main" id="{3380FBAC-1954-4610-9253-82796D252A63}"/>
              </a:ext>
            </a:extLst>
          </p:cNvPr>
          <p:cNvSpPr>
            <a:spLocks/>
          </p:cNvSpPr>
          <p:nvPr/>
        </p:nvSpPr>
        <p:spPr bwMode="auto">
          <a:xfrm flipH="1">
            <a:off x="5595322" y="2596954"/>
            <a:ext cx="501650" cy="1246187"/>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rgbClr val="FF7D7B"/>
          </a:solidFill>
          <a:ln w="9525">
            <a:solidFill>
              <a:schemeClr val="bg1"/>
            </a:solidFill>
            <a:round/>
            <a:headEnd/>
            <a:tailEnd/>
          </a:ln>
        </p:spPr>
        <p:txBody>
          <a:bodyPr/>
          <a:lstStyle/>
          <a:p>
            <a:endParaRPr lang="zh-CN" altLang="en-US"/>
          </a:p>
        </p:txBody>
      </p:sp>
      <p:sp>
        <p:nvSpPr>
          <p:cNvPr id="10" name="Ellipse 28">
            <a:extLst>
              <a:ext uri="{FF2B5EF4-FFF2-40B4-BE49-F238E27FC236}">
                <a16:creationId xmlns:a16="http://schemas.microsoft.com/office/drawing/2014/main" id="{E5D3F850-C0C1-46C3-A863-4E13BB2A1A23}"/>
              </a:ext>
            </a:extLst>
          </p:cNvPr>
          <p:cNvSpPr/>
          <p:nvPr/>
        </p:nvSpPr>
        <p:spPr>
          <a:xfrm>
            <a:off x="2418736" y="2331840"/>
            <a:ext cx="1563687" cy="1562100"/>
          </a:xfrm>
          <a:prstGeom prst="ellipse">
            <a:avLst/>
          </a:prstGeom>
          <a:solidFill>
            <a:srgbClr val="FF7D7B"/>
          </a:solidFill>
          <a:ln w="76200">
            <a:solidFill>
              <a:schemeClr val="bg1">
                <a:lumMod val="75000"/>
              </a:schemeClr>
            </a:solidFill>
          </a:ln>
          <a:extLst/>
        </p:spPr>
        <p:txBody>
          <a:bodyPr anchor="ctr" anchorCtr="1"/>
          <a:lstStyle/>
          <a:p>
            <a:pPr algn="ctr">
              <a:defRPr/>
            </a:pPr>
            <a:r>
              <a:rPr lang="zh-CN" altLang="en-US" sz="2400" dirty="0">
                <a:solidFill>
                  <a:schemeClr val="bg1"/>
                </a:solidFill>
                <a:latin typeface="+mn-ea"/>
              </a:rPr>
              <a:t>优势</a:t>
            </a:r>
            <a:endParaRPr lang="fr-FR" sz="2400" dirty="0">
              <a:solidFill>
                <a:schemeClr val="bg1"/>
              </a:solidFill>
              <a:latin typeface="+mn-ea"/>
            </a:endParaRPr>
          </a:p>
        </p:txBody>
      </p:sp>
      <p:sp>
        <p:nvSpPr>
          <p:cNvPr id="14" name="Freeform 95">
            <a:extLst>
              <a:ext uri="{FF2B5EF4-FFF2-40B4-BE49-F238E27FC236}">
                <a16:creationId xmlns:a16="http://schemas.microsoft.com/office/drawing/2014/main" id="{A0C2E303-7884-4A77-8240-930AF5381FFE}"/>
              </a:ext>
            </a:extLst>
          </p:cNvPr>
          <p:cNvSpPr>
            <a:spLocks/>
          </p:cNvSpPr>
          <p:nvPr/>
        </p:nvSpPr>
        <p:spPr bwMode="auto">
          <a:xfrm flipH="1">
            <a:off x="2418735" y="2266754"/>
            <a:ext cx="487362" cy="490537"/>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rgbClr val="FF7D7B"/>
          </a:solidFill>
          <a:ln w="38100">
            <a:solidFill>
              <a:srgbClr val="F7F7F7"/>
            </a:solidFill>
            <a:round/>
            <a:headEnd/>
            <a:tailEnd/>
          </a:ln>
        </p:spPr>
        <p:txBody>
          <a:bodyPr anchor="ctr" anchorCtr="1"/>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fr-FR" altLang="zh-CN" sz="2400" dirty="0">
                <a:solidFill>
                  <a:schemeClr val="bg1"/>
                </a:solidFill>
                <a:latin typeface="+mj-lt"/>
                <a:ea typeface="微软雅黑" panose="020B0503020204020204" pitchFamily="34" charset="-122"/>
              </a:rPr>
              <a:t>S</a:t>
            </a:r>
          </a:p>
        </p:txBody>
      </p:sp>
      <p:sp>
        <p:nvSpPr>
          <p:cNvPr id="15" name="Freeform 185">
            <a:extLst>
              <a:ext uri="{FF2B5EF4-FFF2-40B4-BE49-F238E27FC236}">
                <a16:creationId xmlns:a16="http://schemas.microsoft.com/office/drawing/2014/main" id="{F5644A96-63B7-41BC-A385-D3B6E86BB417}"/>
              </a:ext>
            </a:extLst>
          </p:cNvPr>
          <p:cNvSpPr>
            <a:spLocks/>
          </p:cNvSpPr>
          <p:nvPr/>
        </p:nvSpPr>
        <p:spPr bwMode="auto">
          <a:xfrm>
            <a:off x="2161560" y="2596954"/>
            <a:ext cx="501650" cy="1246187"/>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rgbClr val="FF7D7B"/>
          </a:solidFill>
          <a:ln w="9525">
            <a:solidFill>
              <a:schemeClr val="bg1"/>
            </a:solidFill>
            <a:round/>
            <a:headEnd/>
            <a:tailEnd/>
          </a:ln>
        </p:spPr>
        <p:txBody>
          <a:bodyPr/>
          <a:lstStyle/>
          <a:p>
            <a:endParaRPr lang="zh-CN" altLang="en-US"/>
          </a:p>
        </p:txBody>
      </p:sp>
      <p:sp>
        <p:nvSpPr>
          <p:cNvPr id="16" name="Ellipse 28">
            <a:extLst>
              <a:ext uri="{FF2B5EF4-FFF2-40B4-BE49-F238E27FC236}">
                <a16:creationId xmlns:a16="http://schemas.microsoft.com/office/drawing/2014/main" id="{C11E1774-5A7D-42D0-8F47-474CACC396AE}"/>
              </a:ext>
            </a:extLst>
          </p:cNvPr>
          <p:cNvSpPr/>
          <p:nvPr/>
        </p:nvSpPr>
        <p:spPr>
          <a:xfrm>
            <a:off x="4276110" y="4278115"/>
            <a:ext cx="1562100" cy="1562100"/>
          </a:xfrm>
          <a:prstGeom prst="ellipse">
            <a:avLst/>
          </a:prstGeom>
          <a:solidFill>
            <a:srgbClr val="FF7D7B"/>
          </a:solidFill>
          <a:ln w="76200">
            <a:solidFill>
              <a:schemeClr val="bg1">
                <a:lumMod val="75000"/>
              </a:schemeClr>
            </a:solidFill>
          </a:ln>
          <a:extLst/>
        </p:spPr>
        <p:txBody>
          <a:bodyPr anchor="ctr" anchorCtr="1"/>
          <a:lstStyle/>
          <a:p>
            <a:pPr algn="ctr">
              <a:defRPr/>
            </a:pPr>
            <a:r>
              <a:rPr lang="zh-CN" altLang="en-US" sz="2400" dirty="0">
                <a:solidFill>
                  <a:schemeClr val="bg1"/>
                </a:solidFill>
                <a:latin typeface="+mn-ea"/>
              </a:rPr>
              <a:t>威胁</a:t>
            </a:r>
            <a:endParaRPr lang="fr-FR" altLang="zh-CN" sz="2400" dirty="0">
              <a:solidFill>
                <a:schemeClr val="bg1"/>
              </a:solidFill>
              <a:latin typeface="+mn-ea"/>
            </a:endParaRPr>
          </a:p>
        </p:txBody>
      </p:sp>
      <p:sp>
        <p:nvSpPr>
          <p:cNvPr id="17" name="Freeform 95">
            <a:extLst>
              <a:ext uri="{FF2B5EF4-FFF2-40B4-BE49-F238E27FC236}">
                <a16:creationId xmlns:a16="http://schemas.microsoft.com/office/drawing/2014/main" id="{3A9FC3A0-57E3-45E7-9C01-AFAE2995A874}"/>
              </a:ext>
            </a:extLst>
          </p:cNvPr>
          <p:cNvSpPr>
            <a:spLocks/>
          </p:cNvSpPr>
          <p:nvPr/>
        </p:nvSpPr>
        <p:spPr bwMode="auto">
          <a:xfrm>
            <a:off x="5352436" y="4213029"/>
            <a:ext cx="485775" cy="490537"/>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rgbClr val="FF7D7B"/>
          </a:solidFill>
          <a:ln w="38100">
            <a:solidFill>
              <a:srgbClr val="F7F7F7"/>
            </a:solidFill>
            <a:round/>
            <a:headEnd/>
            <a:tailEnd/>
          </a:ln>
          <a:extLst/>
        </p:spPr>
        <p:txBody>
          <a:bodyPr anchor="ctr" anchorCtr="1"/>
          <a:lstStyle/>
          <a:p>
            <a:pPr>
              <a:defRPr/>
            </a:pPr>
            <a:r>
              <a:rPr lang="fr-FR" sz="2400" dirty="0">
                <a:solidFill>
                  <a:schemeClr val="bg1"/>
                </a:solidFill>
                <a:latin typeface="+mj-lt"/>
              </a:rPr>
              <a:t>T</a:t>
            </a:r>
          </a:p>
        </p:txBody>
      </p:sp>
      <p:sp>
        <p:nvSpPr>
          <p:cNvPr id="18" name="Freeform 185">
            <a:extLst>
              <a:ext uri="{FF2B5EF4-FFF2-40B4-BE49-F238E27FC236}">
                <a16:creationId xmlns:a16="http://schemas.microsoft.com/office/drawing/2014/main" id="{0215D031-1176-469E-B7EA-078BA6E1C8CE}"/>
              </a:ext>
            </a:extLst>
          </p:cNvPr>
          <p:cNvSpPr>
            <a:spLocks/>
          </p:cNvSpPr>
          <p:nvPr/>
        </p:nvSpPr>
        <p:spPr bwMode="auto">
          <a:xfrm flipH="1">
            <a:off x="5595322" y="4543229"/>
            <a:ext cx="501650" cy="1246187"/>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rgbClr val="FF7D7B"/>
          </a:solidFill>
          <a:ln w="9525">
            <a:solidFill>
              <a:schemeClr val="bg1"/>
            </a:solidFill>
            <a:round/>
            <a:headEnd/>
            <a:tailEnd/>
          </a:ln>
          <a:extLst/>
        </p:spPr>
        <p:txBody>
          <a:bodyPr/>
          <a:lstStyle/>
          <a:p>
            <a:pPr>
              <a:defRPr/>
            </a:pPr>
            <a:endParaRPr lang="fr-FR" sz="500"/>
          </a:p>
        </p:txBody>
      </p:sp>
      <p:sp>
        <p:nvSpPr>
          <p:cNvPr id="19" name="Ellipse 28">
            <a:extLst>
              <a:ext uri="{FF2B5EF4-FFF2-40B4-BE49-F238E27FC236}">
                <a16:creationId xmlns:a16="http://schemas.microsoft.com/office/drawing/2014/main" id="{680D3B67-D217-46C7-B19D-74E7382E9543}"/>
              </a:ext>
            </a:extLst>
          </p:cNvPr>
          <p:cNvSpPr/>
          <p:nvPr/>
        </p:nvSpPr>
        <p:spPr>
          <a:xfrm>
            <a:off x="2418736" y="4278115"/>
            <a:ext cx="1563687" cy="1562100"/>
          </a:xfrm>
          <a:prstGeom prst="ellipse">
            <a:avLst/>
          </a:prstGeom>
          <a:solidFill>
            <a:srgbClr val="FF7D7B"/>
          </a:solidFill>
          <a:ln w="76200">
            <a:solidFill>
              <a:schemeClr val="bg1">
                <a:lumMod val="75000"/>
              </a:schemeClr>
            </a:solidFill>
          </a:ln>
          <a:extLst/>
        </p:spPr>
        <p:txBody>
          <a:bodyPr anchor="ctr" anchorCtr="1"/>
          <a:lstStyle/>
          <a:p>
            <a:pPr algn="ctr">
              <a:defRPr/>
            </a:pPr>
            <a:r>
              <a:rPr lang="zh-CN" altLang="en-US" sz="2400" dirty="0">
                <a:solidFill>
                  <a:schemeClr val="bg1"/>
                </a:solidFill>
                <a:latin typeface="+mn-ea"/>
              </a:rPr>
              <a:t>机会</a:t>
            </a:r>
            <a:endParaRPr lang="fr-FR" altLang="zh-CN" sz="2400" dirty="0">
              <a:solidFill>
                <a:schemeClr val="bg1"/>
              </a:solidFill>
              <a:latin typeface="+mn-ea"/>
            </a:endParaRPr>
          </a:p>
        </p:txBody>
      </p:sp>
      <p:sp>
        <p:nvSpPr>
          <p:cNvPr id="20" name="Freeform 95">
            <a:extLst>
              <a:ext uri="{FF2B5EF4-FFF2-40B4-BE49-F238E27FC236}">
                <a16:creationId xmlns:a16="http://schemas.microsoft.com/office/drawing/2014/main" id="{73303DD9-0062-4C93-ABB7-02F8F739FF9C}"/>
              </a:ext>
            </a:extLst>
          </p:cNvPr>
          <p:cNvSpPr>
            <a:spLocks/>
          </p:cNvSpPr>
          <p:nvPr/>
        </p:nvSpPr>
        <p:spPr bwMode="auto">
          <a:xfrm flipH="1">
            <a:off x="2418735" y="4213029"/>
            <a:ext cx="487362" cy="490537"/>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rgbClr val="FF7D7B"/>
          </a:solidFill>
          <a:ln w="38100">
            <a:solidFill>
              <a:srgbClr val="F7F7F7"/>
            </a:solidFill>
            <a:round/>
            <a:headEnd/>
            <a:tailEnd/>
          </a:ln>
          <a:extLst/>
        </p:spPr>
        <p:txBody>
          <a:bodyPr anchor="ctr" anchorCtr="1"/>
          <a:lstStyle/>
          <a:p>
            <a:pPr>
              <a:defRPr/>
            </a:pPr>
            <a:r>
              <a:rPr lang="fr-FR" sz="2400" dirty="0">
                <a:solidFill>
                  <a:schemeClr val="bg1"/>
                </a:solidFill>
                <a:latin typeface="+mj-lt"/>
              </a:rPr>
              <a:t>O</a:t>
            </a:r>
          </a:p>
        </p:txBody>
      </p:sp>
      <p:sp>
        <p:nvSpPr>
          <p:cNvPr id="21" name="Freeform 185">
            <a:extLst>
              <a:ext uri="{FF2B5EF4-FFF2-40B4-BE49-F238E27FC236}">
                <a16:creationId xmlns:a16="http://schemas.microsoft.com/office/drawing/2014/main" id="{37EA4C42-0E4A-4CAE-8FB9-217295E310BA}"/>
              </a:ext>
            </a:extLst>
          </p:cNvPr>
          <p:cNvSpPr>
            <a:spLocks/>
          </p:cNvSpPr>
          <p:nvPr/>
        </p:nvSpPr>
        <p:spPr bwMode="auto">
          <a:xfrm>
            <a:off x="2161560" y="4543229"/>
            <a:ext cx="501650" cy="1246187"/>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rgbClr val="FF7D7B"/>
          </a:solidFill>
          <a:ln w="9525">
            <a:solidFill>
              <a:schemeClr val="bg1"/>
            </a:solidFill>
            <a:round/>
            <a:headEnd/>
            <a:tailEnd/>
          </a:ln>
          <a:extLst/>
        </p:spPr>
        <p:txBody>
          <a:bodyPr/>
          <a:lstStyle/>
          <a:p>
            <a:pPr>
              <a:defRPr/>
            </a:pPr>
            <a:endParaRPr lang="fr-FR" sz="500"/>
          </a:p>
        </p:txBody>
      </p:sp>
      <p:cxnSp>
        <p:nvCxnSpPr>
          <p:cNvPr id="22" name="直接连接符 21">
            <a:extLst>
              <a:ext uri="{FF2B5EF4-FFF2-40B4-BE49-F238E27FC236}">
                <a16:creationId xmlns:a16="http://schemas.microsoft.com/office/drawing/2014/main" id="{D417150A-8BA2-4CE2-9E67-9E73534692E4}"/>
              </a:ext>
            </a:extLst>
          </p:cNvPr>
          <p:cNvCxnSpPr/>
          <p:nvPr/>
        </p:nvCxnSpPr>
        <p:spPr>
          <a:xfrm>
            <a:off x="2161560" y="4117778"/>
            <a:ext cx="3935412" cy="0"/>
          </a:xfrm>
          <a:prstGeom prst="line">
            <a:avLst/>
          </a:prstGeom>
          <a:ln>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E5B482D4-1F6B-454B-A088-D553993B05B6}"/>
              </a:ext>
            </a:extLst>
          </p:cNvPr>
          <p:cNvCxnSpPr/>
          <p:nvPr/>
        </p:nvCxnSpPr>
        <p:spPr>
          <a:xfrm>
            <a:off x="4130060" y="2169915"/>
            <a:ext cx="0" cy="3911600"/>
          </a:xfrm>
          <a:prstGeom prst="line">
            <a:avLst/>
          </a:prstGeom>
          <a:ln>
            <a:solidFill>
              <a:srgbClr val="DEDEDE"/>
            </a:solidFill>
          </a:ln>
        </p:spPr>
        <p:style>
          <a:lnRef idx="1">
            <a:schemeClr val="accent1"/>
          </a:lnRef>
          <a:fillRef idx="0">
            <a:schemeClr val="accent1"/>
          </a:fillRef>
          <a:effectRef idx="0">
            <a:schemeClr val="accent1"/>
          </a:effectRef>
          <a:fontRef idx="minor">
            <a:schemeClr val="tx1"/>
          </a:fontRef>
        </p:style>
      </p:cxnSp>
      <p:grpSp>
        <p:nvGrpSpPr>
          <p:cNvPr id="24" name="组合 23">
            <a:extLst>
              <a:ext uri="{FF2B5EF4-FFF2-40B4-BE49-F238E27FC236}">
                <a16:creationId xmlns:a16="http://schemas.microsoft.com/office/drawing/2014/main" id="{16D6A5AD-2964-4A1A-B7E2-B5A0695BE199}"/>
              </a:ext>
            </a:extLst>
          </p:cNvPr>
          <p:cNvGrpSpPr/>
          <p:nvPr/>
        </p:nvGrpSpPr>
        <p:grpSpPr>
          <a:xfrm>
            <a:off x="7399357" y="2112765"/>
            <a:ext cx="3579788" cy="3795681"/>
            <a:chOff x="7147155" y="1090387"/>
            <a:chExt cx="3810244" cy="4040037"/>
          </a:xfrm>
        </p:grpSpPr>
        <p:sp>
          <p:nvSpPr>
            <p:cNvPr id="25" name="Rounded Rectangle 3">
              <a:extLst>
                <a:ext uri="{FF2B5EF4-FFF2-40B4-BE49-F238E27FC236}">
                  <a16:creationId xmlns:a16="http://schemas.microsoft.com/office/drawing/2014/main" id="{8540012A-59E7-44FE-B9ED-746C0F654590}"/>
                </a:ext>
              </a:extLst>
            </p:cNvPr>
            <p:cNvSpPr/>
            <p:nvPr/>
          </p:nvSpPr>
          <p:spPr>
            <a:xfrm>
              <a:off x="7147155" y="4453437"/>
              <a:ext cx="67594" cy="676987"/>
            </a:xfrm>
            <a:prstGeom prst="round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6" name="TextBox 72">
              <a:extLst>
                <a:ext uri="{FF2B5EF4-FFF2-40B4-BE49-F238E27FC236}">
                  <a16:creationId xmlns:a16="http://schemas.microsoft.com/office/drawing/2014/main" id="{19BEF3BF-6180-4F04-9EDD-3EA01377287D}"/>
                </a:ext>
              </a:extLst>
            </p:cNvPr>
            <p:cNvSpPr txBox="1"/>
            <p:nvPr/>
          </p:nvSpPr>
          <p:spPr>
            <a:xfrm>
              <a:off x="7433670" y="4662867"/>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TextBox 87">
              <a:extLst>
                <a:ext uri="{FF2B5EF4-FFF2-40B4-BE49-F238E27FC236}">
                  <a16:creationId xmlns:a16="http://schemas.microsoft.com/office/drawing/2014/main" id="{EF22E00A-5B38-4354-AF5E-EAB223565ECA}"/>
                </a:ext>
              </a:extLst>
            </p:cNvPr>
            <p:cNvSpPr txBox="1"/>
            <p:nvPr/>
          </p:nvSpPr>
          <p:spPr>
            <a:xfrm>
              <a:off x="7433670" y="4353981"/>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28" name="Rounded Rectangle 88">
              <a:extLst>
                <a:ext uri="{FF2B5EF4-FFF2-40B4-BE49-F238E27FC236}">
                  <a16:creationId xmlns:a16="http://schemas.microsoft.com/office/drawing/2014/main" id="{3B7E45C6-989F-4BE9-97CE-823991BAEA98}"/>
                </a:ext>
              </a:extLst>
            </p:cNvPr>
            <p:cNvSpPr/>
            <p:nvPr/>
          </p:nvSpPr>
          <p:spPr>
            <a:xfrm>
              <a:off x="7147155" y="3360018"/>
              <a:ext cx="67594" cy="676987"/>
            </a:xfrm>
            <a:prstGeom prst="round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29" name="TextBox 89">
              <a:extLst>
                <a:ext uri="{FF2B5EF4-FFF2-40B4-BE49-F238E27FC236}">
                  <a16:creationId xmlns:a16="http://schemas.microsoft.com/office/drawing/2014/main" id="{7EB5C2EE-815A-451E-9A1B-80BC9A14BEA2}"/>
                </a:ext>
              </a:extLst>
            </p:cNvPr>
            <p:cNvSpPr txBox="1"/>
            <p:nvPr/>
          </p:nvSpPr>
          <p:spPr>
            <a:xfrm>
              <a:off x="7433670" y="3569449"/>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TextBox 90">
              <a:extLst>
                <a:ext uri="{FF2B5EF4-FFF2-40B4-BE49-F238E27FC236}">
                  <a16:creationId xmlns:a16="http://schemas.microsoft.com/office/drawing/2014/main" id="{4CF1DC01-227B-41CF-8D81-BEAE2F10C802}"/>
                </a:ext>
              </a:extLst>
            </p:cNvPr>
            <p:cNvSpPr txBox="1"/>
            <p:nvPr/>
          </p:nvSpPr>
          <p:spPr>
            <a:xfrm>
              <a:off x="7433670" y="3260562"/>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31" name="Rounded Rectangle 94">
              <a:extLst>
                <a:ext uri="{FF2B5EF4-FFF2-40B4-BE49-F238E27FC236}">
                  <a16:creationId xmlns:a16="http://schemas.microsoft.com/office/drawing/2014/main" id="{7397EED7-6A39-4D1A-8B58-F93C0C87D3C7}"/>
                </a:ext>
              </a:extLst>
            </p:cNvPr>
            <p:cNvSpPr/>
            <p:nvPr/>
          </p:nvSpPr>
          <p:spPr>
            <a:xfrm>
              <a:off x="7147155" y="2283262"/>
              <a:ext cx="67594" cy="676987"/>
            </a:xfrm>
            <a:prstGeom prst="round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32" name="TextBox 95">
              <a:extLst>
                <a:ext uri="{FF2B5EF4-FFF2-40B4-BE49-F238E27FC236}">
                  <a16:creationId xmlns:a16="http://schemas.microsoft.com/office/drawing/2014/main" id="{699C1C3F-3E87-409D-BCFF-1D2DE588DE3C}"/>
                </a:ext>
              </a:extLst>
            </p:cNvPr>
            <p:cNvSpPr txBox="1"/>
            <p:nvPr/>
          </p:nvSpPr>
          <p:spPr>
            <a:xfrm>
              <a:off x="7433670" y="2492695"/>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3" name="TextBox 96">
              <a:extLst>
                <a:ext uri="{FF2B5EF4-FFF2-40B4-BE49-F238E27FC236}">
                  <a16:creationId xmlns:a16="http://schemas.microsoft.com/office/drawing/2014/main" id="{9017D72A-C846-49F1-B0D3-92FE83739522}"/>
                </a:ext>
              </a:extLst>
            </p:cNvPr>
            <p:cNvSpPr txBox="1"/>
            <p:nvPr/>
          </p:nvSpPr>
          <p:spPr>
            <a:xfrm>
              <a:off x="7433670" y="2183806"/>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altLang="zh-CN" sz="1600" b="1" dirty="0">
                <a:solidFill>
                  <a:schemeClr val="bg1">
                    <a:lumMod val="50000"/>
                  </a:schemeClr>
                </a:solidFill>
                <a:latin typeface="Lato Bold" charset="0"/>
                <a:ea typeface="Lato Bold" charset="0"/>
                <a:cs typeface="Lato Bold" charset="0"/>
              </a:endParaRPr>
            </a:p>
          </p:txBody>
        </p:sp>
        <p:sp>
          <p:nvSpPr>
            <p:cNvPr id="34" name="Rounded Rectangle 97">
              <a:extLst>
                <a:ext uri="{FF2B5EF4-FFF2-40B4-BE49-F238E27FC236}">
                  <a16:creationId xmlns:a16="http://schemas.microsoft.com/office/drawing/2014/main" id="{36BBCA9A-AFDA-4C5E-B179-728CF7FAAEDE}"/>
                </a:ext>
              </a:extLst>
            </p:cNvPr>
            <p:cNvSpPr/>
            <p:nvPr/>
          </p:nvSpPr>
          <p:spPr>
            <a:xfrm>
              <a:off x="7147155" y="1189843"/>
              <a:ext cx="67594" cy="676987"/>
            </a:xfrm>
            <a:prstGeom prst="round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lumMod val="50000"/>
                  </a:schemeClr>
                </a:solidFill>
                <a:latin typeface="Lato Light" charset="0"/>
              </a:endParaRPr>
            </a:p>
          </p:txBody>
        </p:sp>
        <p:sp>
          <p:nvSpPr>
            <p:cNvPr id="35" name="TextBox 98">
              <a:extLst>
                <a:ext uri="{FF2B5EF4-FFF2-40B4-BE49-F238E27FC236}">
                  <a16:creationId xmlns:a16="http://schemas.microsoft.com/office/drawing/2014/main" id="{5A563D6D-3220-4ADF-8B96-196920B3050E}"/>
                </a:ext>
              </a:extLst>
            </p:cNvPr>
            <p:cNvSpPr txBox="1"/>
            <p:nvPr/>
          </p:nvSpPr>
          <p:spPr>
            <a:xfrm>
              <a:off x="7433670" y="1399274"/>
              <a:ext cx="3523729" cy="458626"/>
            </a:xfrm>
            <a:prstGeom prst="rect">
              <a:avLst/>
            </a:prstGeom>
            <a:noFill/>
          </p:spPr>
          <p:txBody>
            <a:bodyPr wrap="square" lIns="0" tIns="0" rIns="0" bIns="0"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6" name="TextBox 99">
              <a:extLst>
                <a:ext uri="{FF2B5EF4-FFF2-40B4-BE49-F238E27FC236}">
                  <a16:creationId xmlns:a16="http://schemas.microsoft.com/office/drawing/2014/main" id="{FBC021AA-D8B2-48CD-A542-EB0159D78C96}"/>
                </a:ext>
              </a:extLst>
            </p:cNvPr>
            <p:cNvSpPr txBox="1"/>
            <p:nvPr/>
          </p:nvSpPr>
          <p:spPr>
            <a:xfrm>
              <a:off x="7433670" y="1090387"/>
              <a:ext cx="873575" cy="232043"/>
            </a:xfrm>
            <a:prstGeom prst="rect">
              <a:avLst/>
            </a:prstGeom>
            <a:noFill/>
          </p:spPr>
          <p:txBody>
            <a:bodyPr wrap="none" lIns="0" tIns="0" rIns="0" bIns="0" rtlCol="0">
              <a:spAutoFit/>
            </a:bodyPr>
            <a:lstStyle/>
            <a:p>
              <a:pPr>
                <a:lnSpc>
                  <a:spcPts val="1733"/>
                </a:lnSpc>
                <a:spcAft>
                  <a:spcPts val="1600"/>
                </a:spcAft>
              </a:pPr>
              <a:r>
                <a:rPr lang="zh-CN" altLang="en-US" sz="1600" b="1" dirty="0">
                  <a:solidFill>
                    <a:schemeClr val="bg1">
                      <a:lumMod val="50000"/>
                    </a:schemeClr>
                  </a:solidFill>
                  <a:latin typeface="Lato Bold" charset="0"/>
                  <a:ea typeface="Lato Bold" charset="0"/>
                  <a:cs typeface="Lato Bold" charset="0"/>
                </a:rPr>
                <a:t>加入标题</a:t>
              </a:r>
              <a:endParaRPr lang="en-US" sz="1600" b="1" dirty="0">
                <a:solidFill>
                  <a:schemeClr val="bg1">
                    <a:lumMod val="50000"/>
                  </a:schemeClr>
                </a:solidFill>
                <a:latin typeface="Lato Bold" charset="0"/>
                <a:ea typeface="Lato Bold" charset="0"/>
                <a:cs typeface="Lato Bold" charset="0"/>
              </a:endParaRPr>
            </a:p>
          </p:txBody>
        </p:sp>
      </p:grpSp>
    </p:spTree>
    <p:extLst>
      <p:ext uri="{BB962C8B-B14F-4D97-AF65-F5344CB8AC3E}">
        <p14:creationId xmlns:p14="http://schemas.microsoft.com/office/powerpoint/2010/main" val="385667663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4">
                                            <p:bg/>
                                          </p:spTgt>
                                        </p:tgtEl>
                                        <p:attrNameLst>
                                          <p:attrName>style.visibility</p:attrName>
                                        </p:attrNameLst>
                                      </p:cBhvr>
                                      <p:to>
                                        <p:strVal val="visible"/>
                                      </p:to>
                                    </p:set>
                                    <p:anim by="(-#ppt_w*2)" calcmode="lin" valueType="num">
                                      <p:cBhvr rctx="PPT">
                                        <p:cTn id="17" dur="500" autoRev="1" fill="hold">
                                          <p:stCondLst>
                                            <p:cond delay="0"/>
                                          </p:stCondLst>
                                        </p:cTn>
                                        <p:tgtEl>
                                          <p:spTgt spid="14">
                                            <p:bg/>
                                          </p:spTgt>
                                        </p:tgtEl>
                                        <p:attrNameLst>
                                          <p:attrName>ppt_w</p:attrName>
                                        </p:attrNameLst>
                                      </p:cBhvr>
                                    </p:anim>
                                    <p:anim by="(#ppt_w*0.50)" calcmode="lin" valueType="num">
                                      <p:cBhvr>
                                        <p:cTn id="18" dur="500" decel="50000" autoRev="1" fill="hold">
                                          <p:stCondLst>
                                            <p:cond delay="0"/>
                                          </p:stCondLst>
                                        </p:cTn>
                                        <p:tgtEl>
                                          <p:spTgt spid="14">
                                            <p:bg/>
                                          </p:spTgt>
                                        </p:tgtEl>
                                        <p:attrNameLst>
                                          <p:attrName>ppt_x</p:attrName>
                                        </p:attrNameLst>
                                      </p:cBhvr>
                                    </p:anim>
                                    <p:anim from="(-#ppt_h/2)" to="(#ppt_y)" calcmode="lin" valueType="num">
                                      <p:cBhvr>
                                        <p:cTn id="19" dur="1000" fill="hold">
                                          <p:stCondLst>
                                            <p:cond delay="0"/>
                                          </p:stCondLst>
                                        </p:cTn>
                                        <p:tgtEl>
                                          <p:spTgt spid="14">
                                            <p:bg/>
                                          </p:spTgt>
                                        </p:tgtEl>
                                        <p:attrNameLst>
                                          <p:attrName>ppt_y</p:attrName>
                                        </p:attrNameLst>
                                      </p:cBhvr>
                                    </p:anim>
                                    <p:animRot by="21600000">
                                      <p:cBhvr>
                                        <p:cTn id="20" dur="1000" fill="hold">
                                          <p:stCondLst>
                                            <p:cond delay="0"/>
                                          </p:stCondLst>
                                        </p:cTn>
                                        <p:tgtEl>
                                          <p:spTgt spid="14">
                                            <p:bg/>
                                          </p:spTgt>
                                        </p:tgtEl>
                                        <p:attrNameLst>
                                          <p:attrName>r</p:attrName>
                                        </p:attrNameLst>
                                      </p:cBhvr>
                                    </p:animRot>
                                  </p:childTnLst>
                                </p:cTn>
                              </p:par>
                              <p:par>
                                <p:cTn id="21" presetID="56" presetClass="entr" presetSubtype="0" fill="hold" grpId="0" nodeType="withEffect">
                                  <p:stCondLst>
                                    <p:cond delay="0"/>
                                  </p:stCondLst>
                                  <p:iterate type="lt">
                                    <p:tmPct val="10000"/>
                                  </p:iterate>
                                  <p:childTnLst>
                                    <p:set>
                                      <p:cBhvr>
                                        <p:cTn id="22" dur="1" fill="hold">
                                          <p:stCondLst>
                                            <p:cond delay="0"/>
                                          </p:stCondLst>
                                        </p:cTn>
                                        <p:tgtEl>
                                          <p:spTgt spid="14">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14">
                                            <p:txEl>
                                              <p:pRg st="0" end="0"/>
                                            </p:txEl>
                                          </p:spTgt>
                                        </p:tgtEl>
                                        <p:attrNameLst>
                                          <p:attrName>ppt_w</p:attrName>
                                        </p:attrNameLst>
                                      </p:cBhvr>
                                    </p:anim>
                                    <p:anim by="(#ppt_w*0.50)" calcmode="lin" valueType="num">
                                      <p:cBhvr>
                                        <p:cTn id="24" dur="500" decel="50000" autoRev="1" fill="hold">
                                          <p:stCondLst>
                                            <p:cond delay="0"/>
                                          </p:stCondLst>
                                        </p:cTn>
                                        <p:tgtEl>
                                          <p:spTgt spid="14">
                                            <p:txEl>
                                              <p:pRg st="0" end="0"/>
                                            </p:txEl>
                                          </p:spTgt>
                                        </p:tgtEl>
                                        <p:attrNameLst>
                                          <p:attrName>ppt_x</p:attrName>
                                        </p:attrNameLst>
                                      </p:cBhvr>
                                    </p:anim>
                                    <p:anim from="(-#ppt_h/2)" to="(#ppt_y)" calcmode="lin" valueType="num">
                                      <p:cBhvr>
                                        <p:cTn id="25" dur="1000" fill="hold">
                                          <p:stCondLst>
                                            <p:cond delay="0"/>
                                          </p:stCondLst>
                                        </p:cTn>
                                        <p:tgtEl>
                                          <p:spTgt spid="14">
                                            <p:txEl>
                                              <p:pRg st="0" end="0"/>
                                            </p:txEl>
                                          </p:spTgt>
                                        </p:tgtEl>
                                        <p:attrNameLst>
                                          <p:attrName>ppt_y</p:attrName>
                                        </p:attrNameLst>
                                      </p:cBhvr>
                                    </p:anim>
                                    <p:animRot by="21600000">
                                      <p:cBhvr>
                                        <p:cTn id="26" dur="1000" fill="hold">
                                          <p:stCondLst>
                                            <p:cond delay="0"/>
                                          </p:stCondLst>
                                        </p:cTn>
                                        <p:tgtEl>
                                          <p:spTgt spid="14">
                                            <p:txEl>
                                              <p:pRg st="0" end="0"/>
                                            </p:txEl>
                                          </p:spTgt>
                                        </p:tgtEl>
                                        <p:attrNameLst>
                                          <p:attrName>r</p:attrName>
                                        </p:attrNameLst>
                                      </p:cBhvr>
                                    </p:animRot>
                                  </p:childTnLst>
                                </p:cTn>
                              </p:par>
                            </p:childTnLst>
                          </p:cTn>
                        </p:par>
                        <p:par>
                          <p:cTn id="27" fill="hold">
                            <p:stCondLst>
                              <p:cond delay="2000"/>
                            </p:stCondLst>
                            <p:childTnLst>
                              <p:par>
                                <p:cTn id="28" presetID="22" presetClass="entr" presetSubtype="2"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500"/>
                                        <p:tgtEl>
                                          <p:spTgt spid="15"/>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300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7">
                                            <p:bg/>
                                          </p:spTgt>
                                        </p:tgtEl>
                                        <p:attrNameLst>
                                          <p:attrName>style.visibility</p:attrName>
                                        </p:attrNameLst>
                                      </p:cBhvr>
                                      <p:to>
                                        <p:strVal val="visible"/>
                                      </p:to>
                                    </p:set>
                                    <p:anim by="(-#ppt_w*2)" calcmode="lin" valueType="num">
                                      <p:cBhvr rctx="PPT">
                                        <p:cTn id="40" dur="500" autoRev="1" fill="hold">
                                          <p:stCondLst>
                                            <p:cond delay="0"/>
                                          </p:stCondLst>
                                        </p:cTn>
                                        <p:tgtEl>
                                          <p:spTgt spid="7">
                                            <p:bg/>
                                          </p:spTgt>
                                        </p:tgtEl>
                                        <p:attrNameLst>
                                          <p:attrName>ppt_w</p:attrName>
                                        </p:attrNameLst>
                                      </p:cBhvr>
                                    </p:anim>
                                    <p:anim by="(#ppt_w*0.50)" calcmode="lin" valueType="num">
                                      <p:cBhvr>
                                        <p:cTn id="41" dur="500" decel="50000" autoRev="1" fill="hold">
                                          <p:stCondLst>
                                            <p:cond delay="0"/>
                                          </p:stCondLst>
                                        </p:cTn>
                                        <p:tgtEl>
                                          <p:spTgt spid="7">
                                            <p:bg/>
                                          </p:spTgt>
                                        </p:tgtEl>
                                        <p:attrNameLst>
                                          <p:attrName>ppt_x</p:attrName>
                                        </p:attrNameLst>
                                      </p:cBhvr>
                                    </p:anim>
                                    <p:anim from="(-#ppt_h/2)" to="(#ppt_y)" calcmode="lin" valueType="num">
                                      <p:cBhvr>
                                        <p:cTn id="42" dur="1000" fill="hold">
                                          <p:stCondLst>
                                            <p:cond delay="0"/>
                                          </p:stCondLst>
                                        </p:cTn>
                                        <p:tgtEl>
                                          <p:spTgt spid="7">
                                            <p:bg/>
                                          </p:spTgt>
                                        </p:tgtEl>
                                        <p:attrNameLst>
                                          <p:attrName>ppt_y</p:attrName>
                                        </p:attrNameLst>
                                      </p:cBhvr>
                                    </p:anim>
                                    <p:animRot by="21600000">
                                      <p:cBhvr>
                                        <p:cTn id="43" dur="1000" fill="hold">
                                          <p:stCondLst>
                                            <p:cond delay="0"/>
                                          </p:stCondLst>
                                        </p:cTn>
                                        <p:tgtEl>
                                          <p:spTgt spid="7">
                                            <p:bg/>
                                          </p:spTgt>
                                        </p:tgtEl>
                                        <p:attrNameLst>
                                          <p:attrName>r</p:attrName>
                                        </p:attrNameLst>
                                      </p:cBhvr>
                                    </p:animRot>
                                  </p:childTnLst>
                                </p:cTn>
                              </p:par>
                              <p:par>
                                <p:cTn id="44" presetID="56" presetClass="entr" presetSubtype="0" fill="hold" grpId="0" nodeType="withEffect">
                                  <p:stCondLst>
                                    <p:cond delay="0"/>
                                  </p:stCondLst>
                                  <p:iterate type="lt">
                                    <p:tmPct val="10000"/>
                                  </p:iterate>
                                  <p:childTnLst>
                                    <p:set>
                                      <p:cBhvr>
                                        <p:cTn id="45" dur="1" fill="hold">
                                          <p:stCondLst>
                                            <p:cond delay="0"/>
                                          </p:stCondLst>
                                        </p:cTn>
                                        <p:tgtEl>
                                          <p:spTgt spid="7">
                                            <p:txEl>
                                              <p:pRg st="0" end="0"/>
                                            </p:txEl>
                                          </p:spTgt>
                                        </p:tgtEl>
                                        <p:attrNameLst>
                                          <p:attrName>style.visibility</p:attrName>
                                        </p:attrNameLst>
                                      </p:cBhvr>
                                      <p:to>
                                        <p:strVal val="visible"/>
                                      </p:to>
                                    </p:set>
                                    <p:anim by="(-#ppt_w*2)" calcmode="lin" valueType="num">
                                      <p:cBhvr rctx="PPT">
                                        <p:cTn id="46" dur="500" autoRev="1" fill="hold">
                                          <p:stCondLst>
                                            <p:cond delay="0"/>
                                          </p:stCondLst>
                                        </p:cTn>
                                        <p:tgtEl>
                                          <p:spTgt spid="7">
                                            <p:txEl>
                                              <p:pRg st="0" end="0"/>
                                            </p:txEl>
                                          </p:spTgt>
                                        </p:tgtEl>
                                        <p:attrNameLst>
                                          <p:attrName>ppt_w</p:attrName>
                                        </p:attrNameLst>
                                      </p:cBhvr>
                                    </p:anim>
                                    <p:anim by="(#ppt_w*0.50)" calcmode="lin" valueType="num">
                                      <p:cBhvr>
                                        <p:cTn id="47" dur="500" decel="50000" autoRev="1" fill="hold">
                                          <p:stCondLst>
                                            <p:cond delay="0"/>
                                          </p:stCondLst>
                                        </p:cTn>
                                        <p:tgtEl>
                                          <p:spTgt spid="7">
                                            <p:txEl>
                                              <p:pRg st="0" end="0"/>
                                            </p:txEl>
                                          </p:spTgt>
                                        </p:tgtEl>
                                        <p:attrNameLst>
                                          <p:attrName>ppt_x</p:attrName>
                                        </p:attrNameLst>
                                      </p:cBhvr>
                                    </p:anim>
                                    <p:anim from="(-#ppt_h/2)" to="(#ppt_y)" calcmode="lin" valueType="num">
                                      <p:cBhvr>
                                        <p:cTn id="48" dur="1000" fill="hold">
                                          <p:stCondLst>
                                            <p:cond delay="0"/>
                                          </p:stCondLst>
                                        </p:cTn>
                                        <p:tgtEl>
                                          <p:spTgt spid="7">
                                            <p:txEl>
                                              <p:pRg st="0" end="0"/>
                                            </p:txEl>
                                          </p:spTgt>
                                        </p:tgtEl>
                                        <p:attrNameLst>
                                          <p:attrName>ppt_y</p:attrName>
                                        </p:attrNameLst>
                                      </p:cBhvr>
                                    </p:anim>
                                    <p:animRot by="21600000">
                                      <p:cBhvr>
                                        <p:cTn id="49" dur="1000" fill="hold">
                                          <p:stCondLst>
                                            <p:cond delay="0"/>
                                          </p:stCondLst>
                                        </p:cTn>
                                        <p:tgtEl>
                                          <p:spTgt spid="7">
                                            <p:txEl>
                                              <p:pRg st="0" end="0"/>
                                            </p:txEl>
                                          </p:spTgt>
                                        </p:tgtEl>
                                        <p:attrNameLst>
                                          <p:attrName>r</p:attrName>
                                        </p:attrNameLst>
                                      </p:cBhvr>
                                    </p:animRot>
                                  </p:childTnLst>
                                </p:cTn>
                              </p:par>
                            </p:childTnLst>
                          </p:cTn>
                        </p:par>
                        <p:par>
                          <p:cTn id="50" fill="hold">
                            <p:stCondLst>
                              <p:cond delay="4000"/>
                            </p:stCondLst>
                            <p:childTnLst>
                              <p:par>
                                <p:cTn id="51" presetID="22" presetClass="entr" presetSubtype="8"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wipe(left)">
                                      <p:cBhvr>
                                        <p:cTn id="53" dur="500"/>
                                        <p:tgtEl>
                                          <p:spTgt spid="9"/>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p:cTn id="57" dur="500" fill="hold"/>
                                        <p:tgtEl>
                                          <p:spTgt spid="19"/>
                                        </p:tgtEl>
                                        <p:attrNameLst>
                                          <p:attrName>ppt_w</p:attrName>
                                        </p:attrNameLst>
                                      </p:cBhvr>
                                      <p:tavLst>
                                        <p:tav tm="0">
                                          <p:val>
                                            <p:fltVal val="0"/>
                                          </p:val>
                                        </p:tav>
                                        <p:tav tm="100000">
                                          <p:val>
                                            <p:strVal val="#ppt_w"/>
                                          </p:val>
                                        </p:tav>
                                      </p:tavLst>
                                    </p:anim>
                                    <p:anim calcmode="lin" valueType="num">
                                      <p:cBhvr>
                                        <p:cTn id="58" dur="500" fill="hold"/>
                                        <p:tgtEl>
                                          <p:spTgt spid="19"/>
                                        </p:tgtEl>
                                        <p:attrNameLst>
                                          <p:attrName>ppt_h</p:attrName>
                                        </p:attrNameLst>
                                      </p:cBhvr>
                                      <p:tavLst>
                                        <p:tav tm="0">
                                          <p:val>
                                            <p:fltVal val="0"/>
                                          </p:val>
                                        </p:tav>
                                        <p:tav tm="100000">
                                          <p:val>
                                            <p:strVal val="#ppt_h"/>
                                          </p:val>
                                        </p:tav>
                                      </p:tavLst>
                                    </p:anim>
                                    <p:animEffect transition="in" filter="fade">
                                      <p:cBhvr>
                                        <p:cTn id="59" dur="500"/>
                                        <p:tgtEl>
                                          <p:spTgt spid="19"/>
                                        </p:tgtEl>
                                      </p:cBhvr>
                                    </p:animEffect>
                                  </p:childTnLst>
                                </p:cTn>
                              </p:par>
                            </p:childTnLst>
                          </p:cTn>
                        </p:par>
                        <p:par>
                          <p:cTn id="60" fill="hold">
                            <p:stCondLst>
                              <p:cond delay="5000"/>
                            </p:stCondLst>
                            <p:childTnLst>
                              <p:par>
                                <p:cTn id="61" presetID="56" presetClass="entr" presetSubtype="0" fill="hold" grpId="0" nodeType="afterEffect">
                                  <p:stCondLst>
                                    <p:cond delay="0"/>
                                  </p:stCondLst>
                                  <p:iterate type="lt">
                                    <p:tmPct val="10000"/>
                                  </p:iterate>
                                  <p:childTnLst>
                                    <p:set>
                                      <p:cBhvr>
                                        <p:cTn id="62" dur="1" fill="hold">
                                          <p:stCondLst>
                                            <p:cond delay="0"/>
                                          </p:stCondLst>
                                        </p:cTn>
                                        <p:tgtEl>
                                          <p:spTgt spid="20">
                                            <p:bg/>
                                          </p:spTgt>
                                        </p:tgtEl>
                                        <p:attrNameLst>
                                          <p:attrName>style.visibility</p:attrName>
                                        </p:attrNameLst>
                                      </p:cBhvr>
                                      <p:to>
                                        <p:strVal val="visible"/>
                                      </p:to>
                                    </p:set>
                                    <p:anim by="(-#ppt_w*2)" calcmode="lin" valueType="num">
                                      <p:cBhvr rctx="PPT">
                                        <p:cTn id="63" dur="500" autoRev="1" fill="hold">
                                          <p:stCondLst>
                                            <p:cond delay="0"/>
                                          </p:stCondLst>
                                        </p:cTn>
                                        <p:tgtEl>
                                          <p:spTgt spid="20">
                                            <p:bg/>
                                          </p:spTgt>
                                        </p:tgtEl>
                                        <p:attrNameLst>
                                          <p:attrName>ppt_w</p:attrName>
                                        </p:attrNameLst>
                                      </p:cBhvr>
                                    </p:anim>
                                    <p:anim by="(#ppt_w*0.50)" calcmode="lin" valueType="num">
                                      <p:cBhvr>
                                        <p:cTn id="64" dur="500" decel="50000" autoRev="1" fill="hold">
                                          <p:stCondLst>
                                            <p:cond delay="0"/>
                                          </p:stCondLst>
                                        </p:cTn>
                                        <p:tgtEl>
                                          <p:spTgt spid="20">
                                            <p:bg/>
                                          </p:spTgt>
                                        </p:tgtEl>
                                        <p:attrNameLst>
                                          <p:attrName>ppt_x</p:attrName>
                                        </p:attrNameLst>
                                      </p:cBhvr>
                                    </p:anim>
                                    <p:anim from="(-#ppt_h/2)" to="(#ppt_y)" calcmode="lin" valueType="num">
                                      <p:cBhvr>
                                        <p:cTn id="65" dur="1000" fill="hold">
                                          <p:stCondLst>
                                            <p:cond delay="0"/>
                                          </p:stCondLst>
                                        </p:cTn>
                                        <p:tgtEl>
                                          <p:spTgt spid="20">
                                            <p:bg/>
                                          </p:spTgt>
                                        </p:tgtEl>
                                        <p:attrNameLst>
                                          <p:attrName>ppt_y</p:attrName>
                                        </p:attrNameLst>
                                      </p:cBhvr>
                                    </p:anim>
                                    <p:animRot by="21600000">
                                      <p:cBhvr>
                                        <p:cTn id="66" dur="1000" fill="hold">
                                          <p:stCondLst>
                                            <p:cond delay="0"/>
                                          </p:stCondLst>
                                        </p:cTn>
                                        <p:tgtEl>
                                          <p:spTgt spid="20">
                                            <p:bg/>
                                          </p:spTgt>
                                        </p:tgtEl>
                                        <p:attrNameLst>
                                          <p:attrName>r</p:attrName>
                                        </p:attrNameLst>
                                      </p:cBhvr>
                                    </p:animRot>
                                  </p:childTnLst>
                                </p:cTn>
                              </p:par>
                              <p:par>
                                <p:cTn id="67" presetID="56" presetClass="entr" presetSubtype="0" fill="hold" grpId="0" nodeType="withEffect">
                                  <p:stCondLst>
                                    <p:cond delay="0"/>
                                  </p:stCondLst>
                                  <p:iterate type="lt">
                                    <p:tmPct val="10000"/>
                                  </p:iterate>
                                  <p:childTnLst>
                                    <p:set>
                                      <p:cBhvr>
                                        <p:cTn id="68" dur="1" fill="hold">
                                          <p:stCondLst>
                                            <p:cond delay="0"/>
                                          </p:stCondLst>
                                        </p:cTn>
                                        <p:tgtEl>
                                          <p:spTgt spid="20">
                                            <p:txEl>
                                              <p:pRg st="0" end="0"/>
                                            </p:txEl>
                                          </p:spTgt>
                                        </p:tgtEl>
                                        <p:attrNameLst>
                                          <p:attrName>style.visibility</p:attrName>
                                        </p:attrNameLst>
                                      </p:cBhvr>
                                      <p:to>
                                        <p:strVal val="visible"/>
                                      </p:to>
                                    </p:set>
                                    <p:anim by="(-#ppt_w*2)" calcmode="lin" valueType="num">
                                      <p:cBhvr rctx="PPT">
                                        <p:cTn id="69" dur="500" autoRev="1" fill="hold">
                                          <p:stCondLst>
                                            <p:cond delay="0"/>
                                          </p:stCondLst>
                                        </p:cTn>
                                        <p:tgtEl>
                                          <p:spTgt spid="20">
                                            <p:txEl>
                                              <p:pRg st="0" end="0"/>
                                            </p:txEl>
                                          </p:spTgt>
                                        </p:tgtEl>
                                        <p:attrNameLst>
                                          <p:attrName>ppt_w</p:attrName>
                                        </p:attrNameLst>
                                      </p:cBhvr>
                                    </p:anim>
                                    <p:anim by="(#ppt_w*0.50)" calcmode="lin" valueType="num">
                                      <p:cBhvr>
                                        <p:cTn id="70" dur="500" decel="50000" autoRev="1" fill="hold">
                                          <p:stCondLst>
                                            <p:cond delay="0"/>
                                          </p:stCondLst>
                                        </p:cTn>
                                        <p:tgtEl>
                                          <p:spTgt spid="20">
                                            <p:txEl>
                                              <p:pRg st="0" end="0"/>
                                            </p:txEl>
                                          </p:spTgt>
                                        </p:tgtEl>
                                        <p:attrNameLst>
                                          <p:attrName>ppt_x</p:attrName>
                                        </p:attrNameLst>
                                      </p:cBhvr>
                                    </p:anim>
                                    <p:anim from="(-#ppt_h/2)" to="(#ppt_y)" calcmode="lin" valueType="num">
                                      <p:cBhvr>
                                        <p:cTn id="71" dur="1000" fill="hold">
                                          <p:stCondLst>
                                            <p:cond delay="0"/>
                                          </p:stCondLst>
                                        </p:cTn>
                                        <p:tgtEl>
                                          <p:spTgt spid="20">
                                            <p:txEl>
                                              <p:pRg st="0" end="0"/>
                                            </p:txEl>
                                          </p:spTgt>
                                        </p:tgtEl>
                                        <p:attrNameLst>
                                          <p:attrName>ppt_y</p:attrName>
                                        </p:attrNameLst>
                                      </p:cBhvr>
                                    </p:anim>
                                    <p:animRot by="21600000">
                                      <p:cBhvr>
                                        <p:cTn id="72" dur="1000" fill="hold">
                                          <p:stCondLst>
                                            <p:cond delay="0"/>
                                          </p:stCondLst>
                                        </p:cTn>
                                        <p:tgtEl>
                                          <p:spTgt spid="20">
                                            <p:txEl>
                                              <p:pRg st="0" end="0"/>
                                            </p:txEl>
                                          </p:spTgt>
                                        </p:tgtEl>
                                        <p:attrNameLst>
                                          <p:attrName>r</p:attrName>
                                        </p:attrNameLst>
                                      </p:cBhvr>
                                    </p:animRot>
                                  </p:childTnLst>
                                </p:cTn>
                              </p:par>
                            </p:childTnLst>
                          </p:cTn>
                        </p:par>
                        <p:par>
                          <p:cTn id="73" fill="hold">
                            <p:stCondLst>
                              <p:cond delay="6000"/>
                            </p:stCondLst>
                            <p:childTnLst>
                              <p:par>
                                <p:cTn id="74" presetID="22" presetClass="entr" presetSubtype="2"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right)">
                                      <p:cBhvr>
                                        <p:cTn id="76" dur="500"/>
                                        <p:tgtEl>
                                          <p:spTgt spid="21"/>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7000"/>
                            </p:stCondLst>
                            <p:childTnLst>
                              <p:par>
                                <p:cTn id="84" presetID="56" presetClass="entr" presetSubtype="0" fill="hold" grpId="0" nodeType="afterEffect">
                                  <p:stCondLst>
                                    <p:cond delay="0"/>
                                  </p:stCondLst>
                                  <p:iterate type="lt">
                                    <p:tmPct val="10000"/>
                                  </p:iterate>
                                  <p:childTnLst>
                                    <p:set>
                                      <p:cBhvr>
                                        <p:cTn id="85" dur="1" fill="hold">
                                          <p:stCondLst>
                                            <p:cond delay="0"/>
                                          </p:stCondLst>
                                        </p:cTn>
                                        <p:tgtEl>
                                          <p:spTgt spid="17">
                                            <p:bg/>
                                          </p:spTgt>
                                        </p:tgtEl>
                                        <p:attrNameLst>
                                          <p:attrName>style.visibility</p:attrName>
                                        </p:attrNameLst>
                                      </p:cBhvr>
                                      <p:to>
                                        <p:strVal val="visible"/>
                                      </p:to>
                                    </p:set>
                                    <p:anim by="(-#ppt_w*2)" calcmode="lin" valueType="num">
                                      <p:cBhvr rctx="PPT">
                                        <p:cTn id="86" dur="500" autoRev="1" fill="hold">
                                          <p:stCondLst>
                                            <p:cond delay="0"/>
                                          </p:stCondLst>
                                        </p:cTn>
                                        <p:tgtEl>
                                          <p:spTgt spid="17">
                                            <p:bg/>
                                          </p:spTgt>
                                        </p:tgtEl>
                                        <p:attrNameLst>
                                          <p:attrName>ppt_w</p:attrName>
                                        </p:attrNameLst>
                                      </p:cBhvr>
                                    </p:anim>
                                    <p:anim by="(#ppt_w*0.50)" calcmode="lin" valueType="num">
                                      <p:cBhvr>
                                        <p:cTn id="87" dur="500" decel="50000" autoRev="1" fill="hold">
                                          <p:stCondLst>
                                            <p:cond delay="0"/>
                                          </p:stCondLst>
                                        </p:cTn>
                                        <p:tgtEl>
                                          <p:spTgt spid="17">
                                            <p:bg/>
                                          </p:spTgt>
                                        </p:tgtEl>
                                        <p:attrNameLst>
                                          <p:attrName>ppt_x</p:attrName>
                                        </p:attrNameLst>
                                      </p:cBhvr>
                                    </p:anim>
                                    <p:anim from="(-#ppt_h/2)" to="(#ppt_y)" calcmode="lin" valueType="num">
                                      <p:cBhvr>
                                        <p:cTn id="88" dur="1000" fill="hold">
                                          <p:stCondLst>
                                            <p:cond delay="0"/>
                                          </p:stCondLst>
                                        </p:cTn>
                                        <p:tgtEl>
                                          <p:spTgt spid="17">
                                            <p:bg/>
                                          </p:spTgt>
                                        </p:tgtEl>
                                        <p:attrNameLst>
                                          <p:attrName>ppt_y</p:attrName>
                                        </p:attrNameLst>
                                      </p:cBhvr>
                                    </p:anim>
                                    <p:animRot by="21600000">
                                      <p:cBhvr>
                                        <p:cTn id="89" dur="1000" fill="hold">
                                          <p:stCondLst>
                                            <p:cond delay="0"/>
                                          </p:stCondLst>
                                        </p:cTn>
                                        <p:tgtEl>
                                          <p:spTgt spid="17">
                                            <p:bg/>
                                          </p:spTgt>
                                        </p:tgtEl>
                                        <p:attrNameLst>
                                          <p:attrName>r</p:attrName>
                                        </p:attrNameLst>
                                      </p:cBhvr>
                                    </p:animRot>
                                  </p:childTnLst>
                                </p:cTn>
                              </p:par>
                              <p:par>
                                <p:cTn id="90" presetID="56" presetClass="entr" presetSubtype="0" fill="hold" grpId="0" nodeType="withEffect">
                                  <p:stCondLst>
                                    <p:cond delay="0"/>
                                  </p:stCondLst>
                                  <p:iterate type="lt">
                                    <p:tmPct val="10000"/>
                                  </p:iterate>
                                  <p:childTnLst>
                                    <p:set>
                                      <p:cBhvr>
                                        <p:cTn id="91" dur="1" fill="hold">
                                          <p:stCondLst>
                                            <p:cond delay="0"/>
                                          </p:stCondLst>
                                        </p:cTn>
                                        <p:tgtEl>
                                          <p:spTgt spid="17">
                                            <p:txEl>
                                              <p:pRg st="0" end="0"/>
                                            </p:txEl>
                                          </p:spTgt>
                                        </p:tgtEl>
                                        <p:attrNameLst>
                                          <p:attrName>style.visibility</p:attrName>
                                        </p:attrNameLst>
                                      </p:cBhvr>
                                      <p:to>
                                        <p:strVal val="visible"/>
                                      </p:to>
                                    </p:set>
                                    <p:anim by="(-#ppt_w*2)" calcmode="lin" valueType="num">
                                      <p:cBhvr rctx="PPT">
                                        <p:cTn id="92" dur="500" autoRev="1" fill="hold">
                                          <p:stCondLst>
                                            <p:cond delay="0"/>
                                          </p:stCondLst>
                                        </p:cTn>
                                        <p:tgtEl>
                                          <p:spTgt spid="17">
                                            <p:txEl>
                                              <p:pRg st="0" end="0"/>
                                            </p:txEl>
                                          </p:spTgt>
                                        </p:tgtEl>
                                        <p:attrNameLst>
                                          <p:attrName>ppt_w</p:attrName>
                                        </p:attrNameLst>
                                      </p:cBhvr>
                                    </p:anim>
                                    <p:anim by="(#ppt_w*0.50)" calcmode="lin" valueType="num">
                                      <p:cBhvr>
                                        <p:cTn id="93" dur="500" decel="50000" autoRev="1" fill="hold">
                                          <p:stCondLst>
                                            <p:cond delay="0"/>
                                          </p:stCondLst>
                                        </p:cTn>
                                        <p:tgtEl>
                                          <p:spTgt spid="17">
                                            <p:txEl>
                                              <p:pRg st="0" end="0"/>
                                            </p:txEl>
                                          </p:spTgt>
                                        </p:tgtEl>
                                        <p:attrNameLst>
                                          <p:attrName>ppt_x</p:attrName>
                                        </p:attrNameLst>
                                      </p:cBhvr>
                                    </p:anim>
                                    <p:anim from="(-#ppt_h/2)" to="(#ppt_y)" calcmode="lin" valueType="num">
                                      <p:cBhvr>
                                        <p:cTn id="94" dur="1000" fill="hold">
                                          <p:stCondLst>
                                            <p:cond delay="0"/>
                                          </p:stCondLst>
                                        </p:cTn>
                                        <p:tgtEl>
                                          <p:spTgt spid="17">
                                            <p:txEl>
                                              <p:pRg st="0" end="0"/>
                                            </p:txEl>
                                          </p:spTgt>
                                        </p:tgtEl>
                                        <p:attrNameLst>
                                          <p:attrName>ppt_y</p:attrName>
                                        </p:attrNameLst>
                                      </p:cBhvr>
                                    </p:anim>
                                    <p:animRot by="21600000">
                                      <p:cBhvr>
                                        <p:cTn id="95" dur="1000" fill="hold">
                                          <p:stCondLst>
                                            <p:cond delay="0"/>
                                          </p:stCondLst>
                                        </p:cTn>
                                        <p:tgtEl>
                                          <p:spTgt spid="17">
                                            <p:txEl>
                                              <p:pRg st="0" end="0"/>
                                            </p:txEl>
                                          </p:spTgt>
                                        </p:tgtEl>
                                        <p:attrNameLst>
                                          <p:attrName>r</p:attrName>
                                        </p:attrNameLst>
                                      </p:cBhvr>
                                    </p:animRot>
                                  </p:childTnLst>
                                </p:cTn>
                              </p:par>
                            </p:childTnLst>
                          </p:cTn>
                        </p:par>
                        <p:par>
                          <p:cTn id="96" fill="hold">
                            <p:stCondLst>
                              <p:cond delay="8000"/>
                            </p:stCondLst>
                            <p:childTnLst>
                              <p:par>
                                <p:cTn id="97" presetID="22" presetClass="entr" presetSubtype="8" fill="hold" grpId="0" nodeType="after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wipe(left)">
                                      <p:cBhvr>
                                        <p:cTn id="99" dur="500"/>
                                        <p:tgtEl>
                                          <p:spTgt spid="18"/>
                                        </p:tgtEl>
                                      </p:cBhvr>
                                    </p:animEffect>
                                  </p:childTnLst>
                                </p:cTn>
                              </p:par>
                            </p:childTnLst>
                          </p:cTn>
                        </p:par>
                        <p:par>
                          <p:cTn id="100" fill="hold">
                            <p:stCondLst>
                              <p:cond delay="8500"/>
                            </p:stCondLst>
                            <p:childTnLst>
                              <p:par>
                                <p:cTn id="101" presetID="2" presetClass="entr" presetSubtype="4" fill="hold" nodeType="after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fill="hold"/>
                                        <p:tgtEl>
                                          <p:spTgt spid="24"/>
                                        </p:tgtEl>
                                        <p:attrNameLst>
                                          <p:attrName>ppt_x</p:attrName>
                                        </p:attrNameLst>
                                      </p:cBhvr>
                                      <p:tavLst>
                                        <p:tav tm="0">
                                          <p:val>
                                            <p:strVal val="#ppt_x"/>
                                          </p:val>
                                        </p:tav>
                                        <p:tav tm="100000">
                                          <p:val>
                                            <p:strVal val="#ppt_x"/>
                                          </p:val>
                                        </p:tav>
                                      </p:tavLst>
                                    </p:anim>
                                    <p:anim calcmode="lin" valueType="num">
                                      <p:cBhvr additive="base">
                                        <p:cTn id="10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uild="allAtOnce" animBg="1"/>
      <p:bldP spid="9" grpId="0" animBg="1"/>
      <p:bldP spid="10" grpId="0" animBg="1"/>
      <p:bldP spid="14" grpId="0" build="allAtOnce" animBg="1"/>
      <p:bldP spid="15" grpId="0" animBg="1"/>
      <p:bldP spid="16" grpId="0" animBg="1"/>
      <p:bldP spid="17" grpId="0" build="allAtOnce" animBg="1"/>
      <p:bldP spid="18" grpId="0" animBg="1"/>
      <p:bldP spid="19" grpId="0" animBg="1"/>
      <p:bldP spid="20" grpId="0" build="allAtOnce"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F044E710-0B99-40B6-BCF7-0BFFBB7C7272}"/>
              </a:ext>
            </a:extLst>
          </p:cNvPr>
          <p:cNvGrpSpPr/>
          <p:nvPr/>
        </p:nvGrpSpPr>
        <p:grpSpPr>
          <a:xfrm>
            <a:off x="827319" y="2236869"/>
            <a:ext cx="10535774" cy="3861881"/>
            <a:chOff x="508312" y="78070"/>
            <a:chExt cx="7793051" cy="2856537"/>
          </a:xfrm>
          <a:solidFill>
            <a:srgbClr val="FF7D7B"/>
          </a:solidFill>
        </p:grpSpPr>
        <p:sp>
          <p:nvSpPr>
            <p:cNvPr id="7" name="椭圆 6">
              <a:extLst>
                <a:ext uri="{FF2B5EF4-FFF2-40B4-BE49-F238E27FC236}">
                  <a16:creationId xmlns:a16="http://schemas.microsoft.com/office/drawing/2014/main" id="{E1E2F819-5376-4AFB-A2AE-9AF30AE18F2F}"/>
                </a:ext>
              </a:extLst>
            </p:cNvPr>
            <p:cNvSpPr>
              <a:spLocks noChangeAspect="1"/>
            </p:cNvSpPr>
            <p:nvPr/>
          </p:nvSpPr>
          <p:spPr>
            <a:xfrm>
              <a:off x="914400" y="709255"/>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DB9EE278-B327-4A6B-AD60-CCA4B169D271}"/>
                </a:ext>
              </a:extLst>
            </p:cNvPr>
            <p:cNvSpPr>
              <a:spLocks noChangeAspect="1"/>
            </p:cNvSpPr>
            <p:nvPr/>
          </p:nvSpPr>
          <p:spPr>
            <a:xfrm>
              <a:off x="2815773" y="709255"/>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4A11EE01-7798-46A1-B374-E649DEE031AA}"/>
                </a:ext>
              </a:extLst>
            </p:cNvPr>
            <p:cNvSpPr>
              <a:spLocks noChangeAspect="1"/>
            </p:cNvSpPr>
            <p:nvPr/>
          </p:nvSpPr>
          <p:spPr>
            <a:xfrm>
              <a:off x="4717146" y="709255"/>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18794950-8389-482A-8EAD-56929DFBF90F}"/>
                </a:ext>
              </a:extLst>
            </p:cNvPr>
            <p:cNvSpPr>
              <a:spLocks noChangeAspect="1"/>
            </p:cNvSpPr>
            <p:nvPr/>
          </p:nvSpPr>
          <p:spPr>
            <a:xfrm>
              <a:off x="6618518" y="709255"/>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燕尾形 16">
              <a:extLst>
                <a:ext uri="{FF2B5EF4-FFF2-40B4-BE49-F238E27FC236}">
                  <a16:creationId xmlns:a16="http://schemas.microsoft.com/office/drawing/2014/main" id="{5F3F5369-4AAB-4DA5-9DA7-C75AA5932A0B}"/>
                </a:ext>
              </a:extLst>
            </p:cNvPr>
            <p:cNvSpPr/>
            <p:nvPr/>
          </p:nvSpPr>
          <p:spPr>
            <a:xfrm>
              <a:off x="508312" y="78073"/>
              <a:ext cx="2088932" cy="43542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标题</a:t>
              </a:r>
            </a:p>
          </p:txBody>
        </p:sp>
        <p:sp>
          <p:nvSpPr>
            <p:cNvPr id="16" name="燕尾形 17">
              <a:extLst>
                <a:ext uri="{FF2B5EF4-FFF2-40B4-BE49-F238E27FC236}">
                  <a16:creationId xmlns:a16="http://schemas.microsoft.com/office/drawing/2014/main" id="{62911848-1C59-4D9A-9B70-ADFFEE1F36F0}"/>
                </a:ext>
              </a:extLst>
            </p:cNvPr>
            <p:cNvSpPr/>
            <p:nvPr/>
          </p:nvSpPr>
          <p:spPr>
            <a:xfrm>
              <a:off x="2409685" y="78072"/>
              <a:ext cx="2088932" cy="43542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标题</a:t>
              </a:r>
            </a:p>
          </p:txBody>
        </p:sp>
        <p:sp>
          <p:nvSpPr>
            <p:cNvPr id="17" name="燕尾形 18">
              <a:extLst>
                <a:ext uri="{FF2B5EF4-FFF2-40B4-BE49-F238E27FC236}">
                  <a16:creationId xmlns:a16="http://schemas.microsoft.com/office/drawing/2014/main" id="{E728DE75-B858-4FFF-A4D3-1938FDA7680B}"/>
                </a:ext>
              </a:extLst>
            </p:cNvPr>
            <p:cNvSpPr/>
            <p:nvPr/>
          </p:nvSpPr>
          <p:spPr>
            <a:xfrm>
              <a:off x="4311058" y="78071"/>
              <a:ext cx="2088932" cy="43542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标题</a:t>
              </a:r>
            </a:p>
          </p:txBody>
        </p:sp>
        <p:sp>
          <p:nvSpPr>
            <p:cNvPr id="18" name="燕尾形 19">
              <a:extLst>
                <a:ext uri="{FF2B5EF4-FFF2-40B4-BE49-F238E27FC236}">
                  <a16:creationId xmlns:a16="http://schemas.microsoft.com/office/drawing/2014/main" id="{C507918B-611A-400D-BA57-26A708E463E2}"/>
                </a:ext>
              </a:extLst>
            </p:cNvPr>
            <p:cNvSpPr/>
            <p:nvPr/>
          </p:nvSpPr>
          <p:spPr>
            <a:xfrm>
              <a:off x="6212431" y="78070"/>
              <a:ext cx="2088932" cy="43542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rPr>
                <a:t>标题</a:t>
              </a:r>
            </a:p>
          </p:txBody>
        </p:sp>
        <p:sp>
          <p:nvSpPr>
            <p:cNvPr id="19" name="文本框 8">
              <a:extLst>
                <a:ext uri="{FF2B5EF4-FFF2-40B4-BE49-F238E27FC236}">
                  <a16:creationId xmlns:a16="http://schemas.microsoft.com/office/drawing/2014/main" id="{28AB9076-931D-4EF8-9AF0-2014B42E236A}"/>
                </a:ext>
              </a:extLst>
            </p:cNvPr>
            <p:cNvSpPr txBox="1"/>
            <p:nvPr/>
          </p:nvSpPr>
          <p:spPr>
            <a:xfrm>
              <a:off x="773763" y="2244813"/>
              <a:ext cx="1717544" cy="68979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bg1">
                      <a:lumMod val="50000"/>
                    </a:schemeClr>
                  </a:solidFill>
                </a:rPr>
                <a:t>点击此处添加标题</a:t>
              </a:r>
              <a:endParaRPr lang="en-US" altLang="zh-CN" sz="1400" dirty="0">
                <a:solidFill>
                  <a:schemeClr val="bg1">
                    <a:lumMod val="50000"/>
                  </a:schemeClr>
                </a:solidFill>
              </a:endParaRPr>
            </a:p>
            <a:p>
              <a:pPr>
                <a:lnSpc>
                  <a:spcPct val="130000"/>
                </a:lnSpc>
              </a:pPr>
              <a:r>
                <a:rPr lang="zh-CN" altLang="en-US" sz="1400" dirty="0">
                  <a:solidFill>
                    <a:schemeClr val="bg1">
                      <a:lumMod val="50000"/>
                    </a:schemeClr>
                  </a:solidFill>
                </a:rPr>
                <a:t>顶部“开始”面板中可以对字体、字号、颜色、行距等</a:t>
              </a:r>
              <a:endParaRPr kumimoji="1" lang="zh-CN" altLang="en-US" sz="1400" dirty="0">
                <a:solidFill>
                  <a:schemeClr val="bg1">
                    <a:lumMod val="50000"/>
                  </a:schemeClr>
                </a:solidFill>
              </a:endParaRPr>
            </a:p>
          </p:txBody>
        </p:sp>
        <p:sp>
          <p:nvSpPr>
            <p:cNvPr id="20" name="文本框 8">
              <a:extLst>
                <a:ext uri="{FF2B5EF4-FFF2-40B4-BE49-F238E27FC236}">
                  <a16:creationId xmlns:a16="http://schemas.microsoft.com/office/drawing/2014/main" id="{F4558DAB-E918-4641-A7CD-76D61BFC2B4F}"/>
                </a:ext>
              </a:extLst>
            </p:cNvPr>
            <p:cNvSpPr txBox="1"/>
            <p:nvPr/>
          </p:nvSpPr>
          <p:spPr>
            <a:xfrm>
              <a:off x="2653509" y="2244813"/>
              <a:ext cx="1764526" cy="68979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bg1">
                      <a:lumMod val="50000"/>
                    </a:schemeClr>
                  </a:solidFill>
                </a:rPr>
                <a:t>点击此处添加标题</a:t>
              </a:r>
              <a:endParaRPr lang="en-US" altLang="zh-CN" sz="1400" dirty="0">
                <a:solidFill>
                  <a:schemeClr val="bg1">
                    <a:lumMod val="50000"/>
                  </a:schemeClr>
                </a:solidFill>
              </a:endParaRPr>
            </a:p>
            <a:p>
              <a:pPr>
                <a:lnSpc>
                  <a:spcPct val="130000"/>
                </a:lnSpc>
              </a:pPr>
              <a:r>
                <a:rPr lang="zh-CN" altLang="en-US" sz="1400" dirty="0">
                  <a:solidFill>
                    <a:schemeClr val="bg1">
                      <a:lumMod val="50000"/>
                    </a:schemeClr>
                  </a:solidFill>
                </a:rPr>
                <a:t>顶部“开始”面板中可以对字体、字号、颜色、行距等</a:t>
              </a:r>
              <a:endParaRPr kumimoji="1" lang="zh-CN" altLang="en-US" sz="1400" dirty="0">
                <a:solidFill>
                  <a:schemeClr val="bg1">
                    <a:lumMod val="50000"/>
                  </a:schemeClr>
                </a:solidFill>
              </a:endParaRPr>
            </a:p>
          </p:txBody>
        </p:sp>
        <p:sp>
          <p:nvSpPr>
            <p:cNvPr id="21" name="文本框 8">
              <a:extLst>
                <a:ext uri="{FF2B5EF4-FFF2-40B4-BE49-F238E27FC236}">
                  <a16:creationId xmlns:a16="http://schemas.microsoft.com/office/drawing/2014/main" id="{021F299E-676B-4761-A8CD-7AB02CD8ACCB}"/>
                </a:ext>
              </a:extLst>
            </p:cNvPr>
            <p:cNvSpPr txBox="1"/>
            <p:nvPr/>
          </p:nvSpPr>
          <p:spPr>
            <a:xfrm>
              <a:off x="4556746" y="2244813"/>
              <a:ext cx="1764526" cy="68979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bg1">
                      <a:lumMod val="50000"/>
                    </a:schemeClr>
                  </a:solidFill>
                </a:rPr>
                <a:t>点击此处添加标题</a:t>
              </a:r>
              <a:endParaRPr lang="en-US" altLang="zh-CN" sz="1400" dirty="0">
                <a:solidFill>
                  <a:schemeClr val="bg1">
                    <a:lumMod val="50000"/>
                  </a:schemeClr>
                </a:solidFill>
              </a:endParaRPr>
            </a:p>
            <a:p>
              <a:pPr>
                <a:lnSpc>
                  <a:spcPct val="130000"/>
                </a:lnSpc>
              </a:pPr>
              <a:r>
                <a:rPr lang="zh-CN" altLang="en-US" sz="1400" dirty="0">
                  <a:solidFill>
                    <a:schemeClr val="bg1">
                      <a:lumMod val="50000"/>
                    </a:schemeClr>
                  </a:solidFill>
                </a:rPr>
                <a:t>顶部“开始”面板中可以对字体、字号、颜色、行距等</a:t>
              </a:r>
              <a:endParaRPr kumimoji="1" lang="zh-CN" altLang="en-US" sz="1400" dirty="0">
                <a:solidFill>
                  <a:schemeClr val="bg1">
                    <a:lumMod val="50000"/>
                  </a:schemeClr>
                </a:solidFill>
              </a:endParaRPr>
            </a:p>
          </p:txBody>
        </p:sp>
        <p:sp>
          <p:nvSpPr>
            <p:cNvPr id="22" name="文本框 8">
              <a:extLst>
                <a:ext uri="{FF2B5EF4-FFF2-40B4-BE49-F238E27FC236}">
                  <a16:creationId xmlns:a16="http://schemas.microsoft.com/office/drawing/2014/main" id="{BB83886B-66C9-4E08-A295-37F12D180AA5}"/>
                </a:ext>
              </a:extLst>
            </p:cNvPr>
            <p:cNvSpPr txBox="1"/>
            <p:nvPr/>
          </p:nvSpPr>
          <p:spPr>
            <a:xfrm>
              <a:off x="6424718" y="2244813"/>
              <a:ext cx="1835056" cy="68979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400" dirty="0">
                  <a:solidFill>
                    <a:schemeClr val="bg1">
                      <a:lumMod val="50000"/>
                    </a:schemeClr>
                  </a:solidFill>
                </a:rPr>
                <a:t>点击此处添加标题</a:t>
              </a:r>
              <a:endParaRPr lang="en-US" altLang="zh-CN" sz="1400" dirty="0">
                <a:solidFill>
                  <a:schemeClr val="bg1">
                    <a:lumMod val="50000"/>
                  </a:schemeClr>
                </a:solidFill>
              </a:endParaRPr>
            </a:p>
            <a:p>
              <a:pPr>
                <a:lnSpc>
                  <a:spcPct val="130000"/>
                </a:lnSpc>
              </a:pPr>
              <a:r>
                <a:rPr lang="zh-CN" altLang="en-US" sz="1400" dirty="0">
                  <a:solidFill>
                    <a:schemeClr val="bg1">
                      <a:lumMod val="50000"/>
                    </a:schemeClr>
                  </a:solidFill>
                </a:rPr>
                <a:t>顶部“开始”面板中可以对字体、字号、颜色、行距等</a:t>
              </a:r>
              <a:endParaRPr kumimoji="1" lang="zh-CN" altLang="en-US" sz="1400" dirty="0">
                <a:solidFill>
                  <a:schemeClr val="bg1">
                    <a:lumMod val="50000"/>
                  </a:schemeClr>
                </a:solidFill>
              </a:endParaRPr>
            </a:p>
          </p:txBody>
        </p:sp>
        <p:sp>
          <p:nvSpPr>
            <p:cNvPr id="23" name="文本框 22">
              <a:extLst>
                <a:ext uri="{FF2B5EF4-FFF2-40B4-BE49-F238E27FC236}">
                  <a16:creationId xmlns:a16="http://schemas.microsoft.com/office/drawing/2014/main" id="{909C3AE3-1F46-475C-9142-A66E124C225E}"/>
                </a:ext>
              </a:extLst>
            </p:cNvPr>
            <p:cNvSpPr txBox="1"/>
            <p:nvPr/>
          </p:nvSpPr>
          <p:spPr>
            <a:xfrm>
              <a:off x="1097684" y="1075224"/>
              <a:ext cx="1051954" cy="614668"/>
            </a:xfrm>
            <a:prstGeom prst="rect">
              <a:avLst/>
            </a:prstGeom>
            <a:grpFill/>
          </p:spPr>
          <p:txBody>
            <a:bodyPr wrap="none" rtlCol="0">
              <a:spAutoFit/>
            </a:bodyPr>
            <a:lstStyle/>
            <a:p>
              <a:pPr algn="ctr"/>
              <a:r>
                <a:rPr kumimoji="1" lang="zh-CN" altLang="en-US" sz="4800" b="1" dirty="0">
                  <a:solidFill>
                    <a:schemeClr val="bg1"/>
                  </a:solidFill>
                </a:rPr>
                <a:t>标题</a:t>
              </a:r>
            </a:p>
          </p:txBody>
        </p:sp>
        <p:sp>
          <p:nvSpPr>
            <p:cNvPr id="24" name="文本框 23">
              <a:extLst>
                <a:ext uri="{FF2B5EF4-FFF2-40B4-BE49-F238E27FC236}">
                  <a16:creationId xmlns:a16="http://schemas.microsoft.com/office/drawing/2014/main" id="{09D81703-DCE0-4525-BCB9-7C8ACFAABE94}"/>
                </a:ext>
              </a:extLst>
            </p:cNvPr>
            <p:cNvSpPr txBox="1"/>
            <p:nvPr/>
          </p:nvSpPr>
          <p:spPr>
            <a:xfrm>
              <a:off x="2999058" y="1100816"/>
              <a:ext cx="1051954" cy="614668"/>
            </a:xfrm>
            <a:prstGeom prst="rect">
              <a:avLst/>
            </a:prstGeom>
            <a:grpFill/>
          </p:spPr>
          <p:txBody>
            <a:bodyPr wrap="none" rtlCol="0">
              <a:spAutoFit/>
            </a:bodyPr>
            <a:lstStyle/>
            <a:p>
              <a:pPr lvl="0" algn="ctr"/>
              <a:r>
                <a:rPr kumimoji="1" lang="zh-CN" altLang="en-US" sz="4800" b="1" dirty="0">
                  <a:solidFill>
                    <a:srgbClr val="FFFFFF"/>
                  </a:solidFill>
                </a:rPr>
                <a:t>标题</a:t>
              </a:r>
            </a:p>
          </p:txBody>
        </p:sp>
        <p:sp>
          <p:nvSpPr>
            <p:cNvPr id="25" name="文本框 24">
              <a:extLst>
                <a:ext uri="{FF2B5EF4-FFF2-40B4-BE49-F238E27FC236}">
                  <a16:creationId xmlns:a16="http://schemas.microsoft.com/office/drawing/2014/main" id="{90A13EF7-50AF-4CAA-8A8A-978B6233D4B9}"/>
                </a:ext>
              </a:extLst>
            </p:cNvPr>
            <p:cNvSpPr txBox="1"/>
            <p:nvPr/>
          </p:nvSpPr>
          <p:spPr>
            <a:xfrm>
              <a:off x="4902299" y="1075224"/>
              <a:ext cx="1051954" cy="614668"/>
            </a:xfrm>
            <a:prstGeom prst="rect">
              <a:avLst/>
            </a:prstGeom>
            <a:grpFill/>
          </p:spPr>
          <p:txBody>
            <a:bodyPr wrap="none" rtlCol="0">
              <a:spAutoFit/>
            </a:bodyPr>
            <a:lstStyle/>
            <a:p>
              <a:pPr lvl="0" algn="ctr"/>
              <a:r>
                <a:rPr kumimoji="1" lang="zh-CN" altLang="en-US" sz="4800" b="1" dirty="0">
                  <a:solidFill>
                    <a:srgbClr val="FFFFFF"/>
                  </a:solidFill>
                </a:rPr>
                <a:t>标题</a:t>
              </a:r>
            </a:p>
          </p:txBody>
        </p:sp>
        <p:sp>
          <p:nvSpPr>
            <p:cNvPr id="26" name="文本框 25">
              <a:extLst>
                <a:ext uri="{FF2B5EF4-FFF2-40B4-BE49-F238E27FC236}">
                  <a16:creationId xmlns:a16="http://schemas.microsoft.com/office/drawing/2014/main" id="{2E3FCDCC-730D-407A-934E-957EE358BCEA}"/>
                </a:ext>
              </a:extLst>
            </p:cNvPr>
            <p:cNvSpPr txBox="1"/>
            <p:nvPr/>
          </p:nvSpPr>
          <p:spPr>
            <a:xfrm>
              <a:off x="6805534" y="1085018"/>
              <a:ext cx="1051954" cy="614668"/>
            </a:xfrm>
            <a:prstGeom prst="rect">
              <a:avLst/>
            </a:prstGeom>
            <a:grpFill/>
          </p:spPr>
          <p:txBody>
            <a:bodyPr wrap="none" rtlCol="0">
              <a:spAutoFit/>
            </a:bodyPr>
            <a:lstStyle/>
            <a:p>
              <a:pPr lvl="0" algn="ctr"/>
              <a:r>
                <a:rPr kumimoji="1" lang="zh-CN" altLang="en-US" sz="4800" b="1" dirty="0">
                  <a:solidFill>
                    <a:srgbClr val="FFFFFF"/>
                  </a:solidFill>
                </a:rPr>
                <a:t>标题</a:t>
              </a:r>
            </a:p>
          </p:txBody>
        </p:sp>
      </p:grpSp>
    </p:spTree>
    <p:extLst>
      <p:ext uri="{BB962C8B-B14F-4D97-AF65-F5344CB8AC3E}">
        <p14:creationId xmlns:p14="http://schemas.microsoft.com/office/powerpoint/2010/main" val="341094977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工作完成情况</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等腰三角形 12">
            <a:extLst>
              <a:ext uri="{FF2B5EF4-FFF2-40B4-BE49-F238E27FC236}">
                <a16:creationId xmlns:a16="http://schemas.microsoft.com/office/drawing/2014/main" id="{ECB81238-B5D6-4007-BEC1-07AB11850B63}"/>
              </a:ext>
            </a:extLst>
          </p:cNvPr>
          <p:cNvSpPr>
            <a:spLocks noChangeArrowheads="1"/>
          </p:cNvSpPr>
          <p:nvPr/>
        </p:nvSpPr>
        <p:spPr bwMode="auto">
          <a:xfrm rot="5400000">
            <a:off x="2156278" y="2454783"/>
            <a:ext cx="2108200" cy="1816100"/>
          </a:xfrm>
          <a:prstGeom prst="triangle">
            <a:avLst>
              <a:gd name="adj" fmla="val 50000"/>
            </a:avLst>
          </a:prstGeom>
          <a:solidFill>
            <a:srgbClr val="FF7D7B"/>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7" name="等腰三角形 13">
            <a:extLst>
              <a:ext uri="{FF2B5EF4-FFF2-40B4-BE49-F238E27FC236}">
                <a16:creationId xmlns:a16="http://schemas.microsoft.com/office/drawing/2014/main" id="{E32694FB-2DEB-4811-9BA5-37537C08D08D}"/>
              </a:ext>
            </a:extLst>
          </p:cNvPr>
          <p:cNvSpPr>
            <a:spLocks noChangeArrowheads="1"/>
          </p:cNvSpPr>
          <p:nvPr/>
        </p:nvSpPr>
        <p:spPr bwMode="auto">
          <a:xfrm rot="5400000">
            <a:off x="5325949" y="2453989"/>
            <a:ext cx="2108200" cy="1817687"/>
          </a:xfrm>
          <a:prstGeom prst="triangle">
            <a:avLst>
              <a:gd name="adj" fmla="val 50000"/>
            </a:avLst>
          </a:prstGeom>
          <a:solidFill>
            <a:srgbClr val="FF7D7B"/>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sp>
        <p:nvSpPr>
          <p:cNvPr id="9" name="等腰三角形 14">
            <a:extLst>
              <a:ext uri="{FF2B5EF4-FFF2-40B4-BE49-F238E27FC236}">
                <a16:creationId xmlns:a16="http://schemas.microsoft.com/office/drawing/2014/main" id="{FF5F9AF5-D7AA-4B80-AA59-F080959A4EC9}"/>
              </a:ext>
            </a:extLst>
          </p:cNvPr>
          <p:cNvSpPr>
            <a:spLocks noChangeArrowheads="1"/>
          </p:cNvSpPr>
          <p:nvPr/>
        </p:nvSpPr>
        <p:spPr bwMode="auto">
          <a:xfrm rot="5400000">
            <a:off x="8439944" y="2453989"/>
            <a:ext cx="2108200" cy="1817688"/>
          </a:xfrm>
          <a:prstGeom prst="triangle">
            <a:avLst>
              <a:gd name="adj" fmla="val 50000"/>
            </a:avLst>
          </a:prstGeom>
          <a:solidFill>
            <a:srgbClr val="FF7D7B"/>
          </a:solidFill>
          <a:ln>
            <a:noFill/>
          </a:ln>
        </p:spPr>
        <p:txBody>
          <a:bodyPr anchor="ctr"/>
          <a:lstStyle/>
          <a:p>
            <a:pPr algn="ctr" eaLnBrk="1" hangingPunct="1">
              <a:buFont typeface="Arial" charset="0"/>
              <a:buNone/>
            </a:pPr>
            <a:endParaRPr lang="zh-CN" altLang="en-US">
              <a:solidFill>
                <a:srgbClr val="FFFFFF"/>
              </a:solidFill>
              <a:latin typeface="宋体" charset="-122"/>
              <a:sym typeface="宋体" charset="-122"/>
            </a:endParaRPr>
          </a:p>
        </p:txBody>
      </p:sp>
      <p:pic>
        <p:nvPicPr>
          <p:cNvPr id="10" name="图片 16">
            <a:extLst>
              <a:ext uri="{FF2B5EF4-FFF2-40B4-BE49-F238E27FC236}">
                <a16:creationId xmlns:a16="http://schemas.microsoft.com/office/drawing/2014/main" id="{A9FD0350-6036-4899-B283-A0AEDC52BE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24925" y="3045333"/>
            <a:ext cx="569913"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7">
            <a:extLst>
              <a:ext uri="{FF2B5EF4-FFF2-40B4-BE49-F238E27FC236}">
                <a16:creationId xmlns:a16="http://schemas.microsoft.com/office/drawing/2014/main" id="{3402D602-F99E-4904-9F8A-27217EE4B3C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0142" y="3045333"/>
            <a:ext cx="601663"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19">
            <a:extLst>
              <a:ext uri="{FF2B5EF4-FFF2-40B4-BE49-F238E27FC236}">
                <a16:creationId xmlns:a16="http://schemas.microsoft.com/office/drawing/2014/main" id="{15BC94E8-6CE1-4367-8672-B5529DA6F6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4428" y="3061208"/>
            <a:ext cx="5746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21">
            <a:extLst>
              <a:ext uri="{FF2B5EF4-FFF2-40B4-BE49-F238E27FC236}">
                <a16:creationId xmlns:a16="http://schemas.microsoft.com/office/drawing/2014/main" id="{DAC1D1B3-FA12-42A2-AA5A-78C35C541ADC}"/>
              </a:ext>
            </a:extLst>
          </p:cNvPr>
          <p:cNvSpPr>
            <a:spLocks noChangeArrowheads="1"/>
          </p:cNvSpPr>
          <p:nvPr/>
        </p:nvSpPr>
        <p:spPr bwMode="auto">
          <a:xfrm flipH="1">
            <a:off x="8215960" y="4593146"/>
            <a:ext cx="182614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a:r>
              <a:rPr lang="zh-CN" altLang="en-US" sz="1600" b="1" dirty="0">
                <a:solidFill>
                  <a:srgbClr val="FFFFFF">
                    <a:lumMod val="50000"/>
                  </a:srgbClr>
                </a:solidFill>
                <a:latin typeface="微软雅黑" pitchFamily="34" charset="-122"/>
                <a:ea typeface="微软雅黑" pitchFamily="34" charset="-122"/>
              </a:rPr>
              <a:t>加入标题描述</a:t>
            </a:r>
            <a:endParaRPr lang="en-US" altLang="zh-CN" sz="1600" b="1" dirty="0">
              <a:solidFill>
                <a:srgbClr val="FFFFFF">
                  <a:lumMod val="50000"/>
                </a:srgbClr>
              </a:solidFill>
              <a:latin typeface="微软雅黑" pitchFamily="34" charset="-122"/>
              <a:ea typeface="微软雅黑" pitchFamily="34" charset="-122"/>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文本框 22">
            <a:extLst>
              <a:ext uri="{FF2B5EF4-FFF2-40B4-BE49-F238E27FC236}">
                <a16:creationId xmlns:a16="http://schemas.microsoft.com/office/drawing/2014/main" id="{5A4E2D08-30DC-4C16-BDD3-15B3C0824AD6}"/>
              </a:ext>
            </a:extLst>
          </p:cNvPr>
          <p:cNvSpPr>
            <a:spLocks noChangeArrowheads="1"/>
          </p:cNvSpPr>
          <p:nvPr/>
        </p:nvSpPr>
        <p:spPr bwMode="auto">
          <a:xfrm flipH="1">
            <a:off x="5123282" y="4593146"/>
            <a:ext cx="182614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a:r>
              <a:rPr lang="zh-CN" altLang="en-US" sz="1600" b="1" dirty="0">
                <a:solidFill>
                  <a:srgbClr val="FFFFFF">
                    <a:lumMod val="50000"/>
                  </a:srgbClr>
                </a:solidFill>
                <a:latin typeface="微软雅黑" pitchFamily="34" charset="-122"/>
                <a:ea typeface="微软雅黑" pitchFamily="34" charset="-122"/>
              </a:rPr>
              <a:t>加入标题描述</a:t>
            </a:r>
            <a:endParaRPr lang="en-US" altLang="zh-CN" sz="1600" b="1" dirty="0">
              <a:solidFill>
                <a:srgbClr val="FFFFFF">
                  <a:lumMod val="50000"/>
                </a:srgbClr>
              </a:solidFill>
              <a:latin typeface="微软雅黑" pitchFamily="34" charset="-122"/>
              <a:ea typeface="微软雅黑" pitchFamily="34" charset="-122"/>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文本框 23">
            <a:extLst>
              <a:ext uri="{FF2B5EF4-FFF2-40B4-BE49-F238E27FC236}">
                <a16:creationId xmlns:a16="http://schemas.microsoft.com/office/drawing/2014/main" id="{19D0AB10-B6D5-4136-9082-EC43BC4EA334}"/>
              </a:ext>
            </a:extLst>
          </p:cNvPr>
          <p:cNvSpPr>
            <a:spLocks noChangeArrowheads="1"/>
          </p:cNvSpPr>
          <p:nvPr/>
        </p:nvSpPr>
        <p:spPr bwMode="auto">
          <a:xfrm flipH="1">
            <a:off x="1930593" y="4593146"/>
            <a:ext cx="182614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ctr"/>
            <a:r>
              <a:rPr lang="zh-CN" altLang="en-US" sz="1600" b="1" dirty="0">
                <a:solidFill>
                  <a:srgbClr val="FFFFFF">
                    <a:lumMod val="50000"/>
                  </a:srgbClr>
                </a:solidFill>
                <a:latin typeface="微软雅黑" pitchFamily="34" charset="-122"/>
                <a:ea typeface="微软雅黑" pitchFamily="34" charset="-122"/>
              </a:rPr>
              <a:t>加入标题描述</a:t>
            </a:r>
            <a:endParaRPr lang="en-US" altLang="zh-CN" sz="1600" b="1" dirty="0">
              <a:solidFill>
                <a:srgbClr val="FFFFFF">
                  <a:lumMod val="50000"/>
                </a:srgbClr>
              </a:solidFill>
              <a:latin typeface="微软雅黑" pitchFamily="34" charset="-122"/>
              <a:ea typeface="微软雅黑" pitchFamily="34" charset="-122"/>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ct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53375251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250"/>
                                        <p:tgtEl>
                                          <p:spTgt spid="6"/>
                                        </p:tgtEl>
                                      </p:cBhvr>
                                    </p:animEffect>
                                    <p:anim calcmode="lin" valueType="num">
                                      <p:cBhvr>
                                        <p:cTn id="12" dur="250" fill="hold"/>
                                        <p:tgtEl>
                                          <p:spTgt spid="6"/>
                                        </p:tgtEl>
                                        <p:attrNameLst>
                                          <p:attrName>ppt_x</p:attrName>
                                        </p:attrNameLst>
                                      </p:cBhvr>
                                      <p:tavLst>
                                        <p:tav tm="0">
                                          <p:val>
                                            <p:strVal val="#ppt_x"/>
                                          </p:val>
                                        </p:tav>
                                        <p:tav tm="100000">
                                          <p:val>
                                            <p:strVal val="#ppt_x"/>
                                          </p:val>
                                        </p:tav>
                                      </p:tavLst>
                                    </p:anim>
                                    <p:anim calcmode="lin" valueType="num">
                                      <p:cBhvr>
                                        <p:cTn id="13" dur="25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250"/>
                                        <p:tgtEl>
                                          <p:spTgt spid="16"/>
                                        </p:tgtEl>
                                      </p:cBhvr>
                                    </p:animEffect>
                                    <p:anim calcmode="lin" valueType="num">
                                      <p:cBhvr>
                                        <p:cTn id="48" dur="250" fill="hold"/>
                                        <p:tgtEl>
                                          <p:spTgt spid="16"/>
                                        </p:tgtEl>
                                        <p:attrNameLst>
                                          <p:attrName>ppt_x</p:attrName>
                                        </p:attrNameLst>
                                      </p:cBhvr>
                                      <p:tavLst>
                                        <p:tav tm="0">
                                          <p:val>
                                            <p:strVal val="#ppt_x"/>
                                          </p:val>
                                        </p:tav>
                                        <p:tav tm="100000">
                                          <p:val>
                                            <p:strVal val="#ppt_x"/>
                                          </p:val>
                                        </p:tav>
                                      </p:tavLst>
                                    </p:anim>
                                    <p:anim calcmode="lin" valueType="num">
                                      <p:cBhvr>
                                        <p:cTn id="49" dur="25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250"/>
                                        <p:tgtEl>
                                          <p:spTgt spid="17"/>
                                        </p:tgtEl>
                                      </p:cBhvr>
                                    </p:animEffect>
                                    <p:anim calcmode="lin" valueType="num">
                                      <p:cBhvr>
                                        <p:cTn id="54" dur="250" fill="hold"/>
                                        <p:tgtEl>
                                          <p:spTgt spid="17"/>
                                        </p:tgtEl>
                                        <p:attrNameLst>
                                          <p:attrName>ppt_x</p:attrName>
                                        </p:attrNameLst>
                                      </p:cBhvr>
                                      <p:tavLst>
                                        <p:tav tm="0">
                                          <p:val>
                                            <p:strVal val="#ppt_x"/>
                                          </p:val>
                                        </p:tav>
                                        <p:tav tm="100000">
                                          <p:val>
                                            <p:strVal val="#ppt_x"/>
                                          </p:val>
                                        </p:tav>
                                      </p:tavLst>
                                    </p:anim>
                                    <p:anim calcmode="lin" valueType="num">
                                      <p:cBhvr>
                                        <p:cTn id="55" dur="25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250"/>
                                        <p:tgtEl>
                                          <p:spTgt spid="18"/>
                                        </p:tgtEl>
                                      </p:cBhvr>
                                    </p:animEffect>
                                    <p:anim calcmode="lin" valueType="num">
                                      <p:cBhvr>
                                        <p:cTn id="60" dur="250" fill="hold"/>
                                        <p:tgtEl>
                                          <p:spTgt spid="18"/>
                                        </p:tgtEl>
                                        <p:attrNameLst>
                                          <p:attrName>ppt_x</p:attrName>
                                        </p:attrNameLst>
                                      </p:cBhvr>
                                      <p:tavLst>
                                        <p:tav tm="0">
                                          <p:val>
                                            <p:strVal val="#ppt_x"/>
                                          </p:val>
                                        </p:tav>
                                        <p:tav tm="100000">
                                          <p:val>
                                            <p:strVal val="#ppt_x"/>
                                          </p:val>
                                        </p:tav>
                                      </p:tavLst>
                                    </p:anim>
                                    <p:anim calcmode="lin" valueType="num">
                                      <p:cBhvr>
                                        <p:cTn id="61"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F0C2B1D-0724-4932-BCBC-C8D6C79461D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6000"/>
                    </a14:imgEffect>
                  </a14:imgLayer>
                </a14:imgProps>
              </a:ex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Rectangle 18">
            <a:extLst>
              <a:ext uri="{FF2B5EF4-FFF2-40B4-BE49-F238E27FC236}">
                <a16:creationId xmlns:a16="http://schemas.microsoft.com/office/drawing/2014/main" id="{D974442A-A041-4809-98EF-0D0CD48FB820}"/>
              </a:ext>
            </a:extLst>
          </p:cNvPr>
          <p:cNvSpPr>
            <a:spLocks noChangeArrowheads="1"/>
          </p:cNvSpPr>
          <p:nvPr/>
        </p:nvSpPr>
        <p:spPr bwMode="auto">
          <a:xfrm>
            <a:off x="6738498" y="1981200"/>
            <a:ext cx="677108" cy="2547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4400" dirty="0">
                <a:solidFill>
                  <a:srgbClr val="FF7D7B"/>
                </a:solidFill>
                <a:latin typeface="华文中宋" panose="02010600040101010101" pitchFamily="2" charset="-122"/>
                <a:ea typeface="华文中宋" panose="02010600040101010101" pitchFamily="2" charset="-122"/>
                <a:cs typeface="宋体" pitchFamily="2" charset="-122"/>
              </a:rPr>
              <a:t>第三章</a:t>
            </a:r>
            <a:endParaRPr lang="en-US" altLang="zh-CN" sz="4400" dirty="0">
              <a:solidFill>
                <a:srgbClr val="FF7D7B"/>
              </a:solidFill>
              <a:latin typeface="华文中宋" panose="02010600040101010101" pitchFamily="2" charset="-122"/>
              <a:ea typeface="华文中宋" panose="02010600040101010101" pitchFamily="2" charset="-122"/>
              <a:cs typeface="宋体" pitchFamily="2" charset="-122"/>
            </a:endParaRPr>
          </a:p>
        </p:txBody>
      </p:sp>
      <p:sp>
        <p:nvSpPr>
          <p:cNvPr id="13" name="Rectangle 18">
            <a:extLst>
              <a:ext uri="{FF2B5EF4-FFF2-40B4-BE49-F238E27FC236}">
                <a16:creationId xmlns:a16="http://schemas.microsoft.com/office/drawing/2014/main" id="{AD547AEB-13B1-4F3A-B406-AE7DA8B620BF}"/>
              </a:ext>
            </a:extLst>
          </p:cNvPr>
          <p:cNvSpPr>
            <a:spLocks noChangeArrowheads="1"/>
          </p:cNvSpPr>
          <p:nvPr/>
        </p:nvSpPr>
        <p:spPr bwMode="auto">
          <a:xfrm>
            <a:off x="7577858" y="2246100"/>
            <a:ext cx="161583" cy="203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050" dirty="0">
                <a:solidFill>
                  <a:srgbClr val="FF7D7B"/>
                </a:solidFill>
                <a:latin typeface="华文中宋" panose="02010600040101010101" pitchFamily="2" charset="-122"/>
                <a:ea typeface="华文中宋" panose="02010600040101010101" pitchFamily="2" charset="-122"/>
                <a:cs typeface="宋体" pitchFamily="2" charset="-122"/>
              </a:rPr>
              <a:t>CONTENTS</a:t>
            </a:r>
          </a:p>
        </p:txBody>
      </p:sp>
      <p:sp>
        <p:nvSpPr>
          <p:cNvPr id="14" name="Line 21">
            <a:extLst>
              <a:ext uri="{FF2B5EF4-FFF2-40B4-BE49-F238E27FC236}">
                <a16:creationId xmlns:a16="http://schemas.microsoft.com/office/drawing/2014/main" id="{49E4A2A1-CF14-4529-BFFA-28F3174CF29E}"/>
              </a:ext>
            </a:extLst>
          </p:cNvPr>
          <p:cNvSpPr>
            <a:spLocks noChangeShapeType="1"/>
          </p:cNvSpPr>
          <p:nvPr/>
        </p:nvSpPr>
        <p:spPr bwMode="auto">
          <a:xfrm>
            <a:off x="7434655" y="2236349"/>
            <a:ext cx="0" cy="2033368"/>
          </a:xfrm>
          <a:prstGeom prst="line">
            <a:avLst/>
          </a:prstGeom>
          <a:noFill/>
          <a:ln w="6350">
            <a:solidFill>
              <a:srgbClr val="FF7D7B"/>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600">
              <a:ln>
                <a:solidFill>
                  <a:schemeClr val="tx1">
                    <a:lumMod val="60000"/>
                    <a:lumOff val="40000"/>
                  </a:schemeClr>
                </a:solidFill>
              </a:ln>
              <a:solidFill>
                <a:srgbClr val="FF7D7B"/>
              </a:solidFill>
              <a:latin typeface="华文中宋" panose="02010600040101010101" pitchFamily="2" charset="-122"/>
              <a:ea typeface="华文中宋" panose="02010600040101010101" pitchFamily="2" charset="-122"/>
            </a:endParaRPr>
          </a:p>
        </p:txBody>
      </p:sp>
      <p:sp>
        <p:nvSpPr>
          <p:cNvPr id="16" name="文本框 3">
            <a:extLst>
              <a:ext uri="{FF2B5EF4-FFF2-40B4-BE49-F238E27FC236}">
                <a16:creationId xmlns:a16="http://schemas.microsoft.com/office/drawing/2014/main" id="{74830BB3-C37B-434A-9086-B602EF7C386B}"/>
              </a:ext>
            </a:extLst>
          </p:cNvPr>
          <p:cNvSpPr txBox="1"/>
          <p:nvPr/>
        </p:nvSpPr>
        <p:spPr>
          <a:xfrm>
            <a:off x="8127308" y="1227309"/>
            <a:ext cx="677108" cy="4044445"/>
          </a:xfrm>
          <a:prstGeom prst="rect">
            <a:avLst/>
          </a:prstGeom>
          <a:solidFill>
            <a:srgbClr val="FF7D7B"/>
          </a:solidFill>
          <a:ln w="12700">
            <a:noFill/>
          </a:ln>
        </p:spPr>
        <p:txBody>
          <a:bodyPr vert="eaVert" wrap="square" rtlCol="0">
            <a:spAutoFit/>
          </a:bodyPr>
          <a:lstStyle/>
          <a:p>
            <a:pPr algn="ctr"/>
            <a:r>
              <a:rPr kumimoji="1" lang="zh-CN" altLang="en-US" sz="3200" spc="600" dirty="0">
                <a:solidFill>
                  <a:schemeClr val="bg1"/>
                </a:solidFill>
                <a:latin typeface="华文中宋" panose="02010600040101010101" pitchFamily="2" charset="-122"/>
                <a:ea typeface="华文中宋" panose="02010600040101010101" pitchFamily="2" charset="-122"/>
              </a:rPr>
              <a:t>成功项目展示</a:t>
            </a:r>
          </a:p>
        </p:txBody>
      </p:sp>
    </p:spTree>
    <p:extLst>
      <p:ext uri="{BB962C8B-B14F-4D97-AF65-F5344CB8AC3E}">
        <p14:creationId xmlns:p14="http://schemas.microsoft.com/office/powerpoint/2010/main" val="42403654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7"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7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par>
                                <p:cTn id="19" presetID="16" presetClass="entr" presetSubtype="42" fill="hold" grpId="0" nodeType="withEffect">
                                  <p:stCondLst>
                                    <p:cond delay="1000"/>
                                  </p:stCondLst>
                                  <p:childTnLst>
                                    <p:set>
                                      <p:cBhvr>
                                        <p:cTn id="20" dur="1" fill="hold">
                                          <p:stCondLst>
                                            <p:cond delay="0"/>
                                          </p:stCondLst>
                                        </p:cTn>
                                        <p:tgtEl>
                                          <p:spTgt spid="14"/>
                                        </p:tgtEl>
                                        <p:attrNameLst>
                                          <p:attrName>style.visibility</p:attrName>
                                        </p:attrNameLst>
                                      </p:cBhvr>
                                      <p:to>
                                        <p:strVal val="visible"/>
                                      </p:to>
                                    </p:set>
                                    <p:animEffect transition="in" filter="barn(outHorizontal)">
                                      <p:cBhvr>
                                        <p:cTn id="21" dur="500"/>
                                        <p:tgtEl>
                                          <p:spTgt spid="14"/>
                                        </p:tgtEl>
                                      </p:cBhvr>
                                    </p:animEffect>
                                  </p:childTnLst>
                                </p:cTn>
                              </p:par>
                            </p:childTnLst>
                          </p:cTn>
                        </p:par>
                        <p:par>
                          <p:cTn id="22" fill="hold">
                            <p:stCondLst>
                              <p:cond delay="2250"/>
                            </p:stCondLst>
                            <p:childTnLst>
                              <p:par>
                                <p:cTn id="23" presetID="16" presetClass="entr" presetSubtype="4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E290D880-D5F2-4485-B91E-8FDC69E362D9}"/>
              </a:ext>
            </a:extLst>
          </p:cNvPr>
          <p:cNvGrpSpPr/>
          <p:nvPr/>
        </p:nvGrpSpPr>
        <p:grpSpPr>
          <a:xfrm>
            <a:off x="1658139" y="1829605"/>
            <a:ext cx="8699962" cy="4563178"/>
            <a:chOff x="611188" y="803187"/>
            <a:chExt cx="7535050" cy="3952176"/>
          </a:xfrm>
          <a:solidFill>
            <a:srgbClr val="944E4E"/>
          </a:solidFill>
        </p:grpSpPr>
        <p:sp>
          <p:nvSpPr>
            <p:cNvPr id="7" name="Freeform 138">
              <a:extLst>
                <a:ext uri="{FF2B5EF4-FFF2-40B4-BE49-F238E27FC236}">
                  <a16:creationId xmlns:a16="http://schemas.microsoft.com/office/drawing/2014/main" id="{632BF9FE-02B0-4ACC-96FC-ED9123179868}"/>
                </a:ext>
              </a:extLst>
            </p:cNvPr>
            <p:cNvSpPr>
              <a:spLocks/>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rgbClr val="FF7D7B"/>
            </a:solidFill>
            <a:ln>
              <a:noFill/>
            </a:ln>
            <a:extLst/>
          </p:spPr>
          <p:txBody>
            <a:bodyPr/>
            <a:lstStyle/>
            <a:p>
              <a:endParaRPr lang="zh-CN" altLang="en-US" sz="2400">
                <a:solidFill>
                  <a:schemeClr val="bg1">
                    <a:lumMod val="50000"/>
                  </a:schemeClr>
                </a:solidFill>
              </a:endParaRPr>
            </a:p>
          </p:txBody>
        </p:sp>
        <p:sp>
          <p:nvSpPr>
            <p:cNvPr id="9" name="Freeform 140">
              <a:extLst>
                <a:ext uri="{FF2B5EF4-FFF2-40B4-BE49-F238E27FC236}">
                  <a16:creationId xmlns:a16="http://schemas.microsoft.com/office/drawing/2014/main" id="{84C18B05-90A2-4484-87D5-F3EA071FDBDD}"/>
                </a:ext>
              </a:extLst>
            </p:cNvPr>
            <p:cNvSpPr>
              <a:spLocks/>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rgbClr val="FF7D7B"/>
            </a:solidFill>
            <a:ln>
              <a:noFill/>
            </a:ln>
            <a:extLst/>
          </p:spPr>
          <p:txBody>
            <a:bodyPr/>
            <a:lstStyle/>
            <a:p>
              <a:endParaRPr lang="zh-CN" altLang="en-US" sz="2400">
                <a:solidFill>
                  <a:schemeClr val="bg1">
                    <a:lumMod val="50000"/>
                  </a:schemeClr>
                </a:solidFill>
              </a:endParaRPr>
            </a:p>
          </p:txBody>
        </p:sp>
        <p:sp>
          <p:nvSpPr>
            <p:cNvPr id="10" name="Freeform 141">
              <a:extLst>
                <a:ext uri="{FF2B5EF4-FFF2-40B4-BE49-F238E27FC236}">
                  <a16:creationId xmlns:a16="http://schemas.microsoft.com/office/drawing/2014/main" id="{C67997A9-3CE5-450D-96D2-E0855C55867C}"/>
                </a:ext>
              </a:extLst>
            </p:cNvPr>
            <p:cNvSpPr>
              <a:spLocks/>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800">
                <a:solidFill>
                  <a:schemeClr val="bg1">
                    <a:lumMod val="50000"/>
                  </a:schemeClr>
                </a:solidFill>
              </a:endParaRPr>
            </a:p>
          </p:txBody>
        </p:sp>
        <p:sp>
          <p:nvSpPr>
            <p:cNvPr id="14" name="Freeform 142">
              <a:extLst>
                <a:ext uri="{FF2B5EF4-FFF2-40B4-BE49-F238E27FC236}">
                  <a16:creationId xmlns:a16="http://schemas.microsoft.com/office/drawing/2014/main" id="{E6D68F01-09BC-4C04-8275-4B71D7F95CB7}"/>
                </a:ext>
              </a:extLst>
            </p:cNvPr>
            <p:cNvSpPr>
              <a:spLocks/>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rgbClr val="FF7D7B"/>
            </a:solidFill>
            <a:ln>
              <a:noFill/>
            </a:ln>
            <a:extLst/>
          </p:spPr>
          <p:txBody>
            <a:bodyPr/>
            <a:lstStyle/>
            <a:p>
              <a:endParaRPr lang="zh-CN" altLang="en-US" sz="2400">
                <a:solidFill>
                  <a:schemeClr val="bg1">
                    <a:lumMod val="50000"/>
                  </a:schemeClr>
                </a:solidFill>
              </a:endParaRPr>
            </a:p>
          </p:txBody>
        </p:sp>
        <p:sp>
          <p:nvSpPr>
            <p:cNvPr id="15" name="Freeform 143">
              <a:extLst>
                <a:ext uri="{FF2B5EF4-FFF2-40B4-BE49-F238E27FC236}">
                  <a16:creationId xmlns:a16="http://schemas.microsoft.com/office/drawing/2014/main" id="{0816B5F9-C13C-4FCF-8E27-E8BD1001F172}"/>
                </a:ext>
              </a:extLst>
            </p:cNvPr>
            <p:cNvSpPr>
              <a:spLocks/>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rgbClr val="FF7D7B"/>
            </a:solidFill>
            <a:ln>
              <a:noFill/>
            </a:ln>
            <a:extLst/>
          </p:spPr>
          <p:txBody>
            <a:bodyPr/>
            <a:lstStyle/>
            <a:p>
              <a:endParaRPr lang="zh-CN" altLang="en-US" sz="2400">
                <a:solidFill>
                  <a:schemeClr val="bg1">
                    <a:lumMod val="50000"/>
                  </a:schemeClr>
                </a:solidFill>
              </a:endParaRPr>
            </a:p>
          </p:txBody>
        </p:sp>
        <p:sp>
          <p:nvSpPr>
            <p:cNvPr id="16" name="TextBox 15">
              <a:extLst>
                <a:ext uri="{FF2B5EF4-FFF2-40B4-BE49-F238E27FC236}">
                  <a16:creationId xmlns:a16="http://schemas.microsoft.com/office/drawing/2014/main" id="{C5E067DE-C58B-4233-90D2-E0973D79EB66}"/>
                </a:ext>
              </a:extLst>
            </p:cNvPr>
            <p:cNvSpPr txBox="1"/>
            <p:nvPr/>
          </p:nvSpPr>
          <p:spPr bwMode="auto">
            <a:xfrm>
              <a:off x="6156176" y="113159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a:r>
                <a:rPr lang="zh-CN" altLang="en-US" sz="2400" dirty="0">
                  <a:solidFill>
                    <a:schemeClr val="bg1">
                      <a:lumMod val="50000"/>
                    </a:schemeClr>
                  </a:solidFill>
                </a:rPr>
                <a:t>添加标题</a:t>
              </a:r>
            </a:p>
          </p:txBody>
        </p:sp>
        <p:sp>
          <p:nvSpPr>
            <p:cNvPr id="17" name="矩形 1">
              <a:extLst>
                <a:ext uri="{FF2B5EF4-FFF2-40B4-BE49-F238E27FC236}">
                  <a16:creationId xmlns:a16="http://schemas.microsoft.com/office/drawing/2014/main" id="{17800EA8-0689-4C53-842B-AF7ACF1AB1FF}"/>
                </a:ext>
              </a:extLst>
            </p:cNvPr>
            <p:cNvSpPr>
              <a:spLocks noChangeArrowheads="1"/>
            </p:cNvSpPr>
            <p:nvPr/>
          </p:nvSpPr>
          <p:spPr bwMode="auto">
            <a:xfrm>
              <a:off x="6164187" y="1431659"/>
              <a:ext cx="1973962" cy="55978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18" name="TextBox 17">
              <a:extLst>
                <a:ext uri="{FF2B5EF4-FFF2-40B4-BE49-F238E27FC236}">
                  <a16:creationId xmlns:a16="http://schemas.microsoft.com/office/drawing/2014/main" id="{9A7169A4-7526-482C-8BD4-224172EC90A1}"/>
                </a:ext>
              </a:extLst>
            </p:cNvPr>
            <p:cNvSpPr txBox="1"/>
            <p:nvPr/>
          </p:nvSpPr>
          <p:spPr bwMode="auto">
            <a:xfrm>
              <a:off x="1578752" y="224981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2400" dirty="0">
                  <a:solidFill>
                    <a:schemeClr val="bg1">
                      <a:lumMod val="50000"/>
                    </a:schemeClr>
                  </a:solidFill>
                </a:rPr>
                <a:t>添加标题</a:t>
              </a:r>
            </a:p>
          </p:txBody>
        </p:sp>
        <p:sp>
          <p:nvSpPr>
            <p:cNvPr id="19" name="矩形 1">
              <a:extLst>
                <a:ext uri="{FF2B5EF4-FFF2-40B4-BE49-F238E27FC236}">
                  <a16:creationId xmlns:a16="http://schemas.microsoft.com/office/drawing/2014/main" id="{8418C997-7550-4113-BA22-7BE20F15FC29}"/>
                </a:ext>
              </a:extLst>
            </p:cNvPr>
            <p:cNvSpPr>
              <a:spLocks noChangeArrowheads="1"/>
            </p:cNvSpPr>
            <p:nvPr/>
          </p:nvSpPr>
          <p:spPr bwMode="auto">
            <a:xfrm>
              <a:off x="611188" y="2568189"/>
              <a:ext cx="2222950" cy="5705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20" name="TextBox 19">
              <a:extLst>
                <a:ext uri="{FF2B5EF4-FFF2-40B4-BE49-F238E27FC236}">
                  <a16:creationId xmlns:a16="http://schemas.microsoft.com/office/drawing/2014/main" id="{B04C3E5A-170B-46EF-B0CD-A3529A477662}"/>
                </a:ext>
              </a:extLst>
            </p:cNvPr>
            <p:cNvSpPr txBox="1"/>
            <p:nvPr/>
          </p:nvSpPr>
          <p:spPr bwMode="auto">
            <a:xfrm>
              <a:off x="6058500" y="3229500"/>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400" dirty="0">
                  <a:solidFill>
                    <a:schemeClr val="bg1">
                      <a:lumMod val="50000"/>
                    </a:schemeClr>
                  </a:solidFill>
                </a:rPr>
                <a:t>添加标题</a:t>
              </a:r>
            </a:p>
          </p:txBody>
        </p:sp>
        <p:sp>
          <p:nvSpPr>
            <p:cNvPr id="21" name="矩形 1">
              <a:extLst>
                <a:ext uri="{FF2B5EF4-FFF2-40B4-BE49-F238E27FC236}">
                  <a16:creationId xmlns:a16="http://schemas.microsoft.com/office/drawing/2014/main" id="{73CB9C12-A0AC-46AC-B22A-39E3F6BA96CB}"/>
                </a:ext>
              </a:extLst>
            </p:cNvPr>
            <p:cNvSpPr>
              <a:spLocks noChangeArrowheads="1"/>
            </p:cNvSpPr>
            <p:nvPr/>
          </p:nvSpPr>
          <p:spPr bwMode="auto">
            <a:xfrm>
              <a:off x="6172276" y="3529569"/>
              <a:ext cx="1973962" cy="5705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a:t>
              </a:r>
            </a:p>
          </p:txBody>
        </p:sp>
        <p:sp>
          <p:nvSpPr>
            <p:cNvPr id="22" name="椭圆 21">
              <a:extLst>
                <a:ext uri="{FF2B5EF4-FFF2-40B4-BE49-F238E27FC236}">
                  <a16:creationId xmlns:a16="http://schemas.microsoft.com/office/drawing/2014/main" id="{73B8866B-ECD5-4411-97DB-FF2177CA77A5}"/>
                </a:ext>
              </a:extLst>
            </p:cNvPr>
            <p:cNvSpPr/>
            <p:nvPr/>
          </p:nvSpPr>
          <p:spPr>
            <a:xfrm>
              <a:off x="5590452" y="3300820"/>
              <a:ext cx="536130" cy="536130"/>
            </a:xfrm>
            <a:prstGeom prst="ellipse">
              <a:avLst/>
            </a:prstGeom>
            <a:solidFill>
              <a:srgbClr val="FF7D7B"/>
            </a:solidFill>
            <a:ln>
              <a:noFill/>
            </a:ln>
          </p:spPr>
          <p:txBody>
            <a:bodyPr/>
            <a:lstStyle/>
            <a:p>
              <a:endParaRPr lang="zh-CN" altLang="en-US" sz="2400">
                <a:solidFill>
                  <a:schemeClr val="bg1">
                    <a:lumMod val="50000"/>
                  </a:schemeClr>
                </a:solidFill>
              </a:endParaRPr>
            </a:p>
          </p:txBody>
        </p:sp>
        <p:sp>
          <p:nvSpPr>
            <p:cNvPr id="23" name="椭圆 22">
              <a:extLst>
                <a:ext uri="{FF2B5EF4-FFF2-40B4-BE49-F238E27FC236}">
                  <a16:creationId xmlns:a16="http://schemas.microsoft.com/office/drawing/2014/main" id="{6BABA85B-81FB-43EA-ADB4-953A1E9CFDED}"/>
                </a:ext>
              </a:extLst>
            </p:cNvPr>
            <p:cNvSpPr/>
            <p:nvPr/>
          </p:nvSpPr>
          <p:spPr>
            <a:xfrm>
              <a:off x="5590452" y="1230720"/>
              <a:ext cx="536130" cy="536130"/>
            </a:xfrm>
            <a:prstGeom prst="ellipse">
              <a:avLst/>
            </a:prstGeom>
            <a:solidFill>
              <a:srgbClr val="FF7D7B"/>
            </a:solidFill>
            <a:ln>
              <a:noFill/>
            </a:ln>
          </p:spPr>
          <p:txBody>
            <a:bodyPr/>
            <a:lstStyle/>
            <a:p>
              <a:endParaRPr lang="zh-CN" altLang="en-US" sz="2400">
                <a:solidFill>
                  <a:schemeClr val="bg1">
                    <a:lumMod val="50000"/>
                  </a:schemeClr>
                </a:solidFill>
              </a:endParaRPr>
            </a:p>
          </p:txBody>
        </p:sp>
        <p:sp>
          <p:nvSpPr>
            <p:cNvPr id="24" name="椭圆 23">
              <a:extLst>
                <a:ext uri="{FF2B5EF4-FFF2-40B4-BE49-F238E27FC236}">
                  <a16:creationId xmlns:a16="http://schemas.microsoft.com/office/drawing/2014/main" id="{D722C9C8-9AD1-44A6-B7E5-6291E2971817}"/>
                </a:ext>
              </a:extLst>
            </p:cNvPr>
            <p:cNvSpPr/>
            <p:nvPr/>
          </p:nvSpPr>
          <p:spPr>
            <a:xfrm>
              <a:off x="2881223" y="2324222"/>
              <a:ext cx="536130" cy="536130"/>
            </a:xfrm>
            <a:prstGeom prst="ellipse">
              <a:avLst/>
            </a:prstGeom>
            <a:solidFill>
              <a:srgbClr val="FF7D7B"/>
            </a:solidFill>
            <a:ln>
              <a:noFill/>
            </a:ln>
          </p:spPr>
          <p:txBody>
            <a:bodyPr/>
            <a:lstStyle/>
            <a:p>
              <a:endParaRPr lang="zh-CN" altLang="en-US" sz="2400">
                <a:solidFill>
                  <a:schemeClr val="bg1"/>
                </a:solidFill>
              </a:endParaRPr>
            </a:p>
          </p:txBody>
        </p:sp>
        <p:sp>
          <p:nvSpPr>
            <p:cNvPr id="25" name="TextBox 682">
              <a:extLst>
                <a:ext uri="{FF2B5EF4-FFF2-40B4-BE49-F238E27FC236}">
                  <a16:creationId xmlns:a16="http://schemas.microsoft.com/office/drawing/2014/main" id="{69728346-82BF-4C81-B2FD-FD75C9D01FB3}"/>
                </a:ext>
              </a:extLst>
            </p:cNvPr>
            <p:cNvSpPr txBox="1"/>
            <p:nvPr/>
          </p:nvSpPr>
          <p:spPr>
            <a:xfrm>
              <a:off x="5649502" y="1301196"/>
              <a:ext cx="397350" cy="5064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200" dirty="0"/>
                <a:t>C</a:t>
              </a:r>
              <a:endParaRPr lang="zh-CN" altLang="en-US" sz="3200" dirty="0"/>
            </a:p>
          </p:txBody>
        </p:sp>
        <p:sp>
          <p:nvSpPr>
            <p:cNvPr id="26" name="TextBox 682">
              <a:extLst>
                <a:ext uri="{FF2B5EF4-FFF2-40B4-BE49-F238E27FC236}">
                  <a16:creationId xmlns:a16="http://schemas.microsoft.com/office/drawing/2014/main" id="{90078D29-B77F-48B4-8F1D-88E81604C90C}"/>
                </a:ext>
              </a:extLst>
            </p:cNvPr>
            <p:cNvSpPr txBox="1"/>
            <p:nvPr/>
          </p:nvSpPr>
          <p:spPr>
            <a:xfrm>
              <a:off x="5643255" y="3379577"/>
              <a:ext cx="409844" cy="5064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200" dirty="0"/>
                <a:t>A</a:t>
              </a:r>
              <a:endParaRPr lang="zh-CN" altLang="en-US" sz="3200" dirty="0"/>
            </a:p>
          </p:txBody>
        </p:sp>
        <p:sp>
          <p:nvSpPr>
            <p:cNvPr id="27" name="TextBox 682">
              <a:extLst>
                <a:ext uri="{FF2B5EF4-FFF2-40B4-BE49-F238E27FC236}">
                  <a16:creationId xmlns:a16="http://schemas.microsoft.com/office/drawing/2014/main" id="{BC13269D-BDD5-4E67-9626-7131E186CEB7}"/>
                </a:ext>
              </a:extLst>
            </p:cNvPr>
            <p:cNvSpPr txBox="1"/>
            <p:nvPr/>
          </p:nvSpPr>
          <p:spPr>
            <a:xfrm>
              <a:off x="2961870" y="2397162"/>
              <a:ext cx="383466" cy="506475"/>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200" dirty="0"/>
                <a:t>B</a:t>
              </a:r>
              <a:endParaRPr lang="zh-CN" altLang="en-US" sz="3200" dirty="0"/>
            </a:p>
          </p:txBody>
        </p:sp>
        <p:sp>
          <p:nvSpPr>
            <p:cNvPr id="28" name="TextBox 27">
              <a:extLst>
                <a:ext uri="{FF2B5EF4-FFF2-40B4-BE49-F238E27FC236}">
                  <a16:creationId xmlns:a16="http://schemas.microsoft.com/office/drawing/2014/main" id="{658F9703-8EAA-478D-BBB5-A6E9EBFDD7DA}"/>
                </a:ext>
              </a:extLst>
            </p:cNvPr>
            <p:cNvSpPr txBox="1"/>
            <p:nvPr/>
          </p:nvSpPr>
          <p:spPr bwMode="auto">
            <a:xfrm>
              <a:off x="2968654" y="892281"/>
              <a:ext cx="1370823" cy="404115"/>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2400" dirty="0">
                  <a:solidFill>
                    <a:schemeClr val="bg1">
                      <a:lumMod val="50000"/>
                    </a:schemeClr>
                  </a:solidFill>
                </a:rPr>
                <a:t>添加标题</a:t>
              </a:r>
            </a:p>
          </p:txBody>
        </p:sp>
      </p:grpSp>
    </p:spTree>
    <p:extLst>
      <p:ext uri="{BB962C8B-B14F-4D97-AF65-F5344CB8AC3E}">
        <p14:creationId xmlns:p14="http://schemas.microsoft.com/office/powerpoint/2010/main" val="39441544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par>
                                <p:cTn id="14" presetID="26" presetClass="emph" presetSubtype="0" fill="hold" nodeType="with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Freeform 5">
            <a:extLst>
              <a:ext uri="{FF2B5EF4-FFF2-40B4-BE49-F238E27FC236}">
                <a16:creationId xmlns:a16="http://schemas.microsoft.com/office/drawing/2014/main" id="{790914E2-3647-4781-95B8-506BFB08F331}"/>
              </a:ext>
            </a:extLst>
          </p:cNvPr>
          <p:cNvSpPr>
            <a:spLocks/>
          </p:cNvSpPr>
          <p:nvPr/>
        </p:nvSpPr>
        <p:spPr bwMode="auto">
          <a:xfrm>
            <a:off x="4455435" y="2321035"/>
            <a:ext cx="2644823" cy="2629649"/>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solidFill>
            <a:srgbClr val="FF7D7B"/>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7" name="Freeform 6">
            <a:extLst>
              <a:ext uri="{FF2B5EF4-FFF2-40B4-BE49-F238E27FC236}">
                <a16:creationId xmlns:a16="http://schemas.microsoft.com/office/drawing/2014/main" id="{D252BA8F-876C-4163-9C03-510E77E71306}"/>
              </a:ext>
            </a:extLst>
          </p:cNvPr>
          <p:cNvSpPr>
            <a:spLocks/>
          </p:cNvSpPr>
          <p:nvPr/>
        </p:nvSpPr>
        <p:spPr bwMode="auto">
          <a:xfrm>
            <a:off x="5099786" y="2381798"/>
            <a:ext cx="2697396" cy="2568886"/>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solidFill>
            <a:srgbClr val="FF7D7B"/>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9" name="Freeform 7">
            <a:extLst>
              <a:ext uri="{FF2B5EF4-FFF2-40B4-BE49-F238E27FC236}">
                <a16:creationId xmlns:a16="http://schemas.microsoft.com/office/drawing/2014/main" id="{5A7D6E5E-A25C-4A9F-A1FE-BCAA991FA05A}"/>
              </a:ext>
            </a:extLst>
          </p:cNvPr>
          <p:cNvSpPr>
            <a:spLocks/>
          </p:cNvSpPr>
          <p:nvPr/>
        </p:nvSpPr>
        <p:spPr bwMode="auto">
          <a:xfrm>
            <a:off x="4394819" y="3032894"/>
            <a:ext cx="2705438" cy="2573699"/>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solidFill>
            <a:srgbClr val="FF7D7B"/>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10" name="Freeform 8">
            <a:extLst>
              <a:ext uri="{FF2B5EF4-FFF2-40B4-BE49-F238E27FC236}">
                <a16:creationId xmlns:a16="http://schemas.microsoft.com/office/drawing/2014/main" id="{7F942031-71F1-4E68-AF11-B5D68C3DAE1E}"/>
              </a:ext>
            </a:extLst>
          </p:cNvPr>
          <p:cNvSpPr>
            <a:spLocks/>
          </p:cNvSpPr>
          <p:nvPr/>
        </p:nvSpPr>
        <p:spPr bwMode="auto">
          <a:xfrm>
            <a:off x="5091744" y="3018154"/>
            <a:ext cx="2641111" cy="2624234"/>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solidFill>
            <a:srgbClr val="FF7D7B"/>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14" name="Rectangle 10">
            <a:extLst>
              <a:ext uri="{FF2B5EF4-FFF2-40B4-BE49-F238E27FC236}">
                <a16:creationId xmlns:a16="http://schemas.microsoft.com/office/drawing/2014/main" id="{F785C54A-4A73-489F-A1A9-11DB320803FF}"/>
              </a:ext>
            </a:extLst>
          </p:cNvPr>
          <p:cNvSpPr/>
          <p:nvPr/>
        </p:nvSpPr>
        <p:spPr>
          <a:xfrm>
            <a:off x="7747507" y="2185458"/>
            <a:ext cx="3297865" cy="1169551"/>
          </a:xfrm>
          <a:prstGeom prst="rect">
            <a:avLst/>
          </a:prstGeom>
          <a:noFill/>
        </p:spPr>
        <p:txBody>
          <a:bodyPr wrap="square">
            <a:spAutoFit/>
          </a:bodyPr>
          <a:lstStyle/>
          <a:p>
            <a:pPr lvl="0"/>
            <a:r>
              <a:rPr lang="zh-CN" altLang="en-US" sz="1400" b="1" dirty="0">
                <a:solidFill>
                  <a:srgbClr val="FFFFFF">
                    <a:lumMod val="50000"/>
                  </a:srgbClr>
                </a:solidFill>
                <a:latin typeface="微软雅黑" pitchFamily="34" charset="-122"/>
                <a:ea typeface="微软雅黑" pitchFamily="34" charset="-122"/>
              </a:rPr>
              <a:t>加入标题描述</a:t>
            </a:r>
            <a:endParaRPr lang="en-US" altLang="zh-CN" sz="1400" b="1" dirty="0">
              <a:solidFill>
                <a:srgbClr val="FFFFFF">
                  <a:lumMod val="50000"/>
                </a:srgbClr>
              </a:solidFill>
              <a:latin typeface="微软雅黑" pitchFamily="34" charset="-122"/>
              <a:ea typeface="微软雅黑" pitchFamily="34" charset="-122"/>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5" name="Oval 3">
            <a:extLst>
              <a:ext uri="{FF2B5EF4-FFF2-40B4-BE49-F238E27FC236}">
                <a16:creationId xmlns:a16="http://schemas.microsoft.com/office/drawing/2014/main" id="{6F2ADCA8-6A3A-4C38-A558-015FC9C30FD3}"/>
              </a:ext>
            </a:extLst>
          </p:cNvPr>
          <p:cNvSpPr/>
          <p:nvPr/>
        </p:nvSpPr>
        <p:spPr>
          <a:xfrm>
            <a:off x="7832137"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6" name="Oval 11">
            <a:extLst>
              <a:ext uri="{FF2B5EF4-FFF2-40B4-BE49-F238E27FC236}">
                <a16:creationId xmlns:a16="http://schemas.microsoft.com/office/drawing/2014/main" id="{AD08AC51-2165-4D22-9554-B48BE7AA61FE}"/>
              </a:ext>
            </a:extLst>
          </p:cNvPr>
          <p:cNvSpPr/>
          <p:nvPr/>
        </p:nvSpPr>
        <p:spPr>
          <a:xfrm>
            <a:off x="8049249"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7" name="Oval 12">
            <a:extLst>
              <a:ext uri="{FF2B5EF4-FFF2-40B4-BE49-F238E27FC236}">
                <a16:creationId xmlns:a16="http://schemas.microsoft.com/office/drawing/2014/main" id="{130D32B1-8E50-4F5E-8541-8B7B3E4C8C02}"/>
              </a:ext>
            </a:extLst>
          </p:cNvPr>
          <p:cNvSpPr/>
          <p:nvPr/>
        </p:nvSpPr>
        <p:spPr>
          <a:xfrm>
            <a:off x="8266361"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8" name="Oval 13">
            <a:extLst>
              <a:ext uri="{FF2B5EF4-FFF2-40B4-BE49-F238E27FC236}">
                <a16:creationId xmlns:a16="http://schemas.microsoft.com/office/drawing/2014/main" id="{39B78AA8-5C41-4C0B-BADC-033CD84BBF51}"/>
              </a:ext>
            </a:extLst>
          </p:cNvPr>
          <p:cNvSpPr/>
          <p:nvPr/>
        </p:nvSpPr>
        <p:spPr>
          <a:xfrm>
            <a:off x="8483473"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19" name="Oval 14">
            <a:extLst>
              <a:ext uri="{FF2B5EF4-FFF2-40B4-BE49-F238E27FC236}">
                <a16:creationId xmlns:a16="http://schemas.microsoft.com/office/drawing/2014/main" id="{78CC6422-D34C-4D5D-A70A-39154B1EBC4C}"/>
              </a:ext>
            </a:extLst>
          </p:cNvPr>
          <p:cNvSpPr/>
          <p:nvPr/>
        </p:nvSpPr>
        <p:spPr>
          <a:xfrm>
            <a:off x="8700585"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0" name="Oval 15">
            <a:extLst>
              <a:ext uri="{FF2B5EF4-FFF2-40B4-BE49-F238E27FC236}">
                <a16:creationId xmlns:a16="http://schemas.microsoft.com/office/drawing/2014/main" id="{83FC9B42-6D9B-413B-B9CD-DF58960A4BFB}"/>
              </a:ext>
            </a:extLst>
          </p:cNvPr>
          <p:cNvSpPr/>
          <p:nvPr/>
        </p:nvSpPr>
        <p:spPr>
          <a:xfrm>
            <a:off x="8917697"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1" name="Oval 16">
            <a:extLst>
              <a:ext uri="{FF2B5EF4-FFF2-40B4-BE49-F238E27FC236}">
                <a16:creationId xmlns:a16="http://schemas.microsoft.com/office/drawing/2014/main" id="{D5570E89-F7F6-422D-B112-BC136A09D438}"/>
              </a:ext>
            </a:extLst>
          </p:cNvPr>
          <p:cNvSpPr/>
          <p:nvPr/>
        </p:nvSpPr>
        <p:spPr>
          <a:xfrm>
            <a:off x="9134809"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2" name="Oval 17">
            <a:extLst>
              <a:ext uri="{FF2B5EF4-FFF2-40B4-BE49-F238E27FC236}">
                <a16:creationId xmlns:a16="http://schemas.microsoft.com/office/drawing/2014/main" id="{19C8F406-7AD5-4BA5-A2BC-F4FC29CADCDA}"/>
              </a:ext>
            </a:extLst>
          </p:cNvPr>
          <p:cNvSpPr/>
          <p:nvPr/>
        </p:nvSpPr>
        <p:spPr>
          <a:xfrm>
            <a:off x="9351923"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3" name="TextBox 18">
            <a:extLst>
              <a:ext uri="{FF2B5EF4-FFF2-40B4-BE49-F238E27FC236}">
                <a16:creationId xmlns:a16="http://schemas.microsoft.com/office/drawing/2014/main" id="{755567B3-5C3C-46EC-85BC-BA79F17516FD}"/>
              </a:ext>
            </a:extLst>
          </p:cNvPr>
          <p:cNvSpPr txBox="1"/>
          <p:nvPr/>
        </p:nvSpPr>
        <p:spPr>
          <a:xfrm>
            <a:off x="9573128" y="3258378"/>
            <a:ext cx="543739" cy="307777"/>
          </a:xfrm>
          <a:prstGeom prst="rect">
            <a:avLst/>
          </a:prstGeom>
          <a:noFill/>
        </p:spPr>
        <p:txBody>
          <a:bodyPr wrap="none" rtlCol="0">
            <a:spAutoFit/>
          </a:bodyPr>
          <a:lstStyle/>
          <a:p>
            <a:r>
              <a:rPr lang="en-US" sz="14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80%</a:t>
            </a:r>
          </a:p>
        </p:txBody>
      </p:sp>
      <p:sp>
        <p:nvSpPr>
          <p:cNvPr id="24" name="Rectangle 19">
            <a:extLst>
              <a:ext uri="{FF2B5EF4-FFF2-40B4-BE49-F238E27FC236}">
                <a16:creationId xmlns:a16="http://schemas.microsoft.com/office/drawing/2014/main" id="{BCAA4349-C815-4A56-B7BA-4DF26D3266EE}"/>
              </a:ext>
            </a:extLst>
          </p:cNvPr>
          <p:cNvSpPr/>
          <p:nvPr/>
        </p:nvSpPr>
        <p:spPr>
          <a:xfrm>
            <a:off x="7747508" y="4412656"/>
            <a:ext cx="3297865" cy="1169551"/>
          </a:xfrm>
          <a:prstGeom prst="rect">
            <a:avLst/>
          </a:prstGeom>
          <a:noFill/>
        </p:spPr>
        <p:txBody>
          <a:bodyPr wrap="square">
            <a:spAutoFit/>
          </a:bodyPr>
          <a:lstStyle/>
          <a:p>
            <a:pPr lvl="0"/>
            <a:r>
              <a:rPr lang="zh-CN" altLang="en-US" sz="1400" b="1" dirty="0">
                <a:solidFill>
                  <a:srgbClr val="FFFFFF">
                    <a:lumMod val="50000"/>
                  </a:srgbClr>
                </a:solidFill>
                <a:latin typeface="微软雅黑" pitchFamily="34" charset="-122"/>
                <a:ea typeface="微软雅黑" pitchFamily="34" charset="-122"/>
              </a:rPr>
              <a:t>加入标题描述</a:t>
            </a:r>
            <a:endParaRPr lang="en-US" altLang="zh-CN" sz="1400" b="1" dirty="0">
              <a:solidFill>
                <a:srgbClr val="FFFFFF">
                  <a:lumMod val="50000"/>
                </a:srgbClr>
              </a:solidFill>
              <a:latin typeface="微软雅黑" pitchFamily="34" charset="-122"/>
              <a:ea typeface="微软雅黑" pitchFamily="34" charset="-122"/>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5" name="Oval 20">
            <a:extLst>
              <a:ext uri="{FF2B5EF4-FFF2-40B4-BE49-F238E27FC236}">
                <a16:creationId xmlns:a16="http://schemas.microsoft.com/office/drawing/2014/main" id="{8A299E50-FCA6-4655-9997-ADAF7028C458}"/>
              </a:ext>
            </a:extLst>
          </p:cNvPr>
          <p:cNvSpPr/>
          <p:nvPr/>
        </p:nvSpPr>
        <p:spPr>
          <a:xfrm>
            <a:off x="7832138"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6" name="Oval 21">
            <a:extLst>
              <a:ext uri="{FF2B5EF4-FFF2-40B4-BE49-F238E27FC236}">
                <a16:creationId xmlns:a16="http://schemas.microsoft.com/office/drawing/2014/main" id="{C3CA3B25-7E4B-488C-A18B-53C908B93E28}"/>
              </a:ext>
            </a:extLst>
          </p:cNvPr>
          <p:cNvSpPr/>
          <p:nvPr/>
        </p:nvSpPr>
        <p:spPr>
          <a:xfrm>
            <a:off x="8049250"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7" name="Oval 22">
            <a:extLst>
              <a:ext uri="{FF2B5EF4-FFF2-40B4-BE49-F238E27FC236}">
                <a16:creationId xmlns:a16="http://schemas.microsoft.com/office/drawing/2014/main" id="{6063B209-2F1E-4F4F-A7D0-24B5EA8E12E0}"/>
              </a:ext>
            </a:extLst>
          </p:cNvPr>
          <p:cNvSpPr/>
          <p:nvPr/>
        </p:nvSpPr>
        <p:spPr>
          <a:xfrm>
            <a:off x="8266362"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8" name="Oval 23">
            <a:extLst>
              <a:ext uri="{FF2B5EF4-FFF2-40B4-BE49-F238E27FC236}">
                <a16:creationId xmlns:a16="http://schemas.microsoft.com/office/drawing/2014/main" id="{EB9F9B92-E2A1-41FF-B1B9-3BE87DB2CB82}"/>
              </a:ext>
            </a:extLst>
          </p:cNvPr>
          <p:cNvSpPr/>
          <p:nvPr/>
        </p:nvSpPr>
        <p:spPr>
          <a:xfrm>
            <a:off x="8483474"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29" name="Oval 24">
            <a:extLst>
              <a:ext uri="{FF2B5EF4-FFF2-40B4-BE49-F238E27FC236}">
                <a16:creationId xmlns:a16="http://schemas.microsoft.com/office/drawing/2014/main" id="{4E84CD40-DA6E-4337-9467-B54970634CAB}"/>
              </a:ext>
            </a:extLst>
          </p:cNvPr>
          <p:cNvSpPr/>
          <p:nvPr/>
        </p:nvSpPr>
        <p:spPr>
          <a:xfrm>
            <a:off x="8700586"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0" name="Oval 25">
            <a:extLst>
              <a:ext uri="{FF2B5EF4-FFF2-40B4-BE49-F238E27FC236}">
                <a16:creationId xmlns:a16="http://schemas.microsoft.com/office/drawing/2014/main" id="{60C14E86-5B1B-4FA0-8F40-2E5C6BAD0F4A}"/>
              </a:ext>
            </a:extLst>
          </p:cNvPr>
          <p:cNvSpPr/>
          <p:nvPr/>
        </p:nvSpPr>
        <p:spPr>
          <a:xfrm>
            <a:off x="8917698"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1" name="Oval 26">
            <a:extLst>
              <a:ext uri="{FF2B5EF4-FFF2-40B4-BE49-F238E27FC236}">
                <a16:creationId xmlns:a16="http://schemas.microsoft.com/office/drawing/2014/main" id="{EC6CDB6B-72E8-452C-B4F3-552AD2229C09}"/>
              </a:ext>
            </a:extLst>
          </p:cNvPr>
          <p:cNvSpPr/>
          <p:nvPr/>
        </p:nvSpPr>
        <p:spPr>
          <a:xfrm>
            <a:off x="9134810"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2" name="Oval 27">
            <a:extLst>
              <a:ext uri="{FF2B5EF4-FFF2-40B4-BE49-F238E27FC236}">
                <a16:creationId xmlns:a16="http://schemas.microsoft.com/office/drawing/2014/main" id="{3D178E58-6D31-4D4E-AB6E-446B4385B23A}"/>
              </a:ext>
            </a:extLst>
          </p:cNvPr>
          <p:cNvSpPr/>
          <p:nvPr/>
        </p:nvSpPr>
        <p:spPr>
          <a:xfrm>
            <a:off x="9351924"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3" name="TextBox 28">
            <a:extLst>
              <a:ext uri="{FF2B5EF4-FFF2-40B4-BE49-F238E27FC236}">
                <a16:creationId xmlns:a16="http://schemas.microsoft.com/office/drawing/2014/main" id="{EB7AD50C-5D4A-4613-A662-582F0A2C6B5F}"/>
              </a:ext>
            </a:extLst>
          </p:cNvPr>
          <p:cNvSpPr txBox="1"/>
          <p:nvPr/>
        </p:nvSpPr>
        <p:spPr>
          <a:xfrm>
            <a:off x="9573129" y="5485576"/>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90%</a:t>
            </a:r>
          </a:p>
        </p:txBody>
      </p:sp>
      <p:sp>
        <p:nvSpPr>
          <p:cNvPr id="34" name="Rectangle 29">
            <a:extLst>
              <a:ext uri="{FF2B5EF4-FFF2-40B4-BE49-F238E27FC236}">
                <a16:creationId xmlns:a16="http://schemas.microsoft.com/office/drawing/2014/main" id="{546FBBE6-44FB-4CFF-A74E-342DBA2B9C47}"/>
              </a:ext>
            </a:extLst>
          </p:cNvPr>
          <p:cNvSpPr/>
          <p:nvPr/>
        </p:nvSpPr>
        <p:spPr>
          <a:xfrm>
            <a:off x="1064329" y="2185458"/>
            <a:ext cx="3297865" cy="1169551"/>
          </a:xfrm>
          <a:prstGeom prst="rect">
            <a:avLst/>
          </a:prstGeom>
          <a:noFill/>
        </p:spPr>
        <p:txBody>
          <a:bodyPr wrap="square">
            <a:spAutoFit/>
          </a:bodyPr>
          <a:lstStyle/>
          <a:p>
            <a:pPr lvl="0" algn="r"/>
            <a:r>
              <a:rPr lang="zh-CN" altLang="en-US" sz="1400" b="1" dirty="0">
                <a:solidFill>
                  <a:srgbClr val="FFFFFF">
                    <a:lumMod val="50000"/>
                  </a:srgbClr>
                </a:solidFill>
                <a:latin typeface="微软雅黑" pitchFamily="34" charset="-122"/>
                <a:ea typeface="微软雅黑" pitchFamily="34" charset="-122"/>
              </a:rPr>
              <a:t>加入标题描述</a:t>
            </a:r>
            <a:endParaRPr lang="en-US" altLang="zh-CN" sz="1400" b="1" dirty="0">
              <a:solidFill>
                <a:srgbClr val="FFFFFF">
                  <a:lumMod val="50000"/>
                </a:srgbClr>
              </a:solidFill>
              <a:latin typeface="微软雅黑" pitchFamily="34" charset="-122"/>
              <a:ea typeface="微软雅黑" pitchFamily="34" charset="-122"/>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5" name="Oval 30">
            <a:extLst>
              <a:ext uri="{FF2B5EF4-FFF2-40B4-BE49-F238E27FC236}">
                <a16:creationId xmlns:a16="http://schemas.microsoft.com/office/drawing/2014/main" id="{7173FA25-998B-4327-94A0-D7F4D6988597}"/>
              </a:ext>
            </a:extLst>
          </p:cNvPr>
          <p:cNvSpPr/>
          <p:nvPr/>
        </p:nvSpPr>
        <p:spPr>
          <a:xfrm>
            <a:off x="2630410"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6" name="Oval 31">
            <a:extLst>
              <a:ext uri="{FF2B5EF4-FFF2-40B4-BE49-F238E27FC236}">
                <a16:creationId xmlns:a16="http://schemas.microsoft.com/office/drawing/2014/main" id="{1BD9F08C-2D09-45E9-A3F1-C5274CCD398E}"/>
              </a:ext>
            </a:extLst>
          </p:cNvPr>
          <p:cNvSpPr/>
          <p:nvPr/>
        </p:nvSpPr>
        <p:spPr>
          <a:xfrm>
            <a:off x="2847522"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7" name="Oval 32">
            <a:extLst>
              <a:ext uri="{FF2B5EF4-FFF2-40B4-BE49-F238E27FC236}">
                <a16:creationId xmlns:a16="http://schemas.microsoft.com/office/drawing/2014/main" id="{4C948457-D273-4BBD-BC01-8F1176BDF4E3}"/>
              </a:ext>
            </a:extLst>
          </p:cNvPr>
          <p:cNvSpPr/>
          <p:nvPr/>
        </p:nvSpPr>
        <p:spPr>
          <a:xfrm>
            <a:off x="3064634"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8" name="Oval 33">
            <a:extLst>
              <a:ext uri="{FF2B5EF4-FFF2-40B4-BE49-F238E27FC236}">
                <a16:creationId xmlns:a16="http://schemas.microsoft.com/office/drawing/2014/main" id="{333563FD-94FF-4406-BE8A-7BFCE56881E8}"/>
              </a:ext>
            </a:extLst>
          </p:cNvPr>
          <p:cNvSpPr/>
          <p:nvPr/>
        </p:nvSpPr>
        <p:spPr>
          <a:xfrm>
            <a:off x="3281746"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39" name="Oval 34">
            <a:extLst>
              <a:ext uri="{FF2B5EF4-FFF2-40B4-BE49-F238E27FC236}">
                <a16:creationId xmlns:a16="http://schemas.microsoft.com/office/drawing/2014/main" id="{B13C3D63-DFC5-48DE-B648-36C9864E7D5B}"/>
              </a:ext>
            </a:extLst>
          </p:cNvPr>
          <p:cNvSpPr/>
          <p:nvPr/>
        </p:nvSpPr>
        <p:spPr>
          <a:xfrm>
            <a:off x="3498858"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0" name="Oval 35">
            <a:extLst>
              <a:ext uri="{FF2B5EF4-FFF2-40B4-BE49-F238E27FC236}">
                <a16:creationId xmlns:a16="http://schemas.microsoft.com/office/drawing/2014/main" id="{B9CFE295-E6DC-4A04-AA62-F5D91381E6FF}"/>
              </a:ext>
            </a:extLst>
          </p:cNvPr>
          <p:cNvSpPr/>
          <p:nvPr/>
        </p:nvSpPr>
        <p:spPr>
          <a:xfrm>
            <a:off x="3715970"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1" name="Oval 36">
            <a:extLst>
              <a:ext uri="{FF2B5EF4-FFF2-40B4-BE49-F238E27FC236}">
                <a16:creationId xmlns:a16="http://schemas.microsoft.com/office/drawing/2014/main" id="{9FECBB4F-B57A-4734-953A-53BAA88F3ADA}"/>
              </a:ext>
            </a:extLst>
          </p:cNvPr>
          <p:cNvSpPr/>
          <p:nvPr/>
        </p:nvSpPr>
        <p:spPr>
          <a:xfrm>
            <a:off x="3933082"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2" name="Oval 37">
            <a:extLst>
              <a:ext uri="{FF2B5EF4-FFF2-40B4-BE49-F238E27FC236}">
                <a16:creationId xmlns:a16="http://schemas.microsoft.com/office/drawing/2014/main" id="{2792189D-BEC0-4531-972C-3A1E00179D15}"/>
              </a:ext>
            </a:extLst>
          </p:cNvPr>
          <p:cNvSpPr/>
          <p:nvPr/>
        </p:nvSpPr>
        <p:spPr>
          <a:xfrm>
            <a:off x="4150196" y="3345136"/>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3" name="TextBox 39">
            <a:extLst>
              <a:ext uri="{FF2B5EF4-FFF2-40B4-BE49-F238E27FC236}">
                <a16:creationId xmlns:a16="http://schemas.microsoft.com/office/drawing/2014/main" id="{4A889ED0-4D70-4527-A1CA-8ABAD751A797}"/>
              </a:ext>
            </a:extLst>
          </p:cNvPr>
          <p:cNvSpPr txBox="1"/>
          <p:nvPr/>
        </p:nvSpPr>
        <p:spPr>
          <a:xfrm>
            <a:off x="2026108" y="3258378"/>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70%</a:t>
            </a:r>
          </a:p>
        </p:txBody>
      </p:sp>
      <p:sp>
        <p:nvSpPr>
          <p:cNvPr id="44" name="Rectangle 39">
            <a:extLst>
              <a:ext uri="{FF2B5EF4-FFF2-40B4-BE49-F238E27FC236}">
                <a16:creationId xmlns:a16="http://schemas.microsoft.com/office/drawing/2014/main" id="{0696B95A-3624-4291-894E-EA3AEC9688FD}"/>
              </a:ext>
            </a:extLst>
          </p:cNvPr>
          <p:cNvSpPr/>
          <p:nvPr/>
        </p:nvSpPr>
        <p:spPr>
          <a:xfrm>
            <a:off x="1064329" y="4412656"/>
            <a:ext cx="3297865" cy="1169551"/>
          </a:xfrm>
          <a:prstGeom prst="rect">
            <a:avLst/>
          </a:prstGeom>
          <a:noFill/>
        </p:spPr>
        <p:txBody>
          <a:bodyPr wrap="square">
            <a:spAutoFit/>
          </a:bodyPr>
          <a:lstStyle/>
          <a:p>
            <a:pPr lvl="0" algn="r"/>
            <a:r>
              <a:rPr lang="zh-CN" altLang="en-US" sz="1400" b="1" dirty="0">
                <a:solidFill>
                  <a:srgbClr val="FFFFFF">
                    <a:lumMod val="50000"/>
                  </a:srgbClr>
                </a:solidFill>
                <a:latin typeface="微软雅黑" pitchFamily="34" charset="-122"/>
                <a:ea typeface="微软雅黑" pitchFamily="34" charset="-122"/>
              </a:rPr>
              <a:t>加入标题描述</a:t>
            </a:r>
            <a:endParaRPr lang="en-US" altLang="zh-CN" sz="1400" b="1" dirty="0">
              <a:solidFill>
                <a:srgbClr val="FFFFFF">
                  <a:lumMod val="50000"/>
                </a:srgbClr>
              </a:solidFill>
              <a:latin typeface="微软雅黑" pitchFamily="34" charset="-122"/>
              <a:ea typeface="微软雅黑" pitchFamily="34" charset="-122"/>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45" name="Oval 40">
            <a:extLst>
              <a:ext uri="{FF2B5EF4-FFF2-40B4-BE49-F238E27FC236}">
                <a16:creationId xmlns:a16="http://schemas.microsoft.com/office/drawing/2014/main" id="{7BEA1DC7-C257-4353-917A-5D0A3E01E00C}"/>
              </a:ext>
            </a:extLst>
          </p:cNvPr>
          <p:cNvSpPr/>
          <p:nvPr/>
        </p:nvSpPr>
        <p:spPr>
          <a:xfrm>
            <a:off x="2630410"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6" name="Oval 41">
            <a:extLst>
              <a:ext uri="{FF2B5EF4-FFF2-40B4-BE49-F238E27FC236}">
                <a16:creationId xmlns:a16="http://schemas.microsoft.com/office/drawing/2014/main" id="{5DFF7C35-9CB4-47BE-B389-66920859B6AD}"/>
              </a:ext>
            </a:extLst>
          </p:cNvPr>
          <p:cNvSpPr/>
          <p:nvPr/>
        </p:nvSpPr>
        <p:spPr>
          <a:xfrm>
            <a:off x="2847522"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7" name="Oval 42">
            <a:extLst>
              <a:ext uri="{FF2B5EF4-FFF2-40B4-BE49-F238E27FC236}">
                <a16:creationId xmlns:a16="http://schemas.microsoft.com/office/drawing/2014/main" id="{C22EA97B-7452-4CED-9557-660B24BF7527}"/>
              </a:ext>
            </a:extLst>
          </p:cNvPr>
          <p:cNvSpPr/>
          <p:nvPr/>
        </p:nvSpPr>
        <p:spPr>
          <a:xfrm>
            <a:off x="3064634"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8" name="Oval 43">
            <a:extLst>
              <a:ext uri="{FF2B5EF4-FFF2-40B4-BE49-F238E27FC236}">
                <a16:creationId xmlns:a16="http://schemas.microsoft.com/office/drawing/2014/main" id="{AAD7AA0D-9C82-49CC-8EC4-593BBB823FAC}"/>
              </a:ext>
            </a:extLst>
          </p:cNvPr>
          <p:cNvSpPr/>
          <p:nvPr/>
        </p:nvSpPr>
        <p:spPr>
          <a:xfrm>
            <a:off x="3281746"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49" name="Oval 44">
            <a:extLst>
              <a:ext uri="{FF2B5EF4-FFF2-40B4-BE49-F238E27FC236}">
                <a16:creationId xmlns:a16="http://schemas.microsoft.com/office/drawing/2014/main" id="{9C9F372B-EE0D-45E0-8556-161486B49D80}"/>
              </a:ext>
            </a:extLst>
          </p:cNvPr>
          <p:cNvSpPr/>
          <p:nvPr/>
        </p:nvSpPr>
        <p:spPr>
          <a:xfrm>
            <a:off x="3498858"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50" name="Oval 45">
            <a:extLst>
              <a:ext uri="{FF2B5EF4-FFF2-40B4-BE49-F238E27FC236}">
                <a16:creationId xmlns:a16="http://schemas.microsoft.com/office/drawing/2014/main" id="{BB7B27A6-6755-48C5-BF9F-9542F772A5BD}"/>
              </a:ext>
            </a:extLst>
          </p:cNvPr>
          <p:cNvSpPr/>
          <p:nvPr/>
        </p:nvSpPr>
        <p:spPr>
          <a:xfrm>
            <a:off x="3715970"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51" name="Oval 46">
            <a:extLst>
              <a:ext uri="{FF2B5EF4-FFF2-40B4-BE49-F238E27FC236}">
                <a16:creationId xmlns:a16="http://schemas.microsoft.com/office/drawing/2014/main" id="{E2ECED80-DD8C-435E-A3C0-7A8B0CA408E0}"/>
              </a:ext>
            </a:extLst>
          </p:cNvPr>
          <p:cNvSpPr/>
          <p:nvPr/>
        </p:nvSpPr>
        <p:spPr>
          <a:xfrm>
            <a:off x="3933082"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52" name="Oval 47">
            <a:extLst>
              <a:ext uri="{FF2B5EF4-FFF2-40B4-BE49-F238E27FC236}">
                <a16:creationId xmlns:a16="http://schemas.microsoft.com/office/drawing/2014/main" id="{AF528888-4050-4111-914B-CDABE0EA97D4}"/>
              </a:ext>
            </a:extLst>
          </p:cNvPr>
          <p:cNvSpPr/>
          <p:nvPr/>
        </p:nvSpPr>
        <p:spPr>
          <a:xfrm>
            <a:off x="4150196" y="5572334"/>
            <a:ext cx="118872" cy="118872"/>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endParaRPr>
          </a:p>
        </p:txBody>
      </p:sp>
      <p:sp>
        <p:nvSpPr>
          <p:cNvPr id="53" name="TextBox 49">
            <a:extLst>
              <a:ext uri="{FF2B5EF4-FFF2-40B4-BE49-F238E27FC236}">
                <a16:creationId xmlns:a16="http://schemas.microsoft.com/office/drawing/2014/main" id="{CF14BC64-C80C-42C0-8631-7E489DF24860}"/>
              </a:ext>
            </a:extLst>
          </p:cNvPr>
          <p:cNvSpPr txBox="1"/>
          <p:nvPr/>
        </p:nvSpPr>
        <p:spPr>
          <a:xfrm>
            <a:off x="2026108" y="5485576"/>
            <a:ext cx="543739" cy="307777"/>
          </a:xfrm>
          <a:prstGeom prst="rect">
            <a:avLst/>
          </a:prstGeom>
          <a:noFill/>
        </p:spPr>
        <p:txBody>
          <a:bodyPr wrap="none" rtlCol="0">
            <a:spAutoFit/>
          </a:bodyPr>
          <a:lstStyle/>
          <a:p>
            <a:r>
              <a:rPr lang="en-US" sz="14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30%</a:t>
            </a:r>
          </a:p>
        </p:txBody>
      </p:sp>
    </p:spTree>
    <p:extLst>
      <p:ext uri="{BB962C8B-B14F-4D97-AF65-F5344CB8AC3E}">
        <p14:creationId xmlns:p14="http://schemas.microsoft.com/office/powerpoint/2010/main" val="37285862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1000"/>
                                        <p:tgtEl>
                                          <p:spTgt spid="22"/>
                                        </p:tgtEl>
                                      </p:cBhvr>
                                    </p:animEffect>
                                    <p:anim calcmode="lin" valueType="num">
                                      <p:cBhvr>
                                        <p:cTn id="72" dur="1000" fill="hold"/>
                                        <p:tgtEl>
                                          <p:spTgt spid="22"/>
                                        </p:tgtEl>
                                        <p:attrNameLst>
                                          <p:attrName>ppt_x</p:attrName>
                                        </p:attrNameLst>
                                      </p:cBhvr>
                                      <p:tavLst>
                                        <p:tav tm="0">
                                          <p:val>
                                            <p:strVal val="#ppt_x"/>
                                          </p:val>
                                        </p:tav>
                                        <p:tav tm="100000">
                                          <p:val>
                                            <p:strVal val="#ppt_x"/>
                                          </p:val>
                                        </p:tav>
                                      </p:tavLst>
                                    </p:anim>
                                    <p:anim calcmode="lin" valueType="num">
                                      <p:cBhvr>
                                        <p:cTn id="73" dur="1000" fill="hold"/>
                                        <p:tgtEl>
                                          <p:spTgt spid="22"/>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fade">
                                      <p:cBhvr>
                                        <p:cTn id="81" dur="1000"/>
                                        <p:tgtEl>
                                          <p:spTgt spid="24"/>
                                        </p:tgtEl>
                                      </p:cBhvr>
                                    </p:animEffect>
                                    <p:anim calcmode="lin" valueType="num">
                                      <p:cBhvr>
                                        <p:cTn id="82" dur="1000" fill="hold"/>
                                        <p:tgtEl>
                                          <p:spTgt spid="24"/>
                                        </p:tgtEl>
                                        <p:attrNameLst>
                                          <p:attrName>ppt_x</p:attrName>
                                        </p:attrNameLst>
                                      </p:cBhvr>
                                      <p:tavLst>
                                        <p:tav tm="0">
                                          <p:val>
                                            <p:strVal val="#ppt_x"/>
                                          </p:val>
                                        </p:tav>
                                        <p:tav tm="100000">
                                          <p:val>
                                            <p:strVal val="#ppt_x"/>
                                          </p:val>
                                        </p:tav>
                                      </p:tavLst>
                                    </p:anim>
                                    <p:anim calcmode="lin" valueType="num">
                                      <p:cBhvr>
                                        <p:cTn id="83" dur="1000" fill="hold"/>
                                        <p:tgtEl>
                                          <p:spTgt spid="24"/>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fade">
                                      <p:cBhvr>
                                        <p:cTn id="86" dur="1000"/>
                                        <p:tgtEl>
                                          <p:spTgt spid="25"/>
                                        </p:tgtEl>
                                      </p:cBhvr>
                                    </p:animEffect>
                                    <p:anim calcmode="lin" valueType="num">
                                      <p:cBhvr>
                                        <p:cTn id="87" dur="1000" fill="hold"/>
                                        <p:tgtEl>
                                          <p:spTgt spid="25"/>
                                        </p:tgtEl>
                                        <p:attrNameLst>
                                          <p:attrName>ppt_x</p:attrName>
                                        </p:attrNameLst>
                                      </p:cBhvr>
                                      <p:tavLst>
                                        <p:tav tm="0">
                                          <p:val>
                                            <p:strVal val="#ppt_x"/>
                                          </p:val>
                                        </p:tav>
                                        <p:tav tm="100000">
                                          <p:val>
                                            <p:strVal val="#ppt_x"/>
                                          </p:val>
                                        </p:tav>
                                      </p:tavLst>
                                    </p:anim>
                                    <p:anim calcmode="lin" valueType="num">
                                      <p:cBhvr>
                                        <p:cTn id="88" dur="1000" fill="hold"/>
                                        <p:tgtEl>
                                          <p:spTgt spid="25"/>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1000"/>
                                        <p:tgtEl>
                                          <p:spTgt spid="26"/>
                                        </p:tgtEl>
                                      </p:cBhvr>
                                    </p:animEffect>
                                    <p:anim calcmode="lin" valueType="num">
                                      <p:cBhvr>
                                        <p:cTn id="92" dur="1000" fill="hold"/>
                                        <p:tgtEl>
                                          <p:spTgt spid="26"/>
                                        </p:tgtEl>
                                        <p:attrNameLst>
                                          <p:attrName>ppt_x</p:attrName>
                                        </p:attrNameLst>
                                      </p:cBhvr>
                                      <p:tavLst>
                                        <p:tav tm="0">
                                          <p:val>
                                            <p:strVal val="#ppt_x"/>
                                          </p:val>
                                        </p:tav>
                                        <p:tav tm="100000">
                                          <p:val>
                                            <p:strVal val="#ppt_x"/>
                                          </p:val>
                                        </p:tav>
                                      </p:tavLst>
                                    </p:anim>
                                    <p:anim calcmode="lin" valueType="num">
                                      <p:cBhvr>
                                        <p:cTn id="93" dur="1000" fill="hold"/>
                                        <p:tgtEl>
                                          <p:spTgt spid="2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1000"/>
                                        <p:tgtEl>
                                          <p:spTgt spid="27"/>
                                        </p:tgtEl>
                                      </p:cBhvr>
                                    </p:animEffect>
                                    <p:anim calcmode="lin" valueType="num">
                                      <p:cBhvr>
                                        <p:cTn id="97" dur="1000" fill="hold"/>
                                        <p:tgtEl>
                                          <p:spTgt spid="27"/>
                                        </p:tgtEl>
                                        <p:attrNameLst>
                                          <p:attrName>ppt_x</p:attrName>
                                        </p:attrNameLst>
                                      </p:cBhvr>
                                      <p:tavLst>
                                        <p:tav tm="0">
                                          <p:val>
                                            <p:strVal val="#ppt_x"/>
                                          </p:val>
                                        </p:tav>
                                        <p:tav tm="100000">
                                          <p:val>
                                            <p:strVal val="#ppt_x"/>
                                          </p:val>
                                        </p:tav>
                                      </p:tavLst>
                                    </p:anim>
                                    <p:anim calcmode="lin" valueType="num">
                                      <p:cBhvr>
                                        <p:cTn id="98" dur="1000" fill="hold"/>
                                        <p:tgtEl>
                                          <p:spTgt spid="2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1000"/>
                                        <p:tgtEl>
                                          <p:spTgt spid="28"/>
                                        </p:tgtEl>
                                      </p:cBhvr>
                                    </p:animEffect>
                                    <p:anim calcmode="lin" valueType="num">
                                      <p:cBhvr>
                                        <p:cTn id="102" dur="1000" fill="hold"/>
                                        <p:tgtEl>
                                          <p:spTgt spid="28"/>
                                        </p:tgtEl>
                                        <p:attrNameLst>
                                          <p:attrName>ppt_x</p:attrName>
                                        </p:attrNameLst>
                                      </p:cBhvr>
                                      <p:tavLst>
                                        <p:tav tm="0">
                                          <p:val>
                                            <p:strVal val="#ppt_x"/>
                                          </p:val>
                                        </p:tav>
                                        <p:tav tm="100000">
                                          <p:val>
                                            <p:strVal val="#ppt_x"/>
                                          </p:val>
                                        </p:tav>
                                      </p:tavLst>
                                    </p:anim>
                                    <p:anim calcmode="lin" valueType="num">
                                      <p:cBhvr>
                                        <p:cTn id="103" dur="1000" fill="hold"/>
                                        <p:tgtEl>
                                          <p:spTgt spid="28"/>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9"/>
                                        </p:tgtEl>
                                        <p:attrNameLst>
                                          <p:attrName>style.visibility</p:attrName>
                                        </p:attrNameLst>
                                      </p:cBhvr>
                                      <p:to>
                                        <p:strVal val="visible"/>
                                      </p:to>
                                    </p:set>
                                    <p:animEffect transition="in" filter="fade">
                                      <p:cBhvr>
                                        <p:cTn id="106" dur="1000"/>
                                        <p:tgtEl>
                                          <p:spTgt spid="29"/>
                                        </p:tgtEl>
                                      </p:cBhvr>
                                    </p:animEffect>
                                    <p:anim calcmode="lin" valueType="num">
                                      <p:cBhvr>
                                        <p:cTn id="107" dur="1000" fill="hold"/>
                                        <p:tgtEl>
                                          <p:spTgt spid="29"/>
                                        </p:tgtEl>
                                        <p:attrNameLst>
                                          <p:attrName>ppt_x</p:attrName>
                                        </p:attrNameLst>
                                      </p:cBhvr>
                                      <p:tavLst>
                                        <p:tav tm="0">
                                          <p:val>
                                            <p:strVal val="#ppt_x"/>
                                          </p:val>
                                        </p:tav>
                                        <p:tav tm="100000">
                                          <p:val>
                                            <p:strVal val="#ppt_x"/>
                                          </p:val>
                                        </p:tav>
                                      </p:tavLst>
                                    </p:anim>
                                    <p:anim calcmode="lin" valueType="num">
                                      <p:cBhvr>
                                        <p:cTn id="108" dur="1000" fill="hold"/>
                                        <p:tgtEl>
                                          <p:spTgt spid="29"/>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fade">
                                      <p:cBhvr>
                                        <p:cTn id="111" dur="1000"/>
                                        <p:tgtEl>
                                          <p:spTgt spid="30"/>
                                        </p:tgtEl>
                                      </p:cBhvr>
                                    </p:animEffect>
                                    <p:anim calcmode="lin" valueType="num">
                                      <p:cBhvr>
                                        <p:cTn id="112" dur="1000" fill="hold"/>
                                        <p:tgtEl>
                                          <p:spTgt spid="30"/>
                                        </p:tgtEl>
                                        <p:attrNameLst>
                                          <p:attrName>ppt_x</p:attrName>
                                        </p:attrNameLst>
                                      </p:cBhvr>
                                      <p:tavLst>
                                        <p:tav tm="0">
                                          <p:val>
                                            <p:strVal val="#ppt_x"/>
                                          </p:val>
                                        </p:tav>
                                        <p:tav tm="100000">
                                          <p:val>
                                            <p:strVal val="#ppt_x"/>
                                          </p:val>
                                        </p:tav>
                                      </p:tavLst>
                                    </p:anim>
                                    <p:anim calcmode="lin" valueType="num">
                                      <p:cBhvr>
                                        <p:cTn id="113" dur="1000" fill="hold"/>
                                        <p:tgtEl>
                                          <p:spTgt spid="30"/>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fade">
                                      <p:cBhvr>
                                        <p:cTn id="116" dur="1000"/>
                                        <p:tgtEl>
                                          <p:spTgt spid="31"/>
                                        </p:tgtEl>
                                      </p:cBhvr>
                                    </p:animEffect>
                                    <p:anim calcmode="lin" valueType="num">
                                      <p:cBhvr>
                                        <p:cTn id="117" dur="1000" fill="hold"/>
                                        <p:tgtEl>
                                          <p:spTgt spid="31"/>
                                        </p:tgtEl>
                                        <p:attrNameLst>
                                          <p:attrName>ppt_x</p:attrName>
                                        </p:attrNameLst>
                                      </p:cBhvr>
                                      <p:tavLst>
                                        <p:tav tm="0">
                                          <p:val>
                                            <p:strVal val="#ppt_x"/>
                                          </p:val>
                                        </p:tav>
                                        <p:tav tm="100000">
                                          <p:val>
                                            <p:strVal val="#ppt_x"/>
                                          </p:val>
                                        </p:tav>
                                      </p:tavLst>
                                    </p:anim>
                                    <p:anim calcmode="lin" valueType="num">
                                      <p:cBhvr>
                                        <p:cTn id="118" dur="1000" fill="hold"/>
                                        <p:tgtEl>
                                          <p:spTgt spid="31"/>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2"/>
                                        </p:tgtEl>
                                        <p:attrNameLst>
                                          <p:attrName>style.visibility</p:attrName>
                                        </p:attrNameLst>
                                      </p:cBhvr>
                                      <p:to>
                                        <p:strVal val="visible"/>
                                      </p:to>
                                    </p:set>
                                    <p:animEffect transition="in" filter="fade">
                                      <p:cBhvr>
                                        <p:cTn id="121" dur="1000"/>
                                        <p:tgtEl>
                                          <p:spTgt spid="32"/>
                                        </p:tgtEl>
                                      </p:cBhvr>
                                    </p:animEffect>
                                    <p:anim calcmode="lin" valueType="num">
                                      <p:cBhvr>
                                        <p:cTn id="122" dur="1000" fill="hold"/>
                                        <p:tgtEl>
                                          <p:spTgt spid="32"/>
                                        </p:tgtEl>
                                        <p:attrNameLst>
                                          <p:attrName>ppt_x</p:attrName>
                                        </p:attrNameLst>
                                      </p:cBhvr>
                                      <p:tavLst>
                                        <p:tav tm="0">
                                          <p:val>
                                            <p:strVal val="#ppt_x"/>
                                          </p:val>
                                        </p:tav>
                                        <p:tav tm="100000">
                                          <p:val>
                                            <p:strVal val="#ppt_x"/>
                                          </p:val>
                                        </p:tav>
                                      </p:tavLst>
                                    </p:anim>
                                    <p:anim calcmode="lin" valueType="num">
                                      <p:cBhvr>
                                        <p:cTn id="123" dur="1000" fill="hold"/>
                                        <p:tgtEl>
                                          <p:spTgt spid="32"/>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1000"/>
                                        <p:tgtEl>
                                          <p:spTgt spid="33"/>
                                        </p:tgtEl>
                                      </p:cBhvr>
                                    </p:animEffect>
                                    <p:anim calcmode="lin" valueType="num">
                                      <p:cBhvr>
                                        <p:cTn id="127" dur="1000" fill="hold"/>
                                        <p:tgtEl>
                                          <p:spTgt spid="33"/>
                                        </p:tgtEl>
                                        <p:attrNameLst>
                                          <p:attrName>ppt_x</p:attrName>
                                        </p:attrNameLst>
                                      </p:cBhvr>
                                      <p:tavLst>
                                        <p:tav tm="0">
                                          <p:val>
                                            <p:strVal val="#ppt_x"/>
                                          </p:val>
                                        </p:tav>
                                        <p:tav tm="100000">
                                          <p:val>
                                            <p:strVal val="#ppt_x"/>
                                          </p:val>
                                        </p:tav>
                                      </p:tavLst>
                                    </p:anim>
                                    <p:anim calcmode="lin" valueType="num">
                                      <p:cBhvr>
                                        <p:cTn id="128" dur="1000" fill="hold"/>
                                        <p:tgtEl>
                                          <p:spTgt spid="33"/>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4"/>
                                        </p:tgtEl>
                                        <p:attrNameLst>
                                          <p:attrName>style.visibility</p:attrName>
                                        </p:attrNameLst>
                                      </p:cBhvr>
                                      <p:to>
                                        <p:strVal val="visible"/>
                                      </p:to>
                                    </p:set>
                                    <p:animEffect transition="in" filter="fade">
                                      <p:cBhvr>
                                        <p:cTn id="131" dur="1000"/>
                                        <p:tgtEl>
                                          <p:spTgt spid="34"/>
                                        </p:tgtEl>
                                      </p:cBhvr>
                                    </p:animEffect>
                                    <p:anim calcmode="lin" valueType="num">
                                      <p:cBhvr>
                                        <p:cTn id="132" dur="1000" fill="hold"/>
                                        <p:tgtEl>
                                          <p:spTgt spid="34"/>
                                        </p:tgtEl>
                                        <p:attrNameLst>
                                          <p:attrName>ppt_x</p:attrName>
                                        </p:attrNameLst>
                                      </p:cBhvr>
                                      <p:tavLst>
                                        <p:tav tm="0">
                                          <p:val>
                                            <p:strVal val="#ppt_x"/>
                                          </p:val>
                                        </p:tav>
                                        <p:tav tm="100000">
                                          <p:val>
                                            <p:strVal val="#ppt_x"/>
                                          </p:val>
                                        </p:tav>
                                      </p:tavLst>
                                    </p:anim>
                                    <p:anim calcmode="lin" valueType="num">
                                      <p:cBhvr>
                                        <p:cTn id="133" dur="1000" fill="hold"/>
                                        <p:tgtEl>
                                          <p:spTgt spid="34"/>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5"/>
                                        </p:tgtEl>
                                        <p:attrNameLst>
                                          <p:attrName>style.visibility</p:attrName>
                                        </p:attrNameLst>
                                      </p:cBhvr>
                                      <p:to>
                                        <p:strVal val="visible"/>
                                      </p:to>
                                    </p:set>
                                    <p:animEffect transition="in" filter="fade">
                                      <p:cBhvr>
                                        <p:cTn id="136" dur="1000"/>
                                        <p:tgtEl>
                                          <p:spTgt spid="35"/>
                                        </p:tgtEl>
                                      </p:cBhvr>
                                    </p:animEffect>
                                    <p:anim calcmode="lin" valueType="num">
                                      <p:cBhvr>
                                        <p:cTn id="137" dur="1000" fill="hold"/>
                                        <p:tgtEl>
                                          <p:spTgt spid="35"/>
                                        </p:tgtEl>
                                        <p:attrNameLst>
                                          <p:attrName>ppt_x</p:attrName>
                                        </p:attrNameLst>
                                      </p:cBhvr>
                                      <p:tavLst>
                                        <p:tav tm="0">
                                          <p:val>
                                            <p:strVal val="#ppt_x"/>
                                          </p:val>
                                        </p:tav>
                                        <p:tav tm="100000">
                                          <p:val>
                                            <p:strVal val="#ppt_x"/>
                                          </p:val>
                                        </p:tav>
                                      </p:tavLst>
                                    </p:anim>
                                    <p:anim calcmode="lin" valueType="num">
                                      <p:cBhvr>
                                        <p:cTn id="138" dur="1000" fill="hold"/>
                                        <p:tgtEl>
                                          <p:spTgt spid="35"/>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6"/>
                                        </p:tgtEl>
                                        <p:attrNameLst>
                                          <p:attrName>style.visibility</p:attrName>
                                        </p:attrNameLst>
                                      </p:cBhvr>
                                      <p:to>
                                        <p:strVal val="visible"/>
                                      </p:to>
                                    </p:set>
                                    <p:animEffect transition="in" filter="fade">
                                      <p:cBhvr>
                                        <p:cTn id="141" dur="1000"/>
                                        <p:tgtEl>
                                          <p:spTgt spid="36"/>
                                        </p:tgtEl>
                                      </p:cBhvr>
                                    </p:animEffect>
                                    <p:anim calcmode="lin" valueType="num">
                                      <p:cBhvr>
                                        <p:cTn id="142" dur="1000" fill="hold"/>
                                        <p:tgtEl>
                                          <p:spTgt spid="36"/>
                                        </p:tgtEl>
                                        <p:attrNameLst>
                                          <p:attrName>ppt_x</p:attrName>
                                        </p:attrNameLst>
                                      </p:cBhvr>
                                      <p:tavLst>
                                        <p:tav tm="0">
                                          <p:val>
                                            <p:strVal val="#ppt_x"/>
                                          </p:val>
                                        </p:tav>
                                        <p:tav tm="100000">
                                          <p:val>
                                            <p:strVal val="#ppt_x"/>
                                          </p:val>
                                        </p:tav>
                                      </p:tavLst>
                                    </p:anim>
                                    <p:anim calcmode="lin" valueType="num">
                                      <p:cBhvr>
                                        <p:cTn id="143" dur="1000" fill="hold"/>
                                        <p:tgtEl>
                                          <p:spTgt spid="36"/>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7"/>
                                        </p:tgtEl>
                                        <p:attrNameLst>
                                          <p:attrName>style.visibility</p:attrName>
                                        </p:attrNameLst>
                                      </p:cBhvr>
                                      <p:to>
                                        <p:strVal val="visible"/>
                                      </p:to>
                                    </p:set>
                                    <p:animEffect transition="in" filter="fade">
                                      <p:cBhvr>
                                        <p:cTn id="146" dur="1000"/>
                                        <p:tgtEl>
                                          <p:spTgt spid="37"/>
                                        </p:tgtEl>
                                      </p:cBhvr>
                                    </p:animEffect>
                                    <p:anim calcmode="lin" valueType="num">
                                      <p:cBhvr>
                                        <p:cTn id="147" dur="1000" fill="hold"/>
                                        <p:tgtEl>
                                          <p:spTgt spid="37"/>
                                        </p:tgtEl>
                                        <p:attrNameLst>
                                          <p:attrName>ppt_x</p:attrName>
                                        </p:attrNameLst>
                                      </p:cBhvr>
                                      <p:tavLst>
                                        <p:tav tm="0">
                                          <p:val>
                                            <p:strVal val="#ppt_x"/>
                                          </p:val>
                                        </p:tav>
                                        <p:tav tm="100000">
                                          <p:val>
                                            <p:strVal val="#ppt_x"/>
                                          </p:val>
                                        </p:tav>
                                      </p:tavLst>
                                    </p:anim>
                                    <p:anim calcmode="lin" valueType="num">
                                      <p:cBhvr>
                                        <p:cTn id="148" dur="1000" fill="hold"/>
                                        <p:tgtEl>
                                          <p:spTgt spid="37"/>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8"/>
                                        </p:tgtEl>
                                        <p:attrNameLst>
                                          <p:attrName>style.visibility</p:attrName>
                                        </p:attrNameLst>
                                      </p:cBhvr>
                                      <p:to>
                                        <p:strVal val="visible"/>
                                      </p:to>
                                    </p:set>
                                    <p:animEffect transition="in" filter="fade">
                                      <p:cBhvr>
                                        <p:cTn id="151" dur="1000"/>
                                        <p:tgtEl>
                                          <p:spTgt spid="38"/>
                                        </p:tgtEl>
                                      </p:cBhvr>
                                    </p:animEffect>
                                    <p:anim calcmode="lin" valueType="num">
                                      <p:cBhvr>
                                        <p:cTn id="152" dur="1000" fill="hold"/>
                                        <p:tgtEl>
                                          <p:spTgt spid="38"/>
                                        </p:tgtEl>
                                        <p:attrNameLst>
                                          <p:attrName>ppt_x</p:attrName>
                                        </p:attrNameLst>
                                      </p:cBhvr>
                                      <p:tavLst>
                                        <p:tav tm="0">
                                          <p:val>
                                            <p:strVal val="#ppt_x"/>
                                          </p:val>
                                        </p:tav>
                                        <p:tav tm="100000">
                                          <p:val>
                                            <p:strVal val="#ppt_x"/>
                                          </p:val>
                                        </p:tav>
                                      </p:tavLst>
                                    </p:anim>
                                    <p:anim calcmode="lin" valueType="num">
                                      <p:cBhvr>
                                        <p:cTn id="153" dur="1000" fill="hold"/>
                                        <p:tgtEl>
                                          <p:spTgt spid="38"/>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39"/>
                                        </p:tgtEl>
                                        <p:attrNameLst>
                                          <p:attrName>style.visibility</p:attrName>
                                        </p:attrNameLst>
                                      </p:cBhvr>
                                      <p:to>
                                        <p:strVal val="visible"/>
                                      </p:to>
                                    </p:set>
                                    <p:animEffect transition="in" filter="fade">
                                      <p:cBhvr>
                                        <p:cTn id="156" dur="1000"/>
                                        <p:tgtEl>
                                          <p:spTgt spid="39"/>
                                        </p:tgtEl>
                                      </p:cBhvr>
                                    </p:animEffect>
                                    <p:anim calcmode="lin" valueType="num">
                                      <p:cBhvr>
                                        <p:cTn id="157" dur="1000" fill="hold"/>
                                        <p:tgtEl>
                                          <p:spTgt spid="39"/>
                                        </p:tgtEl>
                                        <p:attrNameLst>
                                          <p:attrName>ppt_x</p:attrName>
                                        </p:attrNameLst>
                                      </p:cBhvr>
                                      <p:tavLst>
                                        <p:tav tm="0">
                                          <p:val>
                                            <p:strVal val="#ppt_x"/>
                                          </p:val>
                                        </p:tav>
                                        <p:tav tm="100000">
                                          <p:val>
                                            <p:strVal val="#ppt_x"/>
                                          </p:val>
                                        </p:tav>
                                      </p:tavLst>
                                    </p:anim>
                                    <p:anim calcmode="lin" valueType="num">
                                      <p:cBhvr>
                                        <p:cTn id="158" dur="1000" fill="hold"/>
                                        <p:tgtEl>
                                          <p:spTgt spid="39"/>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40"/>
                                        </p:tgtEl>
                                        <p:attrNameLst>
                                          <p:attrName>style.visibility</p:attrName>
                                        </p:attrNameLst>
                                      </p:cBhvr>
                                      <p:to>
                                        <p:strVal val="visible"/>
                                      </p:to>
                                    </p:set>
                                    <p:animEffect transition="in" filter="fade">
                                      <p:cBhvr>
                                        <p:cTn id="161" dur="1000"/>
                                        <p:tgtEl>
                                          <p:spTgt spid="40"/>
                                        </p:tgtEl>
                                      </p:cBhvr>
                                    </p:animEffect>
                                    <p:anim calcmode="lin" valueType="num">
                                      <p:cBhvr>
                                        <p:cTn id="162" dur="1000" fill="hold"/>
                                        <p:tgtEl>
                                          <p:spTgt spid="40"/>
                                        </p:tgtEl>
                                        <p:attrNameLst>
                                          <p:attrName>ppt_x</p:attrName>
                                        </p:attrNameLst>
                                      </p:cBhvr>
                                      <p:tavLst>
                                        <p:tav tm="0">
                                          <p:val>
                                            <p:strVal val="#ppt_x"/>
                                          </p:val>
                                        </p:tav>
                                        <p:tav tm="100000">
                                          <p:val>
                                            <p:strVal val="#ppt_x"/>
                                          </p:val>
                                        </p:tav>
                                      </p:tavLst>
                                    </p:anim>
                                    <p:anim calcmode="lin" valueType="num">
                                      <p:cBhvr>
                                        <p:cTn id="163" dur="1000" fill="hold"/>
                                        <p:tgtEl>
                                          <p:spTgt spid="40"/>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41"/>
                                        </p:tgtEl>
                                        <p:attrNameLst>
                                          <p:attrName>style.visibility</p:attrName>
                                        </p:attrNameLst>
                                      </p:cBhvr>
                                      <p:to>
                                        <p:strVal val="visible"/>
                                      </p:to>
                                    </p:set>
                                    <p:animEffect transition="in" filter="fade">
                                      <p:cBhvr>
                                        <p:cTn id="166" dur="1000"/>
                                        <p:tgtEl>
                                          <p:spTgt spid="41"/>
                                        </p:tgtEl>
                                      </p:cBhvr>
                                    </p:animEffect>
                                    <p:anim calcmode="lin" valueType="num">
                                      <p:cBhvr>
                                        <p:cTn id="167" dur="1000" fill="hold"/>
                                        <p:tgtEl>
                                          <p:spTgt spid="41"/>
                                        </p:tgtEl>
                                        <p:attrNameLst>
                                          <p:attrName>ppt_x</p:attrName>
                                        </p:attrNameLst>
                                      </p:cBhvr>
                                      <p:tavLst>
                                        <p:tav tm="0">
                                          <p:val>
                                            <p:strVal val="#ppt_x"/>
                                          </p:val>
                                        </p:tav>
                                        <p:tav tm="100000">
                                          <p:val>
                                            <p:strVal val="#ppt_x"/>
                                          </p:val>
                                        </p:tav>
                                      </p:tavLst>
                                    </p:anim>
                                    <p:anim calcmode="lin" valueType="num">
                                      <p:cBhvr>
                                        <p:cTn id="168" dur="1000" fill="hold"/>
                                        <p:tgtEl>
                                          <p:spTgt spid="41"/>
                                        </p:tgtEl>
                                        <p:attrNameLst>
                                          <p:attrName>ppt_y</p:attrName>
                                        </p:attrNameLst>
                                      </p:cBhvr>
                                      <p:tavLst>
                                        <p:tav tm="0">
                                          <p:val>
                                            <p:strVal val="#ppt_y+.1"/>
                                          </p:val>
                                        </p:tav>
                                        <p:tav tm="100000">
                                          <p:val>
                                            <p:strVal val="#ppt_y"/>
                                          </p:val>
                                        </p:tav>
                                      </p:tavLst>
                                    </p:anim>
                                  </p:childTnLst>
                                </p:cTn>
                              </p:par>
                              <p:par>
                                <p:cTn id="169" presetID="42" presetClass="entr" presetSubtype="0" fill="hold" grpId="0" nodeType="withEffect">
                                  <p:stCondLst>
                                    <p:cond delay="0"/>
                                  </p:stCondLst>
                                  <p:childTnLst>
                                    <p:set>
                                      <p:cBhvr>
                                        <p:cTn id="170" dur="1" fill="hold">
                                          <p:stCondLst>
                                            <p:cond delay="0"/>
                                          </p:stCondLst>
                                        </p:cTn>
                                        <p:tgtEl>
                                          <p:spTgt spid="42"/>
                                        </p:tgtEl>
                                        <p:attrNameLst>
                                          <p:attrName>style.visibility</p:attrName>
                                        </p:attrNameLst>
                                      </p:cBhvr>
                                      <p:to>
                                        <p:strVal val="visible"/>
                                      </p:to>
                                    </p:set>
                                    <p:animEffect transition="in" filter="fade">
                                      <p:cBhvr>
                                        <p:cTn id="171" dur="1000"/>
                                        <p:tgtEl>
                                          <p:spTgt spid="42"/>
                                        </p:tgtEl>
                                      </p:cBhvr>
                                    </p:animEffect>
                                    <p:anim calcmode="lin" valueType="num">
                                      <p:cBhvr>
                                        <p:cTn id="172" dur="1000" fill="hold"/>
                                        <p:tgtEl>
                                          <p:spTgt spid="42"/>
                                        </p:tgtEl>
                                        <p:attrNameLst>
                                          <p:attrName>ppt_x</p:attrName>
                                        </p:attrNameLst>
                                      </p:cBhvr>
                                      <p:tavLst>
                                        <p:tav tm="0">
                                          <p:val>
                                            <p:strVal val="#ppt_x"/>
                                          </p:val>
                                        </p:tav>
                                        <p:tav tm="100000">
                                          <p:val>
                                            <p:strVal val="#ppt_x"/>
                                          </p:val>
                                        </p:tav>
                                      </p:tavLst>
                                    </p:anim>
                                    <p:anim calcmode="lin" valueType="num">
                                      <p:cBhvr>
                                        <p:cTn id="173" dur="1000" fill="hold"/>
                                        <p:tgtEl>
                                          <p:spTgt spid="42"/>
                                        </p:tgtEl>
                                        <p:attrNameLst>
                                          <p:attrName>ppt_y</p:attrName>
                                        </p:attrNameLst>
                                      </p:cBhvr>
                                      <p:tavLst>
                                        <p:tav tm="0">
                                          <p:val>
                                            <p:strVal val="#ppt_y+.1"/>
                                          </p:val>
                                        </p:tav>
                                        <p:tav tm="100000">
                                          <p:val>
                                            <p:strVal val="#ppt_y"/>
                                          </p:val>
                                        </p:tav>
                                      </p:tavLst>
                                    </p:anim>
                                  </p:childTnLst>
                                </p:cTn>
                              </p:par>
                              <p:par>
                                <p:cTn id="174" presetID="42" presetClass="entr" presetSubtype="0" fill="hold" grpId="0" nodeType="withEffect">
                                  <p:stCondLst>
                                    <p:cond delay="0"/>
                                  </p:stCondLst>
                                  <p:childTnLst>
                                    <p:set>
                                      <p:cBhvr>
                                        <p:cTn id="175" dur="1" fill="hold">
                                          <p:stCondLst>
                                            <p:cond delay="0"/>
                                          </p:stCondLst>
                                        </p:cTn>
                                        <p:tgtEl>
                                          <p:spTgt spid="43"/>
                                        </p:tgtEl>
                                        <p:attrNameLst>
                                          <p:attrName>style.visibility</p:attrName>
                                        </p:attrNameLst>
                                      </p:cBhvr>
                                      <p:to>
                                        <p:strVal val="visible"/>
                                      </p:to>
                                    </p:set>
                                    <p:animEffect transition="in" filter="fade">
                                      <p:cBhvr>
                                        <p:cTn id="176" dur="1000"/>
                                        <p:tgtEl>
                                          <p:spTgt spid="43"/>
                                        </p:tgtEl>
                                      </p:cBhvr>
                                    </p:animEffect>
                                    <p:anim calcmode="lin" valueType="num">
                                      <p:cBhvr>
                                        <p:cTn id="177" dur="1000" fill="hold"/>
                                        <p:tgtEl>
                                          <p:spTgt spid="43"/>
                                        </p:tgtEl>
                                        <p:attrNameLst>
                                          <p:attrName>ppt_x</p:attrName>
                                        </p:attrNameLst>
                                      </p:cBhvr>
                                      <p:tavLst>
                                        <p:tav tm="0">
                                          <p:val>
                                            <p:strVal val="#ppt_x"/>
                                          </p:val>
                                        </p:tav>
                                        <p:tav tm="100000">
                                          <p:val>
                                            <p:strVal val="#ppt_x"/>
                                          </p:val>
                                        </p:tav>
                                      </p:tavLst>
                                    </p:anim>
                                    <p:anim calcmode="lin" valueType="num">
                                      <p:cBhvr>
                                        <p:cTn id="178" dur="1000" fill="hold"/>
                                        <p:tgtEl>
                                          <p:spTgt spid="43"/>
                                        </p:tgtEl>
                                        <p:attrNameLst>
                                          <p:attrName>ppt_y</p:attrName>
                                        </p:attrNameLst>
                                      </p:cBhvr>
                                      <p:tavLst>
                                        <p:tav tm="0">
                                          <p:val>
                                            <p:strVal val="#ppt_y+.1"/>
                                          </p:val>
                                        </p:tav>
                                        <p:tav tm="100000">
                                          <p:val>
                                            <p:strVal val="#ppt_y"/>
                                          </p:val>
                                        </p:tav>
                                      </p:tavLst>
                                    </p:anim>
                                  </p:childTnLst>
                                </p:cTn>
                              </p:par>
                              <p:par>
                                <p:cTn id="179" presetID="42" presetClass="entr" presetSubtype="0" fill="hold" grpId="0" nodeType="withEffect">
                                  <p:stCondLst>
                                    <p:cond delay="0"/>
                                  </p:stCondLst>
                                  <p:childTnLst>
                                    <p:set>
                                      <p:cBhvr>
                                        <p:cTn id="180" dur="1" fill="hold">
                                          <p:stCondLst>
                                            <p:cond delay="0"/>
                                          </p:stCondLst>
                                        </p:cTn>
                                        <p:tgtEl>
                                          <p:spTgt spid="44"/>
                                        </p:tgtEl>
                                        <p:attrNameLst>
                                          <p:attrName>style.visibility</p:attrName>
                                        </p:attrNameLst>
                                      </p:cBhvr>
                                      <p:to>
                                        <p:strVal val="visible"/>
                                      </p:to>
                                    </p:set>
                                    <p:animEffect transition="in" filter="fade">
                                      <p:cBhvr>
                                        <p:cTn id="181" dur="1000"/>
                                        <p:tgtEl>
                                          <p:spTgt spid="44"/>
                                        </p:tgtEl>
                                      </p:cBhvr>
                                    </p:animEffect>
                                    <p:anim calcmode="lin" valueType="num">
                                      <p:cBhvr>
                                        <p:cTn id="182" dur="1000" fill="hold"/>
                                        <p:tgtEl>
                                          <p:spTgt spid="44"/>
                                        </p:tgtEl>
                                        <p:attrNameLst>
                                          <p:attrName>ppt_x</p:attrName>
                                        </p:attrNameLst>
                                      </p:cBhvr>
                                      <p:tavLst>
                                        <p:tav tm="0">
                                          <p:val>
                                            <p:strVal val="#ppt_x"/>
                                          </p:val>
                                        </p:tav>
                                        <p:tav tm="100000">
                                          <p:val>
                                            <p:strVal val="#ppt_x"/>
                                          </p:val>
                                        </p:tav>
                                      </p:tavLst>
                                    </p:anim>
                                    <p:anim calcmode="lin" valueType="num">
                                      <p:cBhvr>
                                        <p:cTn id="183" dur="1000" fill="hold"/>
                                        <p:tgtEl>
                                          <p:spTgt spid="44"/>
                                        </p:tgtEl>
                                        <p:attrNameLst>
                                          <p:attrName>ppt_y</p:attrName>
                                        </p:attrNameLst>
                                      </p:cBhvr>
                                      <p:tavLst>
                                        <p:tav tm="0">
                                          <p:val>
                                            <p:strVal val="#ppt_y+.1"/>
                                          </p:val>
                                        </p:tav>
                                        <p:tav tm="100000">
                                          <p:val>
                                            <p:strVal val="#ppt_y"/>
                                          </p:val>
                                        </p:tav>
                                      </p:tavLst>
                                    </p:anim>
                                  </p:childTnLst>
                                </p:cTn>
                              </p:par>
                              <p:par>
                                <p:cTn id="184" presetID="42" presetClass="entr" presetSubtype="0" fill="hold" grpId="0" nodeType="withEffect">
                                  <p:stCondLst>
                                    <p:cond delay="0"/>
                                  </p:stCondLst>
                                  <p:childTnLst>
                                    <p:set>
                                      <p:cBhvr>
                                        <p:cTn id="185" dur="1" fill="hold">
                                          <p:stCondLst>
                                            <p:cond delay="0"/>
                                          </p:stCondLst>
                                        </p:cTn>
                                        <p:tgtEl>
                                          <p:spTgt spid="45"/>
                                        </p:tgtEl>
                                        <p:attrNameLst>
                                          <p:attrName>style.visibility</p:attrName>
                                        </p:attrNameLst>
                                      </p:cBhvr>
                                      <p:to>
                                        <p:strVal val="visible"/>
                                      </p:to>
                                    </p:set>
                                    <p:animEffect transition="in" filter="fade">
                                      <p:cBhvr>
                                        <p:cTn id="186" dur="1000"/>
                                        <p:tgtEl>
                                          <p:spTgt spid="45"/>
                                        </p:tgtEl>
                                      </p:cBhvr>
                                    </p:animEffect>
                                    <p:anim calcmode="lin" valueType="num">
                                      <p:cBhvr>
                                        <p:cTn id="187" dur="1000" fill="hold"/>
                                        <p:tgtEl>
                                          <p:spTgt spid="45"/>
                                        </p:tgtEl>
                                        <p:attrNameLst>
                                          <p:attrName>ppt_x</p:attrName>
                                        </p:attrNameLst>
                                      </p:cBhvr>
                                      <p:tavLst>
                                        <p:tav tm="0">
                                          <p:val>
                                            <p:strVal val="#ppt_x"/>
                                          </p:val>
                                        </p:tav>
                                        <p:tav tm="100000">
                                          <p:val>
                                            <p:strVal val="#ppt_x"/>
                                          </p:val>
                                        </p:tav>
                                      </p:tavLst>
                                    </p:anim>
                                    <p:anim calcmode="lin" valueType="num">
                                      <p:cBhvr>
                                        <p:cTn id="188" dur="1000" fill="hold"/>
                                        <p:tgtEl>
                                          <p:spTgt spid="45"/>
                                        </p:tgtEl>
                                        <p:attrNameLst>
                                          <p:attrName>ppt_y</p:attrName>
                                        </p:attrNameLst>
                                      </p:cBhvr>
                                      <p:tavLst>
                                        <p:tav tm="0">
                                          <p:val>
                                            <p:strVal val="#ppt_y+.1"/>
                                          </p:val>
                                        </p:tav>
                                        <p:tav tm="100000">
                                          <p:val>
                                            <p:strVal val="#ppt_y"/>
                                          </p:val>
                                        </p:tav>
                                      </p:tavLst>
                                    </p:anim>
                                  </p:childTnLst>
                                </p:cTn>
                              </p:par>
                              <p:par>
                                <p:cTn id="189" presetID="42" presetClass="entr" presetSubtype="0" fill="hold" grpId="0" nodeType="withEffect">
                                  <p:stCondLst>
                                    <p:cond delay="0"/>
                                  </p:stCondLst>
                                  <p:childTnLst>
                                    <p:set>
                                      <p:cBhvr>
                                        <p:cTn id="190" dur="1" fill="hold">
                                          <p:stCondLst>
                                            <p:cond delay="0"/>
                                          </p:stCondLst>
                                        </p:cTn>
                                        <p:tgtEl>
                                          <p:spTgt spid="46"/>
                                        </p:tgtEl>
                                        <p:attrNameLst>
                                          <p:attrName>style.visibility</p:attrName>
                                        </p:attrNameLst>
                                      </p:cBhvr>
                                      <p:to>
                                        <p:strVal val="visible"/>
                                      </p:to>
                                    </p:set>
                                    <p:animEffect transition="in" filter="fade">
                                      <p:cBhvr>
                                        <p:cTn id="191" dur="1000"/>
                                        <p:tgtEl>
                                          <p:spTgt spid="46"/>
                                        </p:tgtEl>
                                      </p:cBhvr>
                                    </p:animEffect>
                                    <p:anim calcmode="lin" valueType="num">
                                      <p:cBhvr>
                                        <p:cTn id="192" dur="1000" fill="hold"/>
                                        <p:tgtEl>
                                          <p:spTgt spid="46"/>
                                        </p:tgtEl>
                                        <p:attrNameLst>
                                          <p:attrName>ppt_x</p:attrName>
                                        </p:attrNameLst>
                                      </p:cBhvr>
                                      <p:tavLst>
                                        <p:tav tm="0">
                                          <p:val>
                                            <p:strVal val="#ppt_x"/>
                                          </p:val>
                                        </p:tav>
                                        <p:tav tm="100000">
                                          <p:val>
                                            <p:strVal val="#ppt_x"/>
                                          </p:val>
                                        </p:tav>
                                      </p:tavLst>
                                    </p:anim>
                                    <p:anim calcmode="lin" valueType="num">
                                      <p:cBhvr>
                                        <p:cTn id="193" dur="1000" fill="hold"/>
                                        <p:tgtEl>
                                          <p:spTgt spid="46"/>
                                        </p:tgtEl>
                                        <p:attrNameLst>
                                          <p:attrName>ppt_y</p:attrName>
                                        </p:attrNameLst>
                                      </p:cBhvr>
                                      <p:tavLst>
                                        <p:tav tm="0">
                                          <p:val>
                                            <p:strVal val="#ppt_y+.1"/>
                                          </p:val>
                                        </p:tav>
                                        <p:tav tm="100000">
                                          <p:val>
                                            <p:strVal val="#ppt_y"/>
                                          </p:val>
                                        </p:tav>
                                      </p:tavLst>
                                    </p:anim>
                                  </p:childTnLst>
                                </p:cTn>
                              </p:par>
                              <p:par>
                                <p:cTn id="194" presetID="42" presetClass="entr" presetSubtype="0" fill="hold" grpId="0" nodeType="withEffect">
                                  <p:stCondLst>
                                    <p:cond delay="0"/>
                                  </p:stCondLst>
                                  <p:childTnLst>
                                    <p:set>
                                      <p:cBhvr>
                                        <p:cTn id="195" dur="1" fill="hold">
                                          <p:stCondLst>
                                            <p:cond delay="0"/>
                                          </p:stCondLst>
                                        </p:cTn>
                                        <p:tgtEl>
                                          <p:spTgt spid="47"/>
                                        </p:tgtEl>
                                        <p:attrNameLst>
                                          <p:attrName>style.visibility</p:attrName>
                                        </p:attrNameLst>
                                      </p:cBhvr>
                                      <p:to>
                                        <p:strVal val="visible"/>
                                      </p:to>
                                    </p:set>
                                    <p:animEffect transition="in" filter="fade">
                                      <p:cBhvr>
                                        <p:cTn id="196" dur="1000"/>
                                        <p:tgtEl>
                                          <p:spTgt spid="47"/>
                                        </p:tgtEl>
                                      </p:cBhvr>
                                    </p:animEffect>
                                    <p:anim calcmode="lin" valueType="num">
                                      <p:cBhvr>
                                        <p:cTn id="197" dur="1000" fill="hold"/>
                                        <p:tgtEl>
                                          <p:spTgt spid="47"/>
                                        </p:tgtEl>
                                        <p:attrNameLst>
                                          <p:attrName>ppt_x</p:attrName>
                                        </p:attrNameLst>
                                      </p:cBhvr>
                                      <p:tavLst>
                                        <p:tav tm="0">
                                          <p:val>
                                            <p:strVal val="#ppt_x"/>
                                          </p:val>
                                        </p:tav>
                                        <p:tav tm="100000">
                                          <p:val>
                                            <p:strVal val="#ppt_x"/>
                                          </p:val>
                                        </p:tav>
                                      </p:tavLst>
                                    </p:anim>
                                    <p:anim calcmode="lin" valueType="num">
                                      <p:cBhvr>
                                        <p:cTn id="198" dur="1000" fill="hold"/>
                                        <p:tgtEl>
                                          <p:spTgt spid="47"/>
                                        </p:tgtEl>
                                        <p:attrNameLst>
                                          <p:attrName>ppt_y</p:attrName>
                                        </p:attrNameLst>
                                      </p:cBhvr>
                                      <p:tavLst>
                                        <p:tav tm="0">
                                          <p:val>
                                            <p:strVal val="#ppt_y+.1"/>
                                          </p:val>
                                        </p:tav>
                                        <p:tav tm="100000">
                                          <p:val>
                                            <p:strVal val="#ppt_y"/>
                                          </p:val>
                                        </p:tav>
                                      </p:tavLst>
                                    </p:anim>
                                  </p:childTnLst>
                                </p:cTn>
                              </p:par>
                              <p:par>
                                <p:cTn id="199" presetID="42" presetClass="entr" presetSubtype="0" fill="hold" grpId="0" nodeType="withEffect">
                                  <p:stCondLst>
                                    <p:cond delay="0"/>
                                  </p:stCondLst>
                                  <p:childTnLst>
                                    <p:set>
                                      <p:cBhvr>
                                        <p:cTn id="200" dur="1" fill="hold">
                                          <p:stCondLst>
                                            <p:cond delay="0"/>
                                          </p:stCondLst>
                                        </p:cTn>
                                        <p:tgtEl>
                                          <p:spTgt spid="48"/>
                                        </p:tgtEl>
                                        <p:attrNameLst>
                                          <p:attrName>style.visibility</p:attrName>
                                        </p:attrNameLst>
                                      </p:cBhvr>
                                      <p:to>
                                        <p:strVal val="visible"/>
                                      </p:to>
                                    </p:set>
                                    <p:animEffect transition="in" filter="fade">
                                      <p:cBhvr>
                                        <p:cTn id="201" dur="1000"/>
                                        <p:tgtEl>
                                          <p:spTgt spid="48"/>
                                        </p:tgtEl>
                                      </p:cBhvr>
                                    </p:animEffect>
                                    <p:anim calcmode="lin" valueType="num">
                                      <p:cBhvr>
                                        <p:cTn id="202" dur="1000" fill="hold"/>
                                        <p:tgtEl>
                                          <p:spTgt spid="48"/>
                                        </p:tgtEl>
                                        <p:attrNameLst>
                                          <p:attrName>ppt_x</p:attrName>
                                        </p:attrNameLst>
                                      </p:cBhvr>
                                      <p:tavLst>
                                        <p:tav tm="0">
                                          <p:val>
                                            <p:strVal val="#ppt_x"/>
                                          </p:val>
                                        </p:tav>
                                        <p:tav tm="100000">
                                          <p:val>
                                            <p:strVal val="#ppt_x"/>
                                          </p:val>
                                        </p:tav>
                                      </p:tavLst>
                                    </p:anim>
                                    <p:anim calcmode="lin" valueType="num">
                                      <p:cBhvr>
                                        <p:cTn id="203" dur="1000" fill="hold"/>
                                        <p:tgtEl>
                                          <p:spTgt spid="48"/>
                                        </p:tgtEl>
                                        <p:attrNameLst>
                                          <p:attrName>ppt_y</p:attrName>
                                        </p:attrNameLst>
                                      </p:cBhvr>
                                      <p:tavLst>
                                        <p:tav tm="0">
                                          <p:val>
                                            <p:strVal val="#ppt_y+.1"/>
                                          </p:val>
                                        </p:tav>
                                        <p:tav tm="100000">
                                          <p:val>
                                            <p:strVal val="#ppt_y"/>
                                          </p:val>
                                        </p:tav>
                                      </p:tavLst>
                                    </p:anim>
                                  </p:childTnLst>
                                </p:cTn>
                              </p:par>
                              <p:par>
                                <p:cTn id="204" presetID="42" presetClass="entr" presetSubtype="0" fill="hold" grpId="0" nodeType="withEffect">
                                  <p:stCondLst>
                                    <p:cond delay="0"/>
                                  </p:stCondLst>
                                  <p:childTnLst>
                                    <p:set>
                                      <p:cBhvr>
                                        <p:cTn id="205" dur="1" fill="hold">
                                          <p:stCondLst>
                                            <p:cond delay="0"/>
                                          </p:stCondLst>
                                        </p:cTn>
                                        <p:tgtEl>
                                          <p:spTgt spid="49"/>
                                        </p:tgtEl>
                                        <p:attrNameLst>
                                          <p:attrName>style.visibility</p:attrName>
                                        </p:attrNameLst>
                                      </p:cBhvr>
                                      <p:to>
                                        <p:strVal val="visible"/>
                                      </p:to>
                                    </p:set>
                                    <p:animEffect transition="in" filter="fade">
                                      <p:cBhvr>
                                        <p:cTn id="206" dur="1000"/>
                                        <p:tgtEl>
                                          <p:spTgt spid="49"/>
                                        </p:tgtEl>
                                      </p:cBhvr>
                                    </p:animEffect>
                                    <p:anim calcmode="lin" valueType="num">
                                      <p:cBhvr>
                                        <p:cTn id="207" dur="1000" fill="hold"/>
                                        <p:tgtEl>
                                          <p:spTgt spid="49"/>
                                        </p:tgtEl>
                                        <p:attrNameLst>
                                          <p:attrName>ppt_x</p:attrName>
                                        </p:attrNameLst>
                                      </p:cBhvr>
                                      <p:tavLst>
                                        <p:tav tm="0">
                                          <p:val>
                                            <p:strVal val="#ppt_x"/>
                                          </p:val>
                                        </p:tav>
                                        <p:tav tm="100000">
                                          <p:val>
                                            <p:strVal val="#ppt_x"/>
                                          </p:val>
                                        </p:tav>
                                      </p:tavLst>
                                    </p:anim>
                                    <p:anim calcmode="lin" valueType="num">
                                      <p:cBhvr>
                                        <p:cTn id="208" dur="1000" fill="hold"/>
                                        <p:tgtEl>
                                          <p:spTgt spid="49"/>
                                        </p:tgtEl>
                                        <p:attrNameLst>
                                          <p:attrName>ppt_y</p:attrName>
                                        </p:attrNameLst>
                                      </p:cBhvr>
                                      <p:tavLst>
                                        <p:tav tm="0">
                                          <p:val>
                                            <p:strVal val="#ppt_y+.1"/>
                                          </p:val>
                                        </p:tav>
                                        <p:tav tm="100000">
                                          <p:val>
                                            <p:strVal val="#ppt_y"/>
                                          </p:val>
                                        </p:tav>
                                      </p:tavLst>
                                    </p:anim>
                                  </p:childTnLst>
                                </p:cTn>
                              </p:par>
                              <p:par>
                                <p:cTn id="209" presetID="42" presetClass="entr" presetSubtype="0" fill="hold" grpId="0" nodeType="withEffect">
                                  <p:stCondLst>
                                    <p:cond delay="0"/>
                                  </p:stCondLst>
                                  <p:childTnLst>
                                    <p:set>
                                      <p:cBhvr>
                                        <p:cTn id="210" dur="1" fill="hold">
                                          <p:stCondLst>
                                            <p:cond delay="0"/>
                                          </p:stCondLst>
                                        </p:cTn>
                                        <p:tgtEl>
                                          <p:spTgt spid="50"/>
                                        </p:tgtEl>
                                        <p:attrNameLst>
                                          <p:attrName>style.visibility</p:attrName>
                                        </p:attrNameLst>
                                      </p:cBhvr>
                                      <p:to>
                                        <p:strVal val="visible"/>
                                      </p:to>
                                    </p:set>
                                    <p:animEffect transition="in" filter="fade">
                                      <p:cBhvr>
                                        <p:cTn id="211" dur="1000"/>
                                        <p:tgtEl>
                                          <p:spTgt spid="50"/>
                                        </p:tgtEl>
                                      </p:cBhvr>
                                    </p:animEffect>
                                    <p:anim calcmode="lin" valueType="num">
                                      <p:cBhvr>
                                        <p:cTn id="212" dur="1000" fill="hold"/>
                                        <p:tgtEl>
                                          <p:spTgt spid="50"/>
                                        </p:tgtEl>
                                        <p:attrNameLst>
                                          <p:attrName>ppt_x</p:attrName>
                                        </p:attrNameLst>
                                      </p:cBhvr>
                                      <p:tavLst>
                                        <p:tav tm="0">
                                          <p:val>
                                            <p:strVal val="#ppt_x"/>
                                          </p:val>
                                        </p:tav>
                                        <p:tav tm="100000">
                                          <p:val>
                                            <p:strVal val="#ppt_x"/>
                                          </p:val>
                                        </p:tav>
                                      </p:tavLst>
                                    </p:anim>
                                    <p:anim calcmode="lin" valueType="num">
                                      <p:cBhvr>
                                        <p:cTn id="213" dur="1000" fill="hold"/>
                                        <p:tgtEl>
                                          <p:spTgt spid="50"/>
                                        </p:tgtEl>
                                        <p:attrNameLst>
                                          <p:attrName>ppt_y</p:attrName>
                                        </p:attrNameLst>
                                      </p:cBhvr>
                                      <p:tavLst>
                                        <p:tav tm="0">
                                          <p:val>
                                            <p:strVal val="#ppt_y+.1"/>
                                          </p:val>
                                        </p:tav>
                                        <p:tav tm="100000">
                                          <p:val>
                                            <p:strVal val="#ppt_y"/>
                                          </p:val>
                                        </p:tav>
                                      </p:tavLst>
                                    </p:anim>
                                  </p:childTnLst>
                                </p:cTn>
                              </p:par>
                              <p:par>
                                <p:cTn id="214" presetID="42" presetClass="entr" presetSubtype="0" fill="hold" grpId="0" nodeType="withEffect">
                                  <p:stCondLst>
                                    <p:cond delay="0"/>
                                  </p:stCondLst>
                                  <p:childTnLst>
                                    <p:set>
                                      <p:cBhvr>
                                        <p:cTn id="215" dur="1" fill="hold">
                                          <p:stCondLst>
                                            <p:cond delay="0"/>
                                          </p:stCondLst>
                                        </p:cTn>
                                        <p:tgtEl>
                                          <p:spTgt spid="51"/>
                                        </p:tgtEl>
                                        <p:attrNameLst>
                                          <p:attrName>style.visibility</p:attrName>
                                        </p:attrNameLst>
                                      </p:cBhvr>
                                      <p:to>
                                        <p:strVal val="visible"/>
                                      </p:to>
                                    </p:set>
                                    <p:animEffect transition="in" filter="fade">
                                      <p:cBhvr>
                                        <p:cTn id="216" dur="1000"/>
                                        <p:tgtEl>
                                          <p:spTgt spid="51"/>
                                        </p:tgtEl>
                                      </p:cBhvr>
                                    </p:animEffect>
                                    <p:anim calcmode="lin" valueType="num">
                                      <p:cBhvr>
                                        <p:cTn id="217" dur="1000" fill="hold"/>
                                        <p:tgtEl>
                                          <p:spTgt spid="51"/>
                                        </p:tgtEl>
                                        <p:attrNameLst>
                                          <p:attrName>ppt_x</p:attrName>
                                        </p:attrNameLst>
                                      </p:cBhvr>
                                      <p:tavLst>
                                        <p:tav tm="0">
                                          <p:val>
                                            <p:strVal val="#ppt_x"/>
                                          </p:val>
                                        </p:tav>
                                        <p:tav tm="100000">
                                          <p:val>
                                            <p:strVal val="#ppt_x"/>
                                          </p:val>
                                        </p:tav>
                                      </p:tavLst>
                                    </p:anim>
                                    <p:anim calcmode="lin" valueType="num">
                                      <p:cBhvr>
                                        <p:cTn id="218" dur="1000" fill="hold"/>
                                        <p:tgtEl>
                                          <p:spTgt spid="51"/>
                                        </p:tgtEl>
                                        <p:attrNameLst>
                                          <p:attrName>ppt_y</p:attrName>
                                        </p:attrNameLst>
                                      </p:cBhvr>
                                      <p:tavLst>
                                        <p:tav tm="0">
                                          <p:val>
                                            <p:strVal val="#ppt_y+.1"/>
                                          </p:val>
                                        </p:tav>
                                        <p:tav tm="100000">
                                          <p:val>
                                            <p:strVal val="#ppt_y"/>
                                          </p:val>
                                        </p:tav>
                                      </p:tavLst>
                                    </p:anim>
                                  </p:childTnLst>
                                </p:cTn>
                              </p:par>
                              <p:par>
                                <p:cTn id="219" presetID="42" presetClass="entr" presetSubtype="0" fill="hold" grpId="0" nodeType="withEffect">
                                  <p:stCondLst>
                                    <p:cond delay="0"/>
                                  </p:stCondLst>
                                  <p:childTnLst>
                                    <p:set>
                                      <p:cBhvr>
                                        <p:cTn id="220" dur="1" fill="hold">
                                          <p:stCondLst>
                                            <p:cond delay="0"/>
                                          </p:stCondLst>
                                        </p:cTn>
                                        <p:tgtEl>
                                          <p:spTgt spid="52"/>
                                        </p:tgtEl>
                                        <p:attrNameLst>
                                          <p:attrName>style.visibility</p:attrName>
                                        </p:attrNameLst>
                                      </p:cBhvr>
                                      <p:to>
                                        <p:strVal val="visible"/>
                                      </p:to>
                                    </p:set>
                                    <p:animEffect transition="in" filter="fade">
                                      <p:cBhvr>
                                        <p:cTn id="221" dur="1000"/>
                                        <p:tgtEl>
                                          <p:spTgt spid="52"/>
                                        </p:tgtEl>
                                      </p:cBhvr>
                                    </p:animEffect>
                                    <p:anim calcmode="lin" valueType="num">
                                      <p:cBhvr>
                                        <p:cTn id="222" dur="1000" fill="hold"/>
                                        <p:tgtEl>
                                          <p:spTgt spid="52"/>
                                        </p:tgtEl>
                                        <p:attrNameLst>
                                          <p:attrName>ppt_x</p:attrName>
                                        </p:attrNameLst>
                                      </p:cBhvr>
                                      <p:tavLst>
                                        <p:tav tm="0">
                                          <p:val>
                                            <p:strVal val="#ppt_x"/>
                                          </p:val>
                                        </p:tav>
                                        <p:tav tm="100000">
                                          <p:val>
                                            <p:strVal val="#ppt_x"/>
                                          </p:val>
                                        </p:tav>
                                      </p:tavLst>
                                    </p:anim>
                                    <p:anim calcmode="lin" valueType="num">
                                      <p:cBhvr>
                                        <p:cTn id="223" dur="1000" fill="hold"/>
                                        <p:tgtEl>
                                          <p:spTgt spid="52"/>
                                        </p:tgtEl>
                                        <p:attrNameLst>
                                          <p:attrName>ppt_y</p:attrName>
                                        </p:attrNameLst>
                                      </p:cBhvr>
                                      <p:tavLst>
                                        <p:tav tm="0">
                                          <p:val>
                                            <p:strVal val="#ppt_y+.1"/>
                                          </p:val>
                                        </p:tav>
                                        <p:tav tm="100000">
                                          <p:val>
                                            <p:strVal val="#ppt_y"/>
                                          </p:val>
                                        </p:tav>
                                      </p:tavLst>
                                    </p:anim>
                                  </p:childTnLst>
                                </p:cTn>
                              </p:par>
                              <p:par>
                                <p:cTn id="224" presetID="42" presetClass="entr" presetSubtype="0" fill="hold" grpId="0" nodeType="withEffect">
                                  <p:stCondLst>
                                    <p:cond delay="0"/>
                                  </p:stCondLst>
                                  <p:childTnLst>
                                    <p:set>
                                      <p:cBhvr>
                                        <p:cTn id="225" dur="1" fill="hold">
                                          <p:stCondLst>
                                            <p:cond delay="0"/>
                                          </p:stCondLst>
                                        </p:cTn>
                                        <p:tgtEl>
                                          <p:spTgt spid="53"/>
                                        </p:tgtEl>
                                        <p:attrNameLst>
                                          <p:attrName>style.visibility</p:attrName>
                                        </p:attrNameLst>
                                      </p:cBhvr>
                                      <p:to>
                                        <p:strVal val="visible"/>
                                      </p:to>
                                    </p:set>
                                    <p:animEffect transition="in" filter="fade">
                                      <p:cBhvr>
                                        <p:cTn id="226" dur="1000"/>
                                        <p:tgtEl>
                                          <p:spTgt spid="53"/>
                                        </p:tgtEl>
                                      </p:cBhvr>
                                    </p:animEffect>
                                    <p:anim calcmode="lin" valueType="num">
                                      <p:cBhvr>
                                        <p:cTn id="227" dur="1000" fill="hold"/>
                                        <p:tgtEl>
                                          <p:spTgt spid="53"/>
                                        </p:tgtEl>
                                        <p:attrNameLst>
                                          <p:attrName>ppt_x</p:attrName>
                                        </p:attrNameLst>
                                      </p:cBhvr>
                                      <p:tavLst>
                                        <p:tav tm="0">
                                          <p:val>
                                            <p:strVal val="#ppt_x"/>
                                          </p:val>
                                        </p:tav>
                                        <p:tav tm="100000">
                                          <p:val>
                                            <p:strVal val="#ppt_x"/>
                                          </p:val>
                                        </p:tav>
                                      </p:tavLst>
                                    </p:anim>
                                    <p:anim calcmode="lin" valueType="num">
                                      <p:cBhvr>
                                        <p:cTn id="22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8C55219C-0CCD-4EC4-A547-0D4BC46B887E}"/>
              </a:ext>
            </a:extLst>
          </p:cNvPr>
          <p:cNvGrpSpPr/>
          <p:nvPr/>
        </p:nvGrpSpPr>
        <p:grpSpPr>
          <a:xfrm>
            <a:off x="1639593" y="2289597"/>
            <a:ext cx="8940200" cy="3786118"/>
            <a:chOff x="3955224" y="4624462"/>
            <a:chExt cx="16591413" cy="7026362"/>
          </a:xfrm>
        </p:grpSpPr>
        <p:sp>
          <p:nvSpPr>
            <p:cNvPr id="7" name="Bent Arrow 70">
              <a:extLst>
                <a:ext uri="{FF2B5EF4-FFF2-40B4-BE49-F238E27FC236}">
                  <a16:creationId xmlns:a16="http://schemas.microsoft.com/office/drawing/2014/main" id="{245226DA-23FA-48D9-AAE2-B766F95512AA}"/>
                </a:ext>
              </a:extLst>
            </p:cNvPr>
            <p:cNvSpPr/>
            <p:nvPr/>
          </p:nvSpPr>
          <p:spPr>
            <a:xfrm rot="5400000" flipH="1">
              <a:off x="14538431" y="6921749"/>
              <a:ext cx="1123829" cy="1101471"/>
            </a:xfrm>
            <a:prstGeom prst="bentArrow">
              <a:avLst>
                <a:gd name="adj1" fmla="val 11812"/>
                <a:gd name="adj2" fmla="val 11928"/>
                <a:gd name="adj3" fmla="val 22809"/>
                <a:gd name="adj4" fmla="val 79194"/>
              </a:avLst>
            </a:prstGeom>
            <a:solidFill>
              <a:schemeClr val="bg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3200">
                <a:solidFill>
                  <a:schemeClr val="tx1"/>
                </a:solidFill>
              </a:endParaRPr>
            </a:p>
          </p:txBody>
        </p:sp>
        <p:sp>
          <p:nvSpPr>
            <p:cNvPr id="9" name="Round Diagonal Corner Rectangle 53">
              <a:extLst>
                <a:ext uri="{FF2B5EF4-FFF2-40B4-BE49-F238E27FC236}">
                  <a16:creationId xmlns:a16="http://schemas.microsoft.com/office/drawing/2014/main" id="{9AC4D329-4AF7-4585-B369-4F1552A6F70D}"/>
                </a:ext>
              </a:extLst>
            </p:cNvPr>
            <p:cNvSpPr/>
            <p:nvPr/>
          </p:nvSpPr>
          <p:spPr>
            <a:xfrm>
              <a:off x="5600547" y="4649380"/>
              <a:ext cx="2102572" cy="2103120"/>
            </a:xfrm>
            <a:prstGeom prst="round2DiagRect">
              <a:avLst>
                <a:gd name="adj1" fmla="val 18841"/>
                <a:gd name="adj2" fmla="val 0"/>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10" name="TextBox 9">
              <a:extLst>
                <a:ext uri="{FF2B5EF4-FFF2-40B4-BE49-F238E27FC236}">
                  <a16:creationId xmlns:a16="http://schemas.microsoft.com/office/drawing/2014/main" id="{07ABA0E0-208B-4852-9CEC-9430699564B7}"/>
                </a:ext>
              </a:extLst>
            </p:cNvPr>
            <p:cNvSpPr txBox="1"/>
            <p:nvPr/>
          </p:nvSpPr>
          <p:spPr>
            <a:xfrm>
              <a:off x="5360107" y="5786836"/>
              <a:ext cx="2535894" cy="925242"/>
            </a:xfrm>
            <a:prstGeom prst="rect">
              <a:avLst/>
            </a:prstGeom>
            <a:noFill/>
          </p:spPr>
          <p:txBody>
            <a:bodyPr wrap="none" lIns="219419" tIns="109710" rIns="219419" bIns="109710" rtlCol="0">
              <a:spAutoFit/>
            </a:bodyPr>
            <a:lstStyle/>
            <a:p>
              <a:pPr algn="ctr"/>
              <a:r>
                <a:rPr lang="zh-CN" altLang="en-US" dirty="0">
                  <a:solidFill>
                    <a:schemeClr val="bg1"/>
                  </a:solidFill>
                  <a:latin typeface="Lato Regular"/>
                  <a:ea typeface="Open Sans Light" panose="020B0306030504020204" pitchFamily="34" charset="0"/>
                  <a:cs typeface="Lato Regular"/>
                </a:rPr>
                <a:t>加入标题</a:t>
              </a:r>
              <a:endParaRPr lang="bg-BG" dirty="0">
                <a:solidFill>
                  <a:schemeClr val="bg1"/>
                </a:solidFill>
                <a:latin typeface="Lato Regular"/>
                <a:ea typeface="Open Sans Light" panose="020B0306030504020204" pitchFamily="34" charset="0"/>
                <a:cs typeface="Lato Regular"/>
              </a:endParaRPr>
            </a:p>
          </p:txBody>
        </p:sp>
        <p:sp>
          <p:nvSpPr>
            <p:cNvPr id="14" name="Bent Arrow 89">
              <a:extLst>
                <a:ext uri="{FF2B5EF4-FFF2-40B4-BE49-F238E27FC236}">
                  <a16:creationId xmlns:a16="http://schemas.microsoft.com/office/drawing/2014/main" id="{06EF6ABE-9C50-4F0D-A42D-D0E1D28DB312}"/>
                </a:ext>
              </a:extLst>
            </p:cNvPr>
            <p:cNvSpPr/>
            <p:nvPr/>
          </p:nvSpPr>
          <p:spPr>
            <a:xfrm rot="10800000" flipH="1">
              <a:off x="8795371" y="6910570"/>
              <a:ext cx="1123829" cy="1101471"/>
            </a:xfrm>
            <a:prstGeom prst="bentArrow">
              <a:avLst>
                <a:gd name="adj1" fmla="val 11812"/>
                <a:gd name="adj2" fmla="val 11928"/>
                <a:gd name="adj3" fmla="val 22809"/>
                <a:gd name="adj4" fmla="val 79194"/>
              </a:avLst>
            </a:prstGeom>
            <a:solidFill>
              <a:schemeClr val="bg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3200">
                <a:solidFill>
                  <a:schemeClr val="tx1"/>
                </a:solidFill>
              </a:endParaRPr>
            </a:p>
          </p:txBody>
        </p:sp>
        <p:sp>
          <p:nvSpPr>
            <p:cNvPr id="15" name="Freeform 49">
              <a:extLst>
                <a:ext uri="{FF2B5EF4-FFF2-40B4-BE49-F238E27FC236}">
                  <a16:creationId xmlns:a16="http://schemas.microsoft.com/office/drawing/2014/main" id="{419F8D68-390F-4B7B-9DCB-72EC302F1269}"/>
                </a:ext>
              </a:extLst>
            </p:cNvPr>
            <p:cNvSpPr>
              <a:spLocks noChangeArrowheads="1"/>
            </p:cNvSpPr>
            <p:nvPr/>
          </p:nvSpPr>
          <p:spPr bwMode="auto">
            <a:xfrm>
              <a:off x="6312249" y="5162888"/>
              <a:ext cx="694622" cy="681881"/>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338 h 471"/>
                <a:gd name="T14" fmla="*/ 177 w 479"/>
                <a:gd name="T15" fmla="*/ 338 h 471"/>
                <a:gd name="T16" fmla="*/ 133 w 479"/>
                <a:gd name="T17" fmla="*/ 338 h 471"/>
                <a:gd name="T18" fmla="*/ 133 w 479"/>
                <a:gd name="T19" fmla="*/ 178 h 471"/>
                <a:gd name="T20" fmla="*/ 177 w 479"/>
                <a:gd name="T21" fmla="*/ 178 h 471"/>
                <a:gd name="T22" fmla="*/ 177 w 479"/>
                <a:gd name="T23" fmla="*/ 338 h 471"/>
                <a:gd name="T24" fmla="*/ 159 w 479"/>
                <a:gd name="T25" fmla="*/ 160 h 471"/>
                <a:gd name="T26" fmla="*/ 159 w 479"/>
                <a:gd name="T27" fmla="*/ 160 h 471"/>
                <a:gd name="T28" fmla="*/ 133 w 479"/>
                <a:gd name="T29" fmla="*/ 134 h 471"/>
                <a:gd name="T30" fmla="*/ 159 w 479"/>
                <a:gd name="T31" fmla="*/ 107 h 471"/>
                <a:gd name="T32" fmla="*/ 186 w 479"/>
                <a:gd name="T33" fmla="*/ 134 h 471"/>
                <a:gd name="T34" fmla="*/ 159 w 479"/>
                <a:gd name="T35" fmla="*/ 160 h 471"/>
                <a:gd name="T36" fmla="*/ 354 w 479"/>
                <a:gd name="T37" fmla="*/ 338 h 471"/>
                <a:gd name="T38" fmla="*/ 354 w 479"/>
                <a:gd name="T39" fmla="*/ 338 h 471"/>
                <a:gd name="T40" fmla="*/ 310 w 479"/>
                <a:gd name="T41" fmla="*/ 338 h 471"/>
                <a:gd name="T42" fmla="*/ 310 w 479"/>
                <a:gd name="T43" fmla="*/ 249 h 471"/>
                <a:gd name="T44" fmla="*/ 284 w 479"/>
                <a:gd name="T45" fmla="*/ 213 h 471"/>
                <a:gd name="T46" fmla="*/ 256 w 479"/>
                <a:gd name="T47" fmla="*/ 231 h 471"/>
                <a:gd name="T48" fmla="*/ 256 w 479"/>
                <a:gd name="T49" fmla="*/ 240 h 471"/>
                <a:gd name="T50" fmla="*/ 256 w 479"/>
                <a:gd name="T51" fmla="*/ 338 h 471"/>
                <a:gd name="T52" fmla="*/ 212 w 479"/>
                <a:gd name="T53" fmla="*/ 338 h 471"/>
                <a:gd name="T54" fmla="*/ 212 w 479"/>
                <a:gd name="T55" fmla="*/ 231 h 471"/>
                <a:gd name="T56" fmla="*/ 203 w 479"/>
                <a:gd name="T57" fmla="*/ 178 h 471"/>
                <a:gd name="T58" fmla="*/ 247 w 479"/>
                <a:gd name="T59" fmla="*/ 178 h 471"/>
                <a:gd name="T60" fmla="*/ 247 w 479"/>
                <a:gd name="T61" fmla="*/ 196 h 471"/>
                <a:gd name="T62" fmla="*/ 256 w 479"/>
                <a:gd name="T63" fmla="*/ 196 h 471"/>
                <a:gd name="T64" fmla="*/ 300 w 479"/>
                <a:gd name="T65" fmla="*/ 178 h 471"/>
                <a:gd name="T66" fmla="*/ 354 w 479"/>
                <a:gd name="T67" fmla="*/ 240 h 471"/>
                <a:gd name="T68" fmla="*/ 354 w 479"/>
                <a:gd name="T69"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177" y="338"/>
                  </a:moveTo>
                  <a:lnTo>
                    <a:pt x="177" y="338"/>
                  </a:lnTo>
                  <a:cubicBezTo>
                    <a:pt x="133" y="338"/>
                    <a:pt x="133" y="338"/>
                    <a:pt x="133" y="338"/>
                  </a:cubicBezTo>
                  <a:cubicBezTo>
                    <a:pt x="133" y="178"/>
                    <a:pt x="133" y="178"/>
                    <a:pt x="133" y="178"/>
                  </a:cubicBezTo>
                  <a:cubicBezTo>
                    <a:pt x="177" y="178"/>
                    <a:pt x="177" y="178"/>
                    <a:pt x="177" y="178"/>
                  </a:cubicBezTo>
                  <a:lnTo>
                    <a:pt x="177" y="338"/>
                  </a:lnTo>
                  <a:close/>
                  <a:moveTo>
                    <a:pt x="159" y="160"/>
                  </a:moveTo>
                  <a:lnTo>
                    <a:pt x="159" y="160"/>
                  </a:lnTo>
                  <a:cubicBezTo>
                    <a:pt x="141" y="160"/>
                    <a:pt x="133" y="151"/>
                    <a:pt x="133" y="134"/>
                  </a:cubicBezTo>
                  <a:cubicBezTo>
                    <a:pt x="133" y="125"/>
                    <a:pt x="141" y="107"/>
                    <a:pt x="159" y="107"/>
                  </a:cubicBezTo>
                  <a:cubicBezTo>
                    <a:pt x="168" y="107"/>
                    <a:pt x="177" y="125"/>
                    <a:pt x="186" y="134"/>
                  </a:cubicBezTo>
                  <a:cubicBezTo>
                    <a:pt x="186" y="151"/>
                    <a:pt x="168" y="160"/>
                    <a:pt x="159" y="160"/>
                  </a:cubicBezTo>
                  <a:close/>
                  <a:moveTo>
                    <a:pt x="354" y="338"/>
                  </a:moveTo>
                  <a:lnTo>
                    <a:pt x="354" y="338"/>
                  </a:lnTo>
                  <a:cubicBezTo>
                    <a:pt x="310" y="338"/>
                    <a:pt x="310" y="338"/>
                    <a:pt x="310" y="338"/>
                  </a:cubicBezTo>
                  <a:cubicBezTo>
                    <a:pt x="310" y="249"/>
                    <a:pt x="310" y="249"/>
                    <a:pt x="310" y="249"/>
                  </a:cubicBezTo>
                  <a:cubicBezTo>
                    <a:pt x="310" y="231"/>
                    <a:pt x="300" y="213"/>
                    <a:pt x="284" y="213"/>
                  </a:cubicBezTo>
                  <a:cubicBezTo>
                    <a:pt x="275" y="213"/>
                    <a:pt x="265" y="222"/>
                    <a:pt x="256" y="231"/>
                  </a:cubicBezTo>
                  <a:lnTo>
                    <a:pt x="256" y="240"/>
                  </a:lnTo>
                  <a:cubicBezTo>
                    <a:pt x="256" y="338"/>
                    <a:pt x="256" y="338"/>
                    <a:pt x="256" y="338"/>
                  </a:cubicBezTo>
                  <a:cubicBezTo>
                    <a:pt x="212" y="338"/>
                    <a:pt x="212" y="338"/>
                    <a:pt x="212" y="338"/>
                  </a:cubicBezTo>
                  <a:cubicBezTo>
                    <a:pt x="212" y="231"/>
                    <a:pt x="212" y="231"/>
                    <a:pt x="212" y="231"/>
                  </a:cubicBezTo>
                  <a:cubicBezTo>
                    <a:pt x="212" y="205"/>
                    <a:pt x="212" y="196"/>
                    <a:pt x="203" y="178"/>
                  </a:cubicBezTo>
                  <a:cubicBezTo>
                    <a:pt x="247" y="178"/>
                    <a:pt x="247" y="178"/>
                    <a:pt x="247" y="178"/>
                  </a:cubicBezTo>
                  <a:cubicBezTo>
                    <a:pt x="247" y="196"/>
                    <a:pt x="247" y="196"/>
                    <a:pt x="247" y="196"/>
                  </a:cubicBezTo>
                  <a:cubicBezTo>
                    <a:pt x="256" y="196"/>
                    <a:pt x="256" y="196"/>
                    <a:pt x="256" y="196"/>
                  </a:cubicBezTo>
                  <a:cubicBezTo>
                    <a:pt x="256" y="187"/>
                    <a:pt x="275" y="178"/>
                    <a:pt x="300" y="178"/>
                  </a:cubicBezTo>
                  <a:cubicBezTo>
                    <a:pt x="337" y="178"/>
                    <a:pt x="354" y="196"/>
                    <a:pt x="354" y="240"/>
                  </a:cubicBezTo>
                  <a:lnTo>
                    <a:pt x="354" y="338"/>
                  </a:lnTo>
                  <a:close/>
                </a:path>
              </a:pathLst>
            </a:custGeom>
            <a:solidFill>
              <a:schemeClr val="bg1"/>
            </a:solidFill>
            <a:ln>
              <a:noFill/>
            </a:ln>
            <a:effectLst/>
            <a:extLst/>
          </p:spPr>
          <p:txBody>
            <a:bodyPr wrap="none" anchor="ctr"/>
            <a:lstStyle/>
            <a:p>
              <a:endParaRPr lang="en-US" sz="1100" dirty="0"/>
            </a:p>
          </p:txBody>
        </p:sp>
        <p:grpSp>
          <p:nvGrpSpPr>
            <p:cNvPr id="16" name="Group 1">
              <a:extLst>
                <a:ext uri="{FF2B5EF4-FFF2-40B4-BE49-F238E27FC236}">
                  <a16:creationId xmlns:a16="http://schemas.microsoft.com/office/drawing/2014/main" id="{C7E647E2-7F8C-473A-82D4-E17CCBE3C203}"/>
                </a:ext>
              </a:extLst>
            </p:cNvPr>
            <p:cNvGrpSpPr/>
            <p:nvPr/>
          </p:nvGrpSpPr>
          <p:grpSpPr>
            <a:xfrm>
              <a:off x="7610505" y="4649380"/>
              <a:ext cx="2535895" cy="2103120"/>
              <a:chOff x="7610505" y="4649380"/>
              <a:chExt cx="2535895" cy="2103120"/>
            </a:xfrm>
          </p:grpSpPr>
          <p:sp>
            <p:nvSpPr>
              <p:cNvPr id="34" name="Round Diagonal Corner Rectangle 52">
                <a:extLst>
                  <a:ext uri="{FF2B5EF4-FFF2-40B4-BE49-F238E27FC236}">
                    <a16:creationId xmlns:a16="http://schemas.microsoft.com/office/drawing/2014/main" id="{A294971F-C459-4450-908E-F69C1741DFEB}"/>
                  </a:ext>
                </a:extLst>
              </p:cNvPr>
              <p:cNvSpPr/>
              <p:nvPr/>
            </p:nvSpPr>
            <p:spPr>
              <a:xfrm rot="5400000">
                <a:off x="7817116" y="4649654"/>
                <a:ext cx="2103120" cy="2102572"/>
              </a:xfrm>
              <a:prstGeom prst="round2DiagRect">
                <a:avLst>
                  <a:gd name="adj1" fmla="val 18841"/>
                  <a:gd name="adj2" fmla="val 0"/>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35" name="TextBox 14">
                <a:extLst>
                  <a:ext uri="{FF2B5EF4-FFF2-40B4-BE49-F238E27FC236}">
                    <a16:creationId xmlns:a16="http://schemas.microsoft.com/office/drawing/2014/main" id="{CB03CB0D-4FF7-410F-B698-9F820E49B589}"/>
                  </a:ext>
                </a:extLst>
              </p:cNvPr>
              <p:cNvSpPr txBox="1"/>
              <p:nvPr/>
            </p:nvSpPr>
            <p:spPr>
              <a:xfrm>
                <a:off x="7610505" y="5786836"/>
                <a:ext cx="2535895" cy="925243"/>
              </a:xfrm>
              <a:prstGeom prst="rect">
                <a:avLst/>
              </a:prstGeom>
              <a:noFill/>
            </p:spPr>
            <p:txBody>
              <a:bodyPr wrap="none" lIns="219419" tIns="109710" rIns="219419" bIns="109710" rtlCol="0">
                <a:spAutoFit/>
              </a:bodyPr>
              <a:lstStyle/>
              <a:p>
                <a:pPr algn="ctr"/>
                <a:r>
                  <a:rPr lang="zh-CN" altLang="en-US" dirty="0">
                    <a:solidFill>
                      <a:schemeClr val="bg1"/>
                    </a:solidFill>
                    <a:latin typeface="Lato Regular"/>
                    <a:ea typeface="Open Sans Light" panose="020B0306030504020204" pitchFamily="34" charset="0"/>
                    <a:cs typeface="Lato Regular"/>
                  </a:rPr>
                  <a:t>加入标题</a:t>
                </a:r>
                <a:endParaRPr lang="bg-BG" altLang="zh-CN" dirty="0">
                  <a:solidFill>
                    <a:schemeClr val="bg1"/>
                  </a:solidFill>
                  <a:latin typeface="Lato Regular"/>
                  <a:ea typeface="Open Sans Light" panose="020B0306030504020204" pitchFamily="34" charset="0"/>
                  <a:cs typeface="Lato Regular"/>
                </a:endParaRPr>
              </a:p>
            </p:txBody>
          </p:sp>
          <p:sp>
            <p:nvSpPr>
              <p:cNvPr id="36" name="Freeform 86">
                <a:extLst>
                  <a:ext uri="{FF2B5EF4-FFF2-40B4-BE49-F238E27FC236}">
                    <a16:creationId xmlns:a16="http://schemas.microsoft.com/office/drawing/2014/main" id="{38AC97E6-E8B9-43AB-AB06-55A04AA0C4E1}"/>
                  </a:ext>
                </a:extLst>
              </p:cNvPr>
              <p:cNvSpPr>
                <a:spLocks noChangeArrowheads="1"/>
              </p:cNvSpPr>
              <p:nvPr/>
            </p:nvSpPr>
            <p:spPr bwMode="auto">
              <a:xfrm>
                <a:off x="850219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a:extLst/>
            </p:spPr>
            <p:txBody>
              <a:bodyPr wrap="none" anchor="ctr"/>
              <a:lstStyle/>
              <a:p>
                <a:endParaRPr lang="en-US" sz="1100" dirty="0"/>
              </a:p>
            </p:txBody>
          </p:sp>
        </p:grpSp>
        <p:grpSp>
          <p:nvGrpSpPr>
            <p:cNvPr id="17" name="Group 6">
              <a:extLst>
                <a:ext uri="{FF2B5EF4-FFF2-40B4-BE49-F238E27FC236}">
                  <a16:creationId xmlns:a16="http://schemas.microsoft.com/office/drawing/2014/main" id="{F29D0BBE-DEEB-42C0-B35C-6FD28D696129}"/>
                </a:ext>
              </a:extLst>
            </p:cNvPr>
            <p:cNvGrpSpPr/>
            <p:nvPr/>
          </p:nvGrpSpPr>
          <p:grpSpPr>
            <a:xfrm>
              <a:off x="16433585" y="4627100"/>
              <a:ext cx="2535895" cy="2103120"/>
              <a:chOff x="16433585" y="4627100"/>
              <a:chExt cx="2535895" cy="2103120"/>
            </a:xfrm>
          </p:grpSpPr>
          <p:sp>
            <p:nvSpPr>
              <p:cNvPr id="31" name="Round Diagonal Corner Rectangle 100">
                <a:extLst>
                  <a:ext uri="{FF2B5EF4-FFF2-40B4-BE49-F238E27FC236}">
                    <a16:creationId xmlns:a16="http://schemas.microsoft.com/office/drawing/2014/main" id="{56FFD970-7185-4494-B06D-F6BCDD5271A2}"/>
                  </a:ext>
                </a:extLst>
              </p:cNvPr>
              <p:cNvSpPr/>
              <p:nvPr/>
            </p:nvSpPr>
            <p:spPr>
              <a:xfrm rot="5400000">
                <a:off x="16640196" y="4627374"/>
                <a:ext cx="2103120" cy="2102572"/>
              </a:xfrm>
              <a:prstGeom prst="round2DiagRect">
                <a:avLst>
                  <a:gd name="adj1" fmla="val 18841"/>
                  <a:gd name="adj2" fmla="val 0"/>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32" name="TextBox 18">
                <a:extLst>
                  <a:ext uri="{FF2B5EF4-FFF2-40B4-BE49-F238E27FC236}">
                    <a16:creationId xmlns:a16="http://schemas.microsoft.com/office/drawing/2014/main" id="{43A03F84-120E-44B4-9C34-E823B39D5FFA}"/>
                  </a:ext>
                </a:extLst>
              </p:cNvPr>
              <p:cNvSpPr txBox="1"/>
              <p:nvPr/>
            </p:nvSpPr>
            <p:spPr>
              <a:xfrm>
                <a:off x="16433585" y="5786835"/>
                <a:ext cx="2535895" cy="925243"/>
              </a:xfrm>
              <a:prstGeom prst="rect">
                <a:avLst/>
              </a:prstGeom>
              <a:noFill/>
            </p:spPr>
            <p:txBody>
              <a:bodyPr wrap="none" lIns="219419" tIns="109710" rIns="219419" bIns="109710" rtlCol="0">
                <a:spAutoFit/>
              </a:bodyPr>
              <a:lstStyle/>
              <a:p>
                <a:pPr algn="ctr"/>
                <a:r>
                  <a:rPr lang="zh-CN" altLang="en-US" dirty="0">
                    <a:solidFill>
                      <a:schemeClr val="bg1"/>
                    </a:solidFill>
                    <a:latin typeface="Lato Regular"/>
                    <a:ea typeface="Open Sans Light" panose="020B0306030504020204" pitchFamily="34" charset="0"/>
                    <a:cs typeface="Lato Regular"/>
                  </a:rPr>
                  <a:t>加入标题</a:t>
                </a:r>
                <a:endParaRPr lang="bg-BG" altLang="zh-CN" dirty="0">
                  <a:solidFill>
                    <a:schemeClr val="bg1"/>
                  </a:solidFill>
                  <a:latin typeface="Lato Regular"/>
                  <a:ea typeface="Open Sans Light" panose="020B0306030504020204" pitchFamily="34" charset="0"/>
                  <a:cs typeface="Lato Regular"/>
                </a:endParaRPr>
              </a:p>
            </p:txBody>
          </p:sp>
          <p:sp>
            <p:nvSpPr>
              <p:cNvPr id="33" name="Freeform 86">
                <a:extLst>
                  <a:ext uri="{FF2B5EF4-FFF2-40B4-BE49-F238E27FC236}">
                    <a16:creationId xmlns:a16="http://schemas.microsoft.com/office/drawing/2014/main" id="{5F2042D0-CC28-477B-BEE9-A67776AE1D80}"/>
                  </a:ext>
                </a:extLst>
              </p:cNvPr>
              <p:cNvSpPr>
                <a:spLocks noChangeArrowheads="1"/>
              </p:cNvSpPr>
              <p:nvPr/>
            </p:nvSpPr>
            <p:spPr bwMode="auto">
              <a:xfrm>
                <a:off x="1732527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a:extLst/>
            </p:spPr>
            <p:txBody>
              <a:bodyPr wrap="none" anchor="ctr"/>
              <a:lstStyle/>
              <a:p>
                <a:endParaRPr lang="en-US" sz="1100" dirty="0"/>
              </a:p>
            </p:txBody>
          </p:sp>
        </p:grpSp>
        <p:grpSp>
          <p:nvGrpSpPr>
            <p:cNvPr id="18" name="Group 5">
              <a:extLst>
                <a:ext uri="{FF2B5EF4-FFF2-40B4-BE49-F238E27FC236}">
                  <a16:creationId xmlns:a16="http://schemas.microsoft.com/office/drawing/2014/main" id="{D880A500-558E-4C4C-A3DB-5CCB95476EBF}"/>
                </a:ext>
              </a:extLst>
            </p:cNvPr>
            <p:cNvGrpSpPr/>
            <p:nvPr/>
          </p:nvGrpSpPr>
          <p:grpSpPr>
            <a:xfrm>
              <a:off x="14237355" y="4624462"/>
              <a:ext cx="2535895" cy="2103120"/>
              <a:chOff x="14237355" y="4624462"/>
              <a:chExt cx="2535895" cy="2103120"/>
            </a:xfrm>
          </p:grpSpPr>
          <p:sp>
            <p:nvSpPr>
              <p:cNvPr id="28" name="Round Diagonal Corner Rectangle 44">
                <a:extLst>
                  <a:ext uri="{FF2B5EF4-FFF2-40B4-BE49-F238E27FC236}">
                    <a16:creationId xmlns:a16="http://schemas.microsoft.com/office/drawing/2014/main" id="{6EBE8913-A3BF-4B06-8FF4-C0CAD08832AA}"/>
                  </a:ext>
                </a:extLst>
              </p:cNvPr>
              <p:cNvSpPr/>
              <p:nvPr/>
            </p:nvSpPr>
            <p:spPr>
              <a:xfrm>
                <a:off x="14444272" y="4624462"/>
                <a:ext cx="2102572" cy="2103120"/>
              </a:xfrm>
              <a:prstGeom prst="round2DiagRect">
                <a:avLst>
                  <a:gd name="adj1" fmla="val 18841"/>
                  <a:gd name="adj2" fmla="val 0"/>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29" name="TextBox 22">
                <a:extLst>
                  <a:ext uri="{FF2B5EF4-FFF2-40B4-BE49-F238E27FC236}">
                    <a16:creationId xmlns:a16="http://schemas.microsoft.com/office/drawing/2014/main" id="{A4BB5E08-9082-4B54-B9E4-B627F848E817}"/>
                  </a:ext>
                </a:extLst>
              </p:cNvPr>
              <p:cNvSpPr txBox="1"/>
              <p:nvPr/>
            </p:nvSpPr>
            <p:spPr>
              <a:xfrm>
                <a:off x="14237355" y="5778210"/>
                <a:ext cx="2535895" cy="925243"/>
              </a:xfrm>
              <a:prstGeom prst="rect">
                <a:avLst/>
              </a:prstGeom>
              <a:noFill/>
            </p:spPr>
            <p:txBody>
              <a:bodyPr wrap="none" lIns="219419" tIns="109710" rIns="219419" bIns="109710" rtlCol="0">
                <a:spAutoFit/>
              </a:bodyPr>
              <a:lstStyle/>
              <a:p>
                <a:pPr algn="ctr"/>
                <a:r>
                  <a:rPr lang="zh-CN" altLang="en-US" dirty="0">
                    <a:solidFill>
                      <a:schemeClr val="bg1"/>
                    </a:solidFill>
                    <a:latin typeface="Lato Regular"/>
                    <a:ea typeface="Open Sans Light" panose="020B0306030504020204" pitchFamily="34" charset="0"/>
                    <a:cs typeface="Lato Regular"/>
                  </a:rPr>
                  <a:t>加入标题</a:t>
                </a:r>
                <a:endParaRPr lang="bg-BG" altLang="zh-CN" dirty="0">
                  <a:solidFill>
                    <a:schemeClr val="bg1"/>
                  </a:solidFill>
                  <a:latin typeface="Lato Regular"/>
                  <a:ea typeface="Open Sans Light" panose="020B0306030504020204" pitchFamily="34" charset="0"/>
                  <a:cs typeface="Lato Regular"/>
                </a:endParaRPr>
              </a:p>
            </p:txBody>
          </p:sp>
          <p:sp>
            <p:nvSpPr>
              <p:cNvPr id="30" name="Freeform 78">
                <a:extLst>
                  <a:ext uri="{FF2B5EF4-FFF2-40B4-BE49-F238E27FC236}">
                    <a16:creationId xmlns:a16="http://schemas.microsoft.com/office/drawing/2014/main" id="{26C81098-20EA-4063-9594-3793C9C46E55}"/>
                  </a:ext>
                </a:extLst>
              </p:cNvPr>
              <p:cNvSpPr>
                <a:spLocks noChangeArrowheads="1"/>
              </p:cNvSpPr>
              <p:nvPr/>
            </p:nvSpPr>
            <p:spPr bwMode="auto">
              <a:xfrm>
                <a:off x="15189499" y="5162893"/>
                <a:ext cx="694622" cy="681876"/>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bg1"/>
              </a:solidFill>
              <a:ln>
                <a:noFill/>
              </a:ln>
              <a:effectLst/>
              <a:extLst/>
            </p:spPr>
            <p:txBody>
              <a:bodyPr wrap="none" anchor="ctr"/>
              <a:lstStyle/>
              <a:p>
                <a:endParaRPr lang="en-US" sz="1100" dirty="0"/>
              </a:p>
            </p:txBody>
          </p:sp>
        </p:grpSp>
        <p:grpSp>
          <p:nvGrpSpPr>
            <p:cNvPr id="19" name="Group 3">
              <a:extLst>
                <a:ext uri="{FF2B5EF4-FFF2-40B4-BE49-F238E27FC236}">
                  <a16:creationId xmlns:a16="http://schemas.microsoft.com/office/drawing/2014/main" id="{3D0CE539-B92C-4782-B739-7AB53730DDCD}"/>
                </a:ext>
              </a:extLst>
            </p:cNvPr>
            <p:cNvGrpSpPr/>
            <p:nvPr/>
          </p:nvGrpSpPr>
          <p:grpSpPr>
            <a:xfrm>
              <a:off x="9777006" y="6752500"/>
              <a:ext cx="2535895" cy="2103120"/>
              <a:chOff x="9777006" y="6752500"/>
              <a:chExt cx="2535895" cy="2103120"/>
            </a:xfrm>
          </p:grpSpPr>
          <p:sp>
            <p:nvSpPr>
              <p:cNvPr id="25" name="Round Diagonal Corner Rectangle 54">
                <a:extLst>
                  <a:ext uri="{FF2B5EF4-FFF2-40B4-BE49-F238E27FC236}">
                    <a16:creationId xmlns:a16="http://schemas.microsoft.com/office/drawing/2014/main" id="{131EEE0F-2C1B-40CC-BF87-28CAD544A838}"/>
                  </a:ext>
                </a:extLst>
              </p:cNvPr>
              <p:cNvSpPr/>
              <p:nvPr/>
            </p:nvSpPr>
            <p:spPr>
              <a:xfrm>
                <a:off x="10013458" y="6752500"/>
                <a:ext cx="2102572" cy="2103120"/>
              </a:xfrm>
              <a:prstGeom prst="round2DiagRect">
                <a:avLst>
                  <a:gd name="adj1" fmla="val 18841"/>
                  <a:gd name="adj2" fmla="val 0"/>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26" name="TextBox 26">
                <a:extLst>
                  <a:ext uri="{FF2B5EF4-FFF2-40B4-BE49-F238E27FC236}">
                    <a16:creationId xmlns:a16="http://schemas.microsoft.com/office/drawing/2014/main" id="{62719F0D-9829-4F02-A1FD-2507B2EE63AB}"/>
                  </a:ext>
                </a:extLst>
              </p:cNvPr>
              <p:cNvSpPr txBox="1"/>
              <p:nvPr/>
            </p:nvSpPr>
            <p:spPr>
              <a:xfrm>
                <a:off x="9777006" y="7858854"/>
                <a:ext cx="2535895" cy="925243"/>
              </a:xfrm>
              <a:prstGeom prst="rect">
                <a:avLst/>
              </a:prstGeom>
              <a:noFill/>
            </p:spPr>
            <p:txBody>
              <a:bodyPr wrap="none" lIns="219419" tIns="109710" rIns="219419" bIns="109710" rtlCol="0">
                <a:spAutoFit/>
              </a:bodyPr>
              <a:lstStyle/>
              <a:p>
                <a:pPr algn="ctr"/>
                <a:r>
                  <a:rPr lang="zh-CN" altLang="en-US" dirty="0">
                    <a:solidFill>
                      <a:schemeClr val="bg1"/>
                    </a:solidFill>
                    <a:latin typeface="Lato Regular"/>
                    <a:ea typeface="Open Sans Light" panose="020B0306030504020204" pitchFamily="34" charset="0"/>
                    <a:cs typeface="Lato Regular"/>
                  </a:rPr>
                  <a:t>加入标题</a:t>
                </a:r>
                <a:endParaRPr lang="bg-BG" altLang="zh-CN" dirty="0">
                  <a:solidFill>
                    <a:schemeClr val="bg1"/>
                  </a:solidFill>
                  <a:latin typeface="Lato Regular"/>
                  <a:ea typeface="Open Sans Light" panose="020B0306030504020204" pitchFamily="34" charset="0"/>
                  <a:cs typeface="Lato Regular"/>
                </a:endParaRPr>
              </a:p>
            </p:txBody>
          </p:sp>
          <p:sp>
            <p:nvSpPr>
              <p:cNvPr id="27" name="Freeform 79">
                <a:extLst>
                  <a:ext uri="{FF2B5EF4-FFF2-40B4-BE49-F238E27FC236}">
                    <a16:creationId xmlns:a16="http://schemas.microsoft.com/office/drawing/2014/main" id="{D0A12931-7228-496F-A654-E7FFD1811A98}"/>
                  </a:ext>
                </a:extLst>
              </p:cNvPr>
              <p:cNvSpPr>
                <a:spLocks noChangeArrowheads="1"/>
              </p:cNvSpPr>
              <p:nvPr/>
            </p:nvSpPr>
            <p:spPr bwMode="auto">
              <a:xfrm>
                <a:off x="10715993" y="7234910"/>
                <a:ext cx="694625" cy="681876"/>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bg1"/>
              </a:solidFill>
              <a:ln>
                <a:noFill/>
              </a:ln>
              <a:effectLst/>
              <a:extLst/>
            </p:spPr>
            <p:txBody>
              <a:bodyPr wrap="none" anchor="ctr"/>
              <a:lstStyle/>
              <a:p>
                <a:endParaRPr lang="en-US" sz="1100" dirty="0"/>
              </a:p>
            </p:txBody>
          </p:sp>
        </p:grpSp>
        <p:grpSp>
          <p:nvGrpSpPr>
            <p:cNvPr id="20" name="Group 4">
              <a:extLst>
                <a:ext uri="{FF2B5EF4-FFF2-40B4-BE49-F238E27FC236}">
                  <a16:creationId xmlns:a16="http://schemas.microsoft.com/office/drawing/2014/main" id="{31F0E005-2FA1-45EE-A5F3-6F6DC9EF3E8A}"/>
                </a:ext>
              </a:extLst>
            </p:cNvPr>
            <p:cNvGrpSpPr/>
            <p:nvPr/>
          </p:nvGrpSpPr>
          <p:grpSpPr>
            <a:xfrm>
              <a:off x="12027407" y="6752500"/>
              <a:ext cx="2535895" cy="2103120"/>
              <a:chOff x="12027407" y="6752500"/>
              <a:chExt cx="2535895" cy="2103120"/>
            </a:xfrm>
          </p:grpSpPr>
          <p:sp>
            <p:nvSpPr>
              <p:cNvPr id="22" name="Round Diagonal Corner Rectangle 45">
                <a:extLst>
                  <a:ext uri="{FF2B5EF4-FFF2-40B4-BE49-F238E27FC236}">
                    <a16:creationId xmlns:a16="http://schemas.microsoft.com/office/drawing/2014/main" id="{47AD75A8-793B-4A9D-B4EE-08D4E31CF5F3}"/>
                  </a:ext>
                </a:extLst>
              </p:cNvPr>
              <p:cNvSpPr/>
              <p:nvPr/>
            </p:nvSpPr>
            <p:spPr>
              <a:xfrm rot="16200000">
                <a:off x="12230026" y="6752774"/>
                <a:ext cx="2103120" cy="2102572"/>
              </a:xfrm>
              <a:prstGeom prst="round2DiagRect">
                <a:avLst>
                  <a:gd name="adj1" fmla="val 18841"/>
                  <a:gd name="adj2" fmla="val 0"/>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sz="1100"/>
              </a:p>
            </p:txBody>
          </p:sp>
          <p:sp>
            <p:nvSpPr>
              <p:cNvPr id="23" name="TextBox 30">
                <a:extLst>
                  <a:ext uri="{FF2B5EF4-FFF2-40B4-BE49-F238E27FC236}">
                    <a16:creationId xmlns:a16="http://schemas.microsoft.com/office/drawing/2014/main" id="{0B39356B-842C-4A15-80FC-C8255A06F9E5}"/>
                  </a:ext>
                </a:extLst>
              </p:cNvPr>
              <p:cNvSpPr txBox="1"/>
              <p:nvPr/>
            </p:nvSpPr>
            <p:spPr>
              <a:xfrm>
                <a:off x="12027407" y="7858854"/>
                <a:ext cx="2535895" cy="925243"/>
              </a:xfrm>
              <a:prstGeom prst="rect">
                <a:avLst/>
              </a:prstGeom>
              <a:noFill/>
            </p:spPr>
            <p:txBody>
              <a:bodyPr wrap="none" lIns="219419" tIns="109710" rIns="219419" bIns="109710" rtlCol="0">
                <a:spAutoFit/>
              </a:bodyPr>
              <a:lstStyle/>
              <a:p>
                <a:pPr algn="ctr"/>
                <a:r>
                  <a:rPr lang="zh-CN" altLang="en-US" dirty="0">
                    <a:solidFill>
                      <a:schemeClr val="bg1"/>
                    </a:solidFill>
                    <a:latin typeface="Lato Regular"/>
                    <a:ea typeface="Open Sans Light" panose="020B0306030504020204" pitchFamily="34" charset="0"/>
                    <a:cs typeface="Lato Regular"/>
                  </a:rPr>
                  <a:t>加入标题</a:t>
                </a:r>
                <a:endParaRPr lang="bg-BG" altLang="zh-CN" dirty="0">
                  <a:solidFill>
                    <a:schemeClr val="bg1"/>
                  </a:solidFill>
                  <a:latin typeface="Lato Regular"/>
                  <a:ea typeface="Open Sans Light" panose="020B0306030504020204" pitchFamily="34" charset="0"/>
                  <a:cs typeface="Lato Regular"/>
                </a:endParaRPr>
              </a:p>
            </p:txBody>
          </p:sp>
          <p:sp>
            <p:nvSpPr>
              <p:cNvPr id="24" name="Freeform 87">
                <a:extLst>
                  <a:ext uri="{FF2B5EF4-FFF2-40B4-BE49-F238E27FC236}">
                    <a16:creationId xmlns:a16="http://schemas.microsoft.com/office/drawing/2014/main" id="{FAE21A4F-7B4B-4C15-9F7C-C6D3EE7CDE9A}"/>
                  </a:ext>
                </a:extLst>
              </p:cNvPr>
              <p:cNvSpPr>
                <a:spLocks noChangeArrowheads="1"/>
              </p:cNvSpPr>
              <p:nvPr/>
            </p:nvSpPr>
            <p:spPr bwMode="auto">
              <a:xfrm>
                <a:off x="12973285" y="7251613"/>
                <a:ext cx="618153" cy="630895"/>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bg1"/>
              </a:solidFill>
              <a:ln>
                <a:noFill/>
              </a:ln>
              <a:effectLst/>
              <a:extLst/>
            </p:spPr>
            <p:txBody>
              <a:bodyPr wrap="none" anchor="ctr"/>
              <a:lstStyle/>
              <a:p>
                <a:endParaRPr lang="en-US" sz="1100" dirty="0"/>
              </a:p>
            </p:txBody>
          </p:sp>
        </p:grpSp>
        <p:sp>
          <p:nvSpPr>
            <p:cNvPr id="21" name="TextBox 32">
              <a:extLst>
                <a:ext uri="{FF2B5EF4-FFF2-40B4-BE49-F238E27FC236}">
                  <a16:creationId xmlns:a16="http://schemas.microsoft.com/office/drawing/2014/main" id="{14E7C751-4611-493E-8244-B7D8B793D8BB}"/>
                </a:ext>
              </a:extLst>
            </p:cNvPr>
            <p:cNvSpPr txBox="1"/>
            <p:nvPr/>
          </p:nvSpPr>
          <p:spPr>
            <a:xfrm>
              <a:off x="3955224" y="9651699"/>
              <a:ext cx="16591413" cy="1999125"/>
            </a:xfrm>
            <a:prstGeom prst="rect">
              <a:avLst/>
            </a:prstGeom>
            <a:noFill/>
          </p:spPr>
          <p:txBody>
            <a:bodyPr wrap="squar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970907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成功项目展示</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圆角矩形 4">
            <a:extLst>
              <a:ext uri="{FF2B5EF4-FFF2-40B4-BE49-F238E27FC236}">
                <a16:creationId xmlns:a16="http://schemas.microsoft.com/office/drawing/2014/main" id="{3BC407B0-BCE6-4DEF-98F1-CADD72848120}"/>
              </a:ext>
            </a:extLst>
          </p:cNvPr>
          <p:cNvSpPr/>
          <p:nvPr/>
        </p:nvSpPr>
        <p:spPr>
          <a:xfrm>
            <a:off x="2489701" y="2298234"/>
            <a:ext cx="6732748" cy="504056"/>
          </a:xfrm>
          <a:prstGeom prst="roundRect">
            <a:avLst>
              <a:gd name="adj" fmla="val 50000"/>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a:extLst>
              <a:ext uri="{FF2B5EF4-FFF2-40B4-BE49-F238E27FC236}">
                <a16:creationId xmlns:a16="http://schemas.microsoft.com/office/drawing/2014/main" id="{DFBFCF84-43C5-4A09-A199-CD5C61D2196B}"/>
              </a:ext>
            </a:extLst>
          </p:cNvPr>
          <p:cNvSpPr/>
          <p:nvPr/>
        </p:nvSpPr>
        <p:spPr>
          <a:xfrm rot="5400000">
            <a:off x="9354045" y="2472641"/>
            <a:ext cx="180081" cy="15524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圆角矩形 6">
            <a:extLst>
              <a:ext uri="{FF2B5EF4-FFF2-40B4-BE49-F238E27FC236}">
                <a16:creationId xmlns:a16="http://schemas.microsoft.com/office/drawing/2014/main" id="{601002E6-640D-4D3A-895F-A0366BDCB063}"/>
              </a:ext>
            </a:extLst>
          </p:cNvPr>
          <p:cNvSpPr/>
          <p:nvPr/>
        </p:nvSpPr>
        <p:spPr>
          <a:xfrm>
            <a:off x="2489701" y="2298234"/>
            <a:ext cx="1683187" cy="504056"/>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AE64992F-0320-4A9F-8172-BE14FFE8546D}"/>
              </a:ext>
            </a:extLst>
          </p:cNvPr>
          <p:cNvSpPr/>
          <p:nvPr/>
        </p:nvSpPr>
        <p:spPr>
          <a:xfrm>
            <a:off x="9494456" y="2319430"/>
            <a:ext cx="821059" cy="461665"/>
          </a:xfrm>
          <a:prstGeom prst="rect">
            <a:avLst/>
          </a:prstGeom>
        </p:spPr>
        <p:txBody>
          <a:bodyPr wrap="none">
            <a:spAutoFit/>
          </a:bodyPr>
          <a:lstStyle/>
          <a:p>
            <a:pPr algn="ctr"/>
            <a:r>
              <a:rPr lang="en-US" altLang="zh-CN" sz="2400">
                <a:solidFill>
                  <a:schemeClr val="bg1">
                    <a:lumMod val="50000"/>
                  </a:schemeClr>
                </a:solidFill>
                <a:latin typeface="微软雅黑" pitchFamily="34" charset="-122"/>
                <a:ea typeface="微软雅黑" pitchFamily="34" charset="-122"/>
              </a:rPr>
              <a:t>25%</a:t>
            </a:r>
            <a:endParaRPr lang="zh-CN" altLang="en-US" sz="2400">
              <a:solidFill>
                <a:schemeClr val="bg1">
                  <a:lumMod val="50000"/>
                </a:schemeClr>
              </a:solidFill>
              <a:latin typeface="微软雅黑" pitchFamily="34" charset="-122"/>
              <a:ea typeface="微软雅黑" pitchFamily="34" charset="-122"/>
            </a:endParaRPr>
          </a:p>
        </p:txBody>
      </p:sp>
      <p:sp>
        <p:nvSpPr>
          <p:cNvPr id="14" name="椭圆 13">
            <a:extLst>
              <a:ext uri="{FF2B5EF4-FFF2-40B4-BE49-F238E27FC236}">
                <a16:creationId xmlns:a16="http://schemas.microsoft.com/office/drawing/2014/main" id="{8029DC60-AD60-484F-9F84-DD07A53C470C}"/>
              </a:ext>
            </a:extLst>
          </p:cNvPr>
          <p:cNvSpPr/>
          <p:nvPr/>
        </p:nvSpPr>
        <p:spPr>
          <a:xfrm>
            <a:off x="2093657" y="2154218"/>
            <a:ext cx="792088" cy="79208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bg1"/>
                </a:solidFill>
                <a:latin typeface="华文细黑" pitchFamily="2" charset="-122"/>
                <a:ea typeface="华文细黑" pitchFamily="2" charset="-122"/>
              </a:rPr>
              <a:t>标题</a:t>
            </a:r>
          </a:p>
        </p:txBody>
      </p:sp>
      <p:sp>
        <p:nvSpPr>
          <p:cNvPr id="15" name="圆角矩形 9">
            <a:extLst>
              <a:ext uri="{FF2B5EF4-FFF2-40B4-BE49-F238E27FC236}">
                <a16:creationId xmlns:a16="http://schemas.microsoft.com/office/drawing/2014/main" id="{EC2091E1-FAEF-4580-8BDA-3C12B30BB148}"/>
              </a:ext>
            </a:extLst>
          </p:cNvPr>
          <p:cNvSpPr/>
          <p:nvPr/>
        </p:nvSpPr>
        <p:spPr>
          <a:xfrm>
            <a:off x="2489701" y="3234338"/>
            <a:ext cx="6732748" cy="504056"/>
          </a:xfrm>
          <a:prstGeom prst="roundRect">
            <a:avLst>
              <a:gd name="adj" fmla="val 50000"/>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a:extLst>
              <a:ext uri="{FF2B5EF4-FFF2-40B4-BE49-F238E27FC236}">
                <a16:creationId xmlns:a16="http://schemas.microsoft.com/office/drawing/2014/main" id="{4F553467-A3F0-45C0-AD09-595A50821D0F}"/>
              </a:ext>
            </a:extLst>
          </p:cNvPr>
          <p:cNvSpPr/>
          <p:nvPr/>
        </p:nvSpPr>
        <p:spPr>
          <a:xfrm rot="5400000">
            <a:off x="9354045" y="3408745"/>
            <a:ext cx="180081" cy="15524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7" name="圆角矩形 11">
            <a:extLst>
              <a:ext uri="{FF2B5EF4-FFF2-40B4-BE49-F238E27FC236}">
                <a16:creationId xmlns:a16="http://schemas.microsoft.com/office/drawing/2014/main" id="{FEB487B8-643C-4891-8F3E-329655C54720}"/>
              </a:ext>
            </a:extLst>
          </p:cNvPr>
          <p:cNvSpPr/>
          <p:nvPr/>
        </p:nvSpPr>
        <p:spPr>
          <a:xfrm>
            <a:off x="2489701" y="3234338"/>
            <a:ext cx="3366374" cy="504056"/>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B622E3FC-CBE5-4FAE-B614-59A3F563F7AE}"/>
              </a:ext>
            </a:extLst>
          </p:cNvPr>
          <p:cNvSpPr/>
          <p:nvPr/>
        </p:nvSpPr>
        <p:spPr>
          <a:xfrm>
            <a:off x="9494456" y="3255534"/>
            <a:ext cx="821059" cy="461665"/>
          </a:xfrm>
          <a:prstGeom prst="rect">
            <a:avLst/>
          </a:prstGeom>
        </p:spPr>
        <p:txBody>
          <a:bodyPr wrap="none">
            <a:spAutoFit/>
          </a:bodyPr>
          <a:lstStyle/>
          <a:p>
            <a:pPr algn="ctr"/>
            <a:r>
              <a:rPr lang="en-US" altLang="zh-CN" sz="2400">
                <a:solidFill>
                  <a:schemeClr val="bg1">
                    <a:lumMod val="50000"/>
                  </a:schemeClr>
                </a:solidFill>
                <a:latin typeface="微软雅黑" pitchFamily="34" charset="-122"/>
                <a:ea typeface="微软雅黑" pitchFamily="34" charset="-122"/>
              </a:rPr>
              <a:t>50%</a:t>
            </a:r>
            <a:endParaRPr lang="zh-CN" altLang="en-US" sz="2400">
              <a:solidFill>
                <a:schemeClr val="bg1">
                  <a:lumMod val="50000"/>
                </a:schemeClr>
              </a:solidFill>
              <a:latin typeface="微软雅黑" pitchFamily="34" charset="-122"/>
              <a:ea typeface="微软雅黑" pitchFamily="34" charset="-122"/>
            </a:endParaRPr>
          </a:p>
        </p:txBody>
      </p:sp>
      <p:sp>
        <p:nvSpPr>
          <p:cNvPr id="19" name="椭圆 18">
            <a:extLst>
              <a:ext uri="{FF2B5EF4-FFF2-40B4-BE49-F238E27FC236}">
                <a16:creationId xmlns:a16="http://schemas.microsoft.com/office/drawing/2014/main" id="{16A4725C-6ECB-4109-8952-9D9A1C097CE2}"/>
              </a:ext>
            </a:extLst>
          </p:cNvPr>
          <p:cNvSpPr/>
          <p:nvPr/>
        </p:nvSpPr>
        <p:spPr>
          <a:xfrm>
            <a:off x="2093657" y="3090322"/>
            <a:ext cx="792088" cy="79208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bg1"/>
                </a:solidFill>
                <a:latin typeface="华文细黑" pitchFamily="2" charset="-122"/>
                <a:ea typeface="华文细黑" pitchFamily="2" charset="-122"/>
              </a:rPr>
              <a:t>标题</a:t>
            </a:r>
          </a:p>
        </p:txBody>
      </p:sp>
      <p:sp>
        <p:nvSpPr>
          <p:cNvPr id="20" name="圆角矩形 14">
            <a:extLst>
              <a:ext uri="{FF2B5EF4-FFF2-40B4-BE49-F238E27FC236}">
                <a16:creationId xmlns:a16="http://schemas.microsoft.com/office/drawing/2014/main" id="{67939BA3-8C16-40AF-B8CE-1020E94F15D9}"/>
              </a:ext>
            </a:extLst>
          </p:cNvPr>
          <p:cNvSpPr/>
          <p:nvPr/>
        </p:nvSpPr>
        <p:spPr>
          <a:xfrm>
            <a:off x="2489701" y="4170442"/>
            <a:ext cx="6732748" cy="504056"/>
          </a:xfrm>
          <a:prstGeom prst="roundRect">
            <a:avLst>
              <a:gd name="adj" fmla="val 50000"/>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a16="http://schemas.microsoft.com/office/drawing/2014/main" id="{EB6D17C5-0C39-4880-B205-9823E4465206}"/>
              </a:ext>
            </a:extLst>
          </p:cNvPr>
          <p:cNvSpPr/>
          <p:nvPr/>
        </p:nvSpPr>
        <p:spPr>
          <a:xfrm rot="5400000">
            <a:off x="9354045" y="4344849"/>
            <a:ext cx="180081" cy="15524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2" name="圆角矩形 16">
            <a:extLst>
              <a:ext uri="{FF2B5EF4-FFF2-40B4-BE49-F238E27FC236}">
                <a16:creationId xmlns:a16="http://schemas.microsoft.com/office/drawing/2014/main" id="{43E52EFB-A156-445B-AD1D-23A2C93AFFC4}"/>
              </a:ext>
            </a:extLst>
          </p:cNvPr>
          <p:cNvSpPr/>
          <p:nvPr/>
        </p:nvSpPr>
        <p:spPr>
          <a:xfrm>
            <a:off x="2489701" y="4170442"/>
            <a:ext cx="5076564" cy="504056"/>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307EA96D-109B-46BC-93A8-08CFBC429819}"/>
              </a:ext>
            </a:extLst>
          </p:cNvPr>
          <p:cNvSpPr/>
          <p:nvPr/>
        </p:nvSpPr>
        <p:spPr>
          <a:xfrm>
            <a:off x="9494456" y="4191638"/>
            <a:ext cx="821059" cy="461665"/>
          </a:xfrm>
          <a:prstGeom prst="rect">
            <a:avLst/>
          </a:prstGeom>
        </p:spPr>
        <p:txBody>
          <a:bodyPr wrap="none">
            <a:spAutoFit/>
          </a:bodyPr>
          <a:lstStyle/>
          <a:p>
            <a:pPr algn="ctr"/>
            <a:r>
              <a:rPr lang="en-US" altLang="zh-CN" sz="2400">
                <a:solidFill>
                  <a:schemeClr val="bg1">
                    <a:lumMod val="50000"/>
                  </a:schemeClr>
                </a:solidFill>
                <a:latin typeface="微软雅黑" pitchFamily="34" charset="-122"/>
                <a:ea typeface="微软雅黑" pitchFamily="34" charset="-122"/>
              </a:rPr>
              <a:t>75%</a:t>
            </a:r>
            <a:endParaRPr lang="zh-CN" altLang="en-US" sz="2400">
              <a:solidFill>
                <a:schemeClr val="bg1">
                  <a:lumMod val="50000"/>
                </a:schemeClr>
              </a:solidFill>
              <a:latin typeface="微软雅黑" pitchFamily="34" charset="-122"/>
              <a:ea typeface="微软雅黑" pitchFamily="34" charset="-122"/>
            </a:endParaRPr>
          </a:p>
        </p:txBody>
      </p:sp>
      <p:sp>
        <p:nvSpPr>
          <p:cNvPr id="24" name="椭圆 23">
            <a:extLst>
              <a:ext uri="{FF2B5EF4-FFF2-40B4-BE49-F238E27FC236}">
                <a16:creationId xmlns:a16="http://schemas.microsoft.com/office/drawing/2014/main" id="{5D4A1D83-53C0-49CB-BF65-A44321357B4D}"/>
              </a:ext>
            </a:extLst>
          </p:cNvPr>
          <p:cNvSpPr/>
          <p:nvPr/>
        </p:nvSpPr>
        <p:spPr>
          <a:xfrm>
            <a:off x="2093657" y="4026426"/>
            <a:ext cx="792088" cy="79208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6800" rIns="46800" rtlCol="0" anchor="ctr" anchorCtr="1"/>
          <a:lstStyle/>
          <a:p>
            <a:pPr algn="ctr"/>
            <a:r>
              <a:rPr lang="zh-CN" altLang="en-US">
                <a:solidFill>
                  <a:schemeClr val="bg1"/>
                </a:solidFill>
                <a:latin typeface="华文细黑" pitchFamily="2" charset="-122"/>
                <a:ea typeface="华文细黑" pitchFamily="2" charset="-122"/>
              </a:rPr>
              <a:t>标题</a:t>
            </a:r>
          </a:p>
        </p:txBody>
      </p:sp>
      <p:sp>
        <p:nvSpPr>
          <p:cNvPr id="25" name="矩形 24">
            <a:extLst>
              <a:ext uri="{FF2B5EF4-FFF2-40B4-BE49-F238E27FC236}">
                <a16:creationId xmlns:a16="http://schemas.microsoft.com/office/drawing/2014/main" id="{E9D3C4F5-BBA5-44A8-A118-14A937984583}"/>
              </a:ext>
            </a:extLst>
          </p:cNvPr>
          <p:cNvSpPr/>
          <p:nvPr/>
        </p:nvSpPr>
        <p:spPr>
          <a:xfrm>
            <a:off x="1993618" y="5342452"/>
            <a:ext cx="8486946" cy="646331"/>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6" name="矩形 25">
            <a:extLst>
              <a:ext uri="{FF2B5EF4-FFF2-40B4-BE49-F238E27FC236}">
                <a16:creationId xmlns:a16="http://schemas.microsoft.com/office/drawing/2014/main" id="{4DFF4BDA-4DE1-47CF-8C83-3FBCD3AEEABC}"/>
              </a:ext>
            </a:extLst>
          </p:cNvPr>
          <p:cNvSpPr/>
          <p:nvPr/>
        </p:nvSpPr>
        <p:spPr>
          <a:xfrm>
            <a:off x="2024096" y="5134634"/>
            <a:ext cx="8356239" cy="117156"/>
          </a:xfrm>
          <a:prstGeom prst="rect">
            <a:avLst/>
          </a:prstGeom>
          <a:pattFill prst="dk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56441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1000"/>
                                        <p:tgtEl>
                                          <p:spTgt spid="24"/>
                                        </p:tgtEl>
                                      </p:cBhvr>
                                    </p:animEffect>
                                    <p:anim calcmode="lin" valueType="num">
                                      <p:cBhvr>
                                        <p:cTn id="22" dur="1000" fill="hold"/>
                                        <p:tgtEl>
                                          <p:spTgt spid="24"/>
                                        </p:tgtEl>
                                        <p:attrNameLst>
                                          <p:attrName>ppt_x</p:attrName>
                                        </p:attrNameLst>
                                      </p:cBhvr>
                                      <p:tavLst>
                                        <p:tav tm="0">
                                          <p:val>
                                            <p:strVal val="#ppt_x"/>
                                          </p:val>
                                        </p:tav>
                                        <p:tav tm="100000">
                                          <p:val>
                                            <p:strVal val="#ppt_x"/>
                                          </p:val>
                                        </p:tav>
                                      </p:tavLst>
                                    </p:anim>
                                    <p:anim calcmode="lin" valueType="num">
                                      <p:cBhvr>
                                        <p:cTn id="23" dur="1000" fill="hold"/>
                                        <p:tgtEl>
                                          <p:spTgt spid="2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1000"/>
                                        <p:tgtEl>
                                          <p:spTgt spid="7"/>
                                        </p:tgtEl>
                                      </p:cBhvr>
                                    </p:animEffect>
                                    <p:anim calcmode="lin" valueType="num">
                                      <p:cBhvr>
                                        <p:cTn id="57" dur="1000" fill="hold"/>
                                        <p:tgtEl>
                                          <p:spTgt spid="7"/>
                                        </p:tgtEl>
                                        <p:attrNameLst>
                                          <p:attrName>ppt_x</p:attrName>
                                        </p:attrNameLst>
                                      </p:cBhvr>
                                      <p:tavLst>
                                        <p:tav tm="0">
                                          <p:val>
                                            <p:strVal val="#ppt_x"/>
                                          </p:val>
                                        </p:tav>
                                        <p:tav tm="100000">
                                          <p:val>
                                            <p:strVal val="#ppt_x"/>
                                          </p:val>
                                        </p:tav>
                                      </p:tavLst>
                                    </p:anim>
                                    <p:anim calcmode="lin" valueType="num">
                                      <p:cBhvr>
                                        <p:cTn id="58" dur="1000" fill="hold"/>
                                        <p:tgtEl>
                                          <p:spTgt spid="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1000"/>
                                        <p:tgtEl>
                                          <p:spTgt spid="21"/>
                                        </p:tgtEl>
                                      </p:cBhvr>
                                    </p:animEffect>
                                    <p:anim calcmode="lin" valueType="num">
                                      <p:cBhvr>
                                        <p:cTn id="77" dur="1000" fill="hold"/>
                                        <p:tgtEl>
                                          <p:spTgt spid="21"/>
                                        </p:tgtEl>
                                        <p:attrNameLst>
                                          <p:attrName>ppt_x</p:attrName>
                                        </p:attrNameLst>
                                      </p:cBhvr>
                                      <p:tavLst>
                                        <p:tav tm="0">
                                          <p:val>
                                            <p:strVal val="#ppt_x"/>
                                          </p:val>
                                        </p:tav>
                                        <p:tav tm="100000">
                                          <p:val>
                                            <p:strVal val="#ppt_x"/>
                                          </p:val>
                                        </p:tav>
                                      </p:tavLst>
                                    </p:anim>
                                    <p:anim calcmode="lin" valueType="num">
                                      <p:cBhvr>
                                        <p:cTn id="78" dur="1000" fill="hold"/>
                                        <p:tgtEl>
                                          <p:spTgt spid="21"/>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1000"/>
                                        <p:tgtEl>
                                          <p:spTgt spid="23"/>
                                        </p:tgtEl>
                                      </p:cBhvr>
                                    </p:animEffect>
                                    <p:anim calcmode="lin" valueType="num">
                                      <p:cBhvr>
                                        <p:cTn id="82" dur="1000" fill="hold"/>
                                        <p:tgtEl>
                                          <p:spTgt spid="23"/>
                                        </p:tgtEl>
                                        <p:attrNameLst>
                                          <p:attrName>ppt_x</p:attrName>
                                        </p:attrNameLst>
                                      </p:cBhvr>
                                      <p:tavLst>
                                        <p:tav tm="0">
                                          <p:val>
                                            <p:strVal val="#ppt_x"/>
                                          </p:val>
                                        </p:tav>
                                        <p:tav tm="100000">
                                          <p:val>
                                            <p:strVal val="#ppt_x"/>
                                          </p:val>
                                        </p:tav>
                                      </p:tavLst>
                                    </p:anim>
                                    <p:anim calcmode="lin" valueType="num">
                                      <p:cBhvr>
                                        <p:cTn id="83" dur="1000" fill="hold"/>
                                        <p:tgtEl>
                                          <p:spTgt spid="23"/>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1000"/>
                                        <p:tgtEl>
                                          <p:spTgt spid="26"/>
                                        </p:tgtEl>
                                      </p:cBhvr>
                                    </p:animEffect>
                                    <p:anim calcmode="lin" valueType="num">
                                      <p:cBhvr>
                                        <p:cTn id="87" dur="1000" fill="hold"/>
                                        <p:tgtEl>
                                          <p:spTgt spid="26"/>
                                        </p:tgtEl>
                                        <p:attrNameLst>
                                          <p:attrName>ppt_x</p:attrName>
                                        </p:attrNameLst>
                                      </p:cBhvr>
                                      <p:tavLst>
                                        <p:tav tm="0">
                                          <p:val>
                                            <p:strVal val="#ppt_x"/>
                                          </p:val>
                                        </p:tav>
                                        <p:tav tm="100000">
                                          <p:val>
                                            <p:strVal val="#ppt_x"/>
                                          </p:val>
                                        </p:tav>
                                      </p:tavLst>
                                    </p:anim>
                                    <p:anim calcmode="lin" valueType="num">
                                      <p:cBhvr>
                                        <p:cTn id="88" dur="1000" fill="hold"/>
                                        <p:tgtEl>
                                          <p:spTgt spid="2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1000"/>
                                        <p:tgtEl>
                                          <p:spTgt spid="25"/>
                                        </p:tgtEl>
                                      </p:cBhvr>
                                    </p:animEffect>
                                    <p:anim calcmode="lin" valueType="num">
                                      <p:cBhvr>
                                        <p:cTn id="92" dur="1000" fill="hold"/>
                                        <p:tgtEl>
                                          <p:spTgt spid="25"/>
                                        </p:tgtEl>
                                        <p:attrNameLst>
                                          <p:attrName>ppt_x</p:attrName>
                                        </p:attrNameLst>
                                      </p:cBhvr>
                                      <p:tavLst>
                                        <p:tav tm="0">
                                          <p:val>
                                            <p:strVal val="#ppt_x"/>
                                          </p:val>
                                        </p:tav>
                                        <p:tav tm="100000">
                                          <p:val>
                                            <p:strVal val="#ppt_x"/>
                                          </p:val>
                                        </p:tav>
                                      </p:tavLst>
                                    </p:anim>
                                    <p:anim calcmode="lin" valueType="num">
                                      <p:cBhvr>
                                        <p:cTn id="9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p:bldP spid="14" grpId="0" animBg="1"/>
      <p:bldP spid="15" grpId="0" animBg="1"/>
      <p:bldP spid="16" grpId="0" animBg="1"/>
      <p:bldP spid="17" grpId="0" animBg="1"/>
      <p:bldP spid="18" grpId="0"/>
      <p:bldP spid="19" grpId="0" animBg="1"/>
      <p:bldP spid="20" grpId="0" animBg="1"/>
      <p:bldP spid="21" grpId="0" animBg="1"/>
      <p:bldP spid="22" grpId="0" animBg="1"/>
      <p:bldP spid="23" grpId="0"/>
      <p:bldP spid="24" grpId="0" animBg="1"/>
      <p:bldP spid="25" grpId="0"/>
      <p:bldP spid="2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F0C2B1D-0724-4932-BCBC-C8D6C79461D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6000"/>
                    </a14:imgEffect>
                  </a14:imgLayer>
                </a14:imgProps>
              </a:ex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Rectangle 18">
            <a:extLst>
              <a:ext uri="{FF2B5EF4-FFF2-40B4-BE49-F238E27FC236}">
                <a16:creationId xmlns:a16="http://schemas.microsoft.com/office/drawing/2014/main" id="{D974442A-A041-4809-98EF-0D0CD48FB820}"/>
              </a:ext>
            </a:extLst>
          </p:cNvPr>
          <p:cNvSpPr>
            <a:spLocks noChangeArrowheads="1"/>
          </p:cNvSpPr>
          <p:nvPr/>
        </p:nvSpPr>
        <p:spPr bwMode="auto">
          <a:xfrm>
            <a:off x="6738498" y="1981200"/>
            <a:ext cx="677108" cy="2547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4400" dirty="0">
                <a:solidFill>
                  <a:srgbClr val="FF7D7B"/>
                </a:solidFill>
                <a:latin typeface="华文中宋" panose="02010600040101010101" pitchFamily="2" charset="-122"/>
                <a:ea typeface="华文中宋" panose="02010600040101010101" pitchFamily="2" charset="-122"/>
                <a:cs typeface="宋体" pitchFamily="2" charset="-122"/>
              </a:rPr>
              <a:t>第四章</a:t>
            </a:r>
            <a:endParaRPr lang="en-US" altLang="zh-CN" sz="4400" dirty="0">
              <a:solidFill>
                <a:srgbClr val="FF7D7B"/>
              </a:solidFill>
              <a:latin typeface="华文中宋" panose="02010600040101010101" pitchFamily="2" charset="-122"/>
              <a:ea typeface="华文中宋" panose="02010600040101010101" pitchFamily="2" charset="-122"/>
              <a:cs typeface="宋体" pitchFamily="2" charset="-122"/>
            </a:endParaRPr>
          </a:p>
        </p:txBody>
      </p:sp>
      <p:sp>
        <p:nvSpPr>
          <p:cNvPr id="13" name="Rectangle 18">
            <a:extLst>
              <a:ext uri="{FF2B5EF4-FFF2-40B4-BE49-F238E27FC236}">
                <a16:creationId xmlns:a16="http://schemas.microsoft.com/office/drawing/2014/main" id="{AD547AEB-13B1-4F3A-B406-AE7DA8B620BF}"/>
              </a:ext>
            </a:extLst>
          </p:cNvPr>
          <p:cNvSpPr>
            <a:spLocks noChangeArrowheads="1"/>
          </p:cNvSpPr>
          <p:nvPr/>
        </p:nvSpPr>
        <p:spPr bwMode="auto">
          <a:xfrm>
            <a:off x="7577858" y="2246100"/>
            <a:ext cx="161583" cy="203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050" dirty="0">
                <a:solidFill>
                  <a:srgbClr val="FF7D7B"/>
                </a:solidFill>
                <a:latin typeface="华文中宋" panose="02010600040101010101" pitchFamily="2" charset="-122"/>
                <a:ea typeface="华文中宋" panose="02010600040101010101" pitchFamily="2" charset="-122"/>
                <a:cs typeface="宋体" pitchFamily="2" charset="-122"/>
              </a:rPr>
              <a:t>CONTENTS</a:t>
            </a:r>
          </a:p>
        </p:txBody>
      </p:sp>
      <p:sp>
        <p:nvSpPr>
          <p:cNvPr id="14" name="Line 21">
            <a:extLst>
              <a:ext uri="{FF2B5EF4-FFF2-40B4-BE49-F238E27FC236}">
                <a16:creationId xmlns:a16="http://schemas.microsoft.com/office/drawing/2014/main" id="{49E4A2A1-CF14-4529-BFFA-28F3174CF29E}"/>
              </a:ext>
            </a:extLst>
          </p:cNvPr>
          <p:cNvSpPr>
            <a:spLocks noChangeShapeType="1"/>
          </p:cNvSpPr>
          <p:nvPr/>
        </p:nvSpPr>
        <p:spPr bwMode="auto">
          <a:xfrm>
            <a:off x="7434655" y="2236349"/>
            <a:ext cx="0" cy="2033368"/>
          </a:xfrm>
          <a:prstGeom prst="line">
            <a:avLst/>
          </a:prstGeom>
          <a:noFill/>
          <a:ln w="6350">
            <a:solidFill>
              <a:srgbClr val="FF7D7B"/>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600">
              <a:ln>
                <a:solidFill>
                  <a:schemeClr val="tx1">
                    <a:lumMod val="60000"/>
                    <a:lumOff val="40000"/>
                  </a:schemeClr>
                </a:solidFill>
              </a:ln>
              <a:solidFill>
                <a:srgbClr val="FF7D7B"/>
              </a:solidFill>
              <a:latin typeface="华文中宋" panose="02010600040101010101" pitchFamily="2" charset="-122"/>
              <a:ea typeface="华文中宋" panose="02010600040101010101" pitchFamily="2" charset="-122"/>
            </a:endParaRPr>
          </a:p>
        </p:txBody>
      </p:sp>
      <p:sp>
        <p:nvSpPr>
          <p:cNvPr id="16" name="文本框 3">
            <a:extLst>
              <a:ext uri="{FF2B5EF4-FFF2-40B4-BE49-F238E27FC236}">
                <a16:creationId xmlns:a16="http://schemas.microsoft.com/office/drawing/2014/main" id="{74830BB3-C37B-434A-9086-B602EF7C386B}"/>
              </a:ext>
            </a:extLst>
          </p:cNvPr>
          <p:cNvSpPr txBox="1"/>
          <p:nvPr/>
        </p:nvSpPr>
        <p:spPr>
          <a:xfrm>
            <a:off x="8127308" y="1227309"/>
            <a:ext cx="677108" cy="4044445"/>
          </a:xfrm>
          <a:prstGeom prst="rect">
            <a:avLst/>
          </a:prstGeom>
          <a:solidFill>
            <a:srgbClr val="FF7D7B"/>
          </a:solidFill>
          <a:ln w="12700">
            <a:noFill/>
          </a:ln>
        </p:spPr>
        <p:txBody>
          <a:bodyPr vert="eaVert" wrap="square" rtlCol="0">
            <a:spAutoFit/>
          </a:bodyPr>
          <a:lstStyle/>
          <a:p>
            <a:pPr algn="ctr"/>
            <a:r>
              <a:rPr kumimoji="1" lang="zh-CN" altLang="en-US" sz="3200" spc="600" dirty="0">
                <a:solidFill>
                  <a:schemeClr val="bg1"/>
                </a:solidFill>
                <a:latin typeface="华文中宋" panose="02010600040101010101" pitchFamily="2" charset="-122"/>
                <a:ea typeface="华文中宋" panose="02010600040101010101" pitchFamily="2" charset="-122"/>
              </a:rPr>
              <a:t>明年工作计划</a:t>
            </a:r>
          </a:p>
        </p:txBody>
      </p:sp>
    </p:spTree>
    <p:extLst>
      <p:ext uri="{BB962C8B-B14F-4D97-AF65-F5344CB8AC3E}">
        <p14:creationId xmlns:p14="http://schemas.microsoft.com/office/powerpoint/2010/main" val="252936394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7"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7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par>
                                <p:cTn id="19" presetID="16" presetClass="entr" presetSubtype="42" fill="hold" grpId="0" nodeType="withEffect">
                                  <p:stCondLst>
                                    <p:cond delay="1000"/>
                                  </p:stCondLst>
                                  <p:childTnLst>
                                    <p:set>
                                      <p:cBhvr>
                                        <p:cTn id="20" dur="1" fill="hold">
                                          <p:stCondLst>
                                            <p:cond delay="0"/>
                                          </p:stCondLst>
                                        </p:cTn>
                                        <p:tgtEl>
                                          <p:spTgt spid="14"/>
                                        </p:tgtEl>
                                        <p:attrNameLst>
                                          <p:attrName>style.visibility</p:attrName>
                                        </p:attrNameLst>
                                      </p:cBhvr>
                                      <p:to>
                                        <p:strVal val="visible"/>
                                      </p:to>
                                    </p:set>
                                    <p:animEffect transition="in" filter="barn(outHorizontal)">
                                      <p:cBhvr>
                                        <p:cTn id="21" dur="500"/>
                                        <p:tgtEl>
                                          <p:spTgt spid="14"/>
                                        </p:tgtEl>
                                      </p:cBhvr>
                                    </p:animEffect>
                                  </p:childTnLst>
                                </p:cTn>
                              </p:par>
                            </p:childTnLst>
                          </p:cTn>
                        </p:par>
                        <p:par>
                          <p:cTn id="22" fill="hold">
                            <p:stCondLst>
                              <p:cond delay="2250"/>
                            </p:stCondLst>
                            <p:childTnLst>
                              <p:par>
                                <p:cTn id="23" presetID="16" presetClass="entr" presetSubtype="4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03D75E67-C8B3-448E-9CA7-FD55A3B90633}"/>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6000"/>
                    </a14:imgEffect>
                  </a14:imgLayer>
                </a14:imgProps>
              </a:ex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36" name="文本框 3">
            <a:extLst>
              <a:ext uri="{FF2B5EF4-FFF2-40B4-BE49-F238E27FC236}">
                <a16:creationId xmlns:a16="http://schemas.microsoft.com/office/drawing/2014/main" id="{DFA646C1-4EF7-4352-BFC2-28CD22E591FC}"/>
              </a:ext>
            </a:extLst>
          </p:cNvPr>
          <p:cNvSpPr txBox="1"/>
          <p:nvPr/>
        </p:nvSpPr>
        <p:spPr>
          <a:xfrm>
            <a:off x="6970507" y="1614998"/>
            <a:ext cx="566309" cy="3477190"/>
          </a:xfrm>
          <a:prstGeom prst="rect">
            <a:avLst/>
          </a:prstGeom>
          <a:solidFill>
            <a:srgbClr val="FF7D7B"/>
          </a:solidFill>
          <a:ln w="12700">
            <a:noFill/>
          </a:ln>
        </p:spPr>
        <p:txBody>
          <a:bodyPr vert="eaVert" wrap="square" rtlCol="0">
            <a:spAutoFit/>
          </a:bodyPr>
          <a:lstStyle/>
          <a:p>
            <a:pPr algn="ctr"/>
            <a:r>
              <a:rPr kumimoji="1" lang="en-US" altLang="zh-CN" sz="2400" dirty="0">
                <a:solidFill>
                  <a:schemeClr val="bg1"/>
                </a:solidFill>
                <a:latin typeface="华文中宋" panose="02010600040101010101" pitchFamily="2" charset="-122"/>
                <a:ea typeface="华文中宋" panose="02010600040101010101" pitchFamily="2" charset="-122"/>
              </a:rPr>
              <a:t>01</a:t>
            </a:r>
            <a:r>
              <a:rPr kumimoji="1" lang="zh-CN" altLang="en-US" sz="2400" dirty="0">
                <a:solidFill>
                  <a:schemeClr val="bg1"/>
                </a:solidFill>
                <a:latin typeface="华文中宋" panose="02010600040101010101" pitchFamily="2" charset="-122"/>
                <a:ea typeface="华文中宋" panose="02010600040101010101" pitchFamily="2" charset="-122"/>
              </a:rPr>
              <a:t>   年度工作概述</a:t>
            </a:r>
          </a:p>
        </p:txBody>
      </p:sp>
      <p:sp>
        <p:nvSpPr>
          <p:cNvPr id="39" name="文本框 3">
            <a:extLst>
              <a:ext uri="{FF2B5EF4-FFF2-40B4-BE49-F238E27FC236}">
                <a16:creationId xmlns:a16="http://schemas.microsoft.com/office/drawing/2014/main" id="{B273CD73-B830-4824-BFC4-685459CA0EB8}"/>
              </a:ext>
            </a:extLst>
          </p:cNvPr>
          <p:cNvSpPr txBox="1"/>
          <p:nvPr/>
        </p:nvSpPr>
        <p:spPr>
          <a:xfrm>
            <a:off x="7884512" y="1614998"/>
            <a:ext cx="566309" cy="3477190"/>
          </a:xfrm>
          <a:prstGeom prst="rect">
            <a:avLst/>
          </a:prstGeom>
          <a:solidFill>
            <a:srgbClr val="FF7D7B"/>
          </a:solidFill>
          <a:ln w="12700">
            <a:noFill/>
          </a:ln>
        </p:spPr>
        <p:txBody>
          <a:bodyPr vert="eaVert" wrap="square" rtlCol="0">
            <a:spAutoFit/>
          </a:bodyPr>
          <a:lstStyle/>
          <a:p>
            <a:pPr algn="ctr"/>
            <a:r>
              <a:rPr kumimoji="1" lang="en-US" altLang="zh-CN" sz="2400" dirty="0">
                <a:solidFill>
                  <a:schemeClr val="bg1"/>
                </a:solidFill>
                <a:latin typeface="华文中宋" panose="02010600040101010101" pitchFamily="2" charset="-122"/>
                <a:ea typeface="华文中宋" panose="02010600040101010101" pitchFamily="2" charset="-122"/>
              </a:rPr>
              <a:t>02</a:t>
            </a:r>
            <a:r>
              <a:rPr kumimoji="1" lang="zh-CN" altLang="en-US" sz="2400" dirty="0">
                <a:solidFill>
                  <a:schemeClr val="bg1"/>
                </a:solidFill>
                <a:latin typeface="华文中宋" panose="02010600040101010101" pitchFamily="2" charset="-122"/>
                <a:ea typeface="华文中宋" panose="02010600040101010101" pitchFamily="2" charset="-122"/>
              </a:rPr>
              <a:t>   工作完成情况</a:t>
            </a:r>
          </a:p>
        </p:txBody>
      </p:sp>
      <p:sp>
        <p:nvSpPr>
          <p:cNvPr id="42" name="文本框 3">
            <a:extLst>
              <a:ext uri="{FF2B5EF4-FFF2-40B4-BE49-F238E27FC236}">
                <a16:creationId xmlns:a16="http://schemas.microsoft.com/office/drawing/2014/main" id="{619BD573-2E6E-4909-A09C-E6EBAE9453AE}"/>
              </a:ext>
            </a:extLst>
          </p:cNvPr>
          <p:cNvSpPr txBox="1"/>
          <p:nvPr/>
        </p:nvSpPr>
        <p:spPr>
          <a:xfrm>
            <a:off x="8798517" y="1614998"/>
            <a:ext cx="566309" cy="3477190"/>
          </a:xfrm>
          <a:prstGeom prst="rect">
            <a:avLst/>
          </a:prstGeom>
          <a:solidFill>
            <a:srgbClr val="FF7D7B"/>
          </a:solidFill>
          <a:ln w="12700">
            <a:noFill/>
          </a:ln>
        </p:spPr>
        <p:txBody>
          <a:bodyPr vert="eaVert" wrap="square" rtlCol="0">
            <a:spAutoFit/>
          </a:bodyPr>
          <a:lstStyle/>
          <a:p>
            <a:pPr algn="ctr"/>
            <a:r>
              <a:rPr kumimoji="1" lang="en-US" altLang="zh-CN" sz="2400" dirty="0">
                <a:solidFill>
                  <a:schemeClr val="bg1"/>
                </a:solidFill>
                <a:latin typeface="华文中宋" panose="02010600040101010101" pitchFamily="2" charset="-122"/>
                <a:ea typeface="华文中宋" panose="02010600040101010101" pitchFamily="2" charset="-122"/>
              </a:rPr>
              <a:t>03</a:t>
            </a:r>
            <a:r>
              <a:rPr kumimoji="1" lang="zh-CN" altLang="en-US" sz="2400" dirty="0">
                <a:solidFill>
                  <a:schemeClr val="bg1"/>
                </a:solidFill>
                <a:latin typeface="华文中宋" panose="02010600040101010101" pitchFamily="2" charset="-122"/>
                <a:ea typeface="华文中宋" panose="02010600040101010101" pitchFamily="2" charset="-122"/>
              </a:rPr>
              <a:t>   成功项目展示</a:t>
            </a:r>
          </a:p>
        </p:txBody>
      </p:sp>
      <p:sp>
        <p:nvSpPr>
          <p:cNvPr id="45" name="文本框 3">
            <a:extLst>
              <a:ext uri="{FF2B5EF4-FFF2-40B4-BE49-F238E27FC236}">
                <a16:creationId xmlns:a16="http://schemas.microsoft.com/office/drawing/2014/main" id="{ECC97EFB-36D4-40AE-9A81-475430B15843}"/>
              </a:ext>
            </a:extLst>
          </p:cNvPr>
          <p:cNvSpPr txBox="1"/>
          <p:nvPr/>
        </p:nvSpPr>
        <p:spPr>
          <a:xfrm>
            <a:off x="9712521" y="1614998"/>
            <a:ext cx="566309" cy="3477190"/>
          </a:xfrm>
          <a:prstGeom prst="rect">
            <a:avLst/>
          </a:prstGeom>
          <a:solidFill>
            <a:srgbClr val="FF7D7B"/>
          </a:solidFill>
          <a:ln w="12700">
            <a:noFill/>
          </a:ln>
        </p:spPr>
        <p:txBody>
          <a:bodyPr vert="eaVert" wrap="square" rtlCol="0">
            <a:spAutoFit/>
          </a:bodyPr>
          <a:lstStyle/>
          <a:p>
            <a:pPr algn="ctr"/>
            <a:r>
              <a:rPr kumimoji="1" lang="en-US" altLang="zh-CN" sz="2400" dirty="0">
                <a:solidFill>
                  <a:schemeClr val="bg1"/>
                </a:solidFill>
                <a:latin typeface="华文中宋" panose="02010600040101010101" pitchFamily="2" charset="-122"/>
                <a:ea typeface="华文中宋" panose="02010600040101010101" pitchFamily="2" charset="-122"/>
              </a:rPr>
              <a:t>04</a:t>
            </a:r>
            <a:r>
              <a:rPr kumimoji="1" lang="zh-CN" altLang="en-US" sz="2400" dirty="0">
                <a:solidFill>
                  <a:schemeClr val="bg1"/>
                </a:solidFill>
                <a:latin typeface="华文中宋" panose="02010600040101010101" pitchFamily="2" charset="-122"/>
                <a:ea typeface="华文中宋" panose="02010600040101010101" pitchFamily="2" charset="-122"/>
              </a:rPr>
              <a:t>   明年工作计划</a:t>
            </a:r>
          </a:p>
        </p:txBody>
      </p:sp>
      <p:sp>
        <p:nvSpPr>
          <p:cNvPr id="47" name="Rectangle 18">
            <a:extLst>
              <a:ext uri="{FF2B5EF4-FFF2-40B4-BE49-F238E27FC236}">
                <a16:creationId xmlns:a16="http://schemas.microsoft.com/office/drawing/2014/main" id="{D5EDAE37-EE16-41F5-9834-DDFBB710D46D}"/>
              </a:ext>
            </a:extLst>
          </p:cNvPr>
          <p:cNvSpPr>
            <a:spLocks noChangeArrowheads="1"/>
          </p:cNvSpPr>
          <p:nvPr/>
        </p:nvSpPr>
        <p:spPr bwMode="auto">
          <a:xfrm>
            <a:off x="5420074" y="2147125"/>
            <a:ext cx="738664"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4800" dirty="0">
                <a:solidFill>
                  <a:srgbClr val="FF7D7B"/>
                </a:solidFill>
                <a:latin typeface="华文中宋" panose="02010600040101010101" pitchFamily="2" charset="-122"/>
                <a:ea typeface="华文中宋" panose="02010600040101010101" pitchFamily="2" charset="-122"/>
                <a:cs typeface="宋体" pitchFamily="2" charset="-122"/>
              </a:rPr>
              <a:t>目 录</a:t>
            </a:r>
            <a:endParaRPr lang="en-US" altLang="zh-CN" sz="4800" dirty="0">
              <a:solidFill>
                <a:srgbClr val="FF7D7B"/>
              </a:solidFill>
              <a:latin typeface="华文中宋" panose="02010600040101010101" pitchFamily="2" charset="-122"/>
              <a:ea typeface="华文中宋" panose="02010600040101010101" pitchFamily="2" charset="-122"/>
              <a:cs typeface="宋体" pitchFamily="2" charset="-122"/>
            </a:endParaRPr>
          </a:p>
        </p:txBody>
      </p:sp>
      <p:sp>
        <p:nvSpPr>
          <p:cNvPr id="48" name="Rectangle 18">
            <a:extLst>
              <a:ext uri="{FF2B5EF4-FFF2-40B4-BE49-F238E27FC236}">
                <a16:creationId xmlns:a16="http://schemas.microsoft.com/office/drawing/2014/main" id="{60AD9702-D393-47C0-AECF-0125752BD2A7}"/>
              </a:ext>
            </a:extLst>
          </p:cNvPr>
          <p:cNvSpPr>
            <a:spLocks noChangeArrowheads="1"/>
          </p:cNvSpPr>
          <p:nvPr/>
        </p:nvSpPr>
        <p:spPr bwMode="auto">
          <a:xfrm>
            <a:off x="6320990" y="2375995"/>
            <a:ext cx="161583" cy="174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050" dirty="0">
                <a:solidFill>
                  <a:srgbClr val="FF7D7B"/>
                </a:solidFill>
                <a:latin typeface="华文中宋" panose="02010600040101010101" pitchFamily="2" charset="-122"/>
                <a:ea typeface="华文中宋" panose="02010600040101010101" pitchFamily="2" charset="-122"/>
                <a:cs typeface="宋体" pitchFamily="2" charset="-122"/>
              </a:rPr>
              <a:t>CONTENTS</a:t>
            </a:r>
          </a:p>
        </p:txBody>
      </p:sp>
      <p:sp>
        <p:nvSpPr>
          <p:cNvPr id="49" name="Line 21">
            <a:extLst>
              <a:ext uri="{FF2B5EF4-FFF2-40B4-BE49-F238E27FC236}">
                <a16:creationId xmlns:a16="http://schemas.microsoft.com/office/drawing/2014/main" id="{C4968F36-43F7-4B54-B986-5E25D5B47E37}"/>
              </a:ext>
            </a:extLst>
          </p:cNvPr>
          <p:cNvSpPr>
            <a:spLocks noChangeShapeType="1"/>
          </p:cNvSpPr>
          <p:nvPr/>
        </p:nvSpPr>
        <p:spPr bwMode="auto">
          <a:xfrm>
            <a:off x="6177787" y="2366244"/>
            <a:ext cx="0" cy="1748177"/>
          </a:xfrm>
          <a:prstGeom prst="line">
            <a:avLst/>
          </a:prstGeom>
          <a:noFill/>
          <a:ln w="6350">
            <a:solidFill>
              <a:srgbClr val="FF7D7B"/>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600">
              <a:ln>
                <a:solidFill>
                  <a:schemeClr val="tx1">
                    <a:lumMod val="60000"/>
                    <a:lumOff val="40000"/>
                  </a:schemeClr>
                </a:solidFill>
              </a:ln>
              <a:solidFill>
                <a:srgbClr val="FF7D7B"/>
              </a:solidFill>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47"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anim calcmode="lin" valueType="num">
                                      <p:cBhvr>
                                        <p:cTn id="12" dur="500" fill="hold"/>
                                        <p:tgtEl>
                                          <p:spTgt spid="47"/>
                                        </p:tgtEl>
                                        <p:attrNameLst>
                                          <p:attrName>ppt_x</p:attrName>
                                        </p:attrNameLst>
                                      </p:cBhvr>
                                      <p:tavLst>
                                        <p:tav tm="0">
                                          <p:val>
                                            <p:strVal val="#ppt_x"/>
                                          </p:val>
                                        </p:tav>
                                        <p:tav tm="100000">
                                          <p:val>
                                            <p:strVal val="#ppt_x"/>
                                          </p:val>
                                        </p:tav>
                                      </p:tavLst>
                                    </p:anim>
                                    <p:anim calcmode="lin" valueType="num">
                                      <p:cBhvr>
                                        <p:cTn id="13" dur="500" fill="hold"/>
                                        <p:tgtEl>
                                          <p:spTgt spid="4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70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anim calcmode="lin" valueType="num">
                                      <p:cBhvr>
                                        <p:cTn id="17" dur="500" fill="hold"/>
                                        <p:tgtEl>
                                          <p:spTgt spid="48"/>
                                        </p:tgtEl>
                                        <p:attrNameLst>
                                          <p:attrName>ppt_x</p:attrName>
                                        </p:attrNameLst>
                                      </p:cBhvr>
                                      <p:tavLst>
                                        <p:tav tm="0">
                                          <p:val>
                                            <p:strVal val="#ppt_x"/>
                                          </p:val>
                                        </p:tav>
                                        <p:tav tm="100000">
                                          <p:val>
                                            <p:strVal val="#ppt_x"/>
                                          </p:val>
                                        </p:tav>
                                      </p:tavLst>
                                    </p:anim>
                                    <p:anim calcmode="lin" valueType="num">
                                      <p:cBhvr>
                                        <p:cTn id="18" dur="500" fill="hold"/>
                                        <p:tgtEl>
                                          <p:spTgt spid="48"/>
                                        </p:tgtEl>
                                        <p:attrNameLst>
                                          <p:attrName>ppt_y</p:attrName>
                                        </p:attrNameLst>
                                      </p:cBhvr>
                                      <p:tavLst>
                                        <p:tav tm="0">
                                          <p:val>
                                            <p:strVal val="#ppt_y-.1"/>
                                          </p:val>
                                        </p:tav>
                                        <p:tav tm="100000">
                                          <p:val>
                                            <p:strVal val="#ppt_y"/>
                                          </p:val>
                                        </p:tav>
                                      </p:tavLst>
                                    </p:anim>
                                  </p:childTnLst>
                                </p:cTn>
                              </p:par>
                              <p:par>
                                <p:cTn id="19" presetID="16" presetClass="entr" presetSubtype="42" fill="hold" grpId="0" nodeType="withEffect">
                                  <p:stCondLst>
                                    <p:cond delay="1000"/>
                                  </p:stCondLst>
                                  <p:childTnLst>
                                    <p:set>
                                      <p:cBhvr>
                                        <p:cTn id="20" dur="1" fill="hold">
                                          <p:stCondLst>
                                            <p:cond delay="0"/>
                                          </p:stCondLst>
                                        </p:cTn>
                                        <p:tgtEl>
                                          <p:spTgt spid="49"/>
                                        </p:tgtEl>
                                        <p:attrNameLst>
                                          <p:attrName>style.visibility</p:attrName>
                                        </p:attrNameLst>
                                      </p:cBhvr>
                                      <p:to>
                                        <p:strVal val="visible"/>
                                      </p:to>
                                    </p:set>
                                    <p:animEffect transition="in" filter="barn(outHorizontal)">
                                      <p:cBhvr>
                                        <p:cTn id="21" dur="500"/>
                                        <p:tgtEl>
                                          <p:spTgt spid="49"/>
                                        </p:tgtEl>
                                      </p:cBhvr>
                                    </p:animEffect>
                                  </p:childTnLst>
                                </p:cTn>
                              </p:par>
                            </p:childTnLst>
                          </p:cTn>
                        </p:par>
                        <p:par>
                          <p:cTn id="22" fill="hold">
                            <p:stCondLst>
                              <p:cond delay="2250"/>
                            </p:stCondLst>
                            <p:childTnLst>
                              <p:par>
                                <p:cTn id="23" presetID="2" presetClass="entr" presetSubtype="4"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1"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ppt_x"/>
                                          </p:val>
                                        </p:tav>
                                        <p:tav tm="100000">
                                          <p:val>
                                            <p:strVal val="#ppt_x"/>
                                          </p:val>
                                        </p:tav>
                                      </p:tavLst>
                                    </p:anim>
                                    <p:anim calcmode="lin" valueType="num">
                                      <p:cBhvr additive="base">
                                        <p:cTn id="31" dur="500" fill="hold"/>
                                        <p:tgtEl>
                                          <p:spTgt spid="39"/>
                                        </p:tgtEl>
                                        <p:attrNameLst>
                                          <p:attrName>ppt_y</p:attrName>
                                        </p:attrNameLst>
                                      </p:cBhvr>
                                      <p:tavLst>
                                        <p:tav tm="0">
                                          <p:val>
                                            <p:strVal val="0-#ppt_h/2"/>
                                          </p:val>
                                        </p:tav>
                                        <p:tav tm="100000">
                                          <p:val>
                                            <p:strVal val="#ppt_y"/>
                                          </p:val>
                                        </p:tav>
                                      </p:tavLst>
                                    </p:anim>
                                  </p:childTnLst>
                                </p:cTn>
                              </p:par>
                            </p:childTnLst>
                          </p:cTn>
                        </p:par>
                        <p:par>
                          <p:cTn id="32" fill="hold">
                            <p:stCondLst>
                              <p:cond delay="3250"/>
                            </p:stCondLst>
                            <p:childTnLst>
                              <p:par>
                                <p:cTn id="33" presetID="2" presetClass="entr" presetSubtype="4" fill="hold" grpId="0"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childTnLst>
                          </p:cTn>
                        </p:par>
                        <p:par>
                          <p:cTn id="37" fill="hold">
                            <p:stCondLst>
                              <p:cond delay="3750"/>
                            </p:stCondLst>
                            <p:childTnLst>
                              <p:par>
                                <p:cTn id="38" presetID="2" presetClass="entr" presetSubtype="1"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ppt_x"/>
                                          </p:val>
                                        </p:tav>
                                        <p:tav tm="100000">
                                          <p:val>
                                            <p:strVal val="#ppt_x"/>
                                          </p:val>
                                        </p:tav>
                                      </p:tavLst>
                                    </p:anim>
                                    <p:anim calcmode="lin" valueType="num">
                                      <p:cBhvr additive="base">
                                        <p:cTn id="41"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2" grpId="0" animBg="1"/>
      <p:bldP spid="45" grpId="0" animBg="1"/>
      <p:bldP spid="47" grpId="0"/>
      <p:bldP spid="48" grpId="0"/>
      <p:bldP spid="4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圆角矩形 7">
            <a:extLst>
              <a:ext uri="{FF2B5EF4-FFF2-40B4-BE49-F238E27FC236}">
                <a16:creationId xmlns:a16="http://schemas.microsoft.com/office/drawing/2014/main" id="{42399D39-4145-4A65-96CA-3D2B8416CC4F}"/>
              </a:ext>
            </a:extLst>
          </p:cNvPr>
          <p:cNvSpPr/>
          <p:nvPr/>
        </p:nvSpPr>
        <p:spPr>
          <a:xfrm>
            <a:off x="1360510" y="1873860"/>
            <a:ext cx="3961086" cy="4286803"/>
          </a:xfrm>
          <a:prstGeom prst="roundRect">
            <a:avLst>
              <a:gd name="adj" fmla="val 0"/>
            </a:avLst>
          </a:prstGeom>
          <a:blipFill dpi="0" rotWithShape="1">
            <a:blip r:embed="rId3"/>
            <a:srcRect/>
            <a:tile tx="0" ty="0" sx="100000" sy="100000" flip="none" algn="tl"/>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84" tIns="66693" rIns="133384" bIns="66693" rtlCol="0" anchor="ctr"/>
          <a:lstStyle/>
          <a:p>
            <a:pPr algn="ctr"/>
            <a:endParaRPr lang="zh-CN" altLang="en-US" dirty="0"/>
          </a:p>
        </p:txBody>
      </p:sp>
      <p:sp>
        <p:nvSpPr>
          <p:cNvPr id="7" name="Rectangle 23">
            <a:extLst>
              <a:ext uri="{FF2B5EF4-FFF2-40B4-BE49-F238E27FC236}">
                <a16:creationId xmlns:a16="http://schemas.microsoft.com/office/drawing/2014/main" id="{B7293105-B2AC-47C3-AC51-5B56792CAFEE}"/>
              </a:ext>
            </a:extLst>
          </p:cNvPr>
          <p:cNvSpPr/>
          <p:nvPr/>
        </p:nvSpPr>
        <p:spPr>
          <a:xfrm>
            <a:off x="6448251" y="2266157"/>
            <a:ext cx="4943475" cy="738664"/>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9" name="Rectangle 43">
            <a:extLst>
              <a:ext uri="{FF2B5EF4-FFF2-40B4-BE49-F238E27FC236}">
                <a16:creationId xmlns:a16="http://schemas.microsoft.com/office/drawing/2014/main" id="{20AF82A5-819F-4899-A63B-1A926F29BE72}"/>
              </a:ext>
            </a:extLst>
          </p:cNvPr>
          <p:cNvSpPr/>
          <p:nvPr/>
        </p:nvSpPr>
        <p:spPr>
          <a:xfrm>
            <a:off x="6448251" y="3256757"/>
            <a:ext cx="4943475" cy="738664"/>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Rectangle 45">
            <a:extLst>
              <a:ext uri="{FF2B5EF4-FFF2-40B4-BE49-F238E27FC236}">
                <a16:creationId xmlns:a16="http://schemas.microsoft.com/office/drawing/2014/main" id="{88B0EBEA-BF76-4D5F-9F1F-887032FC5B23}"/>
              </a:ext>
            </a:extLst>
          </p:cNvPr>
          <p:cNvSpPr/>
          <p:nvPr/>
        </p:nvSpPr>
        <p:spPr>
          <a:xfrm>
            <a:off x="6448251" y="4285457"/>
            <a:ext cx="4943475" cy="738664"/>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Rectangle 47">
            <a:extLst>
              <a:ext uri="{FF2B5EF4-FFF2-40B4-BE49-F238E27FC236}">
                <a16:creationId xmlns:a16="http://schemas.microsoft.com/office/drawing/2014/main" id="{07C240F2-1975-474A-A6FB-E116F46114E9}"/>
              </a:ext>
            </a:extLst>
          </p:cNvPr>
          <p:cNvSpPr/>
          <p:nvPr/>
        </p:nvSpPr>
        <p:spPr>
          <a:xfrm>
            <a:off x="6448251" y="5333207"/>
            <a:ext cx="4943475" cy="738664"/>
          </a:xfrm>
          <a:prstGeom prst="rect">
            <a:avLst/>
          </a:prstGeom>
        </p:spPr>
        <p:txBody>
          <a:bodyPr>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5" name="Straight Connector 16">
            <a:extLst>
              <a:ext uri="{FF2B5EF4-FFF2-40B4-BE49-F238E27FC236}">
                <a16:creationId xmlns:a16="http://schemas.microsoft.com/office/drawing/2014/main" id="{6B112FAD-4EF5-4AC7-BE99-A0B76728B09C}"/>
              </a:ext>
            </a:extLst>
          </p:cNvPr>
          <p:cNvCxnSpPr/>
          <p:nvPr/>
        </p:nvCxnSpPr>
        <p:spPr>
          <a:xfrm>
            <a:off x="6103764" y="2067585"/>
            <a:ext cx="0" cy="39195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06858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anim calcmode="lin" valueType="num">
                                      <p:cBhvr>
                                        <p:cTn id="12" dur="500" fill="hold"/>
                                        <p:tgtEl>
                                          <p:spTgt spid="6"/>
                                        </p:tgtEl>
                                        <p:attrNameLst>
                                          <p:attrName>ppt_x</p:attrName>
                                        </p:attrNameLst>
                                      </p:cBhvr>
                                      <p:tavLst>
                                        <p:tav tm="0">
                                          <p:val>
                                            <p:strVal val="#ppt_x"/>
                                          </p:val>
                                        </p:tav>
                                        <p:tav tm="100000">
                                          <p:val>
                                            <p:strVal val="#ppt_x"/>
                                          </p:val>
                                        </p:tav>
                                      </p:tavLst>
                                    </p:anim>
                                    <p:anim calcmode="lin" valueType="num">
                                      <p:cBhvr>
                                        <p:cTn id="13" dur="5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anim calcmode="lin" valueType="num">
                                      <p:cBhvr>
                                        <p:cTn id="24" dur="250" fill="hold"/>
                                        <p:tgtEl>
                                          <p:spTgt spid="9"/>
                                        </p:tgtEl>
                                        <p:attrNameLst>
                                          <p:attrName>ppt_x</p:attrName>
                                        </p:attrNameLst>
                                      </p:cBhvr>
                                      <p:tavLst>
                                        <p:tav tm="0">
                                          <p:val>
                                            <p:strVal val="#ppt_x"/>
                                          </p:val>
                                        </p:tav>
                                        <p:tav tm="100000">
                                          <p:val>
                                            <p:strVal val="#ppt_x"/>
                                          </p:val>
                                        </p:tav>
                                      </p:tavLst>
                                    </p:anim>
                                    <p:anim calcmode="lin" valueType="num">
                                      <p:cBhvr>
                                        <p:cTn id="25" dur="25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50"/>
                                        <p:tgtEl>
                                          <p:spTgt spid="10"/>
                                        </p:tgtEl>
                                      </p:cBhvr>
                                    </p:animEffect>
                                    <p:anim calcmode="lin" valueType="num">
                                      <p:cBhvr>
                                        <p:cTn id="30" dur="250" fill="hold"/>
                                        <p:tgtEl>
                                          <p:spTgt spid="10"/>
                                        </p:tgtEl>
                                        <p:attrNameLst>
                                          <p:attrName>ppt_x</p:attrName>
                                        </p:attrNameLst>
                                      </p:cBhvr>
                                      <p:tavLst>
                                        <p:tav tm="0">
                                          <p:val>
                                            <p:strVal val="#ppt_x"/>
                                          </p:val>
                                        </p:tav>
                                        <p:tav tm="100000">
                                          <p:val>
                                            <p:strVal val="#ppt_x"/>
                                          </p:val>
                                        </p:tav>
                                      </p:tavLst>
                                    </p:anim>
                                    <p:anim calcmode="lin" valueType="num">
                                      <p:cBhvr>
                                        <p:cTn id="31" dur="25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175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anim calcmode="lin" valueType="num">
                                      <p:cBhvr>
                                        <p:cTn id="36" dur="250" fill="hold"/>
                                        <p:tgtEl>
                                          <p:spTgt spid="14"/>
                                        </p:tgtEl>
                                        <p:attrNameLst>
                                          <p:attrName>ppt_x</p:attrName>
                                        </p:attrNameLst>
                                      </p:cBhvr>
                                      <p:tavLst>
                                        <p:tav tm="0">
                                          <p:val>
                                            <p:strVal val="#ppt_x"/>
                                          </p:val>
                                        </p:tav>
                                        <p:tav tm="100000">
                                          <p:val>
                                            <p:strVal val="#ppt_x"/>
                                          </p:val>
                                        </p:tav>
                                      </p:tavLst>
                                    </p:anim>
                                    <p:anim calcmode="lin" valueType="num">
                                      <p:cBhvr>
                                        <p:cTn id="37" dur="25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250"/>
                                        <p:tgtEl>
                                          <p:spTgt spid="15"/>
                                        </p:tgtEl>
                                      </p:cBhvr>
                                    </p:animEffect>
                                    <p:anim calcmode="lin" valueType="num">
                                      <p:cBhvr>
                                        <p:cTn id="42" dur="250" fill="hold"/>
                                        <p:tgtEl>
                                          <p:spTgt spid="15"/>
                                        </p:tgtEl>
                                        <p:attrNameLst>
                                          <p:attrName>ppt_x</p:attrName>
                                        </p:attrNameLst>
                                      </p:cBhvr>
                                      <p:tavLst>
                                        <p:tav tm="0">
                                          <p:val>
                                            <p:strVal val="#ppt_x"/>
                                          </p:val>
                                        </p:tav>
                                        <p:tav tm="100000">
                                          <p:val>
                                            <p:strVal val="#ppt_x"/>
                                          </p:val>
                                        </p:tav>
                                      </p:tavLst>
                                    </p:anim>
                                    <p:anim calcmode="lin" valueType="num">
                                      <p:cBhvr>
                                        <p:cTn id="43"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9" grpId="0"/>
      <p:bldP spid="10"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06A48C12-40E3-4CB6-B588-100D6BD32940}"/>
              </a:ext>
            </a:extLst>
          </p:cNvPr>
          <p:cNvGrpSpPr/>
          <p:nvPr/>
        </p:nvGrpSpPr>
        <p:grpSpPr>
          <a:xfrm>
            <a:off x="1221866" y="2438606"/>
            <a:ext cx="9760490" cy="3463886"/>
            <a:chOff x="729928" y="1384450"/>
            <a:chExt cx="7794021" cy="2766009"/>
          </a:xfrm>
        </p:grpSpPr>
        <p:grpSp>
          <p:nvGrpSpPr>
            <p:cNvPr id="7" name="组合 6">
              <a:extLst>
                <a:ext uri="{FF2B5EF4-FFF2-40B4-BE49-F238E27FC236}">
                  <a16:creationId xmlns:a16="http://schemas.microsoft.com/office/drawing/2014/main" id="{0F23CCE3-B229-43B9-9FBA-AE7C955C399A}"/>
                </a:ext>
              </a:extLst>
            </p:cNvPr>
            <p:cNvGrpSpPr/>
            <p:nvPr/>
          </p:nvGrpSpPr>
          <p:grpSpPr>
            <a:xfrm>
              <a:off x="761775" y="2196656"/>
              <a:ext cx="7452586" cy="1025288"/>
              <a:chOff x="1015699" y="2928875"/>
              <a:chExt cx="9936781" cy="1367050"/>
            </a:xfrm>
          </p:grpSpPr>
          <p:cxnSp>
            <p:nvCxnSpPr>
              <p:cNvPr id="28" name="Straight Connector 31">
                <a:extLst>
                  <a:ext uri="{FF2B5EF4-FFF2-40B4-BE49-F238E27FC236}">
                    <a16:creationId xmlns:a16="http://schemas.microsoft.com/office/drawing/2014/main" id="{7AE44F44-D08B-4FA2-B0E6-C2E238BA2D96}"/>
                  </a:ext>
                </a:extLst>
              </p:cNvPr>
              <p:cNvCxnSpPr/>
              <p:nvPr/>
            </p:nvCxnSpPr>
            <p:spPr>
              <a:xfrm flipV="1">
                <a:off x="1015699" y="3621611"/>
                <a:ext cx="9936781" cy="1"/>
              </a:xfrm>
              <a:prstGeom prst="line">
                <a:avLst/>
              </a:prstGeom>
              <a:ln w="13970">
                <a:solidFill>
                  <a:schemeClr val="bg1">
                    <a:lumMod val="50000"/>
                  </a:schemeClr>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29" name="Straight Connector 31">
                <a:extLst>
                  <a:ext uri="{FF2B5EF4-FFF2-40B4-BE49-F238E27FC236}">
                    <a16:creationId xmlns:a16="http://schemas.microsoft.com/office/drawing/2014/main" id="{F9ECA347-6F5C-4E70-AE58-15DB2FFD85B5}"/>
                  </a:ext>
                </a:extLst>
              </p:cNvPr>
              <p:cNvCxnSpPr/>
              <p:nvPr/>
            </p:nvCxnSpPr>
            <p:spPr>
              <a:xfrm flipV="1">
                <a:off x="2311076" y="292887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Oval 5">
                <a:extLst>
                  <a:ext uri="{FF2B5EF4-FFF2-40B4-BE49-F238E27FC236}">
                    <a16:creationId xmlns:a16="http://schemas.microsoft.com/office/drawing/2014/main" id="{0E39F005-93FB-4875-B57A-29FF429E21A0}"/>
                  </a:ext>
                </a:extLst>
              </p:cNvPr>
              <p:cNvSpPr/>
              <p:nvPr/>
            </p:nvSpPr>
            <p:spPr>
              <a:xfrm>
                <a:off x="2247244" y="3561532"/>
                <a:ext cx="127665" cy="127665"/>
              </a:xfrm>
              <a:prstGeom prst="ellipse">
                <a:avLst/>
              </a:prstGeom>
              <a:solidFill>
                <a:srgbClr val="FF7D7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cxnSp>
            <p:nvCxnSpPr>
              <p:cNvPr id="31" name="Straight Connector 31">
                <a:extLst>
                  <a:ext uri="{FF2B5EF4-FFF2-40B4-BE49-F238E27FC236}">
                    <a16:creationId xmlns:a16="http://schemas.microsoft.com/office/drawing/2014/main" id="{9E615DD3-1201-4FEE-86F2-99246629C561}"/>
                  </a:ext>
                </a:extLst>
              </p:cNvPr>
              <p:cNvCxnSpPr/>
              <p:nvPr/>
            </p:nvCxnSpPr>
            <p:spPr>
              <a:xfrm flipV="1">
                <a:off x="7265810" y="292887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Oval 5">
                <a:extLst>
                  <a:ext uri="{FF2B5EF4-FFF2-40B4-BE49-F238E27FC236}">
                    <a16:creationId xmlns:a16="http://schemas.microsoft.com/office/drawing/2014/main" id="{B1588A5D-5D83-43B4-9DF9-55F35D66ED5F}"/>
                  </a:ext>
                </a:extLst>
              </p:cNvPr>
              <p:cNvSpPr/>
              <p:nvPr/>
            </p:nvSpPr>
            <p:spPr>
              <a:xfrm>
                <a:off x="7201978" y="3561532"/>
                <a:ext cx="127665" cy="127665"/>
              </a:xfrm>
              <a:prstGeom prst="ellipse">
                <a:avLst/>
              </a:prstGeom>
              <a:solidFill>
                <a:srgbClr val="FF7D7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cxnSp>
            <p:nvCxnSpPr>
              <p:cNvPr id="33" name="Straight Connector 31">
                <a:extLst>
                  <a:ext uri="{FF2B5EF4-FFF2-40B4-BE49-F238E27FC236}">
                    <a16:creationId xmlns:a16="http://schemas.microsoft.com/office/drawing/2014/main" id="{E2991582-A567-4B95-A726-4F8C0B13364B}"/>
                  </a:ext>
                </a:extLst>
              </p:cNvPr>
              <p:cNvCxnSpPr/>
              <p:nvPr/>
            </p:nvCxnSpPr>
            <p:spPr>
              <a:xfrm flipV="1">
                <a:off x="4777173" y="359943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Oval 5">
                <a:extLst>
                  <a:ext uri="{FF2B5EF4-FFF2-40B4-BE49-F238E27FC236}">
                    <a16:creationId xmlns:a16="http://schemas.microsoft.com/office/drawing/2014/main" id="{F51EA2A3-A517-4876-88B0-C8F50D32A2F1}"/>
                  </a:ext>
                </a:extLst>
              </p:cNvPr>
              <p:cNvSpPr/>
              <p:nvPr/>
            </p:nvSpPr>
            <p:spPr>
              <a:xfrm>
                <a:off x="4713341" y="3561532"/>
                <a:ext cx="127665" cy="127665"/>
              </a:xfrm>
              <a:prstGeom prst="ellipse">
                <a:avLst/>
              </a:prstGeom>
              <a:solidFill>
                <a:srgbClr val="FF7D7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cxnSp>
            <p:nvCxnSpPr>
              <p:cNvPr id="35" name="Straight Connector 31">
                <a:extLst>
                  <a:ext uri="{FF2B5EF4-FFF2-40B4-BE49-F238E27FC236}">
                    <a16:creationId xmlns:a16="http://schemas.microsoft.com/office/drawing/2014/main" id="{781E6DCE-BBA7-4914-B56E-44B3CCC6DA56}"/>
                  </a:ext>
                </a:extLst>
              </p:cNvPr>
              <p:cNvCxnSpPr/>
              <p:nvPr/>
            </p:nvCxnSpPr>
            <p:spPr>
              <a:xfrm flipV="1">
                <a:off x="9743294" y="3599435"/>
                <a:ext cx="7039" cy="696490"/>
              </a:xfrm>
              <a:prstGeom prst="line">
                <a:avLst/>
              </a:prstGeom>
              <a:ln w="13970">
                <a:solidFill>
                  <a:schemeClr val="bg1">
                    <a:lumMod val="50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Oval 5">
                <a:extLst>
                  <a:ext uri="{FF2B5EF4-FFF2-40B4-BE49-F238E27FC236}">
                    <a16:creationId xmlns:a16="http://schemas.microsoft.com/office/drawing/2014/main" id="{DEC21A9D-E4D7-4160-B0AD-559C167D8ED0}"/>
                  </a:ext>
                </a:extLst>
              </p:cNvPr>
              <p:cNvSpPr/>
              <p:nvPr/>
            </p:nvSpPr>
            <p:spPr>
              <a:xfrm>
                <a:off x="9679462" y="3561532"/>
                <a:ext cx="127665" cy="127665"/>
              </a:xfrm>
              <a:prstGeom prst="ellipse">
                <a:avLst/>
              </a:prstGeom>
              <a:solidFill>
                <a:srgbClr val="FF7D7B"/>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800">
                  <a:solidFill>
                    <a:schemeClr val="bg1">
                      <a:lumMod val="50000"/>
                    </a:schemeClr>
                  </a:solidFill>
                </a:endParaRPr>
              </a:p>
            </p:txBody>
          </p:sp>
        </p:grpSp>
        <p:sp>
          <p:nvSpPr>
            <p:cNvPr id="9" name="矩形 8">
              <a:extLst>
                <a:ext uri="{FF2B5EF4-FFF2-40B4-BE49-F238E27FC236}">
                  <a16:creationId xmlns:a16="http://schemas.microsoft.com/office/drawing/2014/main" id="{8E34F7AB-7021-42D5-85E1-4D366F5D28ED}"/>
                </a:ext>
              </a:extLst>
            </p:cNvPr>
            <p:cNvSpPr/>
            <p:nvPr/>
          </p:nvSpPr>
          <p:spPr>
            <a:xfrm>
              <a:off x="2293841" y="1523838"/>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sp>
          <p:nvSpPr>
            <p:cNvPr id="10" name="矩形 9">
              <a:extLst>
                <a:ext uri="{FF2B5EF4-FFF2-40B4-BE49-F238E27FC236}">
                  <a16:creationId xmlns:a16="http://schemas.microsoft.com/office/drawing/2014/main" id="{96489114-A255-4F7B-A02A-695A1698267A}"/>
                </a:ext>
              </a:extLst>
            </p:cNvPr>
            <p:cNvSpPr/>
            <p:nvPr/>
          </p:nvSpPr>
          <p:spPr>
            <a:xfrm>
              <a:off x="6019095" y="1523838"/>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sp>
          <p:nvSpPr>
            <p:cNvPr id="14" name="矩形 13">
              <a:extLst>
                <a:ext uri="{FF2B5EF4-FFF2-40B4-BE49-F238E27FC236}">
                  <a16:creationId xmlns:a16="http://schemas.microsoft.com/office/drawing/2014/main" id="{93D84E55-0F85-40D5-BCF8-804E8DB2A27D}"/>
                </a:ext>
              </a:extLst>
            </p:cNvPr>
            <p:cNvSpPr/>
            <p:nvPr/>
          </p:nvSpPr>
          <p:spPr>
            <a:xfrm>
              <a:off x="729928" y="3221944"/>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sp>
          <p:nvSpPr>
            <p:cNvPr id="15" name="矩形 14">
              <a:extLst>
                <a:ext uri="{FF2B5EF4-FFF2-40B4-BE49-F238E27FC236}">
                  <a16:creationId xmlns:a16="http://schemas.microsoft.com/office/drawing/2014/main" id="{4B4358A2-66F6-48DB-B5DA-DD17BE182F6F}"/>
                </a:ext>
              </a:extLst>
            </p:cNvPr>
            <p:cNvSpPr/>
            <p:nvPr/>
          </p:nvSpPr>
          <p:spPr>
            <a:xfrm>
              <a:off x="4312308" y="3221944"/>
              <a:ext cx="2504854" cy="696595"/>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200" dirty="0">
                  <a:solidFill>
                    <a:schemeClr val="bg1">
                      <a:lumMod val="50000"/>
                    </a:schemeClr>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200" dirty="0">
                <a:solidFill>
                  <a:schemeClr val="bg1">
                    <a:lumMod val="50000"/>
                  </a:schemeClr>
                </a:solidFill>
                <a:latin typeface="微软雅黑" pitchFamily="34" charset="-122"/>
                <a:ea typeface="微软雅黑" pitchFamily="34" charset="-122"/>
                <a:cs typeface="宋体" charset="-122"/>
              </a:endParaRPr>
            </a:p>
          </p:txBody>
        </p:sp>
        <p:grpSp>
          <p:nvGrpSpPr>
            <p:cNvPr id="16" name="组合 15">
              <a:extLst>
                <a:ext uri="{FF2B5EF4-FFF2-40B4-BE49-F238E27FC236}">
                  <a16:creationId xmlns:a16="http://schemas.microsoft.com/office/drawing/2014/main" id="{845D26ED-6254-4503-AE35-0BE14D95B20A}"/>
                </a:ext>
              </a:extLst>
            </p:cNvPr>
            <p:cNvGrpSpPr/>
            <p:nvPr/>
          </p:nvGrpSpPr>
          <p:grpSpPr>
            <a:xfrm>
              <a:off x="1262027" y="1384450"/>
              <a:ext cx="938264" cy="940162"/>
              <a:chOff x="1262027" y="1384450"/>
              <a:chExt cx="938264" cy="940162"/>
            </a:xfrm>
          </p:grpSpPr>
          <p:sp>
            <p:nvSpPr>
              <p:cNvPr id="26" name="任意多边形 82">
                <a:extLst>
                  <a:ext uri="{FF2B5EF4-FFF2-40B4-BE49-F238E27FC236}">
                    <a16:creationId xmlns:a16="http://schemas.microsoft.com/office/drawing/2014/main" id="{67CE0FA7-A574-4BB7-864F-C009F7BB1EF2}"/>
                  </a:ext>
                </a:extLst>
              </p:cNvPr>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F7D7B"/>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27" name="TextBox 25">
                <a:extLst>
                  <a:ext uri="{FF2B5EF4-FFF2-40B4-BE49-F238E27FC236}">
                    <a16:creationId xmlns:a16="http://schemas.microsoft.com/office/drawing/2014/main" id="{CD4FC70E-0BE8-4898-BB08-2B4F7104F751}"/>
                  </a:ext>
                </a:extLst>
              </p:cNvPr>
              <p:cNvSpPr txBox="1"/>
              <p:nvPr/>
            </p:nvSpPr>
            <p:spPr>
              <a:xfrm>
                <a:off x="1410142" y="1664221"/>
                <a:ext cx="627113" cy="363441"/>
              </a:xfrm>
              <a:prstGeom prst="rect">
                <a:avLst/>
              </a:prstGeom>
              <a:noFill/>
            </p:spPr>
            <p:txBody>
              <a:bodyPr wrap="non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标题</a:t>
                </a:r>
              </a:p>
            </p:txBody>
          </p:sp>
        </p:grpSp>
        <p:grpSp>
          <p:nvGrpSpPr>
            <p:cNvPr id="17" name="组合 16">
              <a:extLst>
                <a:ext uri="{FF2B5EF4-FFF2-40B4-BE49-F238E27FC236}">
                  <a16:creationId xmlns:a16="http://schemas.microsoft.com/office/drawing/2014/main" id="{22F9C0EC-BED8-4D6C-BAA7-BAA978538A3F}"/>
                </a:ext>
              </a:extLst>
            </p:cNvPr>
            <p:cNvGrpSpPr/>
            <p:nvPr/>
          </p:nvGrpSpPr>
          <p:grpSpPr>
            <a:xfrm>
              <a:off x="4980226" y="1384450"/>
              <a:ext cx="938264" cy="940162"/>
              <a:chOff x="1262027" y="1384450"/>
              <a:chExt cx="938264" cy="940162"/>
            </a:xfrm>
          </p:grpSpPr>
          <p:sp>
            <p:nvSpPr>
              <p:cNvPr id="24" name="任意多边形 82">
                <a:extLst>
                  <a:ext uri="{FF2B5EF4-FFF2-40B4-BE49-F238E27FC236}">
                    <a16:creationId xmlns:a16="http://schemas.microsoft.com/office/drawing/2014/main" id="{0790FD7B-7C06-40D0-A0E9-44B5819FA54A}"/>
                  </a:ext>
                </a:extLst>
              </p:cNvPr>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F7D7B"/>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25" name="TextBox 28">
                <a:extLst>
                  <a:ext uri="{FF2B5EF4-FFF2-40B4-BE49-F238E27FC236}">
                    <a16:creationId xmlns:a16="http://schemas.microsoft.com/office/drawing/2014/main" id="{46F0F28A-FC10-440D-940F-AABACECFE069}"/>
                  </a:ext>
                </a:extLst>
              </p:cNvPr>
              <p:cNvSpPr txBox="1"/>
              <p:nvPr/>
            </p:nvSpPr>
            <p:spPr>
              <a:xfrm>
                <a:off x="1410142" y="1664221"/>
                <a:ext cx="627113" cy="363441"/>
              </a:xfrm>
              <a:prstGeom prst="rect">
                <a:avLst/>
              </a:prstGeom>
              <a:noFill/>
            </p:spPr>
            <p:txBody>
              <a:bodyPr wrap="non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标题</a:t>
                </a:r>
              </a:p>
            </p:txBody>
          </p:sp>
        </p:grpSp>
        <p:grpSp>
          <p:nvGrpSpPr>
            <p:cNvPr id="18" name="组合 17">
              <a:extLst>
                <a:ext uri="{FF2B5EF4-FFF2-40B4-BE49-F238E27FC236}">
                  <a16:creationId xmlns:a16="http://schemas.microsoft.com/office/drawing/2014/main" id="{C20C99CB-B06C-4456-ABB2-3787CB3D7E77}"/>
                </a:ext>
              </a:extLst>
            </p:cNvPr>
            <p:cNvGrpSpPr/>
            <p:nvPr/>
          </p:nvGrpSpPr>
          <p:grpSpPr>
            <a:xfrm>
              <a:off x="3113749" y="3210297"/>
              <a:ext cx="938264" cy="940162"/>
              <a:chOff x="1262027" y="1384450"/>
              <a:chExt cx="938264" cy="940162"/>
            </a:xfrm>
          </p:grpSpPr>
          <p:sp>
            <p:nvSpPr>
              <p:cNvPr id="22" name="任意多边形 82">
                <a:extLst>
                  <a:ext uri="{FF2B5EF4-FFF2-40B4-BE49-F238E27FC236}">
                    <a16:creationId xmlns:a16="http://schemas.microsoft.com/office/drawing/2014/main" id="{18D2B4DC-D21E-415F-AE54-652FAE3CA903}"/>
                  </a:ext>
                </a:extLst>
              </p:cNvPr>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F7D7B"/>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23" name="TextBox 31">
                <a:extLst>
                  <a:ext uri="{FF2B5EF4-FFF2-40B4-BE49-F238E27FC236}">
                    <a16:creationId xmlns:a16="http://schemas.microsoft.com/office/drawing/2014/main" id="{65A5DE6A-4BFC-4DAA-A16F-2E5C1D0E764F}"/>
                  </a:ext>
                </a:extLst>
              </p:cNvPr>
              <p:cNvSpPr txBox="1"/>
              <p:nvPr/>
            </p:nvSpPr>
            <p:spPr>
              <a:xfrm>
                <a:off x="1410142" y="1664221"/>
                <a:ext cx="627113" cy="363441"/>
              </a:xfrm>
              <a:prstGeom prst="rect">
                <a:avLst/>
              </a:prstGeom>
              <a:noFill/>
            </p:spPr>
            <p:txBody>
              <a:bodyPr wrap="non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标题</a:t>
                </a:r>
              </a:p>
            </p:txBody>
          </p:sp>
        </p:grpSp>
        <p:grpSp>
          <p:nvGrpSpPr>
            <p:cNvPr id="19" name="组合 18">
              <a:extLst>
                <a:ext uri="{FF2B5EF4-FFF2-40B4-BE49-F238E27FC236}">
                  <a16:creationId xmlns:a16="http://schemas.microsoft.com/office/drawing/2014/main" id="{F501E885-DB34-4C10-9D76-DD0B520426C9}"/>
                </a:ext>
              </a:extLst>
            </p:cNvPr>
            <p:cNvGrpSpPr/>
            <p:nvPr/>
          </p:nvGrpSpPr>
          <p:grpSpPr>
            <a:xfrm>
              <a:off x="6835996" y="3210297"/>
              <a:ext cx="938264" cy="940162"/>
              <a:chOff x="1262027" y="1384450"/>
              <a:chExt cx="938264" cy="940162"/>
            </a:xfrm>
          </p:grpSpPr>
          <p:sp>
            <p:nvSpPr>
              <p:cNvPr id="20" name="任意多边形 82">
                <a:extLst>
                  <a:ext uri="{FF2B5EF4-FFF2-40B4-BE49-F238E27FC236}">
                    <a16:creationId xmlns:a16="http://schemas.microsoft.com/office/drawing/2014/main" id="{48CE1101-69CA-457A-9B94-B5BB203EAA3B}"/>
                  </a:ext>
                </a:extLst>
              </p:cNvPr>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rgbClr val="FF7D7B"/>
              </a:solidFill>
              <a:ln w="25400" cap="flat" cmpd="sng" algn="ctr">
                <a:noFill/>
                <a:prstDash val="solid"/>
              </a:ln>
              <a:effectLst/>
            </p:spPr>
            <p:txBody>
              <a:bodyPr anchor="ctr"/>
              <a:lstStyle/>
              <a:p>
                <a:pPr algn="ctr" fontAlgn="base">
                  <a:spcBef>
                    <a:spcPct val="0"/>
                  </a:spcBef>
                  <a:spcAft>
                    <a:spcPct val="0"/>
                  </a:spcAft>
                  <a:defRPr/>
                </a:pPr>
                <a:endParaRPr lang="zh-CN" altLang="en-US" sz="2800" kern="0">
                  <a:solidFill>
                    <a:schemeClr val="bg1">
                      <a:lumMod val="50000"/>
                    </a:schemeClr>
                  </a:solidFill>
                  <a:latin typeface="Arial"/>
                </a:endParaRPr>
              </a:p>
            </p:txBody>
          </p:sp>
          <p:sp>
            <p:nvSpPr>
              <p:cNvPr id="21" name="TextBox 34">
                <a:extLst>
                  <a:ext uri="{FF2B5EF4-FFF2-40B4-BE49-F238E27FC236}">
                    <a16:creationId xmlns:a16="http://schemas.microsoft.com/office/drawing/2014/main" id="{BB67EBED-B937-427A-A36D-1810E1AD4E81}"/>
                  </a:ext>
                </a:extLst>
              </p:cNvPr>
              <p:cNvSpPr txBox="1"/>
              <p:nvPr/>
            </p:nvSpPr>
            <p:spPr>
              <a:xfrm>
                <a:off x="1410142" y="1664221"/>
                <a:ext cx="627113" cy="363441"/>
              </a:xfrm>
              <a:prstGeom prst="rect">
                <a:avLst/>
              </a:prstGeom>
              <a:noFill/>
            </p:spPr>
            <p:txBody>
              <a:bodyPr wrap="non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标题</a:t>
                </a:r>
              </a:p>
            </p:txBody>
          </p:sp>
        </p:grpSp>
      </p:grpSp>
    </p:spTree>
    <p:extLst>
      <p:ext uri="{BB962C8B-B14F-4D97-AF65-F5344CB8AC3E}">
        <p14:creationId xmlns:p14="http://schemas.microsoft.com/office/powerpoint/2010/main" val="9239896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9F6F19F5-C122-4553-BE77-F9EAA636625D}"/>
              </a:ext>
            </a:extLst>
          </p:cNvPr>
          <p:cNvGrpSpPr/>
          <p:nvPr/>
        </p:nvGrpSpPr>
        <p:grpSpPr>
          <a:xfrm flipH="1">
            <a:off x="1788182" y="2150792"/>
            <a:ext cx="8818487" cy="4409244"/>
            <a:chOff x="345165" y="915566"/>
            <a:chExt cx="8064897" cy="4032448"/>
          </a:xfrm>
        </p:grpSpPr>
        <p:sp>
          <p:nvSpPr>
            <p:cNvPr id="7" name="饼形 10">
              <a:extLst>
                <a:ext uri="{FF2B5EF4-FFF2-40B4-BE49-F238E27FC236}">
                  <a16:creationId xmlns:a16="http://schemas.microsoft.com/office/drawing/2014/main" id="{ECA396BC-E12F-4518-8F1D-03A30E0E392B}"/>
                </a:ext>
              </a:extLst>
            </p:cNvPr>
            <p:cNvSpPr/>
            <p:nvPr/>
          </p:nvSpPr>
          <p:spPr>
            <a:xfrm>
              <a:off x="3854494" y="2067694"/>
              <a:ext cx="1872208" cy="1872208"/>
            </a:xfrm>
            <a:prstGeom prst="pie">
              <a:avLst>
                <a:gd name="adj1" fmla="val 0"/>
                <a:gd name="adj2" fmla="val 5433853"/>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11">
              <a:extLst>
                <a:ext uri="{FF2B5EF4-FFF2-40B4-BE49-F238E27FC236}">
                  <a16:creationId xmlns:a16="http://schemas.microsoft.com/office/drawing/2014/main" id="{327835C5-DED3-4EB0-8EF5-1B18664B2702}"/>
                </a:ext>
              </a:extLst>
            </p:cNvPr>
            <p:cNvSpPr/>
            <p:nvPr/>
          </p:nvSpPr>
          <p:spPr>
            <a:xfrm flipH="1">
              <a:off x="3201274" y="1486482"/>
              <a:ext cx="3029484" cy="3029484"/>
            </a:xfrm>
            <a:prstGeom prst="pie">
              <a:avLst>
                <a:gd name="adj1" fmla="val 0"/>
                <a:gd name="adj2" fmla="val 5433853"/>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12">
              <a:extLst>
                <a:ext uri="{FF2B5EF4-FFF2-40B4-BE49-F238E27FC236}">
                  <a16:creationId xmlns:a16="http://schemas.microsoft.com/office/drawing/2014/main" id="{ADA6D5F3-778A-496F-BFB9-BB59342C78BE}"/>
                </a:ext>
              </a:extLst>
            </p:cNvPr>
            <p:cNvSpPr/>
            <p:nvPr/>
          </p:nvSpPr>
          <p:spPr>
            <a:xfrm flipV="1">
              <a:off x="3565852" y="1709922"/>
              <a:ext cx="2448882" cy="2448882"/>
            </a:xfrm>
            <a:prstGeom prst="pie">
              <a:avLst>
                <a:gd name="adj1" fmla="val 0"/>
                <a:gd name="adj2" fmla="val 5433853"/>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饼形 13">
              <a:extLst>
                <a:ext uri="{FF2B5EF4-FFF2-40B4-BE49-F238E27FC236}">
                  <a16:creationId xmlns:a16="http://schemas.microsoft.com/office/drawing/2014/main" id="{23B75959-E408-4419-8B77-654EA93BB636}"/>
                </a:ext>
              </a:extLst>
            </p:cNvPr>
            <p:cNvSpPr/>
            <p:nvPr/>
          </p:nvSpPr>
          <p:spPr>
            <a:xfrm flipH="1" flipV="1">
              <a:off x="2699792" y="915566"/>
              <a:ext cx="4032448" cy="4032448"/>
            </a:xfrm>
            <a:prstGeom prst="pie">
              <a:avLst>
                <a:gd name="adj1" fmla="val 0"/>
                <a:gd name="adj2" fmla="val 5433853"/>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14">
              <a:extLst>
                <a:ext uri="{FF2B5EF4-FFF2-40B4-BE49-F238E27FC236}">
                  <a16:creationId xmlns:a16="http://schemas.microsoft.com/office/drawing/2014/main" id="{40002373-C535-4ADB-A1D2-6B5B4054FF7E}"/>
                </a:ext>
              </a:extLst>
            </p:cNvPr>
            <p:cNvSpPr/>
            <p:nvPr/>
          </p:nvSpPr>
          <p:spPr>
            <a:xfrm>
              <a:off x="467544" y="915566"/>
              <a:ext cx="1944216" cy="432048"/>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A8F50B8C-2E4A-4E09-A4D3-54C6E55A0CEC}"/>
                </a:ext>
              </a:extLst>
            </p:cNvPr>
            <p:cNvSpPr/>
            <p:nvPr/>
          </p:nvSpPr>
          <p:spPr>
            <a:xfrm>
              <a:off x="6372200" y="915566"/>
              <a:ext cx="1944216" cy="432048"/>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DBE12EDF-3245-4AAD-BBC9-EDAD61F38333}"/>
                </a:ext>
              </a:extLst>
            </p:cNvPr>
            <p:cNvSpPr/>
            <p:nvPr/>
          </p:nvSpPr>
          <p:spPr>
            <a:xfrm>
              <a:off x="467544" y="3075806"/>
              <a:ext cx="1944216" cy="432048"/>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3947B7DB-664D-406E-8AA9-DE4211C09B9F}"/>
                </a:ext>
              </a:extLst>
            </p:cNvPr>
            <p:cNvSpPr/>
            <p:nvPr/>
          </p:nvSpPr>
          <p:spPr>
            <a:xfrm>
              <a:off x="6372200" y="3075806"/>
              <a:ext cx="1944216" cy="432048"/>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BC961237-C55A-4D96-A895-54A6E88D10FA}"/>
                </a:ext>
              </a:extLst>
            </p:cNvPr>
            <p:cNvSpPr/>
            <p:nvPr/>
          </p:nvSpPr>
          <p:spPr>
            <a:xfrm>
              <a:off x="594605" y="967456"/>
              <a:ext cx="1690094" cy="30021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20" name="矩形 19">
              <a:extLst>
                <a:ext uri="{FF2B5EF4-FFF2-40B4-BE49-F238E27FC236}">
                  <a16:creationId xmlns:a16="http://schemas.microsoft.com/office/drawing/2014/main" id="{48E62FBE-CCC2-43B7-A784-CE923CB89D9C}"/>
                </a:ext>
              </a:extLst>
            </p:cNvPr>
            <p:cNvSpPr/>
            <p:nvPr/>
          </p:nvSpPr>
          <p:spPr>
            <a:xfrm>
              <a:off x="566631" y="3127696"/>
              <a:ext cx="1690094" cy="30021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21" name="矩形 20">
              <a:extLst>
                <a:ext uri="{FF2B5EF4-FFF2-40B4-BE49-F238E27FC236}">
                  <a16:creationId xmlns:a16="http://schemas.microsoft.com/office/drawing/2014/main" id="{6D1285DD-38EA-42C0-AA14-18E8C61471DF}"/>
                </a:ext>
              </a:extLst>
            </p:cNvPr>
            <p:cNvSpPr/>
            <p:nvPr/>
          </p:nvSpPr>
          <p:spPr>
            <a:xfrm>
              <a:off x="6499261" y="972074"/>
              <a:ext cx="1690094" cy="30021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22" name="矩形 21">
              <a:extLst>
                <a:ext uri="{FF2B5EF4-FFF2-40B4-BE49-F238E27FC236}">
                  <a16:creationId xmlns:a16="http://schemas.microsoft.com/office/drawing/2014/main" id="{9CD749BE-6276-4914-86C7-7FEF7960B532}"/>
                </a:ext>
              </a:extLst>
            </p:cNvPr>
            <p:cNvSpPr/>
            <p:nvPr/>
          </p:nvSpPr>
          <p:spPr>
            <a:xfrm>
              <a:off x="6499261" y="3127695"/>
              <a:ext cx="1690094" cy="30021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23" name="矩形 22">
              <a:extLst>
                <a:ext uri="{FF2B5EF4-FFF2-40B4-BE49-F238E27FC236}">
                  <a16:creationId xmlns:a16="http://schemas.microsoft.com/office/drawing/2014/main" id="{AF318E0E-3B3E-4FCC-B65D-9409A87DC903}"/>
                </a:ext>
              </a:extLst>
            </p:cNvPr>
            <p:cNvSpPr/>
            <p:nvPr/>
          </p:nvSpPr>
          <p:spPr>
            <a:xfrm flipH="1">
              <a:off x="345165" y="1353904"/>
              <a:ext cx="2160240" cy="1125875"/>
            </a:xfrm>
            <a:prstGeom prst="rect">
              <a:avLst/>
            </a:prstGeom>
            <a:effectLst/>
          </p:spPr>
          <p:txBody>
            <a:bodyPr wrap="square" lIns="121893" tIns="60946" rIns="121893" bIns="60946">
              <a:spAutoFit/>
            </a:bodyPr>
            <a:lstStyle/>
            <a:p>
              <a:pPr>
                <a:lnSpc>
                  <a:spcPct val="150000"/>
                </a:lnSpc>
              </a:pPr>
              <a:r>
                <a:rPr lang="zh-CN" altLang="en-US" sz="1200" dirty="0">
                  <a:solidFill>
                    <a:schemeClr val="bg1">
                      <a:lumMod val="50000"/>
                    </a:schemeClr>
                  </a:solidFill>
                </a:rPr>
                <a:t>这里输入简单的文字概述这里输入简单文字概述简单的文字概述</a:t>
              </a:r>
              <a:r>
                <a:rPr lang="zh-CN" altLang="en-US"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rPr>
                <a:t>这里输入简单的文字概述这里输入</a:t>
              </a:r>
              <a:endParaRPr lang="en-US" altLang="zh-CN" sz="1200" dirty="0">
                <a:solidFill>
                  <a:schemeClr val="bg1">
                    <a:lumMod val="50000"/>
                  </a:schemeClr>
                </a:solidFill>
                <a:latin typeface="微软雅黑" pitchFamily="34" charset="-122"/>
                <a:ea typeface="微软雅黑" pitchFamily="34" charset="-122"/>
              </a:endParaRPr>
            </a:p>
          </p:txBody>
        </p:sp>
        <p:sp>
          <p:nvSpPr>
            <p:cNvPr id="24" name="矩形 23">
              <a:extLst>
                <a:ext uri="{FF2B5EF4-FFF2-40B4-BE49-F238E27FC236}">
                  <a16:creationId xmlns:a16="http://schemas.microsoft.com/office/drawing/2014/main" id="{1818E7E0-C238-4A3D-8C05-E6390C38041D}"/>
                </a:ext>
              </a:extLst>
            </p:cNvPr>
            <p:cNvSpPr/>
            <p:nvPr/>
          </p:nvSpPr>
          <p:spPr>
            <a:xfrm flipH="1">
              <a:off x="345165" y="3584359"/>
              <a:ext cx="2160240" cy="1125875"/>
            </a:xfrm>
            <a:prstGeom prst="rect">
              <a:avLst/>
            </a:prstGeom>
            <a:effectLst/>
          </p:spPr>
          <p:txBody>
            <a:bodyPr wrap="square" lIns="121893" tIns="60946" rIns="121893" bIns="60946">
              <a:spAutoFit/>
            </a:bodyPr>
            <a:lstStyle/>
            <a:p>
              <a:pPr>
                <a:lnSpc>
                  <a:spcPct val="150000"/>
                </a:lnSpc>
              </a:pPr>
              <a:r>
                <a:rPr lang="zh-CN" altLang="en-US" sz="1200" dirty="0">
                  <a:solidFill>
                    <a:schemeClr val="bg1">
                      <a:lumMod val="50000"/>
                    </a:schemeClr>
                  </a:solidFill>
                </a:rPr>
                <a:t>这里输入简单的文字概述这里输入简单文字概述简单的文字概述</a:t>
              </a:r>
              <a:r>
                <a:rPr lang="zh-CN" altLang="en-US"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rPr>
                <a:t>这里输入简单的文字概述这里输入</a:t>
              </a:r>
              <a:endParaRPr lang="en-US" altLang="zh-CN" sz="1200" dirty="0">
                <a:solidFill>
                  <a:schemeClr val="bg1">
                    <a:lumMod val="50000"/>
                  </a:schemeClr>
                </a:solidFill>
                <a:latin typeface="微软雅黑" pitchFamily="34" charset="-122"/>
                <a:ea typeface="微软雅黑" pitchFamily="34" charset="-122"/>
              </a:endParaRPr>
            </a:p>
          </p:txBody>
        </p:sp>
        <p:sp>
          <p:nvSpPr>
            <p:cNvPr id="25" name="矩形 24">
              <a:extLst>
                <a:ext uri="{FF2B5EF4-FFF2-40B4-BE49-F238E27FC236}">
                  <a16:creationId xmlns:a16="http://schemas.microsoft.com/office/drawing/2014/main" id="{484A1647-4656-44B3-AA95-E382D123DDC8}"/>
                </a:ext>
              </a:extLst>
            </p:cNvPr>
            <p:cNvSpPr/>
            <p:nvPr/>
          </p:nvSpPr>
          <p:spPr>
            <a:xfrm flipH="1">
              <a:off x="6249822" y="1353904"/>
              <a:ext cx="2160240" cy="1125875"/>
            </a:xfrm>
            <a:prstGeom prst="rect">
              <a:avLst/>
            </a:prstGeom>
            <a:effectLst/>
          </p:spPr>
          <p:txBody>
            <a:bodyPr wrap="square" lIns="121893" tIns="60946" rIns="121893" bIns="60946">
              <a:spAutoFit/>
            </a:bodyPr>
            <a:lstStyle/>
            <a:p>
              <a:pPr>
                <a:lnSpc>
                  <a:spcPct val="150000"/>
                </a:lnSpc>
              </a:pPr>
              <a:r>
                <a:rPr lang="zh-CN" altLang="en-US" sz="1200" dirty="0">
                  <a:solidFill>
                    <a:schemeClr val="bg1">
                      <a:lumMod val="50000"/>
                    </a:schemeClr>
                  </a:solidFill>
                </a:rPr>
                <a:t>这里输入简单的文字概述这里输入简单文字概述简单的文字概述</a:t>
              </a:r>
              <a:r>
                <a:rPr lang="zh-CN" altLang="en-US"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rPr>
                <a:t>这里输入简单的文字概述这里输入</a:t>
              </a:r>
              <a:endParaRPr lang="en-US" altLang="zh-CN" sz="1200" dirty="0">
                <a:solidFill>
                  <a:schemeClr val="bg1">
                    <a:lumMod val="50000"/>
                  </a:schemeClr>
                </a:solidFill>
                <a:latin typeface="微软雅黑" pitchFamily="34" charset="-122"/>
                <a:ea typeface="微软雅黑" pitchFamily="34" charset="-122"/>
              </a:endParaRPr>
            </a:p>
          </p:txBody>
        </p:sp>
        <p:sp>
          <p:nvSpPr>
            <p:cNvPr id="26" name="矩形 25">
              <a:extLst>
                <a:ext uri="{FF2B5EF4-FFF2-40B4-BE49-F238E27FC236}">
                  <a16:creationId xmlns:a16="http://schemas.microsoft.com/office/drawing/2014/main" id="{15EE6FE4-682D-4FEB-85A9-7703EC8DA735}"/>
                </a:ext>
              </a:extLst>
            </p:cNvPr>
            <p:cNvSpPr/>
            <p:nvPr/>
          </p:nvSpPr>
          <p:spPr>
            <a:xfrm flipH="1">
              <a:off x="6249822" y="3574697"/>
              <a:ext cx="2160240" cy="1125875"/>
            </a:xfrm>
            <a:prstGeom prst="rect">
              <a:avLst/>
            </a:prstGeom>
            <a:effectLst/>
          </p:spPr>
          <p:txBody>
            <a:bodyPr wrap="square" lIns="121893" tIns="60946" rIns="121893" bIns="60946">
              <a:spAutoFit/>
            </a:bodyPr>
            <a:lstStyle/>
            <a:p>
              <a:pPr>
                <a:lnSpc>
                  <a:spcPct val="150000"/>
                </a:lnSpc>
              </a:pPr>
              <a:r>
                <a:rPr lang="zh-CN" altLang="en-US" sz="1200" dirty="0">
                  <a:solidFill>
                    <a:schemeClr val="bg1">
                      <a:lumMod val="50000"/>
                    </a:schemeClr>
                  </a:solidFill>
                </a:rPr>
                <a:t>这里输入简单的文字概述这里输入简单文字概述简单的文字概述</a:t>
              </a:r>
              <a:r>
                <a:rPr lang="zh-CN" altLang="en-US"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rPr>
                <a:t>这里输入简单的文字概述这里输入</a:t>
              </a:r>
              <a:endParaRPr lang="en-US" altLang="zh-CN" sz="1200" dirty="0">
                <a:solidFill>
                  <a:schemeClr val="bg1">
                    <a:lumMod val="50000"/>
                  </a:schemeClr>
                </a:solidFill>
                <a:latin typeface="微软雅黑" pitchFamily="34" charset="-122"/>
                <a:ea typeface="微软雅黑" pitchFamily="34" charset="-122"/>
              </a:endParaRPr>
            </a:p>
          </p:txBody>
        </p:sp>
        <p:sp>
          <p:nvSpPr>
            <p:cNvPr id="27" name="TextBox 26">
              <a:extLst>
                <a:ext uri="{FF2B5EF4-FFF2-40B4-BE49-F238E27FC236}">
                  <a16:creationId xmlns:a16="http://schemas.microsoft.com/office/drawing/2014/main" id="{E038E198-ADEB-41A2-A2F9-BFDEAB938921}"/>
                </a:ext>
              </a:extLst>
            </p:cNvPr>
            <p:cNvSpPr txBox="1"/>
            <p:nvPr/>
          </p:nvSpPr>
          <p:spPr>
            <a:xfrm>
              <a:off x="4785310" y="3144209"/>
              <a:ext cx="626283" cy="337770"/>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10%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8" name="TextBox 27">
              <a:extLst>
                <a:ext uri="{FF2B5EF4-FFF2-40B4-BE49-F238E27FC236}">
                  <a16:creationId xmlns:a16="http://schemas.microsoft.com/office/drawing/2014/main" id="{1ED2F1DA-CD46-4EC8-B632-047520B5CBB2}"/>
                </a:ext>
              </a:extLst>
            </p:cNvPr>
            <p:cNvSpPr txBox="1"/>
            <p:nvPr/>
          </p:nvSpPr>
          <p:spPr>
            <a:xfrm>
              <a:off x="4785310" y="2243066"/>
              <a:ext cx="626283" cy="337770"/>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12%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9" name="TextBox 28">
              <a:extLst>
                <a:ext uri="{FF2B5EF4-FFF2-40B4-BE49-F238E27FC236}">
                  <a16:creationId xmlns:a16="http://schemas.microsoft.com/office/drawing/2014/main" id="{CAE89CFB-6791-4EF2-B7D5-1AE6E35B6199}"/>
                </a:ext>
              </a:extLst>
            </p:cNvPr>
            <p:cNvSpPr txBox="1"/>
            <p:nvPr/>
          </p:nvSpPr>
          <p:spPr>
            <a:xfrm>
              <a:off x="3302169" y="2074871"/>
              <a:ext cx="1083680" cy="591098"/>
            </a:xfrm>
            <a:prstGeom prst="rect">
              <a:avLst/>
            </a:prstGeom>
            <a:noFill/>
          </p:spPr>
          <p:txBody>
            <a:bodyPr wrap="none" rtlCol="0">
              <a:spAutoFit/>
            </a:bodyPr>
            <a:lstStyle/>
            <a:p>
              <a:r>
                <a:rPr lang="en-US" altLang="zh-CN" sz="3600" b="1" dirty="0">
                  <a:solidFill>
                    <a:schemeClr val="bg1"/>
                  </a:solidFill>
                  <a:latin typeface="微软雅黑" panose="020B0503020204020204" pitchFamily="34" charset="-122"/>
                  <a:ea typeface="微软雅黑" panose="020B0503020204020204" pitchFamily="34" charset="-122"/>
                </a:rPr>
                <a:t>45%</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30" name="TextBox 29">
              <a:extLst>
                <a:ext uri="{FF2B5EF4-FFF2-40B4-BE49-F238E27FC236}">
                  <a16:creationId xmlns:a16="http://schemas.microsoft.com/office/drawing/2014/main" id="{0D7AA57F-641F-4962-976B-EF7D17496D96}"/>
                </a:ext>
              </a:extLst>
            </p:cNvPr>
            <p:cNvSpPr txBox="1"/>
            <p:nvPr/>
          </p:nvSpPr>
          <p:spPr>
            <a:xfrm>
              <a:off x="3678763" y="3150950"/>
              <a:ext cx="626283" cy="337770"/>
            </a:xfrm>
            <a:prstGeom prst="rect">
              <a:avLst/>
            </a:prstGeom>
            <a:noFill/>
          </p:spPr>
          <p:txBody>
            <a:bodyPr wrap="none" rtlCol="0">
              <a:spAutoFit/>
            </a:bodyPr>
            <a:lstStyle/>
            <a:p>
              <a:r>
                <a:rPr lang="en-US" altLang="zh-CN" b="1" dirty="0">
                  <a:solidFill>
                    <a:schemeClr val="bg1"/>
                  </a:solidFill>
                  <a:latin typeface="微软雅黑" panose="020B0503020204020204" pitchFamily="34" charset="-122"/>
                  <a:ea typeface="微软雅黑" panose="020B0503020204020204" pitchFamily="34" charset="-122"/>
                </a:rPr>
                <a:t>36%</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1859458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明年工作计划</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651B2569-588C-4004-A604-3ADE924FEEF7}"/>
              </a:ext>
            </a:extLst>
          </p:cNvPr>
          <p:cNvGrpSpPr/>
          <p:nvPr/>
        </p:nvGrpSpPr>
        <p:grpSpPr>
          <a:xfrm>
            <a:off x="983698" y="2319454"/>
            <a:ext cx="10223016" cy="3225150"/>
            <a:chOff x="2202074" y="2195263"/>
            <a:chExt cx="6212619" cy="1959955"/>
          </a:xfrm>
        </p:grpSpPr>
        <p:sp>
          <p:nvSpPr>
            <p:cNvPr id="7" name="Teardrop 5">
              <a:extLst>
                <a:ext uri="{FF2B5EF4-FFF2-40B4-BE49-F238E27FC236}">
                  <a16:creationId xmlns:a16="http://schemas.microsoft.com/office/drawing/2014/main" id="{F613DE23-134F-45AF-9713-890F09DC4E97}"/>
                </a:ext>
              </a:extLst>
            </p:cNvPr>
            <p:cNvSpPr/>
            <p:nvPr/>
          </p:nvSpPr>
          <p:spPr>
            <a:xfrm rot="8100000">
              <a:off x="7040580"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ardrop 6">
              <a:extLst>
                <a:ext uri="{FF2B5EF4-FFF2-40B4-BE49-F238E27FC236}">
                  <a16:creationId xmlns:a16="http://schemas.microsoft.com/office/drawing/2014/main" id="{4085308F-83E8-4588-BB4E-3822BD8A195F}"/>
                </a:ext>
              </a:extLst>
            </p:cNvPr>
            <p:cNvSpPr/>
            <p:nvPr/>
          </p:nvSpPr>
          <p:spPr>
            <a:xfrm rot="8100000">
              <a:off x="5466940"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ardrop 7">
              <a:extLst>
                <a:ext uri="{FF2B5EF4-FFF2-40B4-BE49-F238E27FC236}">
                  <a16:creationId xmlns:a16="http://schemas.microsoft.com/office/drawing/2014/main" id="{D48F5DE7-A525-48F5-972B-42132EAFC237}"/>
                </a:ext>
              </a:extLst>
            </p:cNvPr>
            <p:cNvSpPr/>
            <p:nvPr/>
          </p:nvSpPr>
          <p:spPr>
            <a:xfrm rot="8100000">
              <a:off x="3906956"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ardrop 8">
              <a:extLst>
                <a:ext uri="{FF2B5EF4-FFF2-40B4-BE49-F238E27FC236}">
                  <a16:creationId xmlns:a16="http://schemas.microsoft.com/office/drawing/2014/main" id="{5F138123-FD66-4F37-945F-2EB31B0D6CA3}"/>
                </a:ext>
              </a:extLst>
            </p:cNvPr>
            <p:cNvSpPr/>
            <p:nvPr/>
          </p:nvSpPr>
          <p:spPr>
            <a:xfrm rot="8100000">
              <a:off x="2339433"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0">
              <a:extLst>
                <a:ext uri="{FF2B5EF4-FFF2-40B4-BE49-F238E27FC236}">
                  <a16:creationId xmlns:a16="http://schemas.microsoft.com/office/drawing/2014/main" id="{69D51A2E-2738-4795-A5F3-F234BB95257B}"/>
                </a:ext>
              </a:extLst>
            </p:cNvPr>
            <p:cNvSpPr/>
            <p:nvPr/>
          </p:nvSpPr>
          <p:spPr>
            <a:xfrm>
              <a:off x="2461432" y="2316550"/>
              <a:ext cx="991161" cy="991161"/>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Oval 11">
              <a:extLst>
                <a:ext uri="{FF2B5EF4-FFF2-40B4-BE49-F238E27FC236}">
                  <a16:creationId xmlns:a16="http://schemas.microsoft.com/office/drawing/2014/main" id="{9B8F3084-5386-4076-B90E-D9E4D0CED8F3}"/>
                </a:ext>
              </a:extLst>
            </p:cNvPr>
            <p:cNvSpPr/>
            <p:nvPr/>
          </p:nvSpPr>
          <p:spPr>
            <a:xfrm>
              <a:off x="4021416" y="2316549"/>
              <a:ext cx="991161" cy="991161"/>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Oval 12">
              <a:extLst>
                <a:ext uri="{FF2B5EF4-FFF2-40B4-BE49-F238E27FC236}">
                  <a16:creationId xmlns:a16="http://schemas.microsoft.com/office/drawing/2014/main" id="{67BC76ED-6A4E-4A49-A0EC-5B3DC55B30F4}"/>
                </a:ext>
              </a:extLst>
            </p:cNvPr>
            <p:cNvSpPr/>
            <p:nvPr/>
          </p:nvSpPr>
          <p:spPr>
            <a:xfrm>
              <a:off x="5595055" y="2316549"/>
              <a:ext cx="991161" cy="991161"/>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Oval 13">
              <a:extLst>
                <a:ext uri="{FF2B5EF4-FFF2-40B4-BE49-F238E27FC236}">
                  <a16:creationId xmlns:a16="http://schemas.microsoft.com/office/drawing/2014/main" id="{885F3664-1A2A-45C9-AE39-E06FEF498701}"/>
                </a:ext>
              </a:extLst>
            </p:cNvPr>
            <p:cNvSpPr/>
            <p:nvPr/>
          </p:nvSpPr>
          <p:spPr>
            <a:xfrm>
              <a:off x="7164173" y="2316548"/>
              <a:ext cx="991161" cy="991161"/>
            </a:xfrm>
            <a:prstGeom prst="ellips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Rectangle 15">
              <a:extLst>
                <a:ext uri="{FF2B5EF4-FFF2-40B4-BE49-F238E27FC236}">
                  <a16:creationId xmlns:a16="http://schemas.microsoft.com/office/drawing/2014/main" id="{309E664F-70C9-42B1-BB42-A9661B5FF2D5}"/>
                </a:ext>
              </a:extLst>
            </p:cNvPr>
            <p:cNvSpPr/>
            <p:nvPr/>
          </p:nvSpPr>
          <p:spPr>
            <a:xfrm>
              <a:off x="2202074" y="3784847"/>
              <a:ext cx="1509877" cy="364725"/>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Rectangle 18">
              <a:extLst>
                <a:ext uri="{FF2B5EF4-FFF2-40B4-BE49-F238E27FC236}">
                  <a16:creationId xmlns:a16="http://schemas.microsoft.com/office/drawing/2014/main" id="{761A2E2A-2969-4FDE-962A-004A7CE3E67F}"/>
                </a:ext>
              </a:extLst>
            </p:cNvPr>
            <p:cNvSpPr/>
            <p:nvPr/>
          </p:nvSpPr>
          <p:spPr>
            <a:xfrm>
              <a:off x="3765116" y="3784847"/>
              <a:ext cx="1509877" cy="364725"/>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Rectangle 19">
              <a:extLst>
                <a:ext uri="{FF2B5EF4-FFF2-40B4-BE49-F238E27FC236}">
                  <a16:creationId xmlns:a16="http://schemas.microsoft.com/office/drawing/2014/main" id="{5C4D5D3E-1EDA-42BE-AFDA-8A0986C29509}"/>
                </a:ext>
              </a:extLst>
            </p:cNvPr>
            <p:cNvSpPr/>
            <p:nvPr/>
          </p:nvSpPr>
          <p:spPr>
            <a:xfrm>
              <a:off x="5328158" y="3784847"/>
              <a:ext cx="1509877" cy="364725"/>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Rectangle 20">
              <a:extLst>
                <a:ext uri="{FF2B5EF4-FFF2-40B4-BE49-F238E27FC236}">
                  <a16:creationId xmlns:a16="http://schemas.microsoft.com/office/drawing/2014/main" id="{391AB8E7-D120-416E-B562-5146C233D877}"/>
                </a:ext>
              </a:extLst>
            </p:cNvPr>
            <p:cNvSpPr/>
            <p:nvPr/>
          </p:nvSpPr>
          <p:spPr>
            <a:xfrm>
              <a:off x="6904816" y="3790493"/>
              <a:ext cx="1509877" cy="364725"/>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Freeform 6">
              <a:extLst>
                <a:ext uri="{FF2B5EF4-FFF2-40B4-BE49-F238E27FC236}">
                  <a16:creationId xmlns:a16="http://schemas.microsoft.com/office/drawing/2014/main" id="{04FAB957-37B3-44A1-8E63-82F1717C206D}"/>
                </a:ext>
              </a:extLst>
            </p:cNvPr>
            <p:cNvSpPr>
              <a:spLocks noEditPoints="1"/>
            </p:cNvSpPr>
            <p:nvPr/>
          </p:nvSpPr>
          <p:spPr bwMode="auto">
            <a:xfrm>
              <a:off x="5938222" y="2688762"/>
              <a:ext cx="270508" cy="246727"/>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15">
              <a:extLst>
                <a:ext uri="{FF2B5EF4-FFF2-40B4-BE49-F238E27FC236}">
                  <a16:creationId xmlns:a16="http://schemas.microsoft.com/office/drawing/2014/main" id="{8E3D76C3-BA46-4622-BE6E-51EE12BF3913}"/>
                </a:ext>
              </a:extLst>
            </p:cNvPr>
            <p:cNvSpPr>
              <a:spLocks noEditPoints="1"/>
            </p:cNvSpPr>
            <p:nvPr/>
          </p:nvSpPr>
          <p:spPr bwMode="auto">
            <a:xfrm>
              <a:off x="2819313" y="2635999"/>
              <a:ext cx="257131" cy="352255"/>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18">
              <a:extLst>
                <a:ext uri="{FF2B5EF4-FFF2-40B4-BE49-F238E27FC236}">
                  <a16:creationId xmlns:a16="http://schemas.microsoft.com/office/drawing/2014/main" id="{C8F8DF42-10CA-4122-A979-98E621BC8339}"/>
                </a:ext>
              </a:extLst>
            </p:cNvPr>
            <p:cNvSpPr>
              <a:spLocks noEditPoints="1"/>
            </p:cNvSpPr>
            <p:nvPr/>
          </p:nvSpPr>
          <p:spPr bwMode="auto">
            <a:xfrm>
              <a:off x="4340653" y="2657225"/>
              <a:ext cx="334419" cy="334419"/>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33">
              <a:extLst>
                <a:ext uri="{FF2B5EF4-FFF2-40B4-BE49-F238E27FC236}">
                  <a16:creationId xmlns:a16="http://schemas.microsoft.com/office/drawing/2014/main" id="{141627DF-4935-4094-8D4B-3EDFA7BB8696}"/>
                </a:ext>
              </a:extLst>
            </p:cNvPr>
            <p:cNvSpPr>
              <a:spLocks noEditPoints="1"/>
            </p:cNvSpPr>
            <p:nvPr/>
          </p:nvSpPr>
          <p:spPr bwMode="auto">
            <a:xfrm>
              <a:off x="7492468" y="2717420"/>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05412351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800239D0-9402-4815-8109-9ACB1001A99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6000"/>
                    </a14:imgEffect>
                  </a14:imgLayer>
                </a14:imgProps>
              </a:ex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13" name="组合 12">
            <a:extLst>
              <a:ext uri="{FF2B5EF4-FFF2-40B4-BE49-F238E27FC236}">
                <a16:creationId xmlns:a16="http://schemas.microsoft.com/office/drawing/2014/main" id="{3EFE1796-CBCA-48E3-B31C-BEF84FB064B1}"/>
              </a:ext>
            </a:extLst>
          </p:cNvPr>
          <p:cNvGrpSpPr/>
          <p:nvPr/>
        </p:nvGrpSpPr>
        <p:grpSpPr>
          <a:xfrm>
            <a:off x="6227314" y="1527153"/>
            <a:ext cx="3606117" cy="2573779"/>
            <a:chOff x="4808806" y="1818613"/>
            <a:chExt cx="2786161" cy="1988557"/>
          </a:xfrm>
        </p:grpSpPr>
        <p:sp>
          <p:nvSpPr>
            <p:cNvPr id="14" name="Title 1">
              <a:extLst>
                <a:ext uri="{FF2B5EF4-FFF2-40B4-BE49-F238E27FC236}">
                  <a16:creationId xmlns:a16="http://schemas.microsoft.com/office/drawing/2014/main" id="{410BC0AB-8AE4-452C-9AE6-16FD3EB41D99}"/>
                </a:ext>
              </a:extLst>
            </p:cNvPr>
            <p:cNvSpPr txBox="1">
              <a:spLocks/>
            </p:cNvSpPr>
            <p:nvPr/>
          </p:nvSpPr>
          <p:spPr>
            <a:xfrm>
              <a:off x="4808806" y="1818613"/>
              <a:ext cx="2786161" cy="1538868"/>
            </a:xfrm>
            <a:prstGeom prst="rect">
              <a:avLst/>
            </a:prstGeom>
          </p:spPr>
          <p:txBody>
            <a:bodyPr vert="horz" lIns="0" tIns="0" rIns="0" bIns="0" rtlCol="0" anchor="ctr">
              <a:norm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6600" dirty="0">
                  <a:solidFill>
                    <a:srgbClr val="FF7D7B"/>
                  </a:solidFill>
                  <a:latin typeface="华文中宋" panose="02010600040101010101" pitchFamily="2" charset="-122"/>
                  <a:ea typeface="华文中宋" panose="02010600040101010101" pitchFamily="2" charset="-122"/>
                </a:rPr>
                <a:t>谢谢观看</a:t>
              </a:r>
              <a:endParaRPr lang="id-ID" sz="6600" dirty="0">
                <a:solidFill>
                  <a:srgbClr val="FF7D7B"/>
                </a:solidFill>
                <a:latin typeface="华文中宋" panose="02010600040101010101" pitchFamily="2" charset="-122"/>
                <a:ea typeface="华文中宋" panose="02010600040101010101" pitchFamily="2" charset="-122"/>
              </a:endParaRPr>
            </a:p>
          </p:txBody>
        </p:sp>
        <p:sp>
          <p:nvSpPr>
            <p:cNvPr id="15" name="Title 1">
              <a:extLst>
                <a:ext uri="{FF2B5EF4-FFF2-40B4-BE49-F238E27FC236}">
                  <a16:creationId xmlns:a16="http://schemas.microsoft.com/office/drawing/2014/main" id="{8E301945-1980-43EE-95E2-094FF9B89468}"/>
                </a:ext>
              </a:extLst>
            </p:cNvPr>
            <p:cNvSpPr txBox="1">
              <a:spLocks/>
            </p:cNvSpPr>
            <p:nvPr/>
          </p:nvSpPr>
          <p:spPr>
            <a:xfrm>
              <a:off x="4808807" y="2545541"/>
              <a:ext cx="2786160" cy="1261629"/>
            </a:xfrm>
            <a:prstGeom prst="rect">
              <a:avLst/>
            </a:prstGeom>
          </p:spPr>
          <p:txBody>
            <a:bodyPr vert="horz" lIns="0" tIns="0" rIns="0" bIns="0" rtlCol="0" anchor="ctr">
              <a:noAutofit/>
            </a:bodyPr>
            <a:lstStyle>
              <a:lvl1pPr algn="ctr" defTabSz="914400" rtl="0" eaLnBrk="1" latinLnBrk="0" hangingPunct="1">
                <a:lnSpc>
                  <a:spcPts val="4800"/>
                </a:lnSpc>
                <a:spcBef>
                  <a:spcPct val="0"/>
                </a:spcBef>
                <a:buNone/>
                <a:defRPr sz="9000" b="0" kern="1200">
                  <a:solidFill>
                    <a:schemeClr val="accent6"/>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lvl="0">
                <a:lnSpc>
                  <a:spcPct val="100000"/>
                </a:lnSpc>
                <a:spcBef>
                  <a:spcPts val="0"/>
                </a:spcBef>
              </a:pPr>
              <a:r>
                <a:rPr lang="zh-CN" altLang="en-US" sz="6600" dirty="0">
                  <a:solidFill>
                    <a:srgbClr val="FF7D7B"/>
                  </a:solidFill>
                  <a:latin typeface="华文中宋" panose="02010600040101010101" pitchFamily="2" charset="-122"/>
                  <a:ea typeface="华文中宋" panose="02010600040101010101" pitchFamily="2" charset="-122"/>
                  <a:cs typeface="+mn-cs"/>
                </a:rPr>
                <a:t>欢迎下载</a:t>
              </a:r>
              <a:endParaRPr lang="id-ID" altLang="zh-CN" sz="6600" dirty="0">
                <a:solidFill>
                  <a:srgbClr val="FF7D7B"/>
                </a:solidFill>
                <a:latin typeface="华文中宋" panose="02010600040101010101" pitchFamily="2" charset="-122"/>
                <a:ea typeface="华文中宋" panose="02010600040101010101" pitchFamily="2" charset="-122"/>
                <a:cs typeface="+mn-cs"/>
              </a:endParaRPr>
            </a:p>
          </p:txBody>
        </p:sp>
      </p:grpSp>
      <p:sp>
        <p:nvSpPr>
          <p:cNvPr id="16" name="TextBox 23">
            <a:extLst>
              <a:ext uri="{FF2B5EF4-FFF2-40B4-BE49-F238E27FC236}">
                <a16:creationId xmlns:a16="http://schemas.microsoft.com/office/drawing/2014/main" id="{55F24884-144A-4E37-B1C7-B4ECBC5A08BC}"/>
              </a:ext>
            </a:extLst>
          </p:cNvPr>
          <p:cNvSpPr txBox="1"/>
          <p:nvPr/>
        </p:nvSpPr>
        <p:spPr>
          <a:xfrm>
            <a:off x="6180330" y="4242224"/>
            <a:ext cx="3715322" cy="338554"/>
          </a:xfrm>
          <a:prstGeom prst="rect">
            <a:avLst/>
          </a:prstGeom>
          <a:noFill/>
        </p:spPr>
        <p:txBody>
          <a:bodyPr wrap="square" rtlCol="0">
            <a:spAutoFit/>
          </a:bodyPr>
          <a:lstStyle/>
          <a:p>
            <a:pPr algn="ctr"/>
            <a:r>
              <a:rPr lang="en-US" altLang="zh-CN" sz="800" dirty="0">
                <a:solidFill>
                  <a:srgbClr val="FF7D7B"/>
                </a:solidFill>
                <a:latin typeface="华文中宋" panose="02010600040101010101" pitchFamily="2" charset="-122"/>
                <a:ea typeface="华文中宋" panose="02010600040101010101" pitchFamily="2" charset="-122"/>
              </a:rPr>
              <a:t>Your content to play here, or through </a:t>
            </a:r>
            <a:r>
              <a:rPr lang="en-US" altLang="zh-CN" sz="800" dirty="0" err="1">
                <a:solidFill>
                  <a:srgbClr val="FF7D7B"/>
                </a:solidFill>
                <a:latin typeface="华文中宋" panose="02010600040101010101" pitchFamily="2" charset="-122"/>
                <a:ea typeface="华文中宋" panose="02010600040101010101" pitchFamily="2" charset="-122"/>
              </a:rPr>
              <a:t>youy</a:t>
            </a:r>
            <a:r>
              <a:rPr lang="en-US" altLang="zh-CN" sz="800" dirty="0">
                <a:solidFill>
                  <a:srgbClr val="FF7D7B"/>
                </a:solidFill>
                <a:latin typeface="华文中宋" panose="02010600040101010101" pitchFamily="2" charset="-122"/>
                <a:ea typeface="华文中宋" panose="02010600040101010101" pitchFamily="2" charset="-122"/>
              </a:rPr>
              <a:t>, content to play here, </a:t>
            </a:r>
          </a:p>
          <a:p>
            <a:pPr algn="ctr"/>
            <a:r>
              <a:rPr lang="en-US" altLang="zh-CN" sz="800" dirty="0">
                <a:solidFill>
                  <a:srgbClr val="FF7D7B"/>
                </a:solidFill>
                <a:latin typeface="华文中宋" panose="02010600040101010101" pitchFamily="2" charset="-122"/>
                <a:ea typeface="华文中宋" panose="02010600040101010101" pitchFamily="2" charset="-122"/>
              </a:rPr>
              <a:t>or through your copy, paste in this box, and select past box, and </a:t>
            </a:r>
          </a:p>
        </p:txBody>
      </p:sp>
      <p:sp>
        <p:nvSpPr>
          <p:cNvPr id="17" name="TextBox 4">
            <a:extLst>
              <a:ext uri="{FF2B5EF4-FFF2-40B4-BE49-F238E27FC236}">
                <a16:creationId xmlns:a16="http://schemas.microsoft.com/office/drawing/2014/main" id="{B7366D39-1CDA-42D8-A95C-43A6B9C06B7D}"/>
              </a:ext>
            </a:extLst>
          </p:cNvPr>
          <p:cNvSpPr txBox="1"/>
          <p:nvPr/>
        </p:nvSpPr>
        <p:spPr>
          <a:xfrm>
            <a:off x="6263743" y="3862921"/>
            <a:ext cx="3576184" cy="400110"/>
          </a:xfrm>
          <a:prstGeom prst="rect">
            <a:avLst/>
          </a:prstGeom>
          <a:noFill/>
        </p:spPr>
        <p:txBody>
          <a:bodyPr wrap="square" rtlCol="0">
            <a:spAutoFit/>
          </a:bodyPr>
          <a:lstStyle/>
          <a:p>
            <a:pPr algn="ctr"/>
            <a:r>
              <a:rPr lang="zh-CN" altLang="en-US" sz="2000" spc="300" dirty="0">
                <a:solidFill>
                  <a:srgbClr val="FF7D7B"/>
                </a:solidFill>
                <a:latin typeface="华文中宋" panose="02010600040101010101" pitchFamily="2" charset="-122"/>
                <a:ea typeface="华文中宋" panose="02010600040101010101" pitchFamily="2" charset="-122"/>
              </a:rPr>
              <a:t>清</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爽</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小</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清</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新</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系</a:t>
            </a:r>
            <a:r>
              <a:rPr lang="en-US" altLang="zh-CN" sz="2000" spc="300" dirty="0">
                <a:solidFill>
                  <a:srgbClr val="FF7D7B"/>
                </a:solidFill>
                <a:latin typeface="华文中宋" panose="02010600040101010101" pitchFamily="2" charset="-122"/>
                <a:ea typeface="华文中宋" panose="02010600040101010101" pitchFamily="2" charset="-122"/>
              </a:rPr>
              <a:t>/</a:t>
            </a:r>
            <a:r>
              <a:rPr lang="zh-CN" altLang="en-US" sz="2000" spc="300" dirty="0">
                <a:solidFill>
                  <a:srgbClr val="FF7D7B"/>
                </a:solidFill>
                <a:latin typeface="华文中宋" panose="02010600040101010101" pitchFamily="2" charset="-122"/>
                <a:ea typeface="华文中宋" panose="02010600040101010101" pitchFamily="2" charset="-122"/>
              </a:rPr>
              <a:t>列</a:t>
            </a:r>
            <a:endParaRPr lang="en-US" altLang="zh-CN" sz="2000" spc="300" dirty="0">
              <a:solidFill>
                <a:srgbClr val="FF7D7B"/>
              </a:solidFill>
              <a:latin typeface="华文中宋" panose="02010600040101010101" pitchFamily="2" charset="-122"/>
              <a:ea typeface="华文中宋" panose="02010600040101010101" pitchFamily="2" charset="-122"/>
            </a:endParaRPr>
          </a:p>
        </p:txBody>
      </p:sp>
      <p:grpSp>
        <p:nvGrpSpPr>
          <p:cNvPr id="18" name="组合 17">
            <a:extLst>
              <a:ext uri="{FF2B5EF4-FFF2-40B4-BE49-F238E27FC236}">
                <a16:creationId xmlns:a16="http://schemas.microsoft.com/office/drawing/2014/main" id="{212F33D6-D7FD-434A-8831-7C5BDA37FBF8}"/>
              </a:ext>
            </a:extLst>
          </p:cNvPr>
          <p:cNvGrpSpPr/>
          <p:nvPr/>
        </p:nvGrpSpPr>
        <p:grpSpPr>
          <a:xfrm>
            <a:off x="5308443" y="1280886"/>
            <a:ext cx="5410586" cy="4060054"/>
            <a:chOff x="3070509" y="1027702"/>
            <a:chExt cx="6118601" cy="4772666"/>
          </a:xfrm>
        </p:grpSpPr>
        <p:grpSp>
          <p:nvGrpSpPr>
            <p:cNvPr id="19" name="组合 18">
              <a:extLst>
                <a:ext uri="{FF2B5EF4-FFF2-40B4-BE49-F238E27FC236}">
                  <a16:creationId xmlns:a16="http://schemas.microsoft.com/office/drawing/2014/main" id="{F6D965A3-277E-4207-BDC6-89D2B7ED18B1}"/>
                </a:ext>
              </a:extLst>
            </p:cNvPr>
            <p:cNvGrpSpPr/>
            <p:nvPr/>
          </p:nvGrpSpPr>
          <p:grpSpPr>
            <a:xfrm>
              <a:off x="3070509" y="4439396"/>
              <a:ext cx="1516129" cy="1360972"/>
              <a:chOff x="3302737" y="4227028"/>
              <a:chExt cx="1516129" cy="1360972"/>
            </a:xfrm>
          </p:grpSpPr>
          <p:cxnSp>
            <p:nvCxnSpPr>
              <p:cNvPr id="23" name="直接连接符 22">
                <a:extLst>
                  <a:ext uri="{FF2B5EF4-FFF2-40B4-BE49-F238E27FC236}">
                    <a16:creationId xmlns:a16="http://schemas.microsoft.com/office/drawing/2014/main" id="{09ADED46-6B6F-45AF-9924-1D4D61E8C44E}"/>
                  </a:ext>
                </a:extLst>
              </p:cNvPr>
              <p:cNvCxnSpPr>
                <a:cxnSpLocks/>
              </p:cNvCxnSpPr>
              <p:nvPr/>
            </p:nvCxnSpPr>
            <p:spPr>
              <a:xfrm>
                <a:off x="3802743" y="4227028"/>
                <a:ext cx="0" cy="1360972"/>
              </a:xfrm>
              <a:prstGeom prst="line">
                <a:avLst/>
              </a:prstGeom>
              <a:ln>
                <a:solidFill>
                  <a:srgbClr val="FF7D7B"/>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AF1D09BD-CEA6-4CF0-9E69-D7BAAC707F1E}"/>
                  </a:ext>
                </a:extLst>
              </p:cNvPr>
              <p:cNvCxnSpPr>
                <a:cxnSpLocks/>
              </p:cNvCxnSpPr>
              <p:nvPr/>
            </p:nvCxnSpPr>
            <p:spPr>
              <a:xfrm>
                <a:off x="3302737" y="5227013"/>
                <a:ext cx="1516129" cy="0"/>
              </a:xfrm>
              <a:prstGeom prst="line">
                <a:avLst/>
              </a:prstGeom>
              <a:ln>
                <a:solidFill>
                  <a:srgbClr val="FF7D7B"/>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E168D623-7AAD-4E10-AFE7-6A18048795D7}"/>
                </a:ext>
              </a:extLst>
            </p:cNvPr>
            <p:cNvGrpSpPr/>
            <p:nvPr/>
          </p:nvGrpSpPr>
          <p:grpSpPr>
            <a:xfrm flipH="1" flipV="1">
              <a:off x="7893878" y="1027702"/>
              <a:ext cx="1295232" cy="1272653"/>
              <a:chOff x="3302736" y="4315347"/>
              <a:chExt cx="1295232" cy="1272653"/>
            </a:xfrm>
          </p:grpSpPr>
          <p:cxnSp>
            <p:nvCxnSpPr>
              <p:cNvPr id="21" name="直接连接符 20">
                <a:extLst>
                  <a:ext uri="{FF2B5EF4-FFF2-40B4-BE49-F238E27FC236}">
                    <a16:creationId xmlns:a16="http://schemas.microsoft.com/office/drawing/2014/main" id="{338FEBB7-B680-4AB7-AFE2-40EF680B4DBC}"/>
                  </a:ext>
                </a:extLst>
              </p:cNvPr>
              <p:cNvCxnSpPr>
                <a:cxnSpLocks/>
              </p:cNvCxnSpPr>
              <p:nvPr/>
            </p:nvCxnSpPr>
            <p:spPr>
              <a:xfrm flipH="1">
                <a:off x="3802743" y="4315347"/>
                <a:ext cx="0" cy="1272653"/>
              </a:xfrm>
              <a:prstGeom prst="line">
                <a:avLst/>
              </a:prstGeom>
              <a:ln>
                <a:solidFill>
                  <a:srgbClr val="FF7D7B"/>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F589FFBA-F54B-427A-A540-BA9051EAAF73}"/>
                  </a:ext>
                </a:extLst>
              </p:cNvPr>
              <p:cNvCxnSpPr>
                <a:cxnSpLocks/>
              </p:cNvCxnSpPr>
              <p:nvPr/>
            </p:nvCxnSpPr>
            <p:spPr>
              <a:xfrm flipV="1">
                <a:off x="3302736" y="5227014"/>
                <a:ext cx="1295232" cy="0"/>
              </a:xfrm>
              <a:prstGeom prst="line">
                <a:avLst/>
              </a:prstGeom>
              <a:ln>
                <a:solidFill>
                  <a:srgbClr val="FF7D7B"/>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750" fill="hold"/>
                                            <p:tgtEl>
                                              <p:spTgt spid="18"/>
                                            </p:tgtEl>
                                            <p:attrNameLst>
                                              <p:attrName>ppt_w</p:attrName>
                                            </p:attrNameLst>
                                          </p:cBhvr>
                                          <p:tavLst>
                                            <p:tav tm="0">
                                              <p:val>
                                                <p:fltVal val="0"/>
                                              </p:val>
                                            </p:tav>
                                            <p:tav tm="100000">
                                              <p:val>
                                                <p:strVal val="#ppt_w"/>
                                              </p:val>
                                            </p:tav>
                                          </p:tavLst>
                                        </p:anim>
                                        <p:anim calcmode="lin" valueType="num">
                                          <p:cBhvr>
                                            <p:cTn id="12" dur="750" fill="hold"/>
                                            <p:tgtEl>
                                              <p:spTgt spid="18"/>
                                            </p:tgtEl>
                                            <p:attrNameLst>
                                              <p:attrName>ppt_h</p:attrName>
                                            </p:attrNameLst>
                                          </p:cBhvr>
                                          <p:tavLst>
                                            <p:tav tm="0">
                                              <p:val>
                                                <p:fltVal val="0"/>
                                              </p:val>
                                            </p:tav>
                                            <p:tav tm="100000">
                                              <p:val>
                                                <p:strVal val="#ppt_h"/>
                                              </p:val>
                                            </p:tav>
                                          </p:tavLst>
                                        </p:anim>
                                        <p:animEffect transition="in" filter="fade">
                                          <p:cBhvr>
                                            <p:cTn id="13" dur="750"/>
                                            <p:tgtEl>
                                              <p:spTgt spid="18"/>
                                            </p:tgtEl>
                                          </p:cBhvr>
                                        </p:animEffect>
                                      </p:childTnLst>
                                    </p:cTn>
                                  </p:par>
                                </p:childTnLst>
                              </p:cTn>
                            </p:par>
                            <p:par>
                              <p:cTn id="14" fill="hold">
                                <p:stCondLst>
                                  <p:cond delay="1500"/>
                                </p:stCondLst>
                                <p:childTnLst>
                                  <p:par>
                                    <p:cTn id="15" presetID="2" presetClass="entr" presetSubtype="1" fill="hold" nodeType="afterEffect" p14:presetBounceEnd="46667">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46667">
                                          <p:cBhvr additive="base">
                                            <p:cTn id="17" dur="750" fill="hold"/>
                                            <p:tgtEl>
                                              <p:spTgt spid="13"/>
                                            </p:tgtEl>
                                            <p:attrNameLst>
                                              <p:attrName>ppt_x</p:attrName>
                                            </p:attrNameLst>
                                          </p:cBhvr>
                                          <p:tavLst>
                                            <p:tav tm="0">
                                              <p:val>
                                                <p:strVal val="#ppt_x"/>
                                              </p:val>
                                            </p:tav>
                                            <p:tav tm="100000">
                                              <p:val>
                                                <p:strVal val="#ppt_x"/>
                                              </p:val>
                                            </p:tav>
                                          </p:tavLst>
                                        </p:anim>
                                        <p:anim calcmode="lin" valueType="num" p14:bounceEnd="46667">
                                          <p:cBhvr additive="base">
                                            <p:cTn id="18" dur="75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14" presetClass="entr" presetSubtype="10" fill="hold" grpId="0" nodeType="afterEffect">
                                      <p:stCondLst>
                                        <p:cond delay="0"/>
                                      </p:stCondLst>
                                      <p:iterate type="lt">
                                        <p:tmPct val="30000"/>
                                      </p:iterate>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250"/>
                                            <p:tgtEl>
                                              <p:spTgt spid="17"/>
                                            </p:tgtEl>
                                          </p:cBhvr>
                                        </p:animEffect>
                                      </p:childTnLst>
                                    </p:cTn>
                                  </p:par>
                                </p:childTnLst>
                              </p:cTn>
                            </p:par>
                            <p:par>
                              <p:cTn id="23" fill="hold">
                                <p:stCondLst>
                                  <p:cond delay="340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16"/>
                                            </p:tgtEl>
                                            <p:attrNameLst>
                                              <p:attrName>style.visibility</p:attrName>
                                            </p:attrNameLst>
                                          </p:cBhvr>
                                          <p:to>
                                            <p:strVal val="visible"/>
                                          </p:to>
                                        </p:set>
                                        <p:animEffect transition="in" filter="wipe(left)">
                                          <p:cBhvr>
                                            <p:cTn id="26" dur="2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750" fill="hold"/>
                                            <p:tgtEl>
                                              <p:spTgt spid="18"/>
                                            </p:tgtEl>
                                            <p:attrNameLst>
                                              <p:attrName>ppt_w</p:attrName>
                                            </p:attrNameLst>
                                          </p:cBhvr>
                                          <p:tavLst>
                                            <p:tav tm="0">
                                              <p:val>
                                                <p:fltVal val="0"/>
                                              </p:val>
                                            </p:tav>
                                            <p:tav tm="100000">
                                              <p:val>
                                                <p:strVal val="#ppt_w"/>
                                              </p:val>
                                            </p:tav>
                                          </p:tavLst>
                                        </p:anim>
                                        <p:anim calcmode="lin" valueType="num">
                                          <p:cBhvr>
                                            <p:cTn id="12" dur="750" fill="hold"/>
                                            <p:tgtEl>
                                              <p:spTgt spid="18"/>
                                            </p:tgtEl>
                                            <p:attrNameLst>
                                              <p:attrName>ppt_h</p:attrName>
                                            </p:attrNameLst>
                                          </p:cBhvr>
                                          <p:tavLst>
                                            <p:tav tm="0">
                                              <p:val>
                                                <p:fltVal val="0"/>
                                              </p:val>
                                            </p:tav>
                                            <p:tav tm="100000">
                                              <p:val>
                                                <p:strVal val="#ppt_h"/>
                                              </p:val>
                                            </p:tav>
                                          </p:tavLst>
                                        </p:anim>
                                        <p:animEffect transition="in" filter="fade">
                                          <p:cBhvr>
                                            <p:cTn id="13" dur="750"/>
                                            <p:tgtEl>
                                              <p:spTgt spid="18"/>
                                            </p:tgtEl>
                                          </p:cBhvr>
                                        </p:animEffect>
                                      </p:childTnLst>
                                    </p:cTn>
                                  </p:par>
                                </p:childTnLst>
                              </p:cTn>
                            </p:par>
                            <p:par>
                              <p:cTn id="14" fill="hold">
                                <p:stCondLst>
                                  <p:cond delay="1500"/>
                                </p:stCondLst>
                                <p:childTnLst>
                                  <p:par>
                                    <p:cTn id="15" presetID="2" presetClass="entr" presetSubtype="1"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ppt_x"/>
                                              </p:val>
                                            </p:tav>
                                            <p:tav tm="100000">
                                              <p:val>
                                                <p:strVal val="#ppt_x"/>
                                              </p:val>
                                            </p:tav>
                                          </p:tavLst>
                                        </p:anim>
                                        <p:anim calcmode="lin" valueType="num">
                                          <p:cBhvr additive="base">
                                            <p:cTn id="18" dur="75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2250"/>
                                </p:stCondLst>
                                <p:childTnLst>
                                  <p:par>
                                    <p:cTn id="20" presetID="14" presetClass="entr" presetSubtype="10" fill="hold" grpId="0" nodeType="afterEffect">
                                      <p:stCondLst>
                                        <p:cond delay="0"/>
                                      </p:stCondLst>
                                      <p:iterate type="lt">
                                        <p:tmPct val="30000"/>
                                      </p:iterate>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250"/>
                                            <p:tgtEl>
                                              <p:spTgt spid="17"/>
                                            </p:tgtEl>
                                          </p:cBhvr>
                                        </p:animEffect>
                                      </p:childTnLst>
                                    </p:cTn>
                                  </p:par>
                                </p:childTnLst>
                              </p:cTn>
                            </p:par>
                            <p:par>
                              <p:cTn id="23" fill="hold">
                                <p:stCondLst>
                                  <p:cond delay="3400"/>
                                </p:stCondLst>
                                <p:childTnLst>
                                  <p:par>
                                    <p:cTn id="24" presetID="22" presetClass="entr" presetSubtype="8" fill="hold" grpId="0" nodeType="afterEffect">
                                      <p:stCondLst>
                                        <p:cond delay="0"/>
                                      </p:stCondLst>
                                      <p:iterate type="lt">
                                        <p:tmPct val="30000"/>
                                      </p:iterate>
                                      <p:childTnLst>
                                        <p:set>
                                          <p:cBhvr>
                                            <p:cTn id="25" dur="1" fill="hold">
                                              <p:stCondLst>
                                                <p:cond delay="0"/>
                                              </p:stCondLst>
                                            </p:cTn>
                                            <p:tgtEl>
                                              <p:spTgt spid="16"/>
                                            </p:tgtEl>
                                            <p:attrNameLst>
                                              <p:attrName>style.visibility</p:attrName>
                                            </p:attrNameLst>
                                          </p:cBhvr>
                                          <p:to>
                                            <p:strVal val="visible"/>
                                          </p:to>
                                        </p:set>
                                        <p:animEffect transition="in" filter="wipe(left)">
                                          <p:cBhvr>
                                            <p:cTn id="26" dur="2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F0C2B1D-0724-4932-BCBC-C8D6C79461D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6000"/>
                    </a14:imgEffect>
                  </a14:imgLayer>
                </a14:imgProps>
              </a:ex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Rectangle 18">
            <a:extLst>
              <a:ext uri="{FF2B5EF4-FFF2-40B4-BE49-F238E27FC236}">
                <a16:creationId xmlns:a16="http://schemas.microsoft.com/office/drawing/2014/main" id="{D974442A-A041-4809-98EF-0D0CD48FB820}"/>
              </a:ext>
            </a:extLst>
          </p:cNvPr>
          <p:cNvSpPr>
            <a:spLocks noChangeArrowheads="1"/>
          </p:cNvSpPr>
          <p:nvPr/>
        </p:nvSpPr>
        <p:spPr bwMode="auto">
          <a:xfrm>
            <a:off x="6738498" y="1981200"/>
            <a:ext cx="677108" cy="2547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4400" dirty="0">
                <a:solidFill>
                  <a:srgbClr val="FF7D7B"/>
                </a:solidFill>
                <a:latin typeface="华文中宋" panose="02010600040101010101" pitchFamily="2" charset="-122"/>
                <a:ea typeface="华文中宋" panose="02010600040101010101" pitchFamily="2" charset="-122"/>
                <a:cs typeface="宋体" pitchFamily="2" charset="-122"/>
              </a:rPr>
              <a:t>第一章</a:t>
            </a:r>
            <a:endParaRPr lang="en-US" altLang="zh-CN" sz="4400" dirty="0">
              <a:solidFill>
                <a:srgbClr val="FF7D7B"/>
              </a:solidFill>
              <a:latin typeface="华文中宋" panose="02010600040101010101" pitchFamily="2" charset="-122"/>
              <a:ea typeface="华文中宋" panose="02010600040101010101" pitchFamily="2" charset="-122"/>
              <a:cs typeface="宋体" pitchFamily="2" charset="-122"/>
            </a:endParaRPr>
          </a:p>
        </p:txBody>
      </p:sp>
      <p:sp>
        <p:nvSpPr>
          <p:cNvPr id="13" name="Rectangle 18">
            <a:extLst>
              <a:ext uri="{FF2B5EF4-FFF2-40B4-BE49-F238E27FC236}">
                <a16:creationId xmlns:a16="http://schemas.microsoft.com/office/drawing/2014/main" id="{AD547AEB-13B1-4F3A-B406-AE7DA8B620BF}"/>
              </a:ext>
            </a:extLst>
          </p:cNvPr>
          <p:cNvSpPr>
            <a:spLocks noChangeArrowheads="1"/>
          </p:cNvSpPr>
          <p:nvPr/>
        </p:nvSpPr>
        <p:spPr bwMode="auto">
          <a:xfrm>
            <a:off x="7577858" y="2246100"/>
            <a:ext cx="161583" cy="203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050" dirty="0">
                <a:solidFill>
                  <a:srgbClr val="FF7D7B"/>
                </a:solidFill>
                <a:latin typeface="华文中宋" panose="02010600040101010101" pitchFamily="2" charset="-122"/>
                <a:ea typeface="华文中宋" panose="02010600040101010101" pitchFamily="2" charset="-122"/>
                <a:cs typeface="宋体" pitchFamily="2" charset="-122"/>
              </a:rPr>
              <a:t>CONTENTS</a:t>
            </a:r>
          </a:p>
        </p:txBody>
      </p:sp>
      <p:sp>
        <p:nvSpPr>
          <p:cNvPr id="14" name="Line 21">
            <a:extLst>
              <a:ext uri="{FF2B5EF4-FFF2-40B4-BE49-F238E27FC236}">
                <a16:creationId xmlns:a16="http://schemas.microsoft.com/office/drawing/2014/main" id="{49E4A2A1-CF14-4529-BFFA-28F3174CF29E}"/>
              </a:ext>
            </a:extLst>
          </p:cNvPr>
          <p:cNvSpPr>
            <a:spLocks noChangeShapeType="1"/>
          </p:cNvSpPr>
          <p:nvPr/>
        </p:nvSpPr>
        <p:spPr bwMode="auto">
          <a:xfrm>
            <a:off x="7434655" y="2236349"/>
            <a:ext cx="0" cy="2033368"/>
          </a:xfrm>
          <a:prstGeom prst="line">
            <a:avLst/>
          </a:prstGeom>
          <a:noFill/>
          <a:ln w="6350">
            <a:solidFill>
              <a:srgbClr val="FF7D7B"/>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600">
              <a:ln>
                <a:solidFill>
                  <a:schemeClr val="tx1">
                    <a:lumMod val="60000"/>
                    <a:lumOff val="40000"/>
                  </a:schemeClr>
                </a:solidFill>
              </a:ln>
              <a:solidFill>
                <a:srgbClr val="FF7D7B"/>
              </a:solidFill>
              <a:latin typeface="华文中宋" panose="02010600040101010101" pitchFamily="2" charset="-122"/>
              <a:ea typeface="华文中宋" panose="02010600040101010101" pitchFamily="2" charset="-122"/>
            </a:endParaRPr>
          </a:p>
        </p:txBody>
      </p:sp>
      <p:sp>
        <p:nvSpPr>
          <p:cNvPr id="16" name="文本框 3">
            <a:extLst>
              <a:ext uri="{FF2B5EF4-FFF2-40B4-BE49-F238E27FC236}">
                <a16:creationId xmlns:a16="http://schemas.microsoft.com/office/drawing/2014/main" id="{74830BB3-C37B-434A-9086-B602EF7C386B}"/>
              </a:ext>
            </a:extLst>
          </p:cNvPr>
          <p:cNvSpPr txBox="1"/>
          <p:nvPr/>
        </p:nvSpPr>
        <p:spPr>
          <a:xfrm>
            <a:off x="8127308" y="1227309"/>
            <a:ext cx="677108" cy="4044445"/>
          </a:xfrm>
          <a:prstGeom prst="rect">
            <a:avLst/>
          </a:prstGeom>
          <a:solidFill>
            <a:srgbClr val="FF7D7B"/>
          </a:solidFill>
          <a:ln w="12700">
            <a:noFill/>
          </a:ln>
        </p:spPr>
        <p:txBody>
          <a:bodyPr vert="eaVert" wrap="square" rtlCol="0">
            <a:spAutoFit/>
          </a:bodyPr>
          <a:lstStyle/>
          <a:p>
            <a:pPr algn="ctr"/>
            <a:r>
              <a:rPr kumimoji="1" lang="zh-CN" altLang="en-US" sz="3200" dirty="0">
                <a:solidFill>
                  <a:schemeClr val="bg1"/>
                </a:solidFill>
                <a:latin typeface="华文中宋" panose="02010600040101010101" pitchFamily="2" charset="-122"/>
                <a:ea typeface="华文中宋" panose="02010600040101010101" pitchFamily="2" charset="-122"/>
              </a:rPr>
              <a:t> </a:t>
            </a:r>
            <a:r>
              <a:rPr kumimoji="1" lang="zh-CN" altLang="en-US" sz="3200" spc="600" dirty="0">
                <a:solidFill>
                  <a:schemeClr val="bg1"/>
                </a:solidFill>
                <a:latin typeface="华文中宋" panose="02010600040101010101" pitchFamily="2" charset="-122"/>
                <a:ea typeface="华文中宋" panose="02010600040101010101" pitchFamily="2" charset="-122"/>
              </a:rPr>
              <a:t>年度工作概述</a:t>
            </a: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7"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7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par>
                                <p:cTn id="19" presetID="16" presetClass="entr" presetSubtype="42" fill="hold" grpId="0" nodeType="withEffect">
                                  <p:stCondLst>
                                    <p:cond delay="1000"/>
                                  </p:stCondLst>
                                  <p:childTnLst>
                                    <p:set>
                                      <p:cBhvr>
                                        <p:cTn id="20" dur="1" fill="hold">
                                          <p:stCondLst>
                                            <p:cond delay="0"/>
                                          </p:stCondLst>
                                        </p:cTn>
                                        <p:tgtEl>
                                          <p:spTgt spid="14"/>
                                        </p:tgtEl>
                                        <p:attrNameLst>
                                          <p:attrName>style.visibility</p:attrName>
                                        </p:attrNameLst>
                                      </p:cBhvr>
                                      <p:to>
                                        <p:strVal val="visible"/>
                                      </p:to>
                                    </p:set>
                                    <p:animEffect transition="in" filter="barn(outHorizontal)">
                                      <p:cBhvr>
                                        <p:cTn id="21" dur="500"/>
                                        <p:tgtEl>
                                          <p:spTgt spid="14"/>
                                        </p:tgtEl>
                                      </p:cBhvr>
                                    </p:animEffect>
                                  </p:childTnLst>
                                </p:cTn>
                              </p:par>
                            </p:childTnLst>
                          </p:cTn>
                        </p:par>
                        <p:par>
                          <p:cTn id="22" fill="hold">
                            <p:stCondLst>
                              <p:cond delay="2250"/>
                            </p:stCondLst>
                            <p:childTnLst>
                              <p:par>
                                <p:cTn id="23" presetID="16" presetClass="entr" presetSubtype="4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4ADF4135-925F-4C33-8652-8A098EA93ED8}"/>
              </a:ext>
            </a:extLst>
          </p:cNvPr>
          <p:cNvGrpSpPr/>
          <p:nvPr/>
        </p:nvGrpSpPr>
        <p:grpSpPr>
          <a:xfrm>
            <a:off x="905926" y="1951094"/>
            <a:ext cx="5829278" cy="4135132"/>
            <a:chOff x="4451635" y="2076182"/>
            <a:chExt cx="6801698" cy="4044937"/>
          </a:xfrm>
        </p:grpSpPr>
        <p:sp>
          <p:nvSpPr>
            <p:cNvPr id="7" name="矩形 6">
              <a:extLst>
                <a:ext uri="{FF2B5EF4-FFF2-40B4-BE49-F238E27FC236}">
                  <a16:creationId xmlns:a16="http://schemas.microsoft.com/office/drawing/2014/main" id="{D80DACE4-E2F7-48CD-BAA1-067148C4E764}"/>
                </a:ext>
              </a:extLst>
            </p:cNvPr>
            <p:cNvSpPr/>
            <p:nvPr/>
          </p:nvSpPr>
          <p:spPr>
            <a:xfrm>
              <a:off x="4451635" y="2076182"/>
              <a:ext cx="3370291" cy="1978361"/>
            </a:xfrm>
            <a:prstGeom prst="rect">
              <a:avLst/>
            </a:prstGeom>
            <a:blipFill dpi="0" rotWithShape="1">
              <a:blip r:embed="rId3"/>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dirty="0">
                <a:solidFill>
                  <a:prstClr val="white"/>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CB03077E-7E73-4379-9737-0DC76FEF0BC2}"/>
                </a:ext>
              </a:extLst>
            </p:cNvPr>
            <p:cNvGrpSpPr/>
            <p:nvPr/>
          </p:nvGrpSpPr>
          <p:grpSpPr>
            <a:xfrm>
              <a:off x="4451636" y="2076182"/>
              <a:ext cx="6801697" cy="4044937"/>
              <a:chOff x="4451636" y="2076182"/>
              <a:chExt cx="6801697" cy="4044937"/>
            </a:xfrm>
          </p:grpSpPr>
          <p:sp>
            <p:nvSpPr>
              <p:cNvPr id="10" name="矩形 9">
                <a:extLst>
                  <a:ext uri="{FF2B5EF4-FFF2-40B4-BE49-F238E27FC236}">
                    <a16:creationId xmlns:a16="http://schemas.microsoft.com/office/drawing/2014/main" id="{7993C540-D176-4D34-891B-944E19C4B148}"/>
                  </a:ext>
                </a:extLst>
              </p:cNvPr>
              <p:cNvSpPr/>
              <p:nvPr/>
            </p:nvSpPr>
            <p:spPr>
              <a:xfrm>
                <a:off x="7894253" y="4142758"/>
                <a:ext cx="3359080" cy="1978361"/>
              </a:xfrm>
              <a:prstGeom prst="rect">
                <a:avLst/>
              </a:prstGeom>
              <a:blipFill dpi="0" rotWithShape="1">
                <a:blip r:embed="rId4"/>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a:solidFill>
                    <a:prstClr val="white"/>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8A42B5AD-0CED-40C0-A5AD-4081A1540657}"/>
                  </a:ext>
                </a:extLst>
              </p:cNvPr>
              <p:cNvGrpSpPr/>
              <p:nvPr/>
            </p:nvGrpSpPr>
            <p:grpSpPr>
              <a:xfrm flipV="1">
                <a:off x="4451636" y="2076182"/>
                <a:ext cx="6801696" cy="4032241"/>
                <a:chOff x="4451636" y="2098484"/>
                <a:chExt cx="6801696" cy="4032241"/>
              </a:xfrm>
            </p:grpSpPr>
            <p:sp>
              <p:nvSpPr>
                <p:cNvPr id="15" name="矩形 14">
                  <a:extLst>
                    <a:ext uri="{FF2B5EF4-FFF2-40B4-BE49-F238E27FC236}">
                      <a16:creationId xmlns:a16="http://schemas.microsoft.com/office/drawing/2014/main" id="{4432E59A-ADA8-4851-872A-E55239C2AC69}"/>
                    </a:ext>
                  </a:extLst>
                </p:cNvPr>
                <p:cNvSpPr/>
                <p:nvPr/>
              </p:nvSpPr>
              <p:spPr>
                <a:xfrm flipV="1">
                  <a:off x="4451636" y="2098484"/>
                  <a:ext cx="3370291" cy="1978362"/>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字以内</a:t>
                  </a:r>
                </a:p>
              </p:txBody>
            </p:sp>
            <p:sp>
              <p:nvSpPr>
                <p:cNvPr id="16" name="矩形 15">
                  <a:extLst>
                    <a:ext uri="{FF2B5EF4-FFF2-40B4-BE49-F238E27FC236}">
                      <a16:creationId xmlns:a16="http://schemas.microsoft.com/office/drawing/2014/main" id="{6009EDB4-BF94-4398-A05E-82F8F1AEAF40}"/>
                    </a:ext>
                  </a:extLst>
                </p:cNvPr>
                <p:cNvSpPr/>
                <p:nvPr/>
              </p:nvSpPr>
              <p:spPr>
                <a:xfrm flipV="1">
                  <a:off x="7875947" y="4152363"/>
                  <a:ext cx="3377385" cy="1978362"/>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字以内</a:t>
                  </a:r>
                </a:p>
              </p:txBody>
            </p:sp>
          </p:grpSp>
        </p:grpSp>
      </p:grpSp>
      <p:sp>
        <p:nvSpPr>
          <p:cNvPr id="17" name="文本框 16">
            <a:extLst>
              <a:ext uri="{FF2B5EF4-FFF2-40B4-BE49-F238E27FC236}">
                <a16:creationId xmlns:a16="http://schemas.microsoft.com/office/drawing/2014/main" id="{A1A921E0-0635-44BC-B559-D2637F28E2D5}"/>
              </a:ext>
            </a:extLst>
          </p:cNvPr>
          <p:cNvSpPr txBox="1"/>
          <p:nvPr/>
        </p:nvSpPr>
        <p:spPr>
          <a:xfrm>
            <a:off x="7364690" y="2962331"/>
            <a:ext cx="4593494" cy="3416320"/>
          </a:xfrm>
          <a:prstGeom prst="rect">
            <a:avLst/>
          </a:prstGeom>
          <a:noFill/>
          <a:effectLst/>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文本框 29">
            <a:extLst>
              <a:ext uri="{FF2B5EF4-FFF2-40B4-BE49-F238E27FC236}">
                <a16:creationId xmlns:a16="http://schemas.microsoft.com/office/drawing/2014/main" id="{0F050E23-9A70-459F-9761-F572E13F8A91}"/>
              </a:ext>
            </a:extLst>
          </p:cNvPr>
          <p:cNvSpPr txBox="1"/>
          <p:nvPr/>
        </p:nvSpPr>
        <p:spPr>
          <a:xfrm>
            <a:off x="7395686" y="2154169"/>
            <a:ext cx="2037737" cy="646331"/>
          </a:xfrm>
          <a:prstGeom prst="rect">
            <a:avLst/>
          </a:prstGeom>
          <a:noFill/>
          <a:effectLst/>
        </p:spPr>
        <p:txBody>
          <a:bodyPr wrap="none" rtlCol="0">
            <a:spAutoFit/>
          </a:bodyPr>
          <a:lstStyle/>
          <a:p>
            <a:r>
              <a:rPr lang="zh-CN" altLang="en-US" sz="3600" b="1" dirty="0">
                <a:solidFill>
                  <a:srgbClr val="FF7D7B"/>
                </a:solidFill>
                <a:latin typeface="微软雅黑" panose="020B0503020204020204" pitchFamily="34" charset="-122"/>
                <a:ea typeface="微软雅黑" panose="020B0503020204020204" pitchFamily="34" charset="-122"/>
              </a:rPr>
              <a:t>加入标题</a:t>
            </a:r>
            <a:endParaRPr lang="en-US" altLang="zh-CN" sz="3600" b="1" dirty="0">
              <a:solidFill>
                <a:srgbClr val="FF7D7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250"/>
                                        <p:tgtEl>
                                          <p:spTgt spid="17"/>
                                        </p:tgtEl>
                                      </p:cBhvr>
                                    </p:animEffect>
                                    <p:anim calcmode="lin" valueType="num">
                                      <p:cBhvr>
                                        <p:cTn id="18" dur="250" fill="hold"/>
                                        <p:tgtEl>
                                          <p:spTgt spid="17"/>
                                        </p:tgtEl>
                                        <p:attrNameLst>
                                          <p:attrName>ppt_x</p:attrName>
                                        </p:attrNameLst>
                                      </p:cBhvr>
                                      <p:tavLst>
                                        <p:tav tm="0">
                                          <p:val>
                                            <p:strVal val="#ppt_x"/>
                                          </p:val>
                                        </p:tav>
                                        <p:tav tm="100000">
                                          <p:val>
                                            <p:strVal val="#ppt_x"/>
                                          </p:val>
                                        </p:tav>
                                      </p:tavLst>
                                    </p:anim>
                                    <p:anim calcmode="lin" valueType="num">
                                      <p:cBhvr>
                                        <p:cTn id="19" dur="25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250"/>
                                        <p:tgtEl>
                                          <p:spTgt spid="18"/>
                                        </p:tgtEl>
                                      </p:cBhvr>
                                    </p:animEffect>
                                    <p:anim calcmode="lin" valueType="num">
                                      <p:cBhvr>
                                        <p:cTn id="24" dur="250" fill="hold"/>
                                        <p:tgtEl>
                                          <p:spTgt spid="18"/>
                                        </p:tgtEl>
                                        <p:attrNameLst>
                                          <p:attrName>ppt_x</p:attrName>
                                        </p:attrNameLst>
                                      </p:cBhvr>
                                      <p:tavLst>
                                        <p:tav tm="0">
                                          <p:val>
                                            <p:strVal val="#ppt_x"/>
                                          </p:val>
                                        </p:tav>
                                        <p:tav tm="100000">
                                          <p:val>
                                            <p:strVal val="#ppt_x"/>
                                          </p:val>
                                        </p:tav>
                                      </p:tavLst>
                                    </p:anim>
                                    <p:anim calcmode="lin" valueType="num">
                                      <p:cBhvr>
                                        <p:cTn id="25"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组合 5">
            <a:extLst>
              <a:ext uri="{FF2B5EF4-FFF2-40B4-BE49-F238E27FC236}">
                <a16:creationId xmlns:a16="http://schemas.microsoft.com/office/drawing/2014/main" id="{124153B4-15D0-4691-BCCD-3FDB15E257A7}"/>
              </a:ext>
            </a:extLst>
          </p:cNvPr>
          <p:cNvGrpSpPr/>
          <p:nvPr/>
        </p:nvGrpSpPr>
        <p:grpSpPr>
          <a:xfrm>
            <a:off x="1336397" y="2515702"/>
            <a:ext cx="9546592" cy="3468156"/>
            <a:chOff x="132970" y="1110809"/>
            <a:chExt cx="8976750" cy="3261141"/>
          </a:xfrm>
        </p:grpSpPr>
        <p:sp>
          <p:nvSpPr>
            <p:cNvPr id="7" name="流程图: 数据 5">
              <a:extLst>
                <a:ext uri="{FF2B5EF4-FFF2-40B4-BE49-F238E27FC236}">
                  <a16:creationId xmlns:a16="http://schemas.microsoft.com/office/drawing/2014/main" id="{39832E3A-E0FB-4C00-B393-B7CBE6A23879}"/>
                </a:ext>
              </a:extLst>
            </p:cNvPr>
            <p:cNvSpPr/>
            <p:nvPr/>
          </p:nvSpPr>
          <p:spPr>
            <a:xfrm>
              <a:off x="930581" y="1391785"/>
              <a:ext cx="2030283" cy="109671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9" name="流程图: 数据 5">
              <a:extLst>
                <a:ext uri="{FF2B5EF4-FFF2-40B4-BE49-F238E27FC236}">
                  <a16:creationId xmlns:a16="http://schemas.microsoft.com/office/drawing/2014/main" id="{31DFB5FE-F1FF-4CA2-9ED3-20B4BDE774CB}"/>
                </a:ext>
              </a:extLst>
            </p:cNvPr>
            <p:cNvSpPr/>
            <p:nvPr/>
          </p:nvSpPr>
          <p:spPr>
            <a:xfrm>
              <a:off x="1735443" y="2278222"/>
              <a:ext cx="2030283" cy="10967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0" name="流程图: 数据 5">
              <a:extLst>
                <a:ext uri="{FF2B5EF4-FFF2-40B4-BE49-F238E27FC236}">
                  <a16:creationId xmlns:a16="http://schemas.microsoft.com/office/drawing/2014/main" id="{0F56F51F-FAFF-4BA2-A300-2D278AC8DD17}"/>
                </a:ext>
              </a:extLst>
            </p:cNvPr>
            <p:cNvSpPr/>
            <p:nvPr/>
          </p:nvSpPr>
          <p:spPr>
            <a:xfrm>
              <a:off x="2533054" y="3162845"/>
              <a:ext cx="2030283" cy="109852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14" name="矩形 13">
              <a:extLst>
                <a:ext uri="{FF2B5EF4-FFF2-40B4-BE49-F238E27FC236}">
                  <a16:creationId xmlns:a16="http://schemas.microsoft.com/office/drawing/2014/main" id="{0CD94769-8931-48E9-A632-04147CEA94B3}"/>
                </a:ext>
              </a:extLst>
            </p:cNvPr>
            <p:cNvSpPr/>
            <p:nvPr/>
          </p:nvSpPr>
          <p:spPr>
            <a:xfrm flipH="1">
              <a:off x="2533054" y="3768304"/>
              <a:ext cx="2827894" cy="603646"/>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加入标题描述</a:t>
              </a:r>
            </a:p>
          </p:txBody>
        </p:sp>
        <p:sp>
          <p:nvSpPr>
            <p:cNvPr id="15" name="矩形 14">
              <a:extLst>
                <a:ext uri="{FF2B5EF4-FFF2-40B4-BE49-F238E27FC236}">
                  <a16:creationId xmlns:a16="http://schemas.microsoft.com/office/drawing/2014/main" id="{D7404B63-4E94-46F4-B95C-66F14DAC5D3B}"/>
                </a:ext>
              </a:extLst>
            </p:cNvPr>
            <p:cNvSpPr/>
            <p:nvPr/>
          </p:nvSpPr>
          <p:spPr>
            <a:xfrm flipH="1">
              <a:off x="1735443" y="2883681"/>
              <a:ext cx="2827894" cy="601834"/>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加入标题描述</a:t>
              </a:r>
            </a:p>
          </p:txBody>
        </p:sp>
        <p:sp>
          <p:nvSpPr>
            <p:cNvPr id="16" name="矩形 15">
              <a:extLst>
                <a:ext uri="{FF2B5EF4-FFF2-40B4-BE49-F238E27FC236}">
                  <a16:creationId xmlns:a16="http://schemas.microsoft.com/office/drawing/2014/main" id="{1379A927-604B-4490-989B-848172264C99}"/>
                </a:ext>
              </a:extLst>
            </p:cNvPr>
            <p:cNvSpPr/>
            <p:nvPr/>
          </p:nvSpPr>
          <p:spPr>
            <a:xfrm flipH="1">
              <a:off x="937832" y="1997244"/>
              <a:ext cx="2827894" cy="603647"/>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加入标题描述</a:t>
              </a:r>
            </a:p>
          </p:txBody>
        </p:sp>
        <p:sp>
          <p:nvSpPr>
            <p:cNvPr id="17" name="矩形 16">
              <a:extLst>
                <a:ext uri="{FF2B5EF4-FFF2-40B4-BE49-F238E27FC236}">
                  <a16:creationId xmlns:a16="http://schemas.microsoft.com/office/drawing/2014/main" id="{6BD2FB44-5A69-4B5D-995F-2DA32DDFF778}"/>
                </a:ext>
              </a:extLst>
            </p:cNvPr>
            <p:cNvSpPr/>
            <p:nvPr/>
          </p:nvSpPr>
          <p:spPr>
            <a:xfrm flipH="1">
              <a:off x="132970" y="1110809"/>
              <a:ext cx="2827894" cy="603646"/>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latin typeface="微软雅黑" panose="020B0503020204020204" pitchFamily="34" charset="-122"/>
                </a:rPr>
                <a:t>加入标题描述</a:t>
              </a:r>
            </a:p>
          </p:txBody>
        </p:sp>
        <p:sp>
          <p:nvSpPr>
            <p:cNvPr id="18" name="文本框 17">
              <a:extLst>
                <a:ext uri="{FF2B5EF4-FFF2-40B4-BE49-F238E27FC236}">
                  <a16:creationId xmlns:a16="http://schemas.microsoft.com/office/drawing/2014/main" id="{8C02B7D6-DDDB-4CC5-A717-7A8A218F080C}"/>
                </a:ext>
              </a:extLst>
            </p:cNvPr>
            <p:cNvSpPr txBox="1"/>
            <p:nvPr/>
          </p:nvSpPr>
          <p:spPr>
            <a:xfrm>
              <a:off x="2975366" y="1212323"/>
              <a:ext cx="3741521" cy="258322"/>
            </a:xfrm>
            <a:prstGeom prst="rect">
              <a:avLst/>
            </a:prstGeom>
            <a:noFill/>
          </p:spPr>
          <p:txBody>
            <a:bodyPr>
              <a:spAutoFit/>
            </a:bodyPr>
            <a:lstStyle/>
            <a:p>
              <a:pPr eaLnBrk="1" fontAlgn="auto" hangingPunct="1">
                <a:spcBef>
                  <a:spcPts val="0"/>
                </a:spcBef>
                <a:spcAft>
                  <a:spcPts val="0"/>
                </a:spcAft>
                <a:defRP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08E4BD5B-0F03-4828-93E7-DFD5708E1E43}"/>
                </a:ext>
              </a:extLst>
            </p:cNvPr>
            <p:cNvSpPr txBox="1"/>
            <p:nvPr/>
          </p:nvSpPr>
          <p:spPr>
            <a:xfrm>
              <a:off x="3758475" y="2102384"/>
              <a:ext cx="3741521" cy="258322"/>
            </a:xfrm>
            <a:prstGeom prst="rect">
              <a:avLst/>
            </a:prstGeom>
            <a:noFill/>
          </p:spPr>
          <p:txBody>
            <a:bodyPr>
              <a:spAutoFit/>
            </a:bodyPr>
            <a:lstStyle/>
            <a:p>
              <a:pPr eaLnBrk="1" fontAlgn="auto" hangingPunct="1">
                <a:spcBef>
                  <a:spcPts val="0"/>
                </a:spcBef>
                <a:spcAft>
                  <a:spcPts val="0"/>
                </a:spcAft>
                <a:defRP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96541C26-87C6-4B7A-9B0D-5CC80EB7821B}"/>
                </a:ext>
              </a:extLst>
            </p:cNvPr>
            <p:cNvSpPr txBox="1"/>
            <p:nvPr/>
          </p:nvSpPr>
          <p:spPr>
            <a:xfrm>
              <a:off x="4585090" y="2992446"/>
              <a:ext cx="3741521" cy="258322"/>
            </a:xfrm>
            <a:prstGeom prst="rect">
              <a:avLst/>
            </a:prstGeom>
            <a:noFill/>
          </p:spPr>
          <p:txBody>
            <a:bodyPr>
              <a:spAutoFit/>
            </a:bodyPr>
            <a:lstStyle/>
            <a:p>
              <a:pPr eaLnBrk="1" fontAlgn="auto" hangingPunct="1">
                <a:spcBef>
                  <a:spcPts val="0"/>
                </a:spcBef>
                <a:spcAft>
                  <a:spcPts val="0"/>
                </a:spcAft>
                <a:defRPr/>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95F6CC7D-D137-4DE6-91FC-D6C51FE43E7E}"/>
                </a:ext>
              </a:extLst>
            </p:cNvPr>
            <p:cNvSpPr/>
            <p:nvPr/>
          </p:nvSpPr>
          <p:spPr>
            <a:xfrm>
              <a:off x="3441207" y="1159844"/>
              <a:ext cx="3587239" cy="434108"/>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A58BAF68-F896-4282-8F3A-BF79EDA4D233}"/>
                </a:ext>
              </a:extLst>
            </p:cNvPr>
            <p:cNvSpPr/>
            <p:nvPr/>
          </p:nvSpPr>
          <p:spPr>
            <a:xfrm>
              <a:off x="4013149" y="2063962"/>
              <a:ext cx="3486848" cy="434108"/>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2C981E3D-3305-4788-81A1-9A3C764D5C03}"/>
                </a:ext>
              </a:extLst>
            </p:cNvPr>
            <p:cNvSpPr/>
            <p:nvPr/>
          </p:nvSpPr>
          <p:spPr>
            <a:xfrm>
              <a:off x="4949337" y="2916133"/>
              <a:ext cx="3698048" cy="434108"/>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198ADE42-9E3A-4700-9E2D-9DC5A2436165}"/>
                </a:ext>
              </a:extLst>
            </p:cNvPr>
            <p:cNvSpPr/>
            <p:nvPr/>
          </p:nvSpPr>
          <p:spPr>
            <a:xfrm>
              <a:off x="5643666" y="3837227"/>
              <a:ext cx="3466054" cy="434108"/>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20046794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五边形 4">
            <a:extLst>
              <a:ext uri="{FF2B5EF4-FFF2-40B4-BE49-F238E27FC236}">
                <a16:creationId xmlns:a16="http://schemas.microsoft.com/office/drawing/2014/main" id="{B5A75698-7947-4BF4-9DCD-44C69DA5055E}"/>
              </a:ext>
            </a:extLst>
          </p:cNvPr>
          <p:cNvSpPr/>
          <p:nvPr/>
        </p:nvSpPr>
        <p:spPr>
          <a:xfrm rot="5400000">
            <a:off x="1031165" y="2461207"/>
            <a:ext cx="2243593" cy="1741715"/>
          </a:xfrm>
          <a:prstGeom prst="homePlat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边形 8">
            <a:extLst>
              <a:ext uri="{FF2B5EF4-FFF2-40B4-BE49-F238E27FC236}">
                <a16:creationId xmlns:a16="http://schemas.microsoft.com/office/drawing/2014/main" id="{FB1B82FA-7D89-4493-AD6B-77BF13E7C74A}"/>
              </a:ext>
            </a:extLst>
          </p:cNvPr>
          <p:cNvSpPr/>
          <p:nvPr/>
        </p:nvSpPr>
        <p:spPr>
          <a:xfrm rot="5400000">
            <a:off x="3730822" y="2461207"/>
            <a:ext cx="2243593" cy="1741715"/>
          </a:xfrm>
          <a:prstGeom prst="homePlat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五边形 11">
            <a:extLst>
              <a:ext uri="{FF2B5EF4-FFF2-40B4-BE49-F238E27FC236}">
                <a16:creationId xmlns:a16="http://schemas.microsoft.com/office/drawing/2014/main" id="{8B9EEFDE-0518-4B0F-B051-733271D82997}"/>
              </a:ext>
            </a:extLst>
          </p:cNvPr>
          <p:cNvSpPr/>
          <p:nvPr/>
        </p:nvSpPr>
        <p:spPr>
          <a:xfrm rot="5400000">
            <a:off x="6212765" y="2461207"/>
            <a:ext cx="2243593" cy="1741715"/>
          </a:xfrm>
          <a:prstGeom prst="homePlat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14">
            <a:extLst>
              <a:ext uri="{FF2B5EF4-FFF2-40B4-BE49-F238E27FC236}">
                <a16:creationId xmlns:a16="http://schemas.microsoft.com/office/drawing/2014/main" id="{2DE91F86-5AE5-4F53-B2C6-E0457CD3BFCD}"/>
              </a:ext>
            </a:extLst>
          </p:cNvPr>
          <p:cNvSpPr/>
          <p:nvPr/>
        </p:nvSpPr>
        <p:spPr>
          <a:xfrm rot="5400000">
            <a:off x="8912422" y="2461207"/>
            <a:ext cx="2243593" cy="1741715"/>
          </a:xfrm>
          <a:prstGeom prst="homePlate">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2C08BBBA-9286-4F97-B2BF-B0C4374BC365}"/>
              </a:ext>
            </a:extLst>
          </p:cNvPr>
          <p:cNvSpPr txBox="1"/>
          <p:nvPr/>
        </p:nvSpPr>
        <p:spPr>
          <a:xfrm>
            <a:off x="1489877" y="2209693"/>
            <a:ext cx="1220206" cy="1446550"/>
          </a:xfrm>
          <a:prstGeom prst="rect">
            <a:avLst/>
          </a:prstGeom>
          <a:noFill/>
        </p:spPr>
        <p:txBody>
          <a:bodyPr wrap="none" rtlCol="0">
            <a:spAutoFit/>
          </a:bodyPr>
          <a:lstStyle/>
          <a:p>
            <a:r>
              <a:rPr lang="en-US" altLang="zh-CN" sz="8800" b="1" dirty="0">
                <a:solidFill>
                  <a:srgbClr val="F8F8F8"/>
                </a:solidFill>
                <a:latin typeface="Impact" panose="020B0806030902050204" pitchFamily="34" charset="0"/>
                <a:ea typeface="微软雅黑" panose="020B0503020204020204" pitchFamily="34" charset="-122"/>
              </a:rPr>
              <a:t>01</a:t>
            </a:r>
            <a:endParaRPr lang="zh-CN" altLang="en-US" sz="28700" b="1" dirty="0">
              <a:solidFill>
                <a:srgbClr val="F8F8F8"/>
              </a:solidFill>
              <a:latin typeface="Impact" panose="020B0806030902050204" pitchFamily="34" charset="0"/>
              <a:ea typeface="微软雅黑" panose="020B0503020204020204" pitchFamily="34" charset="-122"/>
            </a:endParaRPr>
          </a:p>
        </p:txBody>
      </p:sp>
      <p:sp>
        <p:nvSpPr>
          <p:cNvPr id="15" name="文本框 14">
            <a:extLst>
              <a:ext uri="{FF2B5EF4-FFF2-40B4-BE49-F238E27FC236}">
                <a16:creationId xmlns:a16="http://schemas.microsoft.com/office/drawing/2014/main" id="{932C4C54-C2DE-48F5-9F00-6E62E25A2E8B}"/>
              </a:ext>
            </a:extLst>
          </p:cNvPr>
          <p:cNvSpPr txBox="1"/>
          <p:nvPr/>
        </p:nvSpPr>
        <p:spPr>
          <a:xfrm>
            <a:off x="4130914" y="2209693"/>
            <a:ext cx="1358064" cy="1446550"/>
          </a:xfrm>
          <a:prstGeom prst="rect">
            <a:avLst/>
          </a:prstGeom>
          <a:noFill/>
        </p:spPr>
        <p:txBody>
          <a:bodyPr wrap="none" rtlCol="0">
            <a:spAutoFit/>
          </a:bodyPr>
          <a:lstStyle/>
          <a:p>
            <a:r>
              <a:rPr lang="en-US" altLang="zh-CN" sz="8800" b="1" dirty="0">
                <a:solidFill>
                  <a:srgbClr val="F8F8F8"/>
                </a:solidFill>
                <a:latin typeface="Impact" panose="020B0806030902050204" pitchFamily="34" charset="0"/>
                <a:ea typeface="微软雅黑" panose="020B0503020204020204" pitchFamily="34" charset="-122"/>
              </a:rPr>
              <a:t>02</a:t>
            </a:r>
            <a:endParaRPr lang="zh-CN" altLang="en-US" sz="28700" b="1" dirty="0">
              <a:solidFill>
                <a:srgbClr val="F8F8F8"/>
              </a:solidFill>
              <a:latin typeface="Impact" panose="020B0806030902050204" pitchFamily="34" charset="0"/>
              <a:ea typeface="微软雅黑" panose="020B0503020204020204" pitchFamily="34" charset="-122"/>
            </a:endParaRPr>
          </a:p>
        </p:txBody>
      </p:sp>
      <p:sp>
        <p:nvSpPr>
          <p:cNvPr id="16" name="文本框 15">
            <a:extLst>
              <a:ext uri="{FF2B5EF4-FFF2-40B4-BE49-F238E27FC236}">
                <a16:creationId xmlns:a16="http://schemas.microsoft.com/office/drawing/2014/main" id="{FAE0BED9-40E7-4345-9F7E-77C5553B168F}"/>
              </a:ext>
            </a:extLst>
          </p:cNvPr>
          <p:cNvSpPr txBox="1"/>
          <p:nvPr/>
        </p:nvSpPr>
        <p:spPr>
          <a:xfrm>
            <a:off x="6610958" y="2209693"/>
            <a:ext cx="1390124" cy="1446550"/>
          </a:xfrm>
          <a:prstGeom prst="rect">
            <a:avLst/>
          </a:prstGeom>
          <a:noFill/>
        </p:spPr>
        <p:txBody>
          <a:bodyPr wrap="none" rtlCol="0">
            <a:spAutoFit/>
          </a:bodyPr>
          <a:lstStyle/>
          <a:p>
            <a:r>
              <a:rPr lang="en-US" altLang="zh-CN" sz="8800" b="1" dirty="0">
                <a:solidFill>
                  <a:srgbClr val="F8F8F8"/>
                </a:solidFill>
                <a:latin typeface="Impact" panose="020B0806030902050204" pitchFamily="34" charset="0"/>
                <a:ea typeface="微软雅黑" panose="020B0503020204020204" pitchFamily="34" charset="-122"/>
              </a:rPr>
              <a:t>03</a:t>
            </a:r>
            <a:endParaRPr lang="zh-CN" altLang="en-US" sz="28700" b="1" dirty="0">
              <a:solidFill>
                <a:srgbClr val="F8F8F8"/>
              </a:solidFill>
              <a:latin typeface="Impact" panose="020B0806030902050204" pitchFamily="34" charset="0"/>
              <a:ea typeface="微软雅黑" panose="020B0503020204020204" pitchFamily="34" charset="-122"/>
            </a:endParaRPr>
          </a:p>
        </p:txBody>
      </p:sp>
      <p:sp>
        <p:nvSpPr>
          <p:cNvPr id="17" name="文本框 16">
            <a:extLst>
              <a:ext uri="{FF2B5EF4-FFF2-40B4-BE49-F238E27FC236}">
                <a16:creationId xmlns:a16="http://schemas.microsoft.com/office/drawing/2014/main" id="{9BB9D687-3138-4065-9616-BF9F3E2EA1ED}"/>
              </a:ext>
            </a:extLst>
          </p:cNvPr>
          <p:cNvSpPr txBox="1"/>
          <p:nvPr/>
        </p:nvSpPr>
        <p:spPr>
          <a:xfrm>
            <a:off x="9356789" y="2209693"/>
            <a:ext cx="1354858" cy="1446550"/>
          </a:xfrm>
          <a:prstGeom prst="rect">
            <a:avLst/>
          </a:prstGeom>
          <a:noFill/>
        </p:spPr>
        <p:txBody>
          <a:bodyPr wrap="none" rtlCol="0">
            <a:spAutoFit/>
          </a:bodyPr>
          <a:lstStyle/>
          <a:p>
            <a:r>
              <a:rPr lang="en-US" altLang="zh-CN" sz="8800" b="1" dirty="0">
                <a:solidFill>
                  <a:srgbClr val="F8F8F8"/>
                </a:solidFill>
                <a:latin typeface="Impact" panose="020B0806030902050204" pitchFamily="34" charset="0"/>
                <a:ea typeface="微软雅黑" panose="020B0503020204020204" pitchFamily="34" charset="-122"/>
              </a:rPr>
              <a:t>04</a:t>
            </a:r>
            <a:endParaRPr lang="zh-CN" altLang="en-US" sz="28700" b="1" dirty="0">
              <a:solidFill>
                <a:srgbClr val="F8F8F8"/>
              </a:solidFill>
              <a:latin typeface="Impact" panose="020B0806030902050204" pitchFamily="34" charset="0"/>
              <a:ea typeface="微软雅黑" panose="020B0503020204020204" pitchFamily="34" charset="-122"/>
            </a:endParaRPr>
          </a:p>
        </p:txBody>
      </p:sp>
      <p:sp>
        <p:nvSpPr>
          <p:cNvPr id="18" name="文本框 17">
            <a:extLst>
              <a:ext uri="{FF2B5EF4-FFF2-40B4-BE49-F238E27FC236}">
                <a16:creationId xmlns:a16="http://schemas.microsoft.com/office/drawing/2014/main" id="{B8B6A56F-218D-4B4C-9AFD-20844FC24EBB}"/>
              </a:ext>
            </a:extLst>
          </p:cNvPr>
          <p:cNvSpPr txBox="1"/>
          <p:nvPr/>
        </p:nvSpPr>
        <p:spPr>
          <a:xfrm>
            <a:off x="1158735" y="4621392"/>
            <a:ext cx="1710306" cy="1077218"/>
          </a:xfrm>
          <a:prstGeom prst="rect">
            <a:avLst/>
          </a:prstGeom>
          <a:noFill/>
        </p:spPr>
        <p:txBody>
          <a:bodyPr wrap="squar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19" name="文本框 18">
            <a:extLst>
              <a:ext uri="{FF2B5EF4-FFF2-40B4-BE49-F238E27FC236}">
                <a16:creationId xmlns:a16="http://schemas.microsoft.com/office/drawing/2014/main" id="{5072E8F4-C5AE-499A-921C-9E55B3D3AFE6}"/>
              </a:ext>
            </a:extLst>
          </p:cNvPr>
          <p:cNvSpPr txBox="1"/>
          <p:nvPr/>
        </p:nvSpPr>
        <p:spPr>
          <a:xfrm>
            <a:off x="3996440" y="4621392"/>
            <a:ext cx="1710306" cy="1077218"/>
          </a:xfrm>
          <a:prstGeom prst="rect">
            <a:avLst/>
          </a:prstGeom>
          <a:noFill/>
        </p:spPr>
        <p:txBody>
          <a:bodyPr wrap="squar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20" name="文本框 19">
            <a:extLst>
              <a:ext uri="{FF2B5EF4-FFF2-40B4-BE49-F238E27FC236}">
                <a16:creationId xmlns:a16="http://schemas.microsoft.com/office/drawing/2014/main" id="{CB298D89-B57B-4FF6-9948-8F6C4289F63D}"/>
              </a:ext>
            </a:extLst>
          </p:cNvPr>
          <p:cNvSpPr txBox="1"/>
          <p:nvPr/>
        </p:nvSpPr>
        <p:spPr>
          <a:xfrm>
            <a:off x="6463704" y="4621392"/>
            <a:ext cx="1710306" cy="1077218"/>
          </a:xfrm>
          <a:prstGeom prst="rect">
            <a:avLst/>
          </a:prstGeom>
          <a:noFill/>
        </p:spPr>
        <p:txBody>
          <a:bodyPr wrap="squar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21" name="文本框 20">
            <a:extLst>
              <a:ext uri="{FF2B5EF4-FFF2-40B4-BE49-F238E27FC236}">
                <a16:creationId xmlns:a16="http://schemas.microsoft.com/office/drawing/2014/main" id="{0876263E-6642-4AD0-B0A4-77F08CD56566}"/>
              </a:ext>
            </a:extLst>
          </p:cNvPr>
          <p:cNvSpPr txBox="1"/>
          <p:nvPr/>
        </p:nvSpPr>
        <p:spPr>
          <a:xfrm>
            <a:off x="9327723" y="4621392"/>
            <a:ext cx="1710306" cy="1077218"/>
          </a:xfrm>
          <a:prstGeom prst="rect">
            <a:avLst/>
          </a:prstGeom>
          <a:noFill/>
        </p:spPr>
        <p:txBody>
          <a:bodyPr wrap="square" rtlCol="0">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rPr>
              <a:t>单击此处添加您的编辑文字标题您的团队名称您的公司名称</a:t>
            </a:r>
          </a:p>
        </p:txBody>
      </p:sp>
      <p:sp>
        <p:nvSpPr>
          <p:cNvPr id="22" name="文本框 21">
            <a:extLst>
              <a:ext uri="{FF2B5EF4-FFF2-40B4-BE49-F238E27FC236}">
                <a16:creationId xmlns:a16="http://schemas.microsoft.com/office/drawing/2014/main" id="{4A9C1FA3-16D6-4D70-9202-676C7F9FB9CA}"/>
              </a:ext>
            </a:extLst>
          </p:cNvPr>
          <p:cNvSpPr txBox="1"/>
          <p:nvPr/>
        </p:nvSpPr>
        <p:spPr>
          <a:xfrm>
            <a:off x="1655667" y="3445872"/>
            <a:ext cx="1368152"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编辑文字</a:t>
            </a:r>
          </a:p>
        </p:txBody>
      </p:sp>
      <p:sp>
        <p:nvSpPr>
          <p:cNvPr id="23" name="文本框 22">
            <a:extLst>
              <a:ext uri="{FF2B5EF4-FFF2-40B4-BE49-F238E27FC236}">
                <a16:creationId xmlns:a16="http://schemas.microsoft.com/office/drawing/2014/main" id="{59128203-FB23-4097-9C0B-80D3E8A225B9}"/>
              </a:ext>
            </a:extLst>
          </p:cNvPr>
          <p:cNvSpPr txBox="1"/>
          <p:nvPr/>
        </p:nvSpPr>
        <p:spPr>
          <a:xfrm>
            <a:off x="4329743" y="3445872"/>
            <a:ext cx="1368152"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编辑文字</a:t>
            </a:r>
          </a:p>
        </p:txBody>
      </p:sp>
      <p:sp>
        <p:nvSpPr>
          <p:cNvPr id="24" name="文本框 23">
            <a:extLst>
              <a:ext uri="{FF2B5EF4-FFF2-40B4-BE49-F238E27FC236}">
                <a16:creationId xmlns:a16="http://schemas.microsoft.com/office/drawing/2014/main" id="{DD38CB59-212E-41E9-9BC4-078F4A522EBC}"/>
              </a:ext>
            </a:extLst>
          </p:cNvPr>
          <p:cNvSpPr txBox="1"/>
          <p:nvPr/>
        </p:nvSpPr>
        <p:spPr>
          <a:xfrm>
            <a:off x="6837267" y="3445872"/>
            <a:ext cx="1368152"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编辑文字</a:t>
            </a:r>
          </a:p>
        </p:txBody>
      </p:sp>
      <p:sp>
        <p:nvSpPr>
          <p:cNvPr id="25" name="文本框 24">
            <a:extLst>
              <a:ext uri="{FF2B5EF4-FFF2-40B4-BE49-F238E27FC236}">
                <a16:creationId xmlns:a16="http://schemas.microsoft.com/office/drawing/2014/main" id="{77EB5E28-6D72-4614-BE91-68BE281366FB}"/>
              </a:ext>
            </a:extLst>
          </p:cNvPr>
          <p:cNvSpPr txBox="1"/>
          <p:nvPr/>
        </p:nvSpPr>
        <p:spPr>
          <a:xfrm>
            <a:off x="9536923" y="3445872"/>
            <a:ext cx="1368152" cy="338554"/>
          </a:xfrm>
          <a:prstGeom prst="rect">
            <a:avLst/>
          </a:prstGeom>
          <a:noFill/>
        </p:spPr>
        <p:txBody>
          <a:bodyPr wrap="square" rtlCol="0">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编辑文字</a:t>
            </a:r>
          </a:p>
        </p:txBody>
      </p:sp>
    </p:spTree>
    <p:extLst>
      <p:ext uri="{BB962C8B-B14F-4D97-AF65-F5344CB8AC3E}">
        <p14:creationId xmlns:p14="http://schemas.microsoft.com/office/powerpoint/2010/main" val="16254232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0-#ppt_h/2"/>
                                          </p:val>
                                        </p:tav>
                                        <p:tav tm="100000">
                                          <p:val>
                                            <p:strVal val="#ppt_y"/>
                                          </p:val>
                                        </p:tav>
                                      </p:tavLst>
                                    </p:anim>
                                  </p:childTnLst>
                                </p:cTn>
                              </p:par>
                            </p:childTnLst>
                          </p:cTn>
                        </p:par>
                        <p:par>
                          <p:cTn id="41" fill="hold">
                            <p:stCondLst>
                              <p:cond delay="1000"/>
                            </p:stCondLst>
                            <p:childTnLst>
                              <p:par>
                                <p:cTn id="42" presetID="50" presetClass="entr" presetSubtype="0" decel="100000" fill="hold" grpId="0" nodeType="afterEffect">
                                  <p:stCondLst>
                                    <p:cond delay="0"/>
                                  </p:stCondLst>
                                  <p:iterate type="lt">
                                    <p:tmPct val="5000"/>
                                  </p:iterate>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strVal val="#ppt_w+.3"/>
                                          </p:val>
                                        </p:tav>
                                        <p:tav tm="100000">
                                          <p:val>
                                            <p:strVal val="#ppt_w"/>
                                          </p:val>
                                        </p:tav>
                                      </p:tavLst>
                                    </p:anim>
                                    <p:anim calcmode="lin" valueType="num">
                                      <p:cBhvr>
                                        <p:cTn id="45" dur="500" fill="hold"/>
                                        <p:tgtEl>
                                          <p:spTgt spid="14"/>
                                        </p:tgtEl>
                                        <p:attrNameLst>
                                          <p:attrName>ppt_h</p:attrName>
                                        </p:attrNameLst>
                                      </p:cBhvr>
                                      <p:tavLst>
                                        <p:tav tm="0">
                                          <p:val>
                                            <p:strVal val="#ppt_h"/>
                                          </p:val>
                                        </p:tav>
                                        <p:tav tm="100000">
                                          <p:val>
                                            <p:strVal val="#ppt_h"/>
                                          </p:val>
                                        </p:tav>
                                      </p:tavLst>
                                    </p:anim>
                                    <p:animEffect transition="in" filter="fade">
                                      <p:cBhvr>
                                        <p:cTn id="46" dur="500"/>
                                        <p:tgtEl>
                                          <p:spTgt spid="14"/>
                                        </p:tgtEl>
                                      </p:cBhvr>
                                    </p:animEffect>
                                  </p:childTnLst>
                                </p:cTn>
                              </p:par>
                              <p:par>
                                <p:cTn id="47" presetID="50" presetClass="entr" presetSubtype="0" decel="100000" fill="hold" grpId="0" nodeType="withEffect">
                                  <p:stCondLst>
                                    <p:cond delay="0"/>
                                  </p:stCondLst>
                                  <p:iterate type="lt">
                                    <p:tmPct val="5000"/>
                                  </p:iterate>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strVal val="#ppt_w+.3"/>
                                          </p:val>
                                        </p:tav>
                                        <p:tav tm="100000">
                                          <p:val>
                                            <p:strVal val="#ppt_w"/>
                                          </p:val>
                                        </p:tav>
                                      </p:tavLst>
                                    </p:anim>
                                    <p:anim calcmode="lin" valueType="num">
                                      <p:cBhvr>
                                        <p:cTn id="50" dur="500" fill="hold"/>
                                        <p:tgtEl>
                                          <p:spTgt spid="15"/>
                                        </p:tgtEl>
                                        <p:attrNameLst>
                                          <p:attrName>ppt_h</p:attrName>
                                        </p:attrNameLst>
                                      </p:cBhvr>
                                      <p:tavLst>
                                        <p:tav tm="0">
                                          <p:val>
                                            <p:strVal val="#ppt_h"/>
                                          </p:val>
                                        </p:tav>
                                        <p:tav tm="100000">
                                          <p:val>
                                            <p:strVal val="#ppt_h"/>
                                          </p:val>
                                        </p:tav>
                                      </p:tavLst>
                                    </p:anim>
                                    <p:animEffect transition="in" filter="fade">
                                      <p:cBhvr>
                                        <p:cTn id="51" dur="500"/>
                                        <p:tgtEl>
                                          <p:spTgt spid="15"/>
                                        </p:tgtEl>
                                      </p:cBhvr>
                                    </p:animEffect>
                                  </p:childTnLst>
                                </p:cTn>
                              </p:par>
                              <p:par>
                                <p:cTn id="52" presetID="50" presetClass="entr" presetSubtype="0" decel="100000" fill="hold" grpId="0" nodeType="withEffect">
                                  <p:stCondLst>
                                    <p:cond delay="0"/>
                                  </p:stCondLst>
                                  <p:iterate type="lt">
                                    <p:tmPct val="5000"/>
                                  </p:iterate>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strVal val="#ppt_w+.3"/>
                                          </p:val>
                                        </p:tav>
                                        <p:tav tm="100000">
                                          <p:val>
                                            <p:strVal val="#ppt_w"/>
                                          </p:val>
                                        </p:tav>
                                      </p:tavLst>
                                    </p:anim>
                                    <p:anim calcmode="lin" valueType="num">
                                      <p:cBhvr>
                                        <p:cTn id="55" dur="500" fill="hold"/>
                                        <p:tgtEl>
                                          <p:spTgt spid="16"/>
                                        </p:tgtEl>
                                        <p:attrNameLst>
                                          <p:attrName>ppt_h</p:attrName>
                                        </p:attrNameLst>
                                      </p:cBhvr>
                                      <p:tavLst>
                                        <p:tav tm="0">
                                          <p:val>
                                            <p:strVal val="#ppt_h"/>
                                          </p:val>
                                        </p:tav>
                                        <p:tav tm="100000">
                                          <p:val>
                                            <p:strVal val="#ppt_h"/>
                                          </p:val>
                                        </p:tav>
                                      </p:tavLst>
                                    </p:anim>
                                    <p:animEffect transition="in" filter="fade">
                                      <p:cBhvr>
                                        <p:cTn id="56" dur="500"/>
                                        <p:tgtEl>
                                          <p:spTgt spid="16"/>
                                        </p:tgtEl>
                                      </p:cBhvr>
                                    </p:animEffect>
                                  </p:childTnLst>
                                </p:cTn>
                              </p:par>
                              <p:par>
                                <p:cTn id="57" presetID="50" presetClass="entr" presetSubtype="0" decel="100000" fill="hold" grpId="0" nodeType="withEffect">
                                  <p:stCondLst>
                                    <p:cond delay="0"/>
                                  </p:stCondLst>
                                  <p:iterate type="lt">
                                    <p:tmPct val="5000"/>
                                  </p:iterate>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strVal val="#ppt_w+.3"/>
                                          </p:val>
                                        </p:tav>
                                        <p:tav tm="100000">
                                          <p:val>
                                            <p:strVal val="#ppt_w"/>
                                          </p:val>
                                        </p:tav>
                                      </p:tavLst>
                                    </p:anim>
                                    <p:anim calcmode="lin" valueType="num">
                                      <p:cBhvr>
                                        <p:cTn id="60" dur="500" fill="hold"/>
                                        <p:tgtEl>
                                          <p:spTgt spid="17"/>
                                        </p:tgtEl>
                                        <p:attrNameLst>
                                          <p:attrName>ppt_h</p:attrName>
                                        </p:attrNameLst>
                                      </p:cBhvr>
                                      <p:tavLst>
                                        <p:tav tm="0">
                                          <p:val>
                                            <p:strVal val="#ppt_h"/>
                                          </p:val>
                                        </p:tav>
                                        <p:tav tm="100000">
                                          <p:val>
                                            <p:strVal val="#ppt_h"/>
                                          </p:val>
                                        </p:tav>
                                      </p:tavLst>
                                    </p:anim>
                                    <p:animEffect transition="in" filter="fade">
                                      <p:cBhvr>
                                        <p:cTn id="61" dur="500"/>
                                        <p:tgtEl>
                                          <p:spTgt spid="17"/>
                                        </p:tgtEl>
                                      </p:cBhvr>
                                    </p:animEffect>
                                  </p:childTnLst>
                                </p:cTn>
                              </p:par>
                              <p:par>
                                <p:cTn id="62" presetID="42"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1000"/>
                                        <p:tgtEl>
                                          <p:spTgt spid="19"/>
                                        </p:tgtEl>
                                      </p:cBhvr>
                                    </p:animEffect>
                                    <p:anim calcmode="lin" valueType="num">
                                      <p:cBhvr>
                                        <p:cTn id="70" dur="1000" fill="hold"/>
                                        <p:tgtEl>
                                          <p:spTgt spid="19"/>
                                        </p:tgtEl>
                                        <p:attrNameLst>
                                          <p:attrName>ppt_x</p:attrName>
                                        </p:attrNameLst>
                                      </p:cBhvr>
                                      <p:tavLst>
                                        <p:tav tm="0">
                                          <p:val>
                                            <p:strVal val="#ppt_x"/>
                                          </p:val>
                                        </p:tav>
                                        <p:tav tm="100000">
                                          <p:val>
                                            <p:strVal val="#ppt_x"/>
                                          </p:val>
                                        </p:tav>
                                      </p:tavLst>
                                    </p:anim>
                                    <p:anim calcmode="lin" valueType="num">
                                      <p:cBhvr>
                                        <p:cTn id="71" dur="1000" fill="hold"/>
                                        <p:tgtEl>
                                          <p:spTgt spid="1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1000"/>
                                        <p:tgtEl>
                                          <p:spTgt spid="20"/>
                                        </p:tgtEl>
                                      </p:cBhvr>
                                    </p:animEffect>
                                    <p:anim calcmode="lin" valueType="num">
                                      <p:cBhvr>
                                        <p:cTn id="75" dur="1000" fill="hold"/>
                                        <p:tgtEl>
                                          <p:spTgt spid="20"/>
                                        </p:tgtEl>
                                        <p:attrNameLst>
                                          <p:attrName>ppt_x</p:attrName>
                                        </p:attrNameLst>
                                      </p:cBhvr>
                                      <p:tavLst>
                                        <p:tav tm="0">
                                          <p:val>
                                            <p:strVal val="#ppt_x"/>
                                          </p:val>
                                        </p:tav>
                                        <p:tav tm="100000">
                                          <p:val>
                                            <p:strVal val="#ppt_x"/>
                                          </p:val>
                                        </p:tav>
                                      </p:tavLst>
                                    </p:anim>
                                    <p:anim calcmode="lin" valueType="num">
                                      <p:cBhvr>
                                        <p:cTn id="76" dur="1000" fill="hold"/>
                                        <p:tgtEl>
                                          <p:spTgt spid="20"/>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sp>
        <p:nvSpPr>
          <p:cNvPr id="6" name="矩形 5">
            <a:extLst>
              <a:ext uri="{FF2B5EF4-FFF2-40B4-BE49-F238E27FC236}">
                <a16:creationId xmlns:a16="http://schemas.microsoft.com/office/drawing/2014/main" id="{F82AA84F-7DA7-44EE-857E-1BC501A7D8D6}"/>
              </a:ext>
            </a:extLst>
          </p:cNvPr>
          <p:cNvSpPr/>
          <p:nvPr/>
        </p:nvSpPr>
        <p:spPr>
          <a:xfrm>
            <a:off x="6825378" y="4859180"/>
            <a:ext cx="4442759" cy="92333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95165C64-3352-44E1-96E5-080C5024C99A}"/>
              </a:ext>
            </a:extLst>
          </p:cNvPr>
          <p:cNvSpPr/>
          <p:nvPr/>
        </p:nvSpPr>
        <p:spPr>
          <a:xfrm>
            <a:off x="1075592" y="2749044"/>
            <a:ext cx="2414599" cy="1477328"/>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C1FCA0A0-5757-4F8F-B0C8-171246EA0920}"/>
              </a:ext>
            </a:extLst>
          </p:cNvPr>
          <p:cNvGrpSpPr/>
          <p:nvPr/>
        </p:nvGrpSpPr>
        <p:grpSpPr>
          <a:xfrm>
            <a:off x="3490191" y="2089020"/>
            <a:ext cx="4390201" cy="3909494"/>
            <a:chOff x="4243088" y="2675589"/>
            <a:chExt cx="3264319" cy="2905377"/>
          </a:xfrm>
        </p:grpSpPr>
        <p:sp>
          <p:nvSpPr>
            <p:cNvPr id="10" name="Oval 274">
              <a:extLst>
                <a:ext uri="{FF2B5EF4-FFF2-40B4-BE49-F238E27FC236}">
                  <a16:creationId xmlns:a16="http://schemas.microsoft.com/office/drawing/2014/main" id="{BD480453-2A38-445C-8F8B-7C2457716FB1}"/>
                </a:ext>
              </a:extLst>
            </p:cNvPr>
            <p:cNvSpPr>
              <a:spLocks noChangeArrowheads="1"/>
            </p:cNvSpPr>
            <p:nvPr/>
          </p:nvSpPr>
          <p:spPr bwMode="auto">
            <a:xfrm>
              <a:off x="4243088" y="2771472"/>
              <a:ext cx="1653905" cy="1654300"/>
            </a:xfrm>
            <a:prstGeom prst="ellipse">
              <a:avLst/>
            </a:prstGeom>
            <a:solidFill>
              <a:srgbClr val="FF7D7B">
                <a:alpha val="78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14" name="Oval 276">
              <a:extLst>
                <a:ext uri="{FF2B5EF4-FFF2-40B4-BE49-F238E27FC236}">
                  <a16:creationId xmlns:a16="http://schemas.microsoft.com/office/drawing/2014/main" id="{51E3259F-7DD4-4651-9477-FC688E8BBC5C}"/>
                </a:ext>
              </a:extLst>
            </p:cNvPr>
            <p:cNvSpPr>
              <a:spLocks noChangeArrowheads="1"/>
            </p:cNvSpPr>
            <p:nvPr/>
          </p:nvSpPr>
          <p:spPr bwMode="auto">
            <a:xfrm>
              <a:off x="5490859" y="2675589"/>
              <a:ext cx="2016548" cy="2016000"/>
            </a:xfrm>
            <a:prstGeom prst="ellipse">
              <a:avLst/>
            </a:prstGeom>
            <a:solidFill>
              <a:srgbClr val="FF7D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srgbClr val="F8F8F8"/>
                </a:solidFill>
                <a:latin typeface="微软雅黑" panose="020B0503020204020204" pitchFamily="34" charset="-122"/>
                <a:ea typeface="微软雅黑" panose="020B0503020204020204" pitchFamily="34" charset="-122"/>
              </a:endParaRPr>
            </a:p>
          </p:txBody>
        </p:sp>
        <p:sp>
          <p:nvSpPr>
            <p:cNvPr id="15" name="Oval 277">
              <a:extLst>
                <a:ext uri="{FF2B5EF4-FFF2-40B4-BE49-F238E27FC236}">
                  <a16:creationId xmlns:a16="http://schemas.microsoft.com/office/drawing/2014/main" id="{5F27258A-0984-45C8-B290-E47C063983C4}"/>
                </a:ext>
              </a:extLst>
            </p:cNvPr>
            <p:cNvSpPr>
              <a:spLocks noChangeArrowheads="1"/>
            </p:cNvSpPr>
            <p:nvPr/>
          </p:nvSpPr>
          <p:spPr bwMode="auto">
            <a:xfrm>
              <a:off x="4793723" y="3887551"/>
              <a:ext cx="1694223" cy="1693415"/>
            </a:xfrm>
            <a:prstGeom prst="ellipse">
              <a:avLst/>
            </a:prstGeom>
            <a:solidFill>
              <a:srgbClr val="FF7D7B">
                <a:alpha val="62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72CE8571-7247-477F-897A-4AD491214670}"/>
                </a:ext>
              </a:extLst>
            </p:cNvPr>
            <p:cNvSpPr/>
            <p:nvPr/>
          </p:nvSpPr>
          <p:spPr>
            <a:xfrm>
              <a:off x="4725587" y="4591659"/>
              <a:ext cx="1648800" cy="274473"/>
            </a:xfrm>
            <a:prstGeom prst="rect">
              <a:avLst/>
            </a:prstGeom>
          </p:spPr>
          <p:txBody>
            <a:bodyPr wrap="square">
              <a:spAutoFit/>
            </a:bodyPr>
            <a:lstStyle/>
            <a:p>
              <a:pPr algn="ctr"/>
              <a:r>
                <a:rPr lang="zh-CN" altLang="en-US" b="1" dirty="0">
                  <a:solidFill>
                    <a:srgbClr val="F8F8F8"/>
                  </a:solidFill>
                  <a:latin typeface="微软雅黑" panose="020B0503020204020204" pitchFamily="34" charset="-122"/>
                  <a:ea typeface="微软雅黑" panose="020B0503020204020204" pitchFamily="34" charset="-122"/>
                </a:rPr>
                <a:t>您的标题</a:t>
              </a:r>
            </a:p>
          </p:txBody>
        </p:sp>
        <p:sp>
          <p:nvSpPr>
            <p:cNvPr id="17" name="矩形 16">
              <a:extLst>
                <a:ext uri="{FF2B5EF4-FFF2-40B4-BE49-F238E27FC236}">
                  <a16:creationId xmlns:a16="http://schemas.microsoft.com/office/drawing/2014/main" id="{8D9810AD-2D43-426D-9560-E49B896F569E}"/>
                </a:ext>
              </a:extLst>
            </p:cNvPr>
            <p:cNvSpPr/>
            <p:nvPr/>
          </p:nvSpPr>
          <p:spPr>
            <a:xfrm>
              <a:off x="4516473" y="3352283"/>
              <a:ext cx="1495887" cy="251600"/>
            </a:xfrm>
            <a:prstGeom prst="rect">
              <a:avLst/>
            </a:prstGeom>
          </p:spPr>
          <p:txBody>
            <a:bodyPr wrap="square">
              <a:spAutoFit/>
            </a:bodyPr>
            <a:lstStyle/>
            <a:p>
              <a:r>
                <a:rPr lang="zh-CN" altLang="en-US" sz="1600" b="1" dirty="0">
                  <a:solidFill>
                    <a:srgbClr val="F8F8F8"/>
                  </a:solidFill>
                  <a:latin typeface="微软雅黑" panose="020B0503020204020204" pitchFamily="34" charset="-122"/>
                  <a:ea typeface="微软雅黑" panose="020B0503020204020204" pitchFamily="34" charset="-122"/>
                </a:rPr>
                <a:t>您的标题</a:t>
              </a:r>
            </a:p>
          </p:txBody>
        </p:sp>
        <p:sp>
          <p:nvSpPr>
            <p:cNvPr id="18" name="矩形 17">
              <a:extLst>
                <a:ext uri="{FF2B5EF4-FFF2-40B4-BE49-F238E27FC236}">
                  <a16:creationId xmlns:a16="http://schemas.microsoft.com/office/drawing/2014/main" id="{C7E5968F-AEF4-43F7-80C6-985D48AB69C2}"/>
                </a:ext>
              </a:extLst>
            </p:cNvPr>
            <p:cNvSpPr/>
            <p:nvPr/>
          </p:nvSpPr>
          <p:spPr>
            <a:xfrm>
              <a:off x="4995139" y="3432741"/>
              <a:ext cx="2016548" cy="297345"/>
            </a:xfrm>
            <a:prstGeom prst="rect">
              <a:avLst/>
            </a:prstGeom>
          </p:spPr>
          <p:txBody>
            <a:bodyPr wrap="square">
              <a:spAutoFit/>
            </a:bodyPr>
            <a:lstStyle/>
            <a:p>
              <a:pPr algn="r"/>
              <a:r>
                <a:rPr lang="zh-CN" altLang="en-US" sz="2000" b="1" dirty="0">
                  <a:solidFill>
                    <a:srgbClr val="F8F8F8"/>
                  </a:solidFill>
                  <a:latin typeface="微软雅黑" panose="020B0503020204020204" pitchFamily="34" charset="-122"/>
                  <a:ea typeface="微软雅黑" panose="020B0503020204020204" pitchFamily="34" charset="-122"/>
                </a:rPr>
                <a:t>您的标题</a:t>
              </a:r>
            </a:p>
          </p:txBody>
        </p:sp>
      </p:grpSp>
      <p:sp>
        <p:nvSpPr>
          <p:cNvPr id="19" name="矩形 18">
            <a:extLst>
              <a:ext uri="{FF2B5EF4-FFF2-40B4-BE49-F238E27FC236}">
                <a16:creationId xmlns:a16="http://schemas.microsoft.com/office/drawing/2014/main" id="{3A6A90BC-BBAE-4B49-A57E-4D630666C331}"/>
              </a:ext>
            </a:extLst>
          </p:cNvPr>
          <p:cNvSpPr/>
          <p:nvPr/>
        </p:nvSpPr>
        <p:spPr>
          <a:xfrm>
            <a:off x="7874189" y="2338377"/>
            <a:ext cx="3443319" cy="92333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9216578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strVal val="(6*min(max(#ppt_w*#ppt_h,.3),1)-7.4)/-.7*#ppt_w"/>
                                          </p:val>
                                        </p:tav>
                                        <p:tav tm="100000">
                                          <p:val>
                                            <p:strVal val="#ppt_w"/>
                                          </p:val>
                                        </p:tav>
                                      </p:tavLst>
                                    </p:anim>
                                    <p:anim calcmode="lin" valueType="num">
                                      <p:cBhvr>
                                        <p:cTn id="12" dur="500" fill="hold"/>
                                        <p:tgtEl>
                                          <p:spTgt spid="9"/>
                                        </p:tgtEl>
                                        <p:attrNameLst>
                                          <p:attrName>ppt_h</p:attrName>
                                        </p:attrNameLst>
                                      </p:cBhvr>
                                      <p:tavLst>
                                        <p:tav tm="0">
                                          <p:val>
                                            <p:strVal val="(6*min(max(#ppt_w*#ppt_h,.3),1)-7.4)/-.7*#ppt_h"/>
                                          </p:val>
                                        </p:tav>
                                        <p:tav tm="100000">
                                          <p:val>
                                            <p:strVal val="#ppt_h"/>
                                          </p:val>
                                        </p:tav>
                                      </p:tavLst>
                                    </p:anim>
                                    <p:anim calcmode="lin" valueType="num">
                                      <p:cBhvr>
                                        <p:cTn id="13" dur="500" fill="hold"/>
                                        <p:tgtEl>
                                          <p:spTgt spid="9"/>
                                        </p:tgtEl>
                                        <p:attrNameLst>
                                          <p:attrName>ppt_x</p:attrName>
                                        </p:attrNameLst>
                                      </p:cBhvr>
                                      <p:tavLst>
                                        <p:tav tm="0">
                                          <p:val>
                                            <p:fltVal val="0.5"/>
                                          </p:val>
                                        </p:tav>
                                        <p:tav tm="100000">
                                          <p:val>
                                            <p:strVal val="#ppt_x"/>
                                          </p:val>
                                        </p:tav>
                                      </p:tavLst>
                                    </p:anim>
                                    <p:anim calcmode="lin" valueType="num">
                                      <p:cBhvr>
                                        <p:cTn id="14"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000"/>
                            </p:stCondLst>
                            <p:childTnLst>
                              <p:par>
                                <p:cTn id="16" presetID="2" presetClass="entr" presetSubtype="8" decel="100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3" decel="10000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par>
                                <p:cTn id="24" presetID="2" presetClass="entr" presetSubtype="6" decel="10000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F0FC0F70-AC76-4EA2-86EB-0B407A4ACBB5}"/>
              </a:ext>
            </a:extLst>
          </p:cNvPr>
          <p:cNvGrpSpPr/>
          <p:nvPr/>
        </p:nvGrpSpPr>
        <p:grpSpPr>
          <a:xfrm>
            <a:off x="704463" y="330413"/>
            <a:ext cx="10681088" cy="703077"/>
            <a:chOff x="704463" y="543773"/>
            <a:chExt cx="10681088" cy="703077"/>
          </a:xfrm>
        </p:grpSpPr>
        <p:sp>
          <p:nvSpPr>
            <p:cNvPr id="11" name="矩形 10">
              <a:extLst>
                <a:ext uri="{FF2B5EF4-FFF2-40B4-BE49-F238E27FC236}">
                  <a16:creationId xmlns:a16="http://schemas.microsoft.com/office/drawing/2014/main" id="{84C0791A-6676-4043-BBF1-DD2993D19C98}"/>
                </a:ext>
              </a:extLst>
            </p:cNvPr>
            <p:cNvSpPr/>
            <p:nvPr/>
          </p:nvSpPr>
          <p:spPr>
            <a:xfrm>
              <a:off x="3746500" y="908551"/>
              <a:ext cx="7639051" cy="45719"/>
            </a:xfrm>
            <a:prstGeom prst="rect">
              <a:avLst/>
            </a:prstGeom>
            <a:solidFill>
              <a:srgbClr val="FF7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id="{E9BB0E5B-E5F4-4490-B3C7-C915B81DF5B6}"/>
                </a:ext>
              </a:extLst>
            </p:cNvPr>
            <p:cNvSpPr txBox="1">
              <a:spLocks noChangeArrowheads="1"/>
            </p:cNvSpPr>
            <p:nvPr/>
          </p:nvSpPr>
          <p:spPr bwMode="auto">
            <a:xfrm>
              <a:off x="718976" y="543773"/>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FF7D7B"/>
                  </a:solidFill>
                  <a:latin typeface="华文中宋" panose="02010600040101010101" pitchFamily="2" charset="-122"/>
                  <a:ea typeface="华文中宋" panose="02010600040101010101" pitchFamily="2" charset="-122"/>
                  <a:sym typeface="Arial" panose="020B0604020202020204" pitchFamily="34" charset="0"/>
                </a:rPr>
                <a:t>年度工作概述</a:t>
              </a:r>
            </a:p>
          </p:txBody>
        </p:sp>
        <p:sp>
          <p:nvSpPr>
            <p:cNvPr id="13" name="TextBox 8">
              <a:extLst>
                <a:ext uri="{FF2B5EF4-FFF2-40B4-BE49-F238E27FC236}">
                  <a16:creationId xmlns:a16="http://schemas.microsoft.com/office/drawing/2014/main" id="{339CB027-AF32-4B03-BE15-1DD5E6EA2AE6}"/>
                </a:ext>
              </a:extLst>
            </p:cNvPr>
            <p:cNvSpPr txBox="1">
              <a:spLocks noChangeArrowheads="1"/>
            </p:cNvSpPr>
            <p:nvPr/>
          </p:nvSpPr>
          <p:spPr bwMode="auto">
            <a:xfrm>
              <a:off x="704463" y="1062184"/>
              <a:ext cx="3255323" cy="18466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rPr>
                <a:t>CLICK TO ADD CAPTION TEXT</a:t>
              </a:r>
              <a:endParaRPr lang="zh-CN" altLang="en-US" sz="1200" dirty="0">
                <a:solidFill>
                  <a:schemeClr val="bg1">
                    <a:lumMod val="65000"/>
                  </a:schemeClr>
                </a:solidFill>
                <a:latin typeface="华文中宋" panose="02010600040101010101" pitchFamily="2" charset="-122"/>
                <a:ea typeface="华文中宋" panose="02010600040101010101" pitchFamily="2" charset="-122"/>
                <a:sym typeface="Arial" panose="020B0604020202020204" pitchFamily="34" charset="0"/>
              </a:endParaRPr>
            </a:p>
          </p:txBody>
        </p:sp>
      </p:grpSp>
      <p:grpSp>
        <p:nvGrpSpPr>
          <p:cNvPr id="6" name="Group 42">
            <a:extLst>
              <a:ext uri="{FF2B5EF4-FFF2-40B4-BE49-F238E27FC236}">
                <a16:creationId xmlns:a16="http://schemas.microsoft.com/office/drawing/2014/main" id="{7A97B26E-6ED3-42C5-B3AC-AFE2FDF1BC4B}"/>
              </a:ext>
            </a:extLst>
          </p:cNvPr>
          <p:cNvGrpSpPr/>
          <p:nvPr/>
        </p:nvGrpSpPr>
        <p:grpSpPr>
          <a:xfrm>
            <a:off x="8564784" y="2280177"/>
            <a:ext cx="1329624" cy="1016000"/>
            <a:chOff x="5026025" y="3435350"/>
            <a:chExt cx="1770063" cy="1352551"/>
          </a:xfrm>
          <a:solidFill>
            <a:srgbClr val="FF7D7B"/>
          </a:solidFill>
        </p:grpSpPr>
        <p:sp>
          <p:nvSpPr>
            <p:cNvPr id="7" name="Freeform 5">
              <a:extLst>
                <a:ext uri="{FF2B5EF4-FFF2-40B4-BE49-F238E27FC236}">
                  <a16:creationId xmlns:a16="http://schemas.microsoft.com/office/drawing/2014/main" id="{B9489C69-9471-4F5A-8342-D5F8C389A0F0}"/>
                </a:ext>
              </a:extLst>
            </p:cNvPr>
            <p:cNvSpPr>
              <a:spLocks/>
            </p:cNvSpPr>
            <p:nvPr/>
          </p:nvSpPr>
          <p:spPr bwMode="auto">
            <a:xfrm>
              <a:off x="5397500" y="3484563"/>
              <a:ext cx="1030288" cy="1303338"/>
            </a:xfrm>
            <a:custGeom>
              <a:avLst/>
              <a:gdLst>
                <a:gd name="T0" fmla="*/ 89 w 274"/>
                <a:gd name="T1" fmla="*/ 160 h 345"/>
                <a:gd name="T2" fmla="*/ 8 w 274"/>
                <a:gd name="T3" fmla="*/ 345 h 345"/>
                <a:gd name="T4" fmla="*/ 265 w 274"/>
                <a:gd name="T5" fmla="*/ 345 h 345"/>
                <a:gd name="T6" fmla="*/ 184 w 274"/>
                <a:gd name="T7" fmla="*/ 160 h 345"/>
                <a:gd name="T8" fmla="*/ 226 w 274"/>
                <a:gd name="T9" fmla="*/ 88 h 345"/>
                <a:gd name="T10" fmla="*/ 137 w 274"/>
                <a:gd name="T11" fmla="*/ 0 h 345"/>
                <a:gd name="T12" fmla="*/ 47 w 274"/>
                <a:gd name="T13" fmla="*/ 86 h 345"/>
                <a:gd name="T14" fmla="*/ 89 w 274"/>
                <a:gd name="T15" fmla="*/ 160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345">
                  <a:moveTo>
                    <a:pt x="89" y="160"/>
                  </a:moveTo>
                  <a:cubicBezTo>
                    <a:pt x="13" y="191"/>
                    <a:pt x="0" y="272"/>
                    <a:pt x="8" y="345"/>
                  </a:cubicBezTo>
                  <a:cubicBezTo>
                    <a:pt x="265" y="345"/>
                    <a:pt x="265" y="345"/>
                    <a:pt x="265" y="345"/>
                  </a:cubicBezTo>
                  <a:cubicBezTo>
                    <a:pt x="274" y="272"/>
                    <a:pt x="261" y="191"/>
                    <a:pt x="184" y="160"/>
                  </a:cubicBezTo>
                  <a:cubicBezTo>
                    <a:pt x="209" y="145"/>
                    <a:pt x="225" y="118"/>
                    <a:pt x="226" y="88"/>
                  </a:cubicBezTo>
                  <a:cubicBezTo>
                    <a:pt x="226" y="40"/>
                    <a:pt x="187" y="1"/>
                    <a:pt x="137" y="0"/>
                  </a:cubicBezTo>
                  <a:cubicBezTo>
                    <a:pt x="88" y="0"/>
                    <a:pt x="48" y="38"/>
                    <a:pt x="47" y="86"/>
                  </a:cubicBezTo>
                  <a:cubicBezTo>
                    <a:pt x="47" y="117"/>
                    <a:pt x="64" y="145"/>
                    <a:pt x="89"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9" name="Freeform 6">
              <a:extLst>
                <a:ext uri="{FF2B5EF4-FFF2-40B4-BE49-F238E27FC236}">
                  <a16:creationId xmlns:a16="http://schemas.microsoft.com/office/drawing/2014/main" id="{143A556B-8FCC-4E9A-BD10-102E27A5B695}"/>
                </a:ext>
              </a:extLst>
            </p:cNvPr>
            <p:cNvSpPr>
              <a:spLocks/>
            </p:cNvSpPr>
            <p:nvPr/>
          </p:nvSpPr>
          <p:spPr bwMode="auto">
            <a:xfrm>
              <a:off x="6210300" y="3435350"/>
              <a:ext cx="585788" cy="1027113"/>
            </a:xfrm>
            <a:custGeom>
              <a:avLst/>
              <a:gdLst>
                <a:gd name="T0" fmla="*/ 0 w 156"/>
                <a:gd name="T1" fmla="*/ 173 h 272"/>
                <a:gd name="T2" fmla="*/ 70 w 156"/>
                <a:gd name="T3" fmla="*/ 272 h 272"/>
                <a:gd name="T4" fmla="*/ 151 w 156"/>
                <a:gd name="T5" fmla="*/ 271 h 272"/>
                <a:gd name="T6" fmla="*/ 91 w 156"/>
                <a:gd name="T7" fmla="*/ 136 h 272"/>
                <a:gd name="T8" fmla="*/ 122 w 156"/>
                <a:gd name="T9" fmla="*/ 82 h 272"/>
                <a:gd name="T10" fmla="*/ 8 w 156"/>
                <a:gd name="T11" fmla="*/ 40 h 272"/>
                <a:gd name="T12" fmla="*/ 0 w 156"/>
                <a:gd name="T13" fmla="*/ 173 h 272"/>
              </a:gdLst>
              <a:ahLst/>
              <a:cxnLst>
                <a:cxn ang="0">
                  <a:pos x="T0" y="T1"/>
                </a:cxn>
                <a:cxn ang="0">
                  <a:pos x="T2" y="T3"/>
                </a:cxn>
                <a:cxn ang="0">
                  <a:pos x="T4" y="T5"/>
                </a:cxn>
                <a:cxn ang="0">
                  <a:pos x="T6" y="T7"/>
                </a:cxn>
                <a:cxn ang="0">
                  <a:pos x="T8" y="T9"/>
                </a:cxn>
                <a:cxn ang="0">
                  <a:pos x="T10" y="T11"/>
                </a:cxn>
                <a:cxn ang="0">
                  <a:pos x="T12" y="T13"/>
                </a:cxn>
              </a:cxnLst>
              <a:rect l="0" t="0" r="r" b="b"/>
              <a:pathLst>
                <a:path w="156" h="272">
                  <a:moveTo>
                    <a:pt x="0" y="173"/>
                  </a:moveTo>
                  <a:cubicBezTo>
                    <a:pt x="39" y="188"/>
                    <a:pt x="64" y="230"/>
                    <a:pt x="70" y="272"/>
                  </a:cubicBezTo>
                  <a:cubicBezTo>
                    <a:pt x="151" y="271"/>
                    <a:pt x="151" y="271"/>
                    <a:pt x="151" y="271"/>
                  </a:cubicBezTo>
                  <a:cubicBezTo>
                    <a:pt x="156" y="218"/>
                    <a:pt x="147" y="158"/>
                    <a:pt x="91" y="136"/>
                  </a:cubicBezTo>
                  <a:cubicBezTo>
                    <a:pt x="110" y="125"/>
                    <a:pt x="122" y="105"/>
                    <a:pt x="122" y="82"/>
                  </a:cubicBezTo>
                  <a:cubicBezTo>
                    <a:pt x="121" y="25"/>
                    <a:pt x="47" y="0"/>
                    <a:pt x="8" y="40"/>
                  </a:cubicBezTo>
                  <a:cubicBezTo>
                    <a:pt x="47" y="75"/>
                    <a:pt x="35" y="147"/>
                    <a:pt x="0"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0" name="Freeform 7">
              <a:extLst>
                <a:ext uri="{FF2B5EF4-FFF2-40B4-BE49-F238E27FC236}">
                  <a16:creationId xmlns:a16="http://schemas.microsoft.com/office/drawing/2014/main" id="{AA6BFD63-E29F-489A-8D56-0AB3A52A11D3}"/>
                </a:ext>
              </a:extLst>
            </p:cNvPr>
            <p:cNvSpPr>
              <a:spLocks/>
            </p:cNvSpPr>
            <p:nvPr/>
          </p:nvSpPr>
          <p:spPr bwMode="auto">
            <a:xfrm>
              <a:off x="5026025" y="3435350"/>
              <a:ext cx="590550" cy="1027113"/>
            </a:xfrm>
            <a:custGeom>
              <a:avLst/>
              <a:gdLst>
                <a:gd name="T0" fmla="*/ 5 w 157"/>
                <a:gd name="T1" fmla="*/ 271 h 272"/>
                <a:gd name="T2" fmla="*/ 86 w 157"/>
                <a:gd name="T3" fmla="*/ 272 h 272"/>
                <a:gd name="T4" fmla="*/ 157 w 157"/>
                <a:gd name="T5" fmla="*/ 173 h 272"/>
                <a:gd name="T6" fmla="*/ 148 w 157"/>
                <a:gd name="T7" fmla="*/ 40 h 272"/>
                <a:gd name="T8" fmla="*/ 34 w 157"/>
                <a:gd name="T9" fmla="*/ 82 h 272"/>
                <a:gd name="T10" fmla="*/ 65 w 157"/>
                <a:gd name="T11" fmla="*/ 136 h 272"/>
                <a:gd name="T12" fmla="*/ 5 w 157"/>
                <a:gd name="T13" fmla="*/ 271 h 272"/>
              </a:gdLst>
              <a:ahLst/>
              <a:cxnLst>
                <a:cxn ang="0">
                  <a:pos x="T0" y="T1"/>
                </a:cxn>
                <a:cxn ang="0">
                  <a:pos x="T2" y="T3"/>
                </a:cxn>
                <a:cxn ang="0">
                  <a:pos x="T4" y="T5"/>
                </a:cxn>
                <a:cxn ang="0">
                  <a:pos x="T6" y="T7"/>
                </a:cxn>
                <a:cxn ang="0">
                  <a:pos x="T8" y="T9"/>
                </a:cxn>
                <a:cxn ang="0">
                  <a:pos x="T10" y="T11"/>
                </a:cxn>
                <a:cxn ang="0">
                  <a:pos x="T12" y="T13"/>
                </a:cxn>
              </a:cxnLst>
              <a:rect l="0" t="0" r="r" b="b"/>
              <a:pathLst>
                <a:path w="157" h="272">
                  <a:moveTo>
                    <a:pt x="5" y="271"/>
                  </a:moveTo>
                  <a:cubicBezTo>
                    <a:pt x="86" y="272"/>
                    <a:pt x="86" y="272"/>
                    <a:pt x="86" y="272"/>
                  </a:cubicBezTo>
                  <a:cubicBezTo>
                    <a:pt x="91" y="233"/>
                    <a:pt x="120" y="186"/>
                    <a:pt x="157" y="173"/>
                  </a:cubicBezTo>
                  <a:cubicBezTo>
                    <a:pt x="118" y="147"/>
                    <a:pt x="108" y="77"/>
                    <a:pt x="148" y="40"/>
                  </a:cubicBezTo>
                  <a:cubicBezTo>
                    <a:pt x="109" y="0"/>
                    <a:pt x="35" y="25"/>
                    <a:pt x="34" y="82"/>
                  </a:cubicBezTo>
                  <a:cubicBezTo>
                    <a:pt x="34" y="105"/>
                    <a:pt x="46" y="125"/>
                    <a:pt x="65" y="136"/>
                  </a:cubicBezTo>
                  <a:cubicBezTo>
                    <a:pt x="9" y="158"/>
                    <a:pt x="0" y="218"/>
                    <a:pt x="5" y="2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14" name="Group 43">
            <a:extLst>
              <a:ext uri="{FF2B5EF4-FFF2-40B4-BE49-F238E27FC236}">
                <a16:creationId xmlns:a16="http://schemas.microsoft.com/office/drawing/2014/main" id="{14C335E3-0C02-4812-BA5F-590D9590EF1B}"/>
              </a:ext>
            </a:extLst>
          </p:cNvPr>
          <p:cNvGrpSpPr/>
          <p:nvPr/>
        </p:nvGrpSpPr>
        <p:grpSpPr>
          <a:xfrm>
            <a:off x="2171829" y="2206852"/>
            <a:ext cx="1085850" cy="1017588"/>
            <a:chOff x="2206625" y="3460750"/>
            <a:chExt cx="1085850" cy="1017588"/>
          </a:xfrm>
          <a:solidFill>
            <a:srgbClr val="FF7D7B"/>
          </a:solidFill>
        </p:grpSpPr>
        <p:sp>
          <p:nvSpPr>
            <p:cNvPr id="15" name="Freeform 8">
              <a:extLst>
                <a:ext uri="{FF2B5EF4-FFF2-40B4-BE49-F238E27FC236}">
                  <a16:creationId xmlns:a16="http://schemas.microsoft.com/office/drawing/2014/main" id="{8A2CA081-8E36-4FBC-8A30-15F6E933CCC3}"/>
                </a:ext>
              </a:extLst>
            </p:cNvPr>
            <p:cNvSpPr>
              <a:spLocks noEditPoints="1"/>
            </p:cNvSpPr>
            <p:nvPr/>
          </p:nvSpPr>
          <p:spPr bwMode="auto">
            <a:xfrm>
              <a:off x="2819400" y="3514725"/>
              <a:ext cx="209550" cy="211138"/>
            </a:xfrm>
            <a:custGeom>
              <a:avLst/>
              <a:gdLst>
                <a:gd name="T0" fmla="*/ 30 w 56"/>
                <a:gd name="T1" fmla="*/ 1 h 56"/>
                <a:gd name="T2" fmla="*/ 14 w 56"/>
                <a:gd name="T3" fmla="*/ 4 h 56"/>
                <a:gd name="T4" fmla="*/ 2 w 56"/>
                <a:gd name="T5" fmla="*/ 21 h 56"/>
                <a:gd name="T6" fmla="*/ 1 w 56"/>
                <a:gd name="T7" fmla="*/ 26 h 56"/>
                <a:gd name="T8" fmla="*/ 26 w 56"/>
                <a:gd name="T9" fmla="*/ 55 h 56"/>
                <a:gd name="T10" fmla="*/ 55 w 56"/>
                <a:gd name="T11" fmla="*/ 30 h 56"/>
                <a:gd name="T12" fmla="*/ 30 w 56"/>
                <a:gd name="T13" fmla="*/ 1 h 56"/>
                <a:gd name="T14" fmla="*/ 38 w 56"/>
                <a:gd name="T15" fmla="*/ 44 h 56"/>
                <a:gd name="T16" fmla="*/ 15 w 56"/>
                <a:gd name="T17" fmla="*/ 44 h 56"/>
                <a:gd name="T18" fmla="*/ 15 w 56"/>
                <a:gd name="T19" fmla="*/ 40 h 56"/>
                <a:gd name="T20" fmla="*/ 19 w 56"/>
                <a:gd name="T21" fmla="*/ 36 h 56"/>
                <a:gd name="T22" fmla="*/ 29 w 56"/>
                <a:gd name="T23" fmla="*/ 22 h 56"/>
                <a:gd name="T24" fmla="*/ 24 w 56"/>
                <a:gd name="T25" fmla="*/ 18 h 56"/>
                <a:gd name="T26" fmla="*/ 18 w 56"/>
                <a:gd name="T27" fmla="*/ 20 h 56"/>
                <a:gd name="T28" fmla="*/ 15 w 56"/>
                <a:gd name="T29" fmla="*/ 15 h 56"/>
                <a:gd name="T30" fmla="*/ 26 w 56"/>
                <a:gd name="T31" fmla="*/ 12 h 56"/>
                <a:gd name="T32" fmla="*/ 37 w 56"/>
                <a:gd name="T33" fmla="*/ 22 h 56"/>
                <a:gd name="T34" fmla="*/ 28 w 56"/>
                <a:gd name="T35" fmla="*/ 35 h 56"/>
                <a:gd name="T36" fmla="*/ 25 w 56"/>
                <a:gd name="T37" fmla="*/ 38 h 56"/>
                <a:gd name="T38" fmla="*/ 25 w 56"/>
                <a:gd name="T39" fmla="*/ 38 h 56"/>
                <a:gd name="T40" fmla="*/ 38 w 56"/>
                <a:gd name="T41" fmla="*/ 38 h 56"/>
                <a:gd name="T42" fmla="*/ 38 w 56"/>
                <a:gd name="T4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6">
                  <a:moveTo>
                    <a:pt x="30" y="1"/>
                  </a:moveTo>
                  <a:cubicBezTo>
                    <a:pt x="24" y="0"/>
                    <a:pt x="19" y="2"/>
                    <a:pt x="14" y="4"/>
                  </a:cubicBezTo>
                  <a:cubicBezTo>
                    <a:pt x="13" y="12"/>
                    <a:pt x="8" y="19"/>
                    <a:pt x="2" y="21"/>
                  </a:cubicBezTo>
                  <a:cubicBezTo>
                    <a:pt x="1" y="23"/>
                    <a:pt x="1" y="25"/>
                    <a:pt x="1" y="26"/>
                  </a:cubicBezTo>
                  <a:cubicBezTo>
                    <a:pt x="0" y="41"/>
                    <a:pt x="11" y="54"/>
                    <a:pt x="26" y="55"/>
                  </a:cubicBezTo>
                  <a:cubicBezTo>
                    <a:pt x="41" y="56"/>
                    <a:pt x="54" y="45"/>
                    <a:pt x="55" y="30"/>
                  </a:cubicBezTo>
                  <a:cubicBezTo>
                    <a:pt x="56" y="15"/>
                    <a:pt x="45" y="2"/>
                    <a:pt x="30" y="1"/>
                  </a:cubicBezTo>
                  <a:close/>
                  <a:moveTo>
                    <a:pt x="38" y="44"/>
                  </a:moveTo>
                  <a:cubicBezTo>
                    <a:pt x="15" y="44"/>
                    <a:pt x="15" y="44"/>
                    <a:pt x="15" y="44"/>
                  </a:cubicBezTo>
                  <a:cubicBezTo>
                    <a:pt x="15" y="40"/>
                    <a:pt x="15" y="40"/>
                    <a:pt x="15" y="40"/>
                  </a:cubicBezTo>
                  <a:cubicBezTo>
                    <a:pt x="19" y="36"/>
                    <a:pt x="19" y="36"/>
                    <a:pt x="19" y="36"/>
                  </a:cubicBezTo>
                  <a:cubicBezTo>
                    <a:pt x="26" y="30"/>
                    <a:pt x="29" y="26"/>
                    <a:pt x="29" y="22"/>
                  </a:cubicBezTo>
                  <a:cubicBezTo>
                    <a:pt x="29" y="20"/>
                    <a:pt x="28" y="18"/>
                    <a:pt x="24" y="18"/>
                  </a:cubicBezTo>
                  <a:cubicBezTo>
                    <a:pt x="22" y="18"/>
                    <a:pt x="19" y="19"/>
                    <a:pt x="18" y="20"/>
                  </a:cubicBezTo>
                  <a:cubicBezTo>
                    <a:pt x="15" y="15"/>
                    <a:pt x="15" y="15"/>
                    <a:pt x="15" y="15"/>
                  </a:cubicBezTo>
                  <a:cubicBezTo>
                    <a:pt x="18" y="13"/>
                    <a:pt x="22" y="12"/>
                    <a:pt x="26" y="12"/>
                  </a:cubicBezTo>
                  <a:cubicBezTo>
                    <a:pt x="33" y="12"/>
                    <a:pt x="37" y="16"/>
                    <a:pt x="37" y="22"/>
                  </a:cubicBezTo>
                  <a:cubicBezTo>
                    <a:pt x="37" y="27"/>
                    <a:pt x="33" y="31"/>
                    <a:pt x="28" y="35"/>
                  </a:cubicBezTo>
                  <a:cubicBezTo>
                    <a:pt x="25" y="38"/>
                    <a:pt x="25" y="38"/>
                    <a:pt x="25" y="38"/>
                  </a:cubicBezTo>
                  <a:cubicBezTo>
                    <a:pt x="25" y="38"/>
                    <a:pt x="25" y="38"/>
                    <a:pt x="25" y="38"/>
                  </a:cubicBezTo>
                  <a:cubicBezTo>
                    <a:pt x="38" y="38"/>
                    <a:pt x="38" y="38"/>
                    <a:pt x="38" y="38"/>
                  </a:cubicBezTo>
                  <a:lnTo>
                    <a:pt x="38"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6" name="Freeform 9">
              <a:extLst>
                <a:ext uri="{FF2B5EF4-FFF2-40B4-BE49-F238E27FC236}">
                  <a16:creationId xmlns:a16="http://schemas.microsoft.com/office/drawing/2014/main" id="{A3D82304-8173-4A00-B3E9-FE6CE3CDC12D}"/>
                </a:ext>
              </a:extLst>
            </p:cNvPr>
            <p:cNvSpPr>
              <a:spLocks noEditPoints="1"/>
            </p:cNvSpPr>
            <p:nvPr/>
          </p:nvSpPr>
          <p:spPr bwMode="auto">
            <a:xfrm>
              <a:off x="2206625" y="3725863"/>
              <a:ext cx="1085850" cy="752475"/>
            </a:xfrm>
            <a:custGeom>
              <a:avLst/>
              <a:gdLst>
                <a:gd name="T0" fmla="*/ 268 w 289"/>
                <a:gd name="T1" fmla="*/ 33 h 199"/>
                <a:gd name="T2" fmla="*/ 268 w 289"/>
                <a:gd name="T3" fmla="*/ 39 h 199"/>
                <a:gd name="T4" fmla="*/ 277 w 289"/>
                <a:gd name="T5" fmla="*/ 46 h 199"/>
                <a:gd name="T6" fmla="*/ 260 w 289"/>
                <a:gd name="T7" fmla="*/ 43 h 199"/>
                <a:gd name="T8" fmla="*/ 258 w 289"/>
                <a:gd name="T9" fmla="*/ 56 h 199"/>
                <a:gd name="T10" fmla="*/ 275 w 289"/>
                <a:gd name="T11" fmla="*/ 61 h 199"/>
                <a:gd name="T12" fmla="*/ 276 w 289"/>
                <a:gd name="T13" fmla="*/ 60 h 199"/>
                <a:gd name="T14" fmla="*/ 273 w 289"/>
                <a:gd name="T15" fmla="*/ 66 h 199"/>
                <a:gd name="T16" fmla="*/ 254 w 289"/>
                <a:gd name="T17" fmla="*/ 64 h 199"/>
                <a:gd name="T18" fmla="*/ 157 w 289"/>
                <a:gd name="T19" fmla="*/ 10 h 199"/>
                <a:gd name="T20" fmla="*/ 151 w 289"/>
                <a:gd name="T21" fmla="*/ 20 h 199"/>
                <a:gd name="T22" fmla="*/ 186 w 289"/>
                <a:gd name="T23" fmla="*/ 32 h 199"/>
                <a:gd name="T24" fmla="*/ 186 w 289"/>
                <a:gd name="T25" fmla="*/ 40 h 199"/>
                <a:gd name="T26" fmla="*/ 108 w 289"/>
                <a:gd name="T27" fmla="*/ 40 h 199"/>
                <a:gd name="T28" fmla="*/ 105 w 289"/>
                <a:gd name="T29" fmla="*/ 32 h 199"/>
                <a:gd name="T30" fmla="*/ 119 w 289"/>
                <a:gd name="T31" fmla="*/ 26 h 199"/>
                <a:gd name="T32" fmla="*/ 108 w 289"/>
                <a:gd name="T33" fmla="*/ 15 h 199"/>
                <a:gd name="T34" fmla="*/ 88 w 289"/>
                <a:gd name="T35" fmla="*/ 23 h 199"/>
                <a:gd name="T36" fmla="*/ 64 w 289"/>
                <a:gd name="T37" fmla="*/ 19 h 199"/>
                <a:gd name="T38" fmla="*/ 70 w 289"/>
                <a:gd name="T39" fmla="*/ 33 h 199"/>
                <a:gd name="T40" fmla="*/ 42 w 289"/>
                <a:gd name="T41" fmla="*/ 66 h 199"/>
                <a:gd name="T42" fmla="*/ 32 w 289"/>
                <a:gd name="T43" fmla="*/ 65 h 199"/>
                <a:gd name="T44" fmla="*/ 0 w 289"/>
                <a:gd name="T45" fmla="*/ 104 h 199"/>
                <a:gd name="T46" fmla="*/ 32 w 289"/>
                <a:gd name="T47" fmla="*/ 144 h 199"/>
                <a:gd name="T48" fmla="*/ 54 w 289"/>
                <a:gd name="T49" fmla="*/ 140 h 199"/>
                <a:gd name="T50" fmla="*/ 78 w 289"/>
                <a:gd name="T51" fmla="*/ 161 h 199"/>
                <a:gd name="T52" fmla="*/ 83 w 289"/>
                <a:gd name="T53" fmla="*/ 180 h 199"/>
                <a:gd name="T54" fmla="*/ 116 w 289"/>
                <a:gd name="T55" fmla="*/ 196 h 199"/>
                <a:gd name="T56" fmla="*/ 149 w 289"/>
                <a:gd name="T57" fmla="*/ 180 h 199"/>
                <a:gd name="T58" fmla="*/ 162 w 289"/>
                <a:gd name="T59" fmla="*/ 179 h 199"/>
                <a:gd name="T60" fmla="*/ 161 w 289"/>
                <a:gd name="T61" fmla="*/ 182 h 199"/>
                <a:gd name="T62" fmla="*/ 194 w 289"/>
                <a:gd name="T63" fmla="*/ 199 h 199"/>
                <a:gd name="T64" fmla="*/ 226 w 289"/>
                <a:gd name="T65" fmla="*/ 182 h 199"/>
                <a:gd name="T66" fmla="*/ 227 w 289"/>
                <a:gd name="T67" fmla="*/ 155 h 199"/>
                <a:gd name="T68" fmla="*/ 261 w 289"/>
                <a:gd name="T69" fmla="*/ 94 h 199"/>
                <a:gd name="T70" fmla="*/ 258 w 289"/>
                <a:gd name="T71" fmla="*/ 74 h 199"/>
                <a:gd name="T72" fmla="*/ 282 w 289"/>
                <a:gd name="T73" fmla="*/ 64 h 199"/>
                <a:gd name="T74" fmla="*/ 283 w 289"/>
                <a:gd name="T75" fmla="*/ 55 h 199"/>
                <a:gd name="T76" fmla="*/ 268 w 289"/>
                <a:gd name="T77" fmla="*/ 33 h 199"/>
                <a:gd name="T78" fmla="*/ 272 w 289"/>
                <a:gd name="T79" fmla="*/ 55 h 199"/>
                <a:gd name="T80" fmla="*/ 264 w 289"/>
                <a:gd name="T81" fmla="*/ 50 h 199"/>
                <a:gd name="T82" fmla="*/ 268 w 289"/>
                <a:gd name="T83" fmla="*/ 49 h 199"/>
                <a:gd name="T84" fmla="*/ 274 w 289"/>
                <a:gd name="T85" fmla="*/ 55 h 199"/>
                <a:gd name="T86" fmla="*/ 272 w 289"/>
                <a:gd name="T87" fmla="*/ 55 h 199"/>
                <a:gd name="T88" fmla="*/ 12 w 289"/>
                <a:gd name="T89" fmla="*/ 111 h 199"/>
                <a:gd name="T90" fmla="*/ 6 w 289"/>
                <a:gd name="T91" fmla="*/ 102 h 199"/>
                <a:gd name="T92" fmla="*/ 12 w 289"/>
                <a:gd name="T93" fmla="*/ 92 h 199"/>
                <a:gd name="T94" fmla="*/ 18 w 289"/>
                <a:gd name="T95" fmla="*/ 102 h 199"/>
                <a:gd name="T96" fmla="*/ 12 w 289"/>
                <a:gd name="T97" fmla="*/ 111 h 199"/>
                <a:gd name="T98" fmla="*/ 33 w 289"/>
                <a:gd name="T99" fmla="*/ 115 h 199"/>
                <a:gd name="T100" fmla="*/ 26 w 289"/>
                <a:gd name="T101" fmla="*/ 105 h 199"/>
                <a:gd name="T102" fmla="*/ 33 w 289"/>
                <a:gd name="T103" fmla="*/ 95 h 199"/>
                <a:gd name="T104" fmla="*/ 39 w 289"/>
                <a:gd name="T105" fmla="*/ 105 h 199"/>
                <a:gd name="T106" fmla="*/ 33 w 289"/>
                <a:gd name="T107" fmla="*/ 115 h 199"/>
                <a:gd name="T108" fmla="*/ 68 w 289"/>
                <a:gd name="T109" fmla="*/ 69 h 199"/>
                <a:gd name="T110" fmla="*/ 59 w 289"/>
                <a:gd name="T111" fmla="*/ 74 h 199"/>
                <a:gd name="T112" fmla="*/ 60 w 289"/>
                <a:gd name="T113" fmla="*/ 73 h 199"/>
                <a:gd name="T114" fmla="*/ 60 w 289"/>
                <a:gd name="T115" fmla="*/ 67 h 199"/>
                <a:gd name="T116" fmla="*/ 54 w 289"/>
                <a:gd name="T117" fmla="*/ 69 h 199"/>
                <a:gd name="T118" fmla="*/ 53 w 289"/>
                <a:gd name="T119" fmla="*/ 71 h 199"/>
                <a:gd name="T120" fmla="*/ 54 w 289"/>
                <a:gd name="T121" fmla="*/ 60 h 199"/>
                <a:gd name="T122" fmla="*/ 67 w 289"/>
                <a:gd name="T123" fmla="*/ 55 h 199"/>
                <a:gd name="T124" fmla="*/ 68 w 289"/>
                <a:gd name="T125" fmla="*/ 6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199">
                  <a:moveTo>
                    <a:pt x="268" y="33"/>
                  </a:moveTo>
                  <a:cubicBezTo>
                    <a:pt x="265" y="34"/>
                    <a:pt x="262" y="40"/>
                    <a:pt x="268" y="39"/>
                  </a:cubicBezTo>
                  <a:cubicBezTo>
                    <a:pt x="273" y="38"/>
                    <a:pt x="276" y="42"/>
                    <a:pt x="277" y="46"/>
                  </a:cubicBezTo>
                  <a:cubicBezTo>
                    <a:pt x="273" y="42"/>
                    <a:pt x="266" y="40"/>
                    <a:pt x="260" y="43"/>
                  </a:cubicBezTo>
                  <a:cubicBezTo>
                    <a:pt x="255" y="46"/>
                    <a:pt x="254" y="51"/>
                    <a:pt x="258" y="56"/>
                  </a:cubicBezTo>
                  <a:cubicBezTo>
                    <a:pt x="262" y="60"/>
                    <a:pt x="269" y="62"/>
                    <a:pt x="275" y="61"/>
                  </a:cubicBezTo>
                  <a:cubicBezTo>
                    <a:pt x="276" y="60"/>
                    <a:pt x="276" y="60"/>
                    <a:pt x="276" y="60"/>
                  </a:cubicBezTo>
                  <a:cubicBezTo>
                    <a:pt x="276" y="63"/>
                    <a:pt x="276" y="65"/>
                    <a:pt x="273" y="66"/>
                  </a:cubicBezTo>
                  <a:cubicBezTo>
                    <a:pt x="268" y="71"/>
                    <a:pt x="259" y="68"/>
                    <a:pt x="254" y="64"/>
                  </a:cubicBezTo>
                  <a:cubicBezTo>
                    <a:pt x="239" y="34"/>
                    <a:pt x="202" y="12"/>
                    <a:pt x="157" y="10"/>
                  </a:cubicBezTo>
                  <a:cubicBezTo>
                    <a:pt x="156" y="14"/>
                    <a:pt x="154" y="17"/>
                    <a:pt x="151" y="20"/>
                  </a:cubicBezTo>
                  <a:cubicBezTo>
                    <a:pt x="163" y="20"/>
                    <a:pt x="175" y="23"/>
                    <a:pt x="186" y="32"/>
                  </a:cubicBezTo>
                  <a:cubicBezTo>
                    <a:pt x="186" y="40"/>
                    <a:pt x="186" y="40"/>
                    <a:pt x="186" y="40"/>
                  </a:cubicBezTo>
                  <a:cubicBezTo>
                    <a:pt x="186" y="40"/>
                    <a:pt x="154" y="16"/>
                    <a:pt x="108" y="40"/>
                  </a:cubicBezTo>
                  <a:cubicBezTo>
                    <a:pt x="105" y="32"/>
                    <a:pt x="105" y="32"/>
                    <a:pt x="105" y="32"/>
                  </a:cubicBezTo>
                  <a:cubicBezTo>
                    <a:pt x="105" y="32"/>
                    <a:pt x="111" y="29"/>
                    <a:pt x="119" y="26"/>
                  </a:cubicBezTo>
                  <a:cubicBezTo>
                    <a:pt x="115" y="23"/>
                    <a:pt x="111" y="20"/>
                    <a:pt x="108" y="15"/>
                  </a:cubicBezTo>
                  <a:cubicBezTo>
                    <a:pt x="101" y="17"/>
                    <a:pt x="94" y="20"/>
                    <a:pt x="88" y="23"/>
                  </a:cubicBezTo>
                  <a:cubicBezTo>
                    <a:pt x="93" y="0"/>
                    <a:pt x="54" y="15"/>
                    <a:pt x="64" y="19"/>
                  </a:cubicBezTo>
                  <a:cubicBezTo>
                    <a:pt x="74" y="23"/>
                    <a:pt x="70" y="33"/>
                    <a:pt x="70" y="33"/>
                  </a:cubicBezTo>
                  <a:cubicBezTo>
                    <a:pt x="58" y="42"/>
                    <a:pt x="48" y="54"/>
                    <a:pt x="42" y="66"/>
                  </a:cubicBezTo>
                  <a:cubicBezTo>
                    <a:pt x="41" y="66"/>
                    <a:pt x="33" y="65"/>
                    <a:pt x="32" y="65"/>
                  </a:cubicBezTo>
                  <a:cubicBezTo>
                    <a:pt x="14" y="65"/>
                    <a:pt x="0" y="83"/>
                    <a:pt x="0" y="104"/>
                  </a:cubicBezTo>
                  <a:cubicBezTo>
                    <a:pt x="0" y="126"/>
                    <a:pt x="14" y="144"/>
                    <a:pt x="32" y="144"/>
                  </a:cubicBezTo>
                  <a:cubicBezTo>
                    <a:pt x="37" y="144"/>
                    <a:pt x="49" y="142"/>
                    <a:pt x="54" y="140"/>
                  </a:cubicBezTo>
                  <a:cubicBezTo>
                    <a:pt x="60" y="148"/>
                    <a:pt x="69" y="155"/>
                    <a:pt x="78" y="161"/>
                  </a:cubicBezTo>
                  <a:cubicBezTo>
                    <a:pt x="89" y="168"/>
                    <a:pt x="83" y="180"/>
                    <a:pt x="83" y="180"/>
                  </a:cubicBezTo>
                  <a:cubicBezTo>
                    <a:pt x="83" y="189"/>
                    <a:pt x="98" y="196"/>
                    <a:pt x="116" y="196"/>
                  </a:cubicBezTo>
                  <a:cubicBezTo>
                    <a:pt x="134" y="196"/>
                    <a:pt x="149" y="189"/>
                    <a:pt x="149" y="180"/>
                  </a:cubicBezTo>
                  <a:cubicBezTo>
                    <a:pt x="153" y="180"/>
                    <a:pt x="157" y="179"/>
                    <a:pt x="162" y="179"/>
                  </a:cubicBezTo>
                  <a:cubicBezTo>
                    <a:pt x="161" y="180"/>
                    <a:pt x="161" y="181"/>
                    <a:pt x="161" y="182"/>
                  </a:cubicBezTo>
                  <a:cubicBezTo>
                    <a:pt x="161" y="192"/>
                    <a:pt x="176" y="199"/>
                    <a:pt x="194" y="199"/>
                  </a:cubicBezTo>
                  <a:cubicBezTo>
                    <a:pt x="212" y="199"/>
                    <a:pt x="226" y="192"/>
                    <a:pt x="226" y="182"/>
                  </a:cubicBezTo>
                  <a:cubicBezTo>
                    <a:pt x="226" y="182"/>
                    <a:pt x="214" y="167"/>
                    <a:pt x="227" y="155"/>
                  </a:cubicBezTo>
                  <a:cubicBezTo>
                    <a:pt x="247" y="138"/>
                    <a:pt x="261" y="118"/>
                    <a:pt x="261" y="94"/>
                  </a:cubicBezTo>
                  <a:cubicBezTo>
                    <a:pt x="261" y="88"/>
                    <a:pt x="260" y="81"/>
                    <a:pt x="258" y="74"/>
                  </a:cubicBezTo>
                  <a:cubicBezTo>
                    <a:pt x="267" y="76"/>
                    <a:pt x="278" y="73"/>
                    <a:pt x="282" y="64"/>
                  </a:cubicBezTo>
                  <a:cubicBezTo>
                    <a:pt x="284" y="61"/>
                    <a:pt x="284" y="58"/>
                    <a:pt x="283" y="55"/>
                  </a:cubicBezTo>
                  <a:cubicBezTo>
                    <a:pt x="289" y="45"/>
                    <a:pt x="282" y="29"/>
                    <a:pt x="268" y="33"/>
                  </a:cubicBezTo>
                  <a:close/>
                  <a:moveTo>
                    <a:pt x="272" y="55"/>
                  </a:moveTo>
                  <a:cubicBezTo>
                    <a:pt x="269" y="54"/>
                    <a:pt x="266" y="52"/>
                    <a:pt x="264" y="50"/>
                  </a:cubicBezTo>
                  <a:cubicBezTo>
                    <a:pt x="260" y="46"/>
                    <a:pt x="266" y="47"/>
                    <a:pt x="268" y="49"/>
                  </a:cubicBezTo>
                  <a:cubicBezTo>
                    <a:pt x="270" y="50"/>
                    <a:pt x="273" y="52"/>
                    <a:pt x="274" y="55"/>
                  </a:cubicBezTo>
                  <a:cubicBezTo>
                    <a:pt x="273" y="55"/>
                    <a:pt x="273" y="55"/>
                    <a:pt x="272" y="55"/>
                  </a:cubicBezTo>
                  <a:close/>
                  <a:moveTo>
                    <a:pt x="12" y="111"/>
                  </a:moveTo>
                  <a:cubicBezTo>
                    <a:pt x="9" y="111"/>
                    <a:pt x="6" y="107"/>
                    <a:pt x="6" y="102"/>
                  </a:cubicBezTo>
                  <a:cubicBezTo>
                    <a:pt x="6" y="96"/>
                    <a:pt x="9" y="92"/>
                    <a:pt x="12" y="92"/>
                  </a:cubicBezTo>
                  <a:cubicBezTo>
                    <a:pt x="15" y="92"/>
                    <a:pt x="18" y="96"/>
                    <a:pt x="18" y="102"/>
                  </a:cubicBezTo>
                  <a:cubicBezTo>
                    <a:pt x="18" y="107"/>
                    <a:pt x="15" y="111"/>
                    <a:pt x="12" y="111"/>
                  </a:cubicBezTo>
                  <a:close/>
                  <a:moveTo>
                    <a:pt x="33" y="115"/>
                  </a:moveTo>
                  <a:cubicBezTo>
                    <a:pt x="29" y="115"/>
                    <a:pt x="26" y="110"/>
                    <a:pt x="26" y="105"/>
                  </a:cubicBezTo>
                  <a:cubicBezTo>
                    <a:pt x="26" y="99"/>
                    <a:pt x="29" y="95"/>
                    <a:pt x="33" y="95"/>
                  </a:cubicBezTo>
                  <a:cubicBezTo>
                    <a:pt x="36" y="95"/>
                    <a:pt x="39" y="99"/>
                    <a:pt x="39" y="105"/>
                  </a:cubicBezTo>
                  <a:cubicBezTo>
                    <a:pt x="39" y="110"/>
                    <a:pt x="36" y="115"/>
                    <a:pt x="33" y="115"/>
                  </a:cubicBezTo>
                  <a:close/>
                  <a:moveTo>
                    <a:pt x="68" y="69"/>
                  </a:moveTo>
                  <a:cubicBezTo>
                    <a:pt x="65" y="72"/>
                    <a:pt x="62" y="74"/>
                    <a:pt x="59" y="74"/>
                  </a:cubicBezTo>
                  <a:cubicBezTo>
                    <a:pt x="60" y="74"/>
                    <a:pt x="60" y="74"/>
                    <a:pt x="60" y="73"/>
                  </a:cubicBezTo>
                  <a:cubicBezTo>
                    <a:pt x="62" y="71"/>
                    <a:pt x="62" y="68"/>
                    <a:pt x="60" y="67"/>
                  </a:cubicBezTo>
                  <a:cubicBezTo>
                    <a:pt x="58" y="65"/>
                    <a:pt x="56" y="66"/>
                    <a:pt x="54" y="69"/>
                  </a:cubicBezTo>
                  <a:cubicBezTo>
                    <a:pt x="53" y="70"/>
                    <a:pt x="53" y="70"/>
                    <a:pt x="53" y="71"/>
                  </a:cubicBezTo>
                  <a:cubicBezTo>
                    <a:pt x="51" y="68"/>
                    <a:pt x="51" y="64"/>
                    <a:pt x="54" y="60"/>
                  </a:cubicBezTo>
                  <a:cubicBezTo>
                    <a:pt x="57" y="55"/>
                    <a:pt x="63" y="53"/>
                    <a:pt x="67" y="55"/>
                  </a:cubicBezTo>
                  <a:cubicBezTo>
                    <a:pt x="71" y="58"/>
                    <a:pt x="71" y="64"/>
                    <a:pt x="68"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7" name="Freeform 10">
              <a:extLst>
                <a:ext uri="{FF2B5EF4-FFF2-40B4-BE49-F238E27FC236}">
                  <a16:creationId xmlns:a16="http://schemas.microsoft.com/office/drawing/2014/main" id="{65D8AD9C-96F8-45E1-94D5-7E5FDCBFB379}"/>
                </a:ext>
              </a:extLst>
            </p:cNvPr>
            <p:cNvSpPr>
              <a:spLocks noEditPoints="1"/>
            </p:cNvSpPr>
            <p:nvPr/>
          </p:nvSpPr>
          <p:spPr bwMode="auto">
            <a:xfrm>
              <a:off x="2608263" y="3638550"/>
              <a:ext cx="184150" cy="185738"/>
            </a:xfrm>
            <a:custGeom>
              <a:avLst/>
              <a:gdLst>
                <a:gd name="T0" fmla="*/ 45 w 49"/>
                <a:gd name="T1" fmla="*/ 18 h 49"/>
                <a:gd name="T2" fmla="*/ 18 w 49"/>
                <a:gd name="T3" fmla="*/ 4 h 49"/>
                <a:gd name="T4" fmla="*/ 4 w 49"/>
                <a:gd name="T5" fmla="*/ 31 h 49"/>
                <a:gd name="T6" fmla="*/ 31 w 49"/>
                <a:gd name="T7" fmla="*/ 45 h 49"/>
                <a:gd name="T8" fmla="*/ 45 w 49"/>
                <a:gd name="T9" fmla="*/ 18 h 49"/>
                <a:gd name="T10" fmla="*/ 19 w 49"/>
                <a:gd name="T11" fmla="*/ 39 h 49"/>
                <a:gd name="T12" fmla="*/ 13 w 49"/>
                <a:gd name="T13" fmla="*/ 40 h 49"/>
                <a:gd name="T14" fmla="*/ 12 w 49"/>
                <a:gd name="T15" fmla="*/ 36 h 49"/>
                <a:gd name="T16" fmla="*/ 17 w 49"/>
                <a:gd name="T17" fmla="*/ 35 h 49"/>
                <a:gd name="T18" fmla="*/ 20 w 49"/>
                <a:gd name="T19" fmla="*/ 31 h 49"/>
                <a:gd name="T20" fmla="*/ 13 w 49"/>
                <a:gd name="T21" fmla="*/ 30 h 49"/>
                <a:gd name="T22" fmla="*/ 10 w 49"/>
                <a:gd name="T23" fmla="*/ 31 h 49"/>
                <a:gd name="T24" fmla="*/ 7 w 49"/>
                <a:gd name="T25" fmla="*/ 20 h 49"/>
                <a:gd name="T26" fmla="*/ 18 w 49"/>
                <a:gd name="T27" fmla="*/ 16 h 49"/>
                <a:gd name="T28" fmla="*/ 20 w 49"/>
                <a:gd name="T29" fmla="*/ 19 h 49"/>
                <a:gd name="T30" fmla="*/ 12 w 49"/>
                <a:gd name="T31" fmla="*/ 22 h 49"/>
                <a:gd name="T32" fmla="*/ 13 w 49"/>
                <a:gd name="T33" fmla="*/ 26 h 49"/>
                <a:gd name="T34" fmla="*/ 14 w 49"/>
                <a:gd name="T35" fmla="*/ 25 h 49"/>
                <a:gd name="T36" fmla="*/ 20 w 49"/>
                <a:gd name="T37" fmla="*/ 24 h 49"/>
                <a:gd name="T38" fmla="*/ 24 w 49"/>
                <a:gd name="T39" fmla="*/ 28 h 49"/>
                <a:gd name="T40" fmla="*/ 19 w 49"/>
                <a:gd name="T41" fmla="*/ 39 h 49"/>
                <a:gd name="T42" fmla="*/ 37 w 49"/>
                <a:gd name="T43" fmla="*/ 31 h 49"/>
                <a:gd name="T44" fmla="*/ 25 w 49"/>
                <a:gd name="T45" fmla="*/ 24 h 49"/>
                <a:gd name="T46" fmla="*/ 29 w 49"/>
                <a:gd name="T47" fmla="*/ 11 h 49"/>
                <a:gd name="T48" fmla="*/ 40 w 49"/>
                <a:gd name="T49" fmla="*/ 18 h 49"/>
                <a:gd name="T50" fmla="*/ 37 w 49"/>
                <a:gd name="T51"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5" y="18"/>
                  </a:moveTo>
                  <a:cubicBezTo>
                    <a:pt x="41" y="6"/>
                    <a:pt x="29" y="0"/>
                    <a:pt x="18" y="4"/>
                  </a:cubicBezTo>
                  <a:cubicBezTo>
                    <a:pt x="6" y="8"/>
                    <a:pt x="0" y="20"/>
                    <a:pt x="4" y="31"/>
                  </a:cubicBezTo>
                  <a:cubicBezTo>
                    <a:pt x="8" y="43"/>
                    <a:pt x="20" y="49"/>
                    <a:pt x="31" y="45"/>
                  </a:cubicBezTo>
                  <a:cubicBezTo>
                    <a:pt x="43" y="41"/>
                    <a:pt x="49" y="29"/>
                    <a:pt x="45" y="18"/>
                  </a:cubicBezTo>
                  <a:close/>
                  <a:moveTo>
                    <a:pt x="19" y="39"/>
                  </a:moveTo>
                  <a:cubicBezTo>
                    <a:pt x="16" y="40"/>
                    <a:pt x="14" y="40"/>
                    <a:pt x="13" y="40"/>
                  </a:cubicBezTo>
                  <a:cubicBezTo>
                    <a:pt x="12" y="36"/>
                    <a:pt x="12" y="36"/>
                    <a:pt x="12" y="36"/>
                  </a:cubicBezTo>
                  <a:cubicBezTo>
                    <a:pt x="13" y="36"/>
                    <a:pt x="15" y="36"/>
                    <a:pt x="17" y="35"/>
                  </a:cubicBezTo>
                  <a:cubicBezTo>
                    <a:pt x="19" y="34"/>
                    <a:pt x="20" y="33"/>
                    <a:pt x="20" y="31"/>
                  </a:cubicBezTo>
                  <a:cubicBezTo>
                    <a:pt x="19" y="29"/>
                    <a:pt x="17" y="28"/>
                    <a:pt x="13" y="30"/>
                  </a:cubicBezTo>
                  <a:cubicBezTo>
                    <a:pt x="12" y="30"/>
                    <a:pt x="11" y="30"/>
                    <a:pt x="10" y="31"/>
                  </a:cubicBezTo>
                  <a:cubicBezTo>
                    <a:pt x="7" y="20"/>
                    <a:pt x="7" y="20"/>
                    <a:pt x="7" y="20"/>
                  </a:cubicBezTo>
                  <a:cubicBezTo>
                    <a:pt x="18" y="16"/>
                    <a:pt x="18" y="16"/>
                    <a:pt x="18" y="16"/>
                  </a:cubicBezTo>
                  <a:cubicBezTo>
                    <a:pt x="20" y="19"/>
                    <a:pt x="20" y="19"/>
                    <a:pt x="20" y="19"/>
                  </a:cubicBezTo>
                  <a:cubicBezTo>
                    <a:pt x="12" y="22"/>
                    <a:pt x="12" y="22"/>
                    <a:pt x="12" y="22"/>
                  </a:cubicBezTo>
                  <a:cubicBezTo>
                    <a:pt x="13" y="26"/>
                    <a:pt x="13" y="26"/>
                    <a:pt x="13" y="26"/>
                  </a:cubicBezTo>
                  <a:cubicBezTo>
                    <a:pt x="13" y="25"/>
                    <a:pt x="14" y="25"/>
                    <a:pt x="14" y="25"/>
                  </a:cubicBezTo>
                  <a:cubicBezTo>
                    <a:pt x="16" y="24"/>
                    <a:pt x="18" y="24"/>
                    <a:pt x="20" y="24"/>
                  </a:cubicBezTo>
                  <a:cubicBezTo>
                    <a:pt x="22" y="25"/>
                    <a:pt x="23" y="26"/>
                    <a:pt x="24" y="28"/>
                  </a:cubicBezTo>
                  <a:cubicBezTo>
                    <a:pt x="26" y="32"/>
                    <a:pt x="24" y="37"/>
                    <a:pt x="19" y="39"/>
                  </a:cubicBezTo>
                  <a:close/>
                  <a:moveTo>
                    <a:pt x="37" y="31"/>
                  </a:moveTo>
                  <a:cubicBezTo>
                    <a:pt x="32" y="33"/>
                    <a:pt x="28" y="30"/>
                    <a:pt x="25" y="24"/>
                  </a:cubicBezTo>
                  <a:cubicBezTo>
                    <a:pt x="23" y="18"/>
                    <a:pt x="24" y="13"/>
                    <a:pt x="29" y="11"/>
                  </a:cubicBezTo>
                  <a:cubicBezTo>
                    <a:pt x="34" y="9"/>
                    <a:pt x="38" y="13"/>
                    <a:pt x="40" y="18"/>
                  </a:cubicBezTo>
                  <a:cubicBezTo>
                    <a:pt x="43" y="24"/>
                    <a:pt x="42" y="29"/>
                    <a:pt x="3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8" name="Freeform 11">
              <a:extLst>
                <a:ext uri="{FF2B5EF4-FFF2-40B4-BE49-F238E27FC236}">
                  <a16:creationId xmlns:a16="http://schemas.microsoft.com/office/drawing/2014/main" id="{9AAA25AA-9446-4055-A3A6-D1E6BAA2C00A}"/>
                </a:ext>
              </a:extLst>
            </p:cNvPr>
            <p:cNvSpPr>
              <a:spLocks/>
            </p:cNvSpPr>
            <p:nvPr/>
          </p:nvSpPr>
          <p:spPr bwMode="auto">
            <a:xfrm>
              <a:off x="2714625" y="3692525"/>
              <a:ext cx="33338" cy="52388"/>
            </a:xfrm>
            <a:custGeom>
              <a:avLst/>
              <a:gdLst>
                <a:gd name="T0" fmla="*/ 2 w 9"/>
                <a:gd name="T1" fmla="*/ 0 h 14"/>
                <a:gd name="T2" fmla="*/ 2 w 9"/>
                <a:gd name="T3" fmla="*/ 8 h 14"/>
                <a:gd name="T4" fmla="*/ 8 w 9"/>
                <a:gd name="T5" fmla="*/ 14 h 14"/>
                <a:gd name="T6" fmla="*/ 8 w 9"/>
                <a:gd name="T7" fmla="*/ 6 h 14"/>
                <a:gd name="T8" fmla="*/ 2 w 9"/>
                <a:gd name="T9" fmla="*/ 0 h 14"/>
              </a:gdLst>
              <a:ahLst/>
              <a:cxnLst>
                <a:cxn ang="0">
                  <a:pos x="T0" y="T1"/>
                </a:cxn>
                <a:cxn ang="0">
                  <a:pos x="T2" y="T3"/>
                </a:cxn>
                <a:cxn ang="0">
                  <a:pos x="T4" y="T5"/>
                </a:cxn>
                <a:cxn ang="0">
                  <a:pos x="T6" y="T7"/>
                </a:cxn>
                <a:cxn ang="0">
                  <a:pos x="T8" y="T9"/>
                </a:cxn>
              </a:cxnLst>
              <a:rect l="0" t="0" r="r" b="b"/>
              <a:pathLst>
                <a:path w="9" h="14">
                  <a:moveTo>
                    <a:pt x="2" y="0"/>
                  </a:moveTo>
                  <a:cubicBezTo>
                    <a:pt x="1" y="1"/>
                    <a:pt x="0" y="4"/>
                    <a:pt x="2" y="8"/>
                  </a:cubicBezTo>
                  <a:cubicBezTo>
                    <a:pt x="4" y="13"/>
                    <a:pt x="6" y="14"/>
                    <a:pt x="8" y="14"/>
                  </a:cubicBezTo>
                  <a:cubicBezTo>
                    <a:pt x="9" y="13"/>
                    <a:pt x="9" y="10"/>
                    <a:pt x="8" y="6"/>
                  </a:cubicBezTo>
                  <a:cubicBezTo>
                    <a:pt x="6" y="2"/>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19" name="Freeform 12">
              <a:extLst>
                <a:ext uri="{FF2B5EF4-FFF2-40B4-BE49-F238E27FC236}">
                  <a16:creationId xmlns:a16="http://schemas.microsoft.com/office/drawing/2014/main" id="{62192BCD-B9FC-45A3-873F-07DAC790345C}"/>
                </a:ext>
              </a:extLst>
            </p:cNvPr>
            <p:cNvSpPr>
              <a:spLocks noEditPoints="1"/>
            </p:cNvSpPr>
            <p:nvPr/>
          </p:nvSpPr>
          <p:spPr bwMode="auto">
            <a:xfrm>
              <a:off x="2732088" y="3460750"/>
              <a:ext cx="128588" cy="125413"/>
            </a:xfrm>
            <a:custGeom>
              <a:avLst/>
              <a:gdLst>
                <a:gd name="T0" fmla="*/ 18 w 34"/>
                <a:gd name="T1" fmla="*/ 0 h 33"/>
                <a:gd name="T2" fmla="*/ 1 w 34"/>
                <a:gd name="T3" fmla="*/ 15 h 33"/>
                <a:gd name="T4" fmla="*/ 16 w 34"/>
                <a:gd name="T5" fmla="*/ 33 h 33"/>
                <a:gd name="T6" fmla="*/ 33 w 34"/>
                <a:gd name="T7" fmla="*/ 18 h 33"/>
                <a:gd name="T8" fmla="*/ 18 w 34"/>
                <a:gd name="T9" fmla="*/ 0 h 33"/>
                <a:gd name="T10" fmla="*/ 12 w 34"/>
                <a:gd name="T11" fmla="*/ 24 h 33"/>
                <a:gd name="T12" fmla="*/ 8 w 34"/>
                <a:gd name="T13" fmla="*/ 24 h 33"/>
                <a:gd name="T14" fmla="*/ 8 w 34"/>
                <a:gd name="T15" fmla="*/ 12 h 33"/>
                <a:gd name="T16" fmla="*/ 8 w 34"/>
                <a:gd name="T17" fmla="*/ 12 h 33"/>
                <a:gd name="T18" fmla="*/ 5 w 34"/>
                <a:gd name="T19" fmla="*/ 13 h 33"/>
                <a:gd name="T20" fmla="*/ 5 w 34"/>
                <a:gd name="T21" fmla="*/ 11 h 33"/>
                <a:gd name="T22" fmla="*/ 9 w 34"/>
                <a:gd name="T23" fmla="*/ 9 h 33"/>
                <a:gd name="T24" fmla="*/ 12 w 34"/>
                <a:gd name="T25" fmla="*/ 9 h 33"/>
                <a:gd name="T26" fmla="*/ 12 w 34"/>
                <a:gd name="T27" fmla="*/ 24 h 33"/>
                <a:gd name="T28" fmla="*/ 23 w 34"/>
                <a:gd name="T29" fmla="*/ 25 h 33"/>
                <a:gd name="T30" fmla="*/ 17 w 34"/>
                <a:gd name="T31" fmla="*/ 17 h 33"/>
                <a:gd name="T32" fmla="*/ 23 w 34"/>
                <a:gd name="T33" fmla="*/ 8 h 33"/>
                <a:gd name="T34" fmla="*/ 29 w 34"/>
                <a:gd name="T35" fmla="*/ 16 h 33"/>
                <a:gd name="T36" fmla="*/ 23 w 34"/>
                <a:gd name="T37"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3">
                  <a:moveTo>
                    <a:pt x="18" y="0"/>
                  </a:moveTo>
                  <a:cubicBezTo>
                    <a:pt x="9" y="0"/>
                    <a:pt x="1" y="6"/>
                    <a:pt x="1" y="15"/>
                  </a:cubicBezTo>
                  <a:cubicBezTo>
                    <a:pt x="0" y="24"/>
                    <a:pt x="7" y="32"/>
                    <a:pt x="16" y="33"/>
                  </a:cubicBezTo>
                  <a:cubicBezTo>
                    <a:pt x="25" y="33"/>
                    <a:pt x="33" y="27"/>
                    <a:pt x="33" y="18"/>
                  </a:cubicBezTo>
                  <a:cubicBezTo>
                    <a:pt x="34" y="9"/>
                    <a:pt x="27" y="1"/>
                    <a:pt x="18" y="0"/>
                  </a:cubicBezTo>
                  <a:close/>
                  <a:moveTo>
                    <a:pt x="12" y="24"/>
                  </a:moveTo>
                  <a:cubicBezTo>
                    <a:pt x="8" y="24"/>
                    <a:pt x="8" y="24"/>
                    <a:pt x="8" y="24"/>
                  </a:cubicBezTo>
                  <a:cubicBezTo>
                    <a:pt x="8" y="12"/>
                    <a:pt x="8" y="12"/>
                    <a:pt x="8" y="12"/>
                  </a:cubicBezTo>
                  <a:cubicBezTo>
                    <a:pt x="8" y="12"/>
                    <a:pt x="8" y="12"/>
                    <a:pt x="8" y="12"/>
                  </a:cubicBezTo>
                  <a:cubicBezTo>
                    <a:pt x="5" y="13"/>
                    <a:pt x="5" y="13"/>
                    <a:pt x="5" y="13"/>
                  </a:cubicBezTo>
                  <a:cubicBezTo>
                    <a:pt x="5" y="11"/>
                    <a:pt x="5" y="11"/>
                    <a:pt x="5" y="11"/>
                  </a:cubicBezTo>
                  <a:cubicBezTo>
                    <a:pt x="9" y="9"/>
                    <a:pt x="9" y="9"/>
                    <a:pt x="9" y="9"/>
                  </a:cubicBezTo>
                  <a:cubicBezTo>
                    <a:pt x="12" y="9"/>
                    <a:pt x="12" y="9"/>
                    <a:pt x="12" y="9"/>
                  </a:cubicBezTo>
                  <a:lnTo>
                    <a:pt x="12" y="24"/>
                  </a:lnTo>
                  <a:close/>
                  <a:moveTo>
                    <a:pt x="23" y="25"/>
                  </a:moveTo>
                  <a:cubicBezTo>
                    <a:pt x="19" y="25"/>
                    <a:pt x="17" y="21"/>
                    <a:pt x="17" y="17"/>
                  </a:cubicBezTo>
                  <a:cubicBezTo>
                    <a:pt x="17" y="12"/>
                    <a:pt x="19" y="8"/>
                    <a:pt x="23" y="8"/>
                  </a:cubicBezTo>
                  <a:cubicBezTo>
                    <a:pt x="27" y="8"/>
                    <a:pt x="29" y="12"/>
                    <a:pt x="29" y="16"/>
                  </a:cubicBezTo>
                  <a:cubicBezTo>
                    <a:pt x="29" y="21"/>
                    <a:pt x="27" y="25"/>
                    <a:pt x="2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0" name="Freeform 13">
              <a:extLst>
                <a:ext uri="{FF2B5EF4-FFF2-40B4-BE49-F238E27FC236}">
                  <a16:creationId xmlns:a16="http://schemas.microsoft.com/office/drawing/2014/main" id="{B8358FCD-EE06-422E-94DC-2D420AA1CBB8}"/>
                </a:ext>
              </a:extLst>
            </p:cNvPr>
            <p:cNvSpPr>
              <a:spLocks/>
            </p:cNvSpPr>
            <p:nvPr/>
          </p:nvSpPr>
          <p:spPr bwMode="auto">
            <a:xfrm>
              <a:off x="2811463" y="3503613"/>
              <a:ext cx="15875" cy="41275"/>
            </a:xfrm>
            <a:custGeom>
              <a:avLst/>
              <a:gdLst>
                <a:gd name="T0" fmla="*/ 2 w 4"/>
                <a:gd name="T1" fmla="*/ 0 h 11"/>
                <a:gd name="T2" fmla="*/ 0 w 4"/>
                <a:gd name="T3" fmla="*/ 6 h 11"/>
                <a:gd name="T4" fmla="*/ 2 w 4"/>
                <a:gd name="T5" fmla="*/ 11 h 11"/>
                <a:gd name="T6" fmla="*/ 4 w 4"/>
                <a:gd name="T7" fmla="*/ 5 h 11"/>
                <a:gd name="T8" fmla="*/ 2 w 4"/>
                <a:gd name="T9" fmla="*/ 0 h 11"/>
              </a:gdLst>
              <a:ahLst/>
              <a:cxnLst>
                <a:cxn ang="0">
                  <a:pos x="T0" y="T1"/>
                </a:cxn>
                <a:cxn ang="0">
                  <a:pos x="T2" y="T3"/>
                </a:cxn>
                <a:cxn ang="0">
                  <a:pos x="T4" y="T5"/>
                </a:cxn>
                <a:cxn ang="0">
                  <a:pos x="T6" y="T7"/>
                </a:cxn>
                <a:cxn ang="0">
                  <a:pos x="T8" y="T9"/>
                </a:cxn>
              </a:cxnLst>
              <a:rect l="0" t="0" r="r" b="b"/>
              <a:pathLst>
                <a:path w="4" h="11">
                  <a:moveTo>
                    <a:pt x="2" y="0"/>
                  </a:moveTo>
                  <a:cubicBezTo>
                    <a:pt x="1" y="0"/>
                    <a:pt x="0" y="2"/>
                    <a:pt x="0" y="6"/>
                  </a:cubicBezTo>
                  <a:cubicBezTo>
                    <a:pt x="0" y="9"/>
                    <a:pt x="1" y="11"/>
                    <a:pt x="2" y="11"/>
                  </a:cubicBezTo>
                  <a:cubicBezTo>
                    <a:pt x="3" y="11"/>
                    <a:pt x="4" y="9"/>
                    <a:pt x="4" y="5"/>
                  </a:cubicBezTo>
                  <a:cubicBezTo>
                    <a:pt x="4" y="2"/>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grpSp>
      <p:grpSp>
        <p:nvGrpSpPr>
          <p:cNvPr id="21" name="Group 56">
            <a:extLst>
              <a:ext uri="{FF2B5EF4-FFF2-40B4-BE49-F238E27FC236}">
                <a16:creationId xmlns:a16="http://schemas.microsoft.com/office/drawing/2014/main" id="{303CAB16-74EB-40D9-A776-1FE45EA8ACE8}"/>
              </a:ext>
            </a:extLst>
          </p:cNvPr>
          <p:cNvGrpSpPr/>
          <p:nvPr/>
        </p:nvGrpSpPr>
        <p:grpSpPr>
          <a:xfrm>
            <a:off x="5431064" y="2335291"/>
            <a:ext cx="1409700" cy="909638"/>
            <a:chOff x="3630613" y="3930650"/>
            <a:chExt cx="1409700" cy="909638"/>
          </a:xfrm>
          <a:solidFill>
            <a:srgbClr val="FF7D7B"/>
          </a:solidFill>
        </p:grpSpPr>
        <p:sp>
          <p:nvSpPr>
            <p:cNvPr id="22" name="Freeform 14">
              <a:extLst>
                <a:ext uri="{FF2B5EF4-FFF2-40B4-BE49-F238E27FC236}">
                  <a16:creationId xmlns:a16="http://schemas.microsoft.com/office/drawing/2014/main" id="{4906CB89-CBEB-48C7-8EF1-D209A75E59C7}"/>
                </a:ext>
              </a:extLst>
            </p:cNvPr>
            <p:cNvSpPr>
              <a:spLocks noEditPoints="1"/>
            </p:cNvSpPr>
            <p:nvPr/>
          </p:nvSpPr>
          <p:spPr bwMode="auto">
            <a:xfrm>
              <a:off x="3630613" y="4730750"/>
              <a:ext cx="1409700" cy="109538"/>
            </a:xfrm>
            <a:custGeom>
              <a:avLst/>
              <a:gdLst>
                <a:gd name="T0" fmla="*/ 360 w 375"/>
                <a:gd name="T1" fmla="*/ 0 h 29"/>
                <a:gd name="T2" fmla="*/ 15 w 375"/>
                <a:gd name="T3" fmla="*/ 0 h 29"/>
                <a:gd name="T4" fmla="*/ 0 w 375"/>
                <a:gd name="T5" fmla="*/ 14 h 29"/>
                <a:gd name="T6" fmla="*/ 15 w 375"/>
                <a:gd name="T7" fmla="*/ 29 h 29"/>
                <a:gd name="T8" fmla="*/ 360 w 375"/>
                <a:gd name="T9" fmla="*/ 29 h 29"/>
                <a:gd name="T10" fmla="*/ 375 w 375"/>
                <a:gd name="T11" fmla="*/ 14 h 29"/>
                <a:gd name="T12" fmla="*/ 360 w 375"/>
                <a:gd name="T13" fmla="*/ 0 h 29"/>
                <a:gd name="T14" fmla="*/ 210 w 375"/>
                <a:gd name="T15" fmla="*/ 14 h 29"/>
                <a:gd name="T16" fmla="*/ 165 w 375"/>
                <a:gd name="T17" fmla="*/ 14 h 29"/>
                <a:gd name="T18" fmla="*/ 161 w 375"/>
                <a:gd name="T19" fmla="*/ 10 h 29"/>
                <a:gd name="T20" fmla="*/ 165 w 375"/>
                <a:gd name="T21" fmla="*/ 6 h 29"/>
                <a:gd name="T22" fmla="*/ 210 w 375"/>
                <a:gd name="T23" fmla="*/ 6 h 29"/>
                <a:gd name="T24" fmla="*/ 214 w 375"/>
                <a:gd name="T25" fmla="*/ 10 h 29"/>
                <a:gd name="T26" fmla="*/ 210 w 375"/>
                <a:gd name="T27"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 h="29">
                  <a:moveTo>
                    <a:pt x="360" y="0"/>
                  </a:moveTo>
                  <a:cubicBezTo>
                    <a:pt x="15" y="0"/>
                    <a:pt x="15" y="0"/>
                    <a:pt x="15" y="0"/>
                  </a:cubicBezTo>
                  <a:cubicBezTo>
                    <a:pt x="7" y="0"/>
                    <a:pt x="0" y="6"/>
                    <a:pt x="0" y="14"/>
                  </a:cubicBezTo>
                  <a:cubicBezTo>
                    <a:pt x="0" y="22"/>
                    <a:pt x="7" y="29"/>
                    <a:pt x="15" y="29"/>
                  </a:cubicBezTo>
                  <a:cubicBezTo>
                    <a:pt x="360" y="29"/>
                    <a:pt x="360" y="29"/>
                    <a:pt x="360" y="29"/>
                  </a:cubicBezTo>
                  <a:cubicBezTo>
                    <a:pt x="368" y="29"/>
                    <a:pt x="375" y="22"/>
                    <a:pt x="375" y="14"/>
                  </a:cubicBezTo>
                  <a:cubicBezTo>
                    <a:pt x="375" y="6"/>
                    <a:pt x="368" y="0"/>
                    <a:pt x="360" y="0"/>
                  </a:cubicBezTo>
                  <a:close/>
                  <a:moveTo>
                    <a:pt x="210" y="14"/>
                  </a:moveTo>
                  <a:cubicBezTo>
                    <a:pt x="165" y="14"/>
                    <a:pt x="165" y="14"/>
                    <a:pt x="165" y="14"/>
                  </a:cubicBezTo>
                  <a:cubicBezTo>
                    <a:pt x="163" y="14"/>
                    <a:pt x="161" y="13"/>
                    <a:pt x="161" y="10"/>
                  </a:cubicBezTo>
                  <a:cubicBezTo>
                    <a:pt x="161" y="8"/>
                    <a:pt x="163" y="6"/>
                    <a:pt x="165" y="6"/>
                  </a:cubicBezTo>
                  <a:cubicBezTo>
                    <a:pt x="210" y="6"/>
                    <a:pt x="210" y="6"/>
                    <a:pt x="210" y="6"/>
                  </a:cubicBezTo>
                  <a:cubicBezTo>
                    <a:pt x="212" y="6"/>
                    <a:pt x="214" y="8"/>
                    <a:pt x="214" y="10"/>
                  </a:cubicBezTo>
                  <a:cubicBezTo>
                    <a:pt x="214" y="13"/>
                    <a:pt x="212" y="14"/>
                    <a:pt x="2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3" name="Freeform 15">
              <a:extLst>
                <a:ext uri="{FF2B5EF4-FFF2-40B4-BE49-F238E27FC236}">
                  <a16:creationId xmlns:a16="http://schemas.microsoft.com/office/drawing/2014/main" id="{29518184-035E-4E18-97A4-7C93FA1A5DDB}"/>
                </a:ext>
              </a:extLst>
            </p:cNvPr>
            <p:cNvSpPr>
              <a:spLocks noEditPoints="1"/>
            </p:cNvSpPr>
            <p:nvPr/>
          </p:nvSpPr>
          <p:spPr bwMode="auto">
            <a:xfrm>
              <a:off x="3713163" y="3930650"/>
              <a:ext cx="1244600" cy="766763"/>
            </a:xfrm>
            <a:custGeom>
              <a:avLst/>
              <a:gdLst>
                <a:gd name="T0" fmla="*/ 311 w 331"/>
                <a:gd name="T1" fmla="*/ 0 h 203"/>
                <a:gd name="T2" fmla="*/ 20 w 331"/>
                <a:gd name="T3" fmla="*/ 0 h 203"/>
                <a:gd name="T4" fmla="*/ 0 w 331"/>
                <a:gd name="T5" fmla="*/ 20 h 203"/>
                <a:gd name="T6" fmla="*/ 0 w 331"/>
                <a:gd name="T7" fmla="*/ 183 h 203"/>
                <a:gd name="T8" fmla="*/ 20 w 331"/>
                <a:gd name="T9" fmla="*/ 203 h 203"/>
                <a:gd name="T10" fmla="*/ 311 w 331"/>
                <a:gd name="T11" fmla="*/ 203 h 203"/>
                <a:gd name="T12" fmla="*/ 331 w 331"/>
                <a:gd name="T13" fmla="*/ 183 h 203"/>
                <a:gd name="T14" fmla="*/ 331 w 331"/>
                <a:gd name="T15" fmla="*/ 20 h 203"/>
                <a:gd name="T16" fmla="*/ 311 w 331"/>
                <a:gd name="T17" fmla="*/ 0 h 203"/>
                <a:gd name="T18" fmla="*/ 315 w 331"/>
                <a:gd name="T19" fmla="*/ 175 h 203"/>
                <a:gd name="T20" fmla="*/ 296 w 331"/>
                <a:gd name="T21" fmla="*/ 193 h 203"/>
                <a:gd name="T22" fmla="*/ 35 w 331"/>
                <a:gd name="T23" fmla="*/ 193 h 203"/>
                <a:gd name="T24" fmla="*/ 17 w 331"/>
                <a:gd name="T25" fmla="*/ 175 h 203"/>
                <a:gd name="T26" fmla="*/ 17 w 331"/>
                <a:gd name="T27" fmla="*/ 28 h 203"/>
                <a:gd name="T28" fmla="*/ 35 w 331"/>
                <a:gd name="T29" fmla="*/ 10 h 203"/>
                <a:gd name="T30" fmla="*/ 296 w 331"/>
                <a:gd name="T31" fmla="*/ 10 h 203"/>
                <a:gd name="T32" fmla="*/ 315 w 331"/>
                <a:gd name="T33" fmla="*/ 28 h 203"/>
                <a:gd name="T34" fmla="*/ 315 w 331"/>
                <a:gd name="T35" fmla="*/ 17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1" h="203">
                  <a:moveTo>
                    <a:pt x="311" y="0"/>
                  </a:moveTo>
                  <a:cubicBezTo>
                    <a:pt x="20" y="0"/>
                    <a:pt x="20" y="0"/>
                    <a:pt x="20" y="0"/>
                  </a:cubicBezTo>
                  <a:cubicBezTo>
                    <a:pt x="9" y="0"/>
                    <a:pt x="0" y="9"/>
                    <a:pt x="0" y="20"/>
                  </a:cubicBezTo>
                  <a:cubicBezTo>
                    <a:pt x="0" y="183"/>
                    <a:pt x="0" y="183"/>
                    <a:pt x="0" y="183"/>
                  </a:cubicBezTo>
                  <a:cubicBezTo>
                    <a:pt x="0" y="194"/>
                    <a:pt x="9" y="203"/>
                    <a:pt x="20" y="203"/>
                  </a:cubicBezTo>
                  <a:cubicBezTo>
                    <a:pt x="311" y="203"/>
                    <a:pt x="311" y="203"/>
                    <a:pt x="311" y="203"/>
                  </a:cubicBezTo>
                  <a:cubicBezTo>
                    <a:pt x="322" y="203"/>
                    <a:pt x="331" y="194"/>
                    <a:pt x="331" y="183"/>
                  </a:cubicBezTo>
                  <a:cubicBezTo>
                    <a:pt x="331" y="20"/>
                    <a:pt x="331" y="20"/>
                    <a:pt x="331" y="20"/>
                  </a:cubicBezTo>
                  <a:cubicBezTo>
                    <a:pt x="331" y="9"/>
                    <a:pt x="322" y="0"/>
                    <a:pt x="311" y="0"/>
                  </a:cubicBezTo>
                  <a:close/>
                  <a:moveTo>
                    <a:pt x="315" y="175"/>
                  </a:moveTo>
                  <a:cubicBezTo>
                    <a:pt x="315" y="185"/>
                    <a:pt x="306" y="193"/>
                    <a:pt x="296" y="193"/>
                  </a:cubicBezTo>
                  <a:cubicBezTo>
                    <a:pt x="35" y="193"/>
                    <a:pt x="35" y="193"/>
                    <a:pt x="35" y="193"/>
                  </a:cubicBezTo>
                  <a:cubicBezTo>
                    <a:pt x="25" y="193"/>
                    <a:pt x="17" y="185"/>
                    <a:pt x="17" y="175"/>
                  </a:cubicBezTo>
                  <a:cubicBezTo>
                    <a:pt x="17" y="28"/>
                    <a:pt x="17" y="28"/>
                    <a:pt x="17" y="28"/>
                  </a:cubicBezTo>
                  <a:cubicBezTo>
                    <a:pt x="17" y="18"/>
                    <a:pt x="25" y="10"/>
                    <a:pt x="35" y="10"/>
                  </a:cubicBezTo>
                  <a:cubicBezTo>
                    <a:pt x="296" y="10"/>
                    <a:pt x="296" y="10"/>
                    <a:pt x="296" y="10"/>
                  </a:cubicBezTo>
                  <a:cubicBezTo>
                    <a:pt x="306" y="10"/>
                    <a:pt x="315" y="18"/>
                    <a:pt x="315" y="28"/>
                  </a:cubicBezTo>
                  <a:lnTo>
                    <a:pt x="315"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black"/>
                </a:solidFill>
                <a:effectLst/>
                <a:uLnTx/>
                <a:uFillTx/>
                <a:latin typeface="微软雅黑" pitchFamily="34" charset="-122"/>
                <a:ea typeface="微软雅黑" pitchFamily="34" charset="-122"/>
              </a:endParaRPr>
            </a:p>
          </p:txBody>
        </p:sp>
        <p:sp>
          <p:nvSpPr>
            <p:cNvPr id="24" name="Freeform 16">
              <a:extLst>
                <a:ext uri="{FF2B5EF4-FFF2-40B4-BE49-F238E27FC236}">
                  <a16:creationId xmlns:a16="http://schemas.microsoft.com/office/drawing/2014/main" id="{46190ACA-CA01-4003-B638-6CBA623B2A07}"/>
                </a:ext>
              </a:extLst>
            </p:cNvPr>
            <p:cNvSpPr>
              <a:spLocks noEditPoints="1"/>
            </p:cNvSpPr>
            <p:nvPr/>
          </p:nvSpPr>
          <p:spPr bwMode="auto">
            <a:xfrm>
              <a:off x="3800828" y="3985275"/>
              <a:ext cx="1053394" cy="651460"/>
            </a:xfrm>
            <a:custGeom>
              <a:avLst/>
              <a:gdLst>
                <a:gd name="T0" fmla="*/ 279 w 298"/>
                <a:gd name="T1" fmla="*/ 0 h 183"/>
                <a:gd name="T2" fmla="*/ 18 w 298"/>
                <a:gd name="T3" fmla="*/ 0 h 183"/>
                <a:gd name="T4" fmla="*/ 0 w 298"/>
                <a:gd name="T5" fmla="*/ 18 h 183"/>
                <a:gd name="T6" fmla="*/ 0 w 298"/>
                <a:gd name="T7" fmla="*/ 165 h 183"/>
                <a:gd name="T8" fmla="*/ 18 w 298"/>
                <a:gd name="T9" fmla="*/ 183 h 183"/>
                <a:gd name="T10" fmla="*/ 279 w 298"/>
                <a:gd name="T11" fmla="*/ 183 h 183"/>
                <a:gd name="T12" fmla="*/ 298 w 298"/>
                <a:gd name="T13" fmla="*/ 165 h 183"/>
                <a:gd name="T14" fmla="*/ 298 w 298"/>
                <a:gd name="T15" fmla="*/ 18 h 183"/>
                <a:gd name="T16" fmla="*/ 279 w 298"/>
                <a:gd name="T17" fmla="*/ 0 h 183"/>
                <a:gd name="T18" fmla="*/ 287 w 298"/>
                <a:gd name="T19" fmla="*/ 40 h 183"/>
                <a:gd name="T20" fmla="*/ 233 w 298"/>
                <a:gd name="T21" fmla="*/ 98 h 183"/>
                <a:gd name="T22" fmla="*/ 232 w 298"/>
                <a:gd name="T23" fmla="*/ 98 h 183"/>
                <a:gd name="T24" fmla="*/ 232 w 298"/>
                <a:gd name="T25" fmla="*/ 98 h 183"/>
                <a:gd name="T26" fmla="*/ 232 w 298"/>
                <a:gd name="T27" fmla="*/ 98 h 183"/>
                <a:gd name="T28" fmla="*/ 231 w 298"/>
                <a:gd name="T29" fmla="*/ 98 h 183"/>
                <a:gd name="T30" fmla="*/ 228 w 298"/>
                <a:gd name="T31" fmla="*/ 100 h 183"/>
                <a:gd name="T32" fmla="*/ 226 w 298"/>
                <a:gd name="T33" fmla="*/ 99 h 183"/>
                <a:gd name="T34" fmla="*/ 221 w 298"/>
                <a:gd name="T35" fmla="*/ 96 h 183"/>
                <a:gd name="T36" fmla="*/ 198 w 298"/>
                <a:gd name="T37" fmla="*/ 73 h 183"/>
                <a:gd name="T38" fmla="*/ 158 w 298"/>
                <a:gd name="T39" fmla="*/ 131 h 183"/>
                <a:gd name="T40" fmla="*/ 149 w 298"/>
                <a:gd name="T41" fmla="*/ 133 h 183"/>
                <a:gd name="T42" fmla="*/ 147 w 298"/>
                <a:gd name="T43" fmla="*/ 130 h 183"/>
                <a:gd name="T44" fmla="*/ 144 w 298"/>
                <a:gd name="T45" fmla="*/ 128 h 183"/>
                <a:gd name="T46" fmla="*/ 117 w 298"/>
                <a:gd name="T47" fmla="*/ 101 h 183"/>
                <a:gd name="T48" fmla="*/ 18 w 298"/>
                <a:gd name="T49" fmla="*/ 163 h 183"/>
                <a:gd name="T50" fmla="*/ 9 w 298"/>
                <a:gd name="T51" fmla="*/ 161 h 183"/>
                <a:gd name="T52" fmla="*/ 11 w 298"/>
                <a:gd name="T53" fmla="*/ 152 h 183"/>
                <a:gd name="T54" fmla="*/ 115 w 298"/>
                <a:gd name="T55" fmla="*/ 87 h 183"/>
                <a:gd name="T56" fmla="*/ 118 w 298"/>
                <a:gd name="T57" fmla="*/ 86 h 183"/>
                <a:gd name="T58" fmla="*/ 123 w 298"/>
                <a:gd name="T59" fmla="*/ 88 h 183"/>
                <a:gd name="T60" fmla="*/ 152 w 298"/>
                <a:gd name="T61" fmla="*/ 117 h 183"/>
                <a:gd name="T62" fmla="*/ 191 w 298"/>
                <a:gd name="T63" fmla="*/ 60 h 183"/>
                <a:gd name="T64" fmla="*/ 196 w 298"/>
                <a:gd name="T65" fmla="*/ 57 h 183"/>
                <a:gd name="T66" fmla="*/ 204 w 298"/>
                <a:gd name="T67" fmla="*/ 61 h 183"/>
                <a:gd name="T68" fmla="*/ 227 w 298"/>
                <a:gd name="T69" fmla="*/ 84 h 183"/>
                <a:gd name="T70" fmla="*/ 278 w 298"/>
                <a:gd name="T71" fmla="*/ 31 h 183"/>
                <a:gd name="T72" fmla="*/ 287 w 298"/>
                <a:gd name="T73" fmla="*/ 31 h 183"/>
                <a:gd name="T74" fmla="*/ 287 w 298"/>
                <a:gd name="T75" fmla="*/ 4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8" h="183">
                  <a:moveTo>
                    <a:pt x="279" y="0"/>
                  </a:moveTo>
                  <a:cubicBezTo>
                    <a:pt x="18" y="0"/>
                    <a:pt x="18" y="0"/>
                    <a:pt x="18" y="0"/>
                  </a:cubicBezTo>
                  <a:cubicBezTo>
                    <a:pt x="8" y="0"/>
                    <a:pt x="0" y="8"/>
                    <a:pt x="0" y="18"/>
                  </a:cubicBezTo>
                  <a:cubicBezTo>
                    <a:pt x="0" y="165"/>
                    <a:pt x="0" y="165"/>
                    <a:pt x="0" y="165"/>
                  </a:cubicBezTo>
                  <a:cubicBezTo>
                    <a:pt x="0" y="175"/>
                    <a:pt x="8" y="183"/>
                    <a:pt x="18" y="183"/>
                  </a:cubicBezTo>
                  <a:cubicBezTo>
                    <a:pt x="279" y="183"/>
                    <a:pt x="279" y="183"/>
                    <a:pt x="279" y="183"/>
                  </a:cubicBezTo>
                  <a:cubicBezTo>
                    <a:pt x="289" y="183"/>
                    <a:pt x="298" y="175"/>
                    <a:pt x="298" y="165"/>
                  </a:cubicBezTo>
                  <a:cubicBezTo>
                    <a:pt x="298" y="18"/>
                    <a:pt x="298" y="18"/>
                    <a:pt x="298" y="18"/>
                  </a:cubicBezTo>
                  <a:cubicBezTo>
                    <a:pt x="298" y="8"/>
                    <a:pt x="289" y="0"/>
                    <a:pt x="279" y="0"/>
                  </a:cubicBezTo>
                  <a:close/>
                  <a:moveTo>
                    <a:pt x="287" y="40"/>
                  </a:moveTo>
                  <a:cubicBezTo>
                    <a:pt x="233" y="98"/>
                    <a:pt x="233" y="98"/>
                    <a:pt x="233" y="98"/>
                  </a:cubicBezTo>
                  <a:cubicBezTo>
                    <a:pt x="232" y="98"/>
                    <a:pt x="232" y="98"/>
                    <a:pt x="232" y="98"/>
                  </a:cubicBezTo>
                  <a:cubicBezTo>
                    <a:pt x="232" y="98"/>
                    <a:pt x="232" y="98"/>
                    <a:pt x="232" y="98"/>
                  </a:cubicBezTo>
                  <a:cubicBezTo>
                    <a:pt x="232" y="98"/>
                    <a:pt x="232" y="98"/>
                    <a:pt x="232" y="98"/>
                  </a:cubicBezTo>
                  <a:cubicBezTo>
                    <a:pt x="232" y="98"/>
                    <a:pt x="232" y="98"/>
                    <a:pt x="231" y="98"/>
                  </a:cubicBezTo>
                  <a:cubicBezTo>
                    <a:pt x="231" y="99"/>
                    <a:pt x="229" y="100"/>
                    <a:pt x="228" y="100"/>
                  </a:cubicBezTo>
                  <a:cubicBezTo>
                    <a:pt x="227" y="100"/>
                    <a:pt x="226" y="99"/>
                    <a:pt x="226" y="99"/>
                  </a:cubicBezTo>
                  <a:cubicBezTo>
                    <a:pt x="224" y="99"/>
                    <a:pt x="222" y="98"/>
                    <a:pt x="221" y="96"/>
                  </a:cubicBezTo>
                  <a:cubicBezTo>
                    <a:pt x="198" y="73"/>
                    <a:pt x="198" y="73"/>
                    <a:pt x="198" y="73"/>
                  </a:cubicBezTo>
                  <a:cubicBezTo>
                    <a:pt x="158" y="131"/>
                    <a:pt x="158" y="131"/>
                    <a:pt x="158" y="131"/>
                  </a:cubicBezTo>
                  <a:cubicBezTo>
                    <a:pt x="156" y="134"/>
                    <a:pt x="152" y="135"/>
                    <a:pt x="149" y="133"/>
                  </a:cubicBezTo>
                  <a:cubicBezTo>
                    <a:pt x="148" y="132"/>
                    <a:pt x="147" y="131"/>
                    <a:pt x="147" y="130"/>
                  </a:cubicBezTo>
                  <a:cubicBezTo>
                    <a:pt x="146" y="129"/>
                    <a:pt x="145" y="129"/>
                    <a:pt x="144" y="128"/>
                  </a:cubicBezTo>
                  <a:cubicBezTo>
                    <a:pt x="117" y="101"/>
                    <a:pt x="117" y="101"/>
                    <a:pt x="117" y="101"/>
                  </a:cubicBezTo>
                  <a:cubicBezTo>
                    <a:pt x="18" y="163"/>
                    <a:pt x="18" y="163"/>
                    <a:pt x="18" y="163"/>
                  </a:cubicBezTo>
                  <a:cubicBezTo>
                    <a:pt x="15" y="165"/>
                    <a:pt x="11" y="164"/>
                    <a:pt x="9" y="161"/>
                  </a:cubicBezTo>
                  <a:cubicBezTo>
                    <a:pt x="7" y="158"/>
                    <a:pt x="8" y="154"/>
                    <a:pt x="11" y="152"/>
                  </a:cubicBezTo>
                  <a:cubicBezTo>
                    <a:pt x="115" y="87"/>
                    <a:pt x="115" y="87"/>
                    <a:pt x="115" y="87"/>
                  </a:cubicBezTo>
                  <a:cubicBezTo>
                    <a:pt x="116" y="86"/>
                    <a:pt x="117" y="86"/>
                    <a:pt x="118" y="86"/>
                  </a:cubicBezTo>
                  <a:cubicBezTo>
                    <a:pt x="120" y="86"/>
                    <a:pt x="122" y="87"/>
                    <a:pt x="123" y="88"/>
                  </a:cubicBezTo>
                  <a:cubicBezTo>
                    <a:pt x="152" y="117"/>
                    <a:pt x="152" y="117"/>
                    <a:pt x="152" y="117"/>
                  </a:cubicBezTo>
                  <a:cubicBezTo>
                    <a:pt x="191" y="60"/>
                    <a:pt x="191" y="60"/>
                    <a:pt x="191" y="60"/>
                  </a:cubicBezTo>
                  <a:cubicBezTo>
                    <a:pt x="192" y="58"/>
                    <a:pt x="194" y="57"/>
                    <a:pt x="196" y="57"/>
                  </a:cubicBezTo>
                  <a:cubicBezTo>
                    <a:pt x="199" y="57"/>
                    <a:pt x="202" y="58"/>
                    <a:pt x="204" y="61"/>
                  </a:cubicBezTo>
                  <a:cubicBezTo>
                    <a:pt x="227" y="84"/>
                    <a:pt x="227" y="84"/>
                    <a:pt x="227" y="84"/>
                  </a:cubicBezTo>
                  <a:cubicBezTo>
                    <a:pt x="278" y="31"/>
                    <a:pt x="278" y="31"/>
                    <a:pt x="278" y="31"/>
                  </a:cubicBezTo>
                  <a:cubicBezTo>
                    <a:pt x="280" y="28"/>
                    <a:pt x="284" y="28"/>
                    <a:pt x="287" y="31"/>
                  </a:cubicBezTo>
                  <a:cubicBezTo>
                    <a:pt x="289" y="33"/>
                    <a:pt x="290" y="37"/>
                    <a:pt x="28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black"/>
                </a:solidFill>
                <a:effectLst/>
                <a:uLnTx/>
                <a:uFillTx/>
                <a:latin typeface="微软雅黑" pitchFamily="34" charset="-122"/>
                <a:ea typeface="微软雅黑" pitchFamily="34" charset="-122"/>
              </a:endParaRPr>
            </a:p>
          </p:txBody>
        </p:sp>
      </p:grpSp>
      <p:sp>
        <p:nvSpPr>
          <p:cNvPr id="25" name="TextBox 34">
            <a:extLst>
              <a:ext uri="{FF2B5EF4-FFF2-40B4-BE49-F238E27FC236}">
                <a16:creationId xmlns:a16="http://schemas.microsoft.com/office/drawing/2014/main" id="{FE4ACDD4-B7DC-47EE-A01C-5B82BE485D69}"/>
              </a:ext>
            </a:extLst>
          </p:cNvPr>
          <p:cNvSpPr txBox="1"/>
          <p:nvPr/>
        </p:nvSpPr>
        <p:spPr>
          <a:xfrm>
            <a:off x="1522827" y="4898084"/>
            <a:ext cx="8798315" cy="923330"/>
          </a:xfrm>
          <a:prstGeom prst="rect">
            <a:avLst/>
          </a:prstGeom>
          <a:noFill/>
        </p:spPr>
        <p:txBody>
          <a:bodyPr wrap="squar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pPr>
            <a:r>
              <a:rPr lang="zh-CN" altLang="en-US" sz="1200" dirty="0">
                <a:solidFill>
                  <a:schemeClr val="bg1">
                    <a:lumMod val="50000"/>
                  </a:schemeClr>
                </a:solidFill>
                <a:latin typeface="微软雅黑" pitchFamily="34" charset="-122"/>
                <a:ea typeface="微软雅黑" pitchFamily="34" charset="-122"/>
              </a:rPr>
              <a:t>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输入你的文字信息</a:t>
            </a:r>
            <a:endParaRPr lang="en-US" altLang="zh-CN" sz="1200" dirty="0">
              <a:solidFill>
                <a:schemeClr val="bg1">
                  <a:lumMod val="50000"/>
                </a:schemeClr>
              </a:solidFill>
              <a:latin typeface="微软雅黑" pitchFamily="34" charset="-122"/>
              <a:ea typeface="微软雅黑" pitchFamily="34" charset="-122"/>
            </a:endParaRPr>
          </a:p>
          <a:p>
            <a:pPr algn="just">
              <a:lnSpc>
                <a:spcPct val="150000"/>
              </a:lnSpc>
            </a:pPr>
            <a:r>
              <a:rPr lang="zh-CN" altLang="en-US" sz="1200" dirty="0">
                <a:solidFill>
                  <a:schemeClr val="bg1">
                    <a:lumMod val="50000"/>
                  </a:schemeClr>
                </a:solidFill>
                <a:latin typeface="微软雅黑" pitchFamily="34" charset="-122"/>
                <a:ea typeface="微软雅黑" pitchFamily="34" charset="-122"/>
              </a:rPr>
              <a:t>输入你的文字信息输入你的文字信息输入你的文字信息输入你的文字信息输入你的文字信息输入你的文字信息输入你的文字信息</a:t>
            </a:r>
            <a:endParaRPr lang="en-US" sz="1200" dirty="0">
              <a:solidFill>
                <a:schemeClr val="bg1">
                  <a:lumMod val="50000"/>
                </a:schemeClr>
              </a:solidFill>
              <a:latin typeface="微软雅黑" pitchFamily="34" charset="-122"/>
              <a:ea typeface="微软雅黑" pitchFamily="34" charset="-122"/>
            </a:endParaRPr>
          </a:p>
        </p:txBody>
      </p:sp>
      <p:grpSp>
        <p:nvGrpSpPr>
          <p:cNvPr id="26" name="Group 272">
            <a:extLst>
              <a:ext uri="{FF2B5EF4-FFF2-40B4-BE49-F238E27FC236}">
                <a16:creationId xmlns:a16="http://schemas.microsoft.com/office/drawing/2014/main" id="{5044F4D2-3E18-44E6-AEDE-60AD28C4563B}"/>
              </a:ext>
            </a:extLst>
          </p:cNvPr>
          <p:cNvGrpSpPr/>
          <p:nvPr/>
        </p:nvGrpSpPr>
        <p:grpSpPr>
          <a:xfrm>
            <a:off x="1503413" y="3495384"/>
            <a:ext cx="2898923" cy="1072730"/>
            <a:chOff x="984528" y="3973698"/>
            <a:chExt cx="2898923" cy="1072730"/>
          </a:xfrm>
        </p:grpSpPr>
        <p:sp>
          <p:nvSpPr>
            <p:cNvPr id="27" name="TextBox 263">
              <a:extLst>
                <a:ext uri="{FF2B5EF4-FFF2-40B4-BE49-F238E27FC236}">
                  <a16:creationId xmlns:a16="http://schemas.microsoft.com/office/drawing/2014/main" id="{3357013E-798B-4987-8521-78ACB681C5AF}"/>
                </a:ext>
              </a:extLst>
            </p:cNvPr>
            <p:cNvSpPr txBox="1"/>
            <p:nvPr/>
          </p:nvSpPr>
          <p:spPr>
            <a:xfrm>
              <a:off x="1482913" y="4104342"/>
              <a:ext cx="2400538" cy="784830"/>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sz="1050" b="1" dirty="0">
                <a:solidFill>
                  <a:schemeClr val="bg1">
                    <a:lumMod val="50000"/>
                  </a:schemeClr>
                </a:solidFill>
                <a:latin typeface="微软雅黑" pitchFamily="34" charset="-122"/>
                <a:ea typeface="微软雅黑" pitchFamily="34" charset="-122"/>
              </a:endParaRPr>
            </a:p>
          </p:txBody>
        </p:sp>
        <p:sp>
          <p:nvSpPr>
            <p:cNvPr id="28" name="TextBox 266">
              <a:extLst>
                <a:ext uri="{FF2B5EF4-FFF2-40B4-BE49-F238E27FC236}">
                  <a16:creationId xmlns:a16="http://schemas.microsoft.com/office/drawing/2014/main" id="{CD397F62-C9A4-436A-8229-8ABA7CEC55FC}"/>
                </a:ext>
              </a:extLst>
            </p:cNvPr>
            <p:cNvSpPr txBox="1"/>
            <p:nvPr/>
          </p:nvSpPr>
          <p:spPr>
            <a:xfrm rot="16200000">
              <a:off x="740551" y="4217675"/>
              <a:ext cx="1072730" cy="584775"/>
            </a:xfrm>
            <a:prstGeom prst="rect">
              <a:avLst/>
            </a:prstGeom>
            <a:noFill/>
          </p:spPr>
          <p:txBody>
            <a:bodyPr wrap="none" rtlCol="0">
              <a:spAutoFit/>
            </a:bodyPr>
            <a:lstStyle/>
            <a:p>
              <a:r>
                <a:rPr lang="id-ID" sz="3200" b="1" dirty="0">
                  <a:solidFill>
                    <a:schemeClr val="bg1">
                      <a:lumMod val="50000"/>
                    </a:schemeClr>
                  </a:solidFill>
                  <a:latin typeface="微软雅黑" pitchFamily="34" charset="-122"/>
                  <a:ea typeface="微软雅黑" pitchFamily="34" charset="-122"/>
                  <a:cs typeface="Calibri" panose="020F0502020204030204" pitchFamily="34" charset="0"/>
                </a:rPr>
                <a:t>75%</a:t>
              </a:r>
            </a:p>
          </p:txBody>
        </p:sp>
      </p:grpSp>
      <p:grpSp>
        <p:nvGrpSpPr>
          <p:cNvPr id="29" name="Group 57">
            <a:extLst>
              <a:ext uri="{FF2B5EF4-FFF2-40B4-BE49-F238E27FC236}">
                <a16:creationId xmlns:a16="http://schemas.microsoft.com/office/drawing/2014/main" id="{51BFA81C-7E71-4EE8-8C9F-3CB23587C2E9}"/>
              </a:ext>
            </a:extLst>
          </p:cNvPr>
          <p:cNvGrpSpPr/>
          <p:nvPr/>
        </p:nvGrpSpPr>
        <p:grpSpPr>
          <a:xfrm>
            <a:off x="4671064" y="3495384"/>
            <a:ext cx="2898923" cy="1072730"/>
            <a:chOff x="4320281" y="3973698"/>
            <a:chExt cx="2898923" cy="1072730"/>
          </a:xfrm>
        </p:grpSpPr>
        <p:sp>
          <p:nvSpPr>
            <p:cNvPr id="30" name="TextBox 267">
              <a:extLst>
                <a:ext uri="{FF2B5EF4-FFF2-40B4-BE49-F238E27FC236}">
                  <a16:creationId xmlns:a16="http://schemas.microsoft.com/office/drawing/2014/main" id="{3D8BDF18-F7F3-4860-BDE3-5E80F23FFE91}"/>
                </a:ext>
              </a:extLst>
            </p:cNvPr>
            <p:cNvSpPr txBox="1"/>
            <p:nvPr/>
          </p:nvSpPr>
          <p:spPr>
            <a:xfrm>
              <a:off x="4818666" y="4104342"/>
              <a:ext cx="2400538" cy="784830"/>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sz="1050" b="1" dirty="0">
                <a:solidFill>
                  <a:schemeClr val="bg1">
                    <a:lumMod val="50000"/>
                  </a:schemeClr>
                </a:solidFill>
                <a:latin typeface="微软雅黑" pitchFamily="34" charset="-122"/>
                <a:ea typeface="微软雅黑" pitchFamily="34" charset="-122"/>
              </a:endParaRPr>
            </a:p>
          </p:txBody>
        </p:sp>
        <p:sp>
          <p:nvSpPr>
            <p:cNvPr id="31" name="TextBox 268">
              <a:extLst>
                <a:ext uri="{FF2B5EF4-FFF2-40B4-BE49-F238E27FC236}">
                  <a16:creationId xmlns:a16="http://schemas.microsoft.com/office/drawing/2014/main" id="{5AB71BEC-270B-4356-B589-5EBDF7B5996F}"/>
                </a:ext>
              </a:extLst>
            </p:cNvPr>
            <p:cNvSpPr txBox="1"/>
            <p:nvPr/>
          </p:nvSpPr>
          <p:spPr>
            <a:xfrm rot="16200000">
              <a:off x="4076304" y="4217675"/>
              <a:ext cx="1072730" cy="584775"/>
            </a:xfrm>
            <a:prstGeom prst="rect">
              <a:avLst/>
            </a:prstGeom>
            <a:noFill/>
          </p:spPr>
          <p:txBody>
            <a:bodyPr wrap="none" rtlCol="0">
              <a:spAutoFit/>
            </a:bodyPr>
            <a:lstStyle/>
            <a:p>
              <a:r>
                <a:rPr lang="id-ID" sz="3200" b="1" dirty="0">
                  <a:solidFill>
                    <a:schemeClr val="bg1">
                      <a:lumMod val="50000"/>
                    </a:schemeClr>
                  </a:solidFill>
                  <a:latin typeface="微软雅黑" pitchFamily="34" charset="-122"/>
                  <a:ea typeface="微软雅黑" pitchFamily="34" charset="-122"/>
                  <a:cs typeface="Calibri" panose="020F0502020204030204" pitchFamily="34" charset="0"/>
                </a:rPr>
                <a:t>55%</a:t>
              </a:r>
            </a:p>
          </p:txBody>
        </p:sp>
      </p:grpSp>
      <p:grpSp>
        <p:nvGrpSpPr>
          <p:cNvPr id="32" name="Group 269">
            <a:extLst>
              <a:ext uri="{FF2B5EF4-FFF2-40B4-BE49-F238E27FC236}">
                <a16:creationId xmlns:a16="http://schemas.microsoft.com/office/drawing/2014/main" id="{BDF09346-8529-485C-BAC7-BDE2015E1C89}"/>
              </a:ext>
            </a:extLst>
          </p:cNvPr>
          <p:cNvGrpSpPr/>
          <p:nvPr/>
        </p:nvGrpSpPr>
        <p:grpSpPr>
          <a:xfrm>
            <a:off x="7872337" y="3495384"/>
            <a:ext cx="2898923" cy="1072730"/>
            <a:chOff x="4320281" y="3973698"/>
            <a:chExt cx="2898923" cy="1072730"/>
          </a:xfrm>
        </p:grpSpPr>
        <p:sp>
          <p:nvSpPr>
            <p:cNvPr id="33" name="TextBox 270">
              <a:extLst>
                <a:ext uri="{FF2B5EF4-FFF2-40B4-BE49-F238E27FC236}">
                  <a16:creationId xmlns:a16="http://schemas.microsoft.com/office/drawing/2014/main" id="{EA29B448-5D30-4AA1-B598-4CDB73223C31}"/>
                </a:ext>
              </a:extLst>
            </p:cNvPr>
            <p:cNvSpPr txBox="1"/>
            <p:nvPr/>
          </p:nvSpPr>
          <p:spPr>
            <a:xfrm>
              <a:off x="4818666" y="4104342"/>
              <a:ext cx="2400538" cy="784830"/>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itchFamily="34" charset="-122"/>
                  <a:ea typeface="微软雅黑" pitchFamily="34" charset="-122"/>
                </a:rPr>
                <a:t>输入你的文字信息输入你的文字信息输入你的文字信息输入你的文字信息输入你的文字信息</a:t>
              </a:r>
              <a:endParaRPr lang="en-US" sz="1050" b="1" dirty="0">
                <a:solidFill>
                  <a:schemeClr val="bg1">
                    <a:lumMod val="50000"/>
                  </a:schemeClr>
                </a:solidFill>
                <a:latin typeface="微软雅黑" pitchFamily="34" charset="-122"/>
                <a:ea typeface="微软雅黑" pitchFamily="34" charset="-122"/>
              </a:endParaRPr>
            </a:p>
          </p:txBody>
        </p:sp>
        <p:sp>
          <p:nvSpPr>
            <p:cNvPr id="34" name="TextBox 271">
              <a:extLst>
                <a:ext uri="{FF2B5EF4-FFF2-40B4-BE49-F238E27FC236}">
                  <a16:creationId xmlns:a16="http://schemas.microsoft.com/office/drawing/2014/main" id="{F87A53B5-6BF0-4BEB-831C-EBB65190A1E7}"/>
                </a:ext>
              </a:extLst>
            </p:cNvPr>
            <p:cNvSpPr txBox="1"/>
            <p:nvPr/>
          </p:nvSpPr>
          <p:spPr>
            <a:xfrm rot="16200000">
              <a:off x="4076304" y="4217675"/>
              <a:ext cx="1072730" cy="584775"/>
            </a:xfrm>
            <a:prstGeom prst="rect">
              <a:avLst/>
            </a:prstGeom>
            <a:noFill/>
          </p:spPr>
          <p:txBody>
            <a:bodyPr wrap="none" rtlCol="0">
              <a:spAutoFit/>
            </a:bodyPr>
            <a:lstStyle/>
            <a:p>
              <a:r>
                <a:rPr lang="id-ID" sz="3200" b="1" dirty="0">
                  <a:solidFill>
                    <a:schemeClr val="bg1">
                      <a:lumMod val="50000"/>
                    </a:schemeClr>
                  </a:solidFill>
                  <a:latin typeface="微软雅黑" pitchFamily="34" charset="-122"/>
                  <a:ea typeface="微软雅黑" pitchFamily="34" charset="-122"/>
                  <a:cs typeface="Calibri" panose="020F0502020204030204" pitchFamily="34" charset="0"/>
                </a:rPr>
                <a:t>92%</a:t>
              </a:r>
            </a:p>
          </p:txBody>
        </p:sp>
      </p:grpSp>
    </p:spTree>
    <p:extLst>
      <p:ext uri="{BB962C8B-B14F-4D97-AF65-F5344CB8AC3E}">
        <p14:creationId xmlns:p14="http://schemas.microsoft.com/office/powerpoint/2010/main" val="7687873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4" fill="hold" nodeType="withEffect">
                                  <p:stCondLst>
                                    <p:cond delay="200"/>
                                  </p:stCondLst>
                                  <p:childTnLst>
                                    <p:set>
                                      <p:cBhvr>
                                        <p:cTn id="9" dur="1" fill="hold">
                                          <p:stCondLst>
                                            <p:cond delay="0"/>
                                          </p:stCondLst>
                                        </p:cTn>
                                        <p:tgtEl>
                                          <p:spTgt spid="14"/>
                                        </p:tgtEl>
                                        <p:attrNameLst>
                                          <p:attrName>style.visibility</p:attrName>
                                        </p:attrNameLst>
                                      </p:cBhvr>
                                      <p:to>
                                        <p:strVal val="visible"/>
                                      </p:to>
                                    </p:set>
                                    <p:anim calcmode="lin" valueType="num">
                                      <p:cBhvr additive="base">
                                        <p:cTn id="10" dur="500" fill="hold"/>
                                        <p:tgtEl>
                                          <p:spTgt spid="14"/>
                                        </p:tgtEl>
                                        <p:attrNameLst>
                                          <p:attrName>ppt_x</p:attrName>
                                        </p:attrNameLst>
                                      </p:cBhvr>
                                      <p:tavLst>
                                        <p:tav tm="0">
                                          <p:val>
                                            <p:strVal val="#ppt_x"/>
                                          </p:val>
                                        </p:tav>
                                        <p:tav tm="100000">
                                          <p:val>
                                            <p:strVal val="#ppt_x"/>
                                          </p:val>
                                        </p:tav>
                                      </p:tavLst>
                                    </p:anim>
                                    <p:anim calcmode="lin" valueType="num">
                                      <p:cBhvr additive="base">
                                        <p:cTn id="11" dur="500" fill="hold"/>
                                        <p:tgtEl>
                                          <p:spTgt spid="14"/>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400"/>
                                  </p:stCondLst>
                                  <p:childTnLst>
                                    <p:set>
                                      <p:cBhvr>
                                        <p:cTn id="13" dur="1" fill="hold">
                                          <p:stCondLst>
                                            <p:cond delay="0"/>
                                          </p:stCondLst>
                                        </p:cTn>
                                        <p:tgtEl>
                                          <p:spTgt spid="26"/>
                                        </p:tgtEl>
                                        <p:attrNameLst>
                                          <p:attrName>style.visibility</p:attrName>
                                        </p:attrNameLst>
                                      </p:cBhvr>
                                      <p:to>
                                        <p:strVal val="visible"/>
                                      </p:to>
                                    </p:set>
                                    <p:anim calcmode="lin" valueType="num">
                                      <p:cBhvr additive="base">
                                        <p:cTn id="14" dur="500" fill="hold"/>
                                        <p:tgtEl>
                                          <p:spTgt spid="26"/>
                                        </p:tgtEl>
                                        <p:attrNameLst>
                                          <p:attrName>ppt_x</p:attrName>
                                        </p:attrNameLst>
                                      </p:cBhvr>
                                      <p:tavLst>
                                        <p:tav tm="0">
                                          <p:val>
                                            <p:strVal val="#ppt_x"/>
                                          </p:val>
                                        </p:tav>
                                        <p:tav tm="100000">
                                          <p:val>
                                            <p:strVal val="#ppt_x"/>
                                          </p:val>
                                        </p:tav>
                                      </p:tavLst>
                                    </p:anim>
                                    <p:anim calcmode="lin" valueType="num">
                                      <p:cBhvr additive="base">
                                        <p:cTn id="15" dur="500" fill="hold"/>
                                        <p:tgtEl>
                                          <p:spTgt spid="26"/>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60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80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100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1200"/>
                                  </p:stCondLst>
                                  <p:childTnLst>
                                    <p:set>
                                      <p:cBhvr>
                                        <p:cTn id="29" dur="1" fill="hold">
                                          <p:stCondLst>
                                            <p:cond delay="0"/>
                                          </p:stCondLst>
                                        </p:cTn>
                                        <p:tgtEl>
                                          <p:spTgt spid="32"/>
                                        </p:tgtEl>
                                        <p:attrNameLst>
                                          <p:attrName>style.visibility</p:attrName>
                                        </p:attrNameLst>
                                      </p:cBhvr>
                                      <p:to>
                                        <p:strVal val="visible"/>
                                      </p:to>
                                    </p:set>
                                    <p:anim calcmode="lin" valueType="num">
                                      <p:cBhvr additive="base">
                                        <p:cTn id="30" dur="500" fill="hold"/>
                                        <p:tgtEl>
                                          <p:spTgt spid="32"/>
                                        </p:tgtEl>
                                        <p:attrNameLst>
                                          <p:attrName>ppt_x</p:attrName>
                                        </p:attrNameLst>
                                      </p:cBhvr>
                                      <p:tavLst>
                                        <p:tav tm="0">
                                          <p:val>
                                            <p:strVal val="#ppt_x"/>
                                          </p:val>
                                        </p:tav>
                                        <p:tav tm="100000">
                                          <p:val>
                                            <p:strVal val="#ppt_x"/>
                                          </p:val>
                                        </p:tav>
                                      </p:tavLst>
                                    </p:anim>
                                    <p:anim calcmode="lin" valueType="num">
                                      <p:cBhvr additive="base">
                                        <p:cTn id="31" dur="500" fill="hold"/>
                                        <p:tgtEl>
                                          <p:spTgt spid="32"/>
                                        </p:tgtEl>
                                        <p:attrNameLst>
                                          <p:attrName>ppt_y</p:attrName>
                                        </p:attrNameLst>
                                      </p:cBhvr>
                                      <p:tavLst>
                                        <p:tav tm="0">
                                          <p:val>
                                            <p:strVal val="1+#ppt_h/2"/>
                                          </p:val>
                                        </p:tav>
                                        <p:tav tm="100000">
                                          <p:val>
                                            <p:strVal val="#ppt_y"/>
                                          </p:val>
                                        </p:tav>
                                      </p:tavLst>
                                    </p:anim>
                                  </p:childTnLst>
                                </p:cTn>
                              </p:par>
                            </p:childTnLst>
                          </p:cTn>
                        </p:par>
                        <p:par>
                          <p:cTn id="32" fill="hold">
                            <p:stCondLst>
                              <p:cond delay="170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F0C2B1D-0724-4932-BCBC-C8D6C79461D7}"/>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6000"/>
                    </a14:imgEffect>
                  </a14:imgLayer>
                </a14:imgProps>
              </a:ex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2" name="Rectangle 18">
            <a:extLst>
              <a:ext uri="{FF2B5EF4-FFF2-40B4-BE49-F238E27FC236}">
                <a16:creationId xmlns:a16="http://schemas.microsoft.com/office/drawing/2014/main" id="{D974442A-A041-4809-98EF-0D0CD48FB820}"/>
              </a:ext>
            </a:extLst>
          </p:cNvPr>
          <p:cNvSpPr>
            <a:spLocks noChangeArrowheads="1"/>
          </p:cNvSpPr>
          <p:nvPr/>
        </p:nvSpPr>
        <p:spPr bwMode="auto">
          <a:xfrm>
            <a:off x="6738498" y="1981200"/>
            <a:ext cx="677108" cy="2547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4400" dirty="0">
                <a:solidFill>
                  <a:srgbClr val="FF7D7B"/>
                </a:solidFill>
                <a:latin typeface="华文中宋" panose="02010600040101010101" pitchFamily="2" charset="-122"/>
                <a:ea typeface="华文中宋" panose="02010600040101010101" pitchFamily="2" charset="-122"/>
                <a:cs typeface="宋体" pitchFamily="2" charset="-122"/>
              </a:rPr>
              <a:t>第二章</a:t>
            </a:r>
            <a:endParaRPr lang="en-US" altLang="zh-CN" sz="4400" dirty="0">
              <a:solidFill>
                <a:srgbClr val="FF7D7B"/>
              </a:solidFill>
              <a:latin typeface="华文中宋" panose="02010600040101010101" pitchFamily="2" charset="-122"/>
              <a:ea typeface="华文中宋" panose="02010600040101010101" pitchFamily="2" charset="-122"/>
              <a:cs typeface="宋体" pitchFamily="2" charset="-122"/>
            </a:endParaRPr>
          </a:p>
        </p:txBody>
      </p:sp>
      <p:sp>
        <p:nvSpPr>
          <p:cNvPr id="13" name="Rectangle 18">
            <a:extLst>
              <a:ext uri="{FF2B5EF4-FFF2-40B4-BE49-F238E27FC236}">
                <a16:creationId xmlns:a16="http://schemas.microsoft.com/office/drawing/2014/main" id="{AD547AEB-13B1-4F3A-B406-AE7DA8B620BF}"/>
              </a:ext>
            </a:extLst>
          </p:cNvPr>
          <p:cNvSpPr>
            <a:spLocks noChangeArrowheads="1"/>
          </p:cNvSpPr>
          <p:nvPr/>
        </p:nvSpPr>
        <p:spPr bwMode="auto">
          <a:xfrm>
            <a:off x="7577858" y="2246100"/>
            <a:ext cx="161583" cy="203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050" dirty="0">
                <a:solidFill>
                  <a:srgbClr val="FF7D7B"/>
                </a:solidFill>
                <a:latin typeface="华文中宋" panose="02010600040101010101" pitchFamily="2" charset="-122"/>
                <a:ea typeface="华文中宋" panose="02010600040101010101" pitchFamily="2" charset="-122"/>
                <a:cs typeface="宋体" pitchFamily="2" charset="-122"/>
              </a:rPr>
              <a:t>CONTENTS</a:t>
            </a:r>
          </a:p>
        </p:txBody>
      </p:sp>
      <p:sp>
        <p:nvSpPr>
          <p:cNvPr id="14" name="Line 21">
            <a:extLst>
              <a:ext uri="{FF2B5EF4-FFF2-40B4-BE49-F238E27FC236}">
                <a16:creationId xmlns:a16="http://schemas.microsoft.com/office/drawing/2014/main" id="{49E4A2A1-CF14-4529-BFFA-28F3174CF29E}"/>
              </a:ext>
            </a:extLst>
          </p:cNvPr>
          <p:cNvSpPr>
            <a:spLocks noChangeShapeType="1"/>
          </p:cNvSpPr>
          <p:nvPr/>
        </p:nvSpPr>
        <p:spPr bwMode="auto">
          <a:xfrm>
            <a:off x="7434655" y="2236349"/>
            <a:ext cx="0" cy="2033368"/>
          </a:xfrm>
          <a:prstGeom prst="line">
            <a:avLst/>
          </a:prstGeom>
          <a:noFill/>
          <a:ln w="6350">
            <a:solidFill>
              <a:srgbClr val="FF7D7B"/>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sz="1600">
              <a:ln>
                <a:solidFill>
                  <a:schemeClr val="tx1">
                    <a:lumMod val="60000"/>
                    <a:lumOff val="40000"/>
                  </a:schemeClr>
                </a:solidFill>
              </a:ln>
              <a:solidFill>
                <a:srgbClr val="FF7D7B"/>
              </a:solidFill>
              <a:latin typeface="华文中宋" panose="02010600040101010101" pitchFamily="2" charset="-122"/>
              <a:ea typeface="华文中宋" panose="02010600040101010101" pitchFamily="2" charset="-122"/>
            </a:endParaRPr>
          </a:p>
        </p:txBody>
      </p:sp>
      <p:sp>
        <p:nvSpPr>
          <p:cNvPr id="16" name="文本框 3">
            <a:extLst>
              <a:ext uri="{FF2B5EF4-FFF2-40B4-BE49-F238E27FC236}">
                <a16:creationId xmlns:a16="http://schemas.microsoft.com/office/drawing/2014/main" id="{74830BB3-C37B-434A-9086-B602EF7C386B}"/>
              </a:ext>
            </a:extLst>
          </p:cNvPr>
          <p:cNvSpPr txBox="1"/>
          <p:nvPr/>
        </p:nvSpPr>
        <p:spPr>
          <a:xfrm>
            <a:off x="8127308" y="1227309"/>
            <a:ext cx="677108" cy="4044445"/>
          </a:xfrm>
          <a:prstGeom prst="rect">
            <a:avLst/>
          </a:prstGeom>
          <a:solidFill>
            <a:srgbClr val="FF7D7B"/>
          </a:solidFill>
          <a:ln w="12700">
            <a:noFill/>
          </a:ln>
        </p:spPr>
        <p:txBody>
          <a:bodyPr vert="eaVert" wrap="square" rtlCol="0">
            <a:spAutoFit/>
          </a:bodyPr>
          <a:lstStyle/>
          <a:p>
            <a:pPr algn="ctr"/>
            <a:r>
              <a:rPr kumimoji="1" lang="zh-CN" altLang="en-US" sz="3200" spc="600" dirty="0">
                <a:solidFill>
                  <a:schemeClr val="bg1"/>
                </a:solidFill>
                <a:latin typeface="华文中宋" panose="02010600040101010101" pitchFamily="2" charset="-122"/>
                <a:ea typeface="华文中宋" panose="02010600040101010101" pitchFamily="2" charset="-122"/>
              </a:rPr>
              <a:t>工作完成情况</a:t>
            </a:r>
          </a:p>
        </p:txBody>
      </p:sp>
    </p:spTree>
    <p:extLst>
      <p:ext uri="{BB962C8B-B14F-4D97-AF65-F5344CB8AC3E}">
        <p14:creationId xmlns:p14="http://schemas.microsoft.com/office/powerpoint/2010/main" val="265689128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47"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7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strVal val="#ppt_x"/>
                                          </p:val>
                                        </p:tav>
                                        <p:tav tm="100000">
                                          <p:val>
                                            <p:strVal val="#ppt_x"/>
                                          </p:val>
                                        </p:tav>
                                      </p:tavLst>
                                    </p:anim>
                                    <p:anim calcmode="lin" valueType="num">
                                      <p:cBhvr>
                                        <p:cTn id="18" dur="500" fill="hold"/>
                                        <p:tgtEl>
                                          <p:spTgt spid="13"/>
                                        </p:tgtEl>
                                        <p:attrNameLst>
                                          <p:attrName>ppt_y</p:attrName>
                                        </p:attrNameLst>
                                      </p:cBhvr>
                                      <p:tavLst>
                                        <p:tav tm="0">
                                          <p:val>
                                            <p:strVal val="#ppt_y-.1"/>
                                          </p:val>
                                        </p:tav>
                                        <p:tav tm="100000">
                                          <p:val>
                                            <p:strVal val="#ppt_y"/>
                                          </p:val>
                                        </p:tav>
                                      </p:tavLst>
                                    </p:anim>
                                  </p:childTnLst>
                                </p:cTn>
                              </p:par>
                              <p:par>
                                <p:cTn id="19" presetID="16" presetClass="entr" presetSubtype="42" fill="hold" grpId="0" nodeType="withEffect">
                                  <p:stCondLst>
                                    <p:cond delay="1000"/>
                                  </p:stCondLst>
                                  <p:childTnLst>
                                    <p:set>
                                      <p:cBhvr>
                                        <p:cTn id="20" dur="1" fill="hold">
                                          <p:stCondLst>
                                            <p:cond delay="0"/>
                                          </p:stCondLst>
                                        </p:cTn>
                                        <p:tgtEl>
                                          <p:spTgt spid="14"/>
                                        </p:tgtEl>
                                        <p:attrNameLst>
                                          <p:attrName>style.visibility</p:attrName>
                                        </p:attrNameLst>
                                      </p:cBhvr>
                                      <p:to>
                                        <p:strVal val="visible"/>
                                      </p:to>
                                    </p:set>
                                    <p:animEffect transition="in" filter="barn(outHorizontal)">
                                      <p:cBhvr>
                                        <p:cTn id="21" dur="500"/>
                                        <p:tgtEl>
                                          <p:spTgt spid="14"/>
                                        </p:tgtEl>
                                      </p:cBhvr>
                                    </p:animEffect>
                                  </p:childTnLst>
                                </p:cTn>
                              </p:par>
                            </p:childTnLst>
                          </p:cTn>
                        </p:par>
                        <p:par>
                          <p:cTn id="22" fill="hold">
                            <p:stCondLst>
                              <p:cond delay="2250"/>
                            </p:stCondLst>
                            <p:childTnLst>
                              <p:par>
                                <p:cTn id="23" presetID="16" presetClass="entr" presetSubtype="4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Horizontal)">
                                      <p:cBhvr>
                                        <p:cTn id="25"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5100</TotalTime>
  <Words>1676</Words>
  <Application>Microsoft Office PowerPoint</Application>
  <PresentationFormat>自定义</PresentationFormat>
  <Paragraphs>288</Paragraphs>
  <Slides>24</Slides>
  <Notes>24</Notes>
  <HiddenSlides>0</HiddenSlides>
  <MMClips>1</MMClips>
  <ScaleCrop>false</ScaleCrop>
  <HeadingPairs>
    <vt:vector size="6" baseType="variant">
      <vt:variant>
        <vt:lpstr>已用的字体</vt:lpstr>
      </vt:variant>
      <vt:variant>
        <vt:i4>21</vt:i4>
      </vt:variant>
      <vt:variant>
        <vt:lpstr>主题</vt:lpstr>
      </vt:variant>
      <vt:variant>
        <vt:i4>10</vt:i4>
      </vt:variant>
      <vt:variant>
        <vt:lpstr>幻灯片标题</vt:lpstr>
      </vt:variant>
      <vt:variant>
        <vt:i4>24</vt:i4>
      </vt:variant>
    </vt:vector>
  </HeadingPairs>
  <TitlesOfParts>
    <vt:vector size="55" baseType="lpstr">
      <vt:lpstr>ITC Avant Garde Std Bk</vt:lpstr>
      <vt:lpstr>LiHei Pro</vt:lpstr>
      <vt:lpstr>Open Sans Extrabold</vt:lpstr>
      <vt:lpstr>Signika</vt:lpstr>
      <vt:lpstr>等线</vt:lpstr>
      <vt:lpstr>等线 Light</vt:lpstr>
      <vt:lpstr>方正正黑简体</vt:lpstr>
      <vt:lpstr>方正中等线简体</vt:lpstr>
      <vt:lpstr>华文细黑</vt:lpstr>
      <vt:lpstr>华文中宋</vt:lpstr>
      <vt:lpstr>迷你简汉真广标</vt:lpstr>
      <vt:lpstr>宋体</vt:lpstr>
      <vt:lpstr>微软雅黑</vt:lpstr>
      <vt:lpstr>Arial</vt:lpstr>
      <vt:lpstr>Calibri</vt:lpstr>
      <vt:lpstr>Impact</vt:lpstr>
      <vt:lpstr>Lato Bold</vt:lpstr>
      <vt:lpstr>Lato Light</vt:lpstr>
      <vt:lpstr>Lato Regular</vt:lpstr>
      <vt:lpstr>Open Sans</vt:lpstr>
      <vt:lpstr>Open Sans Light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3181</cp:revision>
  <dcterms:created xsi:type="dcterms:W3CDTF">2015-12-01T09:06:39Z</dcterms:created>
  <dcterms:modified xsi:type="dcterms:W3CDTF">2017-11-29T03:51:10Z</dcterms:modified>
</cp:coreProperties>
</file>