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9" r:id="rId2"/>
    <p:sldId id="281" r:id="rId3"/>
    <p:sldId id="259" r:id="rId4"/>
    <p:sldId id="260" r:id="rId5"/>
    <p:sldId id="275" r:id="rId6"/>
    <p:sldId id="264" r:id="rId7"/>
    <p:sldId id="265" r:id="rId8"/>
    <p:sldId id="267" r:id="rId9"/>
    <p:sldId id="282" r:id="rId10"/>
    <p:sldId id="278" r:id="rId11"/>
    <p:sldId id="266" r:id="rId12"/>
    <p:sldId id="274" r:id="rId13"/>
    <p:sldId id="271" r:id="rId14"/>
    <p:sldId id="28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DA1"/>
    <a:srgbClr val="3851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9" autoAdjust="0"/>
    <p:restoredTop sz="94660"/>
  </p:normalViewPr>
  <p:slideViewPr>
    <p:cSldViewPr snapToGrid="0">
      <p:cViewPr varScale="1">
        <p:scale>
          <a:sx n="88" d="100"/>
          <a:sy n="88" d="100"/>
        </p:scale>
        <p:origin x="187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4DA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EC-443D-BFE8-309CC7F79122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25000"/>
                    <a:lumOff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BEC-443D-BFE8-309CC7F79122}"/>
              </c:ext>
            </c:extLst>
          </c:dPt>
          <c:dLbls>
            <c:dLbl>
              <c:idx val="0"/>
              <c:layout>
                <c:manualLayout>
                  <c:x val="-0.18930866805031565"/>
                  <c:y val="-0.2609082844952075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  <a:ea typeface="微软简综艺" panose="02010609000101010101" pitchFamily="49" charset="-122"/>
                        <a:cs typeface="+mn-cs"/>
                      </a:defRPr>
                    </a:pPr>
                    <a:fld id="{63929514-D805-4E17-A427-A725FCD58322}" type="VALUE">
                      <a:rPr lang="en-US" altLang="zh-CN" sz="280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</a:rPr>
                      <a:pPr>
                        <a:defRPr sz="2800">
                          <a:latin typeface="Advent Pro" panose="02000506040000020004" pitchFamily="2" charset="0"/>
                          <a:ea typeface="微软简综艺" panose="02010609000101010101" pitchFamily="49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dvent Pro" panose="02000506040000020004" pitchFamily="2" charset="0"/>
                      <a:ea typeface="微软简综艺" panose="02010609000101010101" pitchFamily="49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443239889579209"/>
                      <c:h val="0.417780494336101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BEC-443D-BFE8-309CC7F7912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BEC-443D-BFE8-309CC7F791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微软简综艺" panose="02010609000101010101" pitchFamily="49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one</c:v>
                </c:pt>
                <c:pt idx="1">
                  <c:v>two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0.77777777777777779</c:v>
                </c:pt>
                <c:pt idx="1">
                  <c:v>0.22222222222222221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EC-443D-BFE8-309CC7F791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4DA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C5-4468-8E98-1A62DE048075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25000"/>
                    <a:lumOff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C5-4468-8E98-1A62DE048075}"/>
              </c:ext>
            </c:extLst>
          </c:dPt>
          <c:dLbls>
            <c:dLbl>
              <c:idx val="0"/>
              <c:layout>
                <c:manualLayout>
                  <c:x val="-0.23234996137886441"/>
                  <c:y val="-0.2200165967668303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  <a:ea typeface="微软简综艺" panose="02010609000101010101" pitchFamily="49" charset="-122"/>
                        <a:cs typeface="+mn-cs"/>
                      </a:defRPr>
                    </a:pPr>
                    <a:fld id="{63929514-D805-4E17-A427-A725FCD58322}" type="VALUE">
                      <a:rPr lang="en-US" altLang="zh-CN" sz="2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</a:rPr>
                      <a:pPr>
                        <a:defRPr sz="2800">
                          <a:latin typeface="Advent Pro" panose="02000506040000020004" pitchFamily="2" charset="0"/>
                          <a:ea typeface="微软简综艺" panose="02010609000101010101" pitchFamily="49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dvent Pro" panose="02000506040000020004" pitchFamily="2" charset="0"/>
                      <a:ea typeface="微软简综艺" panose="02010609000101010101" pitchFamily="49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982748468971452"/>
                      <c:h val="0.417780655182131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DC5-4468-8E98-1A62DE04807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C5-4468-8E98-1A62DE0480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微软简综艺" panose="02010609000101010101" pitchFamily="49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one</c:v>
                </c:pt>
                <c:pt idx="1">
                  <c:v>two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0.7192982456140351</c:v>
                </c:pt>
                <c:pt idx="1">
                  <c:v>0.28070175438596495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C5-4468-8E98-1A62DE0480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4DA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E4C-4581-8DE3-85C227E822E9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25000"/>
                    <a:lumOff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E4C-4581-8DE3-85C227E822E9}"/>
              </c:ext>
            </c:extLst>
          </c:dPt>
          <c:dLbls>
            <c:dLbl>
              <c:idx val="0"/>
              <c:layout>
                <c:manualLayout>
                  <c:x val="-0.28399960415528502"/>
                  <c:y val="-3.887453990380306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  <a:ea typeface="微软简综艺" panose="02010609000101010101" pitchFamily="49" charset="-122"/>
                        <a:cs typeface="+mn-cs"/>
                      </a:defRPr>
                    </a:pPr>
                    <a:fld id="{63929514-D805-4E17-A427-A725FCD58322}" type="VALUE">
                      <a:rPr lang="en-US" altLang="zh-CN" sz="2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</a:rPr>
                      <a:pPr>
                        <a:defRPr sz="2800">
                          <a:latin typeface="Advent Pro" panose="02000506040000020004" pitchFamily="2" charset="0"/>
                          <a:ea typeface="微软简综艺" panose="02010609000101010101" pitchFamily="49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dvent Pro" panose="02000506040000020004" pitchFamily="2" charset="0"/>
                      <a:ea typeface="微软简综艺" panose="02010609000101010101" pitchFamily="49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721586505852491"/>
                      <c:h val="0.417780494336101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E4C-4581-8DE3-85C227E822E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E4C-4581-8DE3-85C227E822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微软简综艺" panose="02010609000101010101" pitchFamily="49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one</c:v>
                </c:pt>
                <c:pt idx="1">
                  <c:v>two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0.53846153846153855</c:v>
                </c:pt>
                <c:pt idx="1">
                  <c:v>0.46153846153846156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E4C-4581-8DE3-85C227E822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4DA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E43-4F3E-B6A8-EC98EDFD150E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25000"/>
                    <a:lumOff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E43-4F3E-B6A8-EC98EDFD150E}"/>
              </c:ext>
            </c:extLst>
          </c:dPt>
          <c:dLbls>
            <c:dLbl>
              <c:idx val="0"/>
              <c:layout>
                <c:manualLayout>
                  <c:x val="-0.22661138396982541"/>
                  <c:y val="0.2087335501690663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  <a:ea typeface="微软简综艺" panose="02010609000101010101" pitchFamily="49" charset="-122"/>
                        <a:cs typeface="+mn-cs"/>
                      </a:defRPr>
                    </a:pPr>
                    <a:fld id="{63929514-D805-4E17-A427-A725FCD58322}" type="VALUE">
                      <a:rPr lang="en-US" altLang="zh-CN" sz="2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</a:rPr>
                      <a:pPr>
                        <a:defRPr sz="2800">
                          <a:latin typeface="Advent Pro" panose="02000506040000020004" pitchFamily="2" charset="0"/>
                          <a:ea typeface="微软简综艺" panose="02010609000101010101" pitchFamily="49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dvent Pro" panose="02000506040000020004" pitchFamily="2" charset="0"/>
                      <a:ea typeface="微软简综艺" panose="02010609000101010101" pitchFamily="49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164893273305916"/>
                      <c:h val="0.417780494336101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E43-4F3E-B6A8-EC98EDFD150E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E43-4F3E-B6A8-EC98EDFD15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微软简综艺" panose="02010609000101010101" pitchFamily="49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one</c:v>
                </c:pt>
                <c:pt idx="1">
                  <c:v>two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0.2857142857142857</c:v>
                </c:pt>
                <c:pt idx="1">
                  <c:v>0.7142857142857143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E43-4F3E-B6A8-EC98EDFD15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E520B4-C3D7-4ABC-8F9F-F21EF09B4CE7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CBB3F3-0528-46A7-BD94-9FA332632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638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8052C-F017-4FAC-859B-FDBF5F40E39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119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8052C-F017-4FAC-859B-FDBF5F40E39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365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8052C-F017-4FAC-859B-FDBF5F40E39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387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8052C-F017-4FAC-859B-FDBF5F40E39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088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8052C-F017-4FAC-859B-FDBF5F40E39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90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452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56C76-1A14-473F-A65D-219403796EAC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567816-67BD-4535-A031-A5AD1C7A8B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32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5C904-67EF-4445-AF68-4FBAD00A90E0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6F659-6124-4112-AAC1-EA49C0FBBE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490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7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"/>
            <a:ext cx="12192000" cy="41748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zh-CN" altLang="en-US" dirty="0"/>
              <a:t>点击添加图片</a:t>
            </a:r>
          </a:p>
        </p:txBody>
      </p:sp>
    </p:spTree>
    <p:extLst>
      <p:ext uri="{BB962C8B-B14F-4D97-AF65-F5344CB8AC3E}">
        <p14:creationId xmlns:p14="http://schemas.microsoft.com/office/powerpoint/2010/main" val="135357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7"/>
          <p:cNvSpPr>
            <a:spLocks noGrp="1"/>
          </p:cNvSpPr>
          <p:nvPr>
            <p:ph type="pic" sz="quarter" idx="10" hasCustomPrompt="1"/>
          </p:nvPr>
        </p:nvSpPr>
        <p:spPr>
          <a:xfrm>
            <a:off x="4176712" y="1174746"/>
            <a:ext cx="3838576" cy="383857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zh-CN" altLang="en-US" dirty="0"/>
              <a:t>点击添加图片</a:t>
            </a:r>
          </a:p>
        </p:txBody>
      </p:sp>
    </p:spTree>
    <p:extLst>
      <p:ext uri="{BB962C8B-B14F-4D97-AF65-F5344CB8AC3E}">
        <p14:creationId xmlns:p14="http://schemas.microsoft.com/office/powerpoint/2010/main" val="347467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0B2E6-F9DD-477C-ADC1-EE3571BDAF6C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1B3C5-D0CB-4774-8EE9-BFF1D07CB5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1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 rot="16200000">
            <a:off x="2673184" y="2349000"/>
            <a:ext cx="6858000" cy="21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>
            <a:spLocks/>
          </p:cNvSpPr>
          <p:nvPr/>
        </p:nvSpPr>
        <p:spPr bwMode="auto">
          <a:xfrm>
            <a:off x="5014555" y="5774955"/>
            <a:ext cx="2160000" cy="1090150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solidFill>
            <a:srgbClr val="004DA1"/>
          </a:solidFill>
          <a:ln w="6350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 rot="10800000">
            <a:off x="5020250" y="-4002"/>
            <a:ext cx="2160000" cy="1090150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solidFill>
            <a:srgbClr val="004DA1"/>
          </a:solidFill>
          <a:ln w="6350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183" y="2840917"/>
            <a:ext cx="2152372" cy="37026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075" y="1477655"/>
            <a:ext cx="1469160" cy="319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02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15710" y="2337565"/>
            <a:ext cx="581237" cy="2425459"/>
            <a:chOff x="2389157" y="1112520"/>
            <a:chExt cx="935123" cy="3902202"/>
          </a:xfrm>
        </p:grpSpPr>
        <p:sp>
          <p:nvSpPr>
            <p:cNvPr id="22" name="矩形 21"/>
            <p:cNvSpPr/>
            <p:nvPr/>
          </p:nvSpPr>
          <p:spPr>
            <a:xfrm rot="16200000">
              <a:off x="1146214" y="2832545"/>
              <a:ext cx="3428878" cy="92725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2389157" y="1112520"/>
              <a:ext cx="934521" cy="469215"/>
            </a:xfrm>
            <a:custGeom>
              <a:avLst/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noFill/>
            <a:ln w="9525">
              <a:solidFill>
                <a:srgbClr val="004DA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6200000">
              <a:off x="2076607" y="3858400"/>
              <a:ext cx="1574859" cy="737786"/>
            </a:xfrm>
            <a:prstGeom prst="rect">
              <a:avLst/>
            </a:prstGeom>
            <a:solidFill>
              <a:srgbClr val="004DA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613050" y="2337565"/>
            <a:ext cx="581237" cy="2425459"/>
            <a:chOff x="2389157" y="1112520"/>
            <a:chExt cx="935123" cy="3902203"/>
          </a:xfrm>
        </p:grpSpPr>
        <p:sp>
          <p:nvSpPr>
            <p:cNvPr id="31" name="矩形 30"/>
            <p:cNvSpPr/>
            <p:nvPr/>
          </p:nvSpPr>
          <p:spPr>
            <a:xfrm rot="16200000">
              <a:off x="1146214" y="2832545"/>
              <a:ext cx="3428878" cy="92725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>
              <a:spLocks/>
            </p:cNvSpPr>
            <p:nvPr/>
          </p:nvSpPr>
          <p:spPr bwMode="auto">
            <a:xfrm>
              <a:off x="2389157" y="1112520"/>
              <a:ext cx="934521" cy="469215"/>
            </a:xfrm>
            <a:custGeom>
              <a:avLst/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noFill/>
            <a:ln w="9525">
              <a:solidFill>
                <a:srgbClr val="004DA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16200000">
              <a:off x="1980734" y="3762527"/>
              <a:ext cx="1766607" cy="737786"/>
            </a:xfrm>
            <a:prstGeom prst="rect">
              <a:avLst/>
            </a:prstGeom>
            <a:solidFill>
              <a:srgbClr val="004DA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017993" y="2337565"/>
            <a:ext cx="581237" cy="2425459"/>
            <a:chOff x="2389157" y="1112520"/>
            <a:chExt cx="935123" cy="3902203"/>
          </a:xfrm>
        </p:grpSpPr>
        <p:sp>
          <p:nvSpPr>
            <p:cNvPr id="36" name="矩形 35"/>
            <p:cNvSpPr/>
            <p:nvPr/>
          </p:nvSpPr>
          <p:spPr>
            <a:xfrm rot="16200000">
              <a:off x="1146214" y="2832545"/>
              <a:ext cx="3428878" cy="92725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>
              <a:spLocks/>
            </p:cNvSpPr>
            <p:nvPr/>
          </p:nvSpPr>
          <p:spPr bwMode="auto">
            <a:xfrm>
              <a:off x="2389157" y="1112520"/>
              <a:ext cx="934521" cy="469215"/>
            </a:xfrm>
            <a:custGeom>
              <a:avLst/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noFill/>
            <a:ln w="9525">
              <a:solidFill>
                <a:srgbClr val="004DA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16200000">
              <a:off x="1603543" y="3385336"/>
              <a:ext cx="2520988" cy="737786"/>
            </a:xfrm>
            <a:prstGeom prst="rect">
              <a:avLst/>
            </a:prstGeom>
            <a:solidFill>
              <a:srgbClr val="004DA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426574" y="2337565"/>
            <a:ext cx="581237" cy="2425460"/>
            <a:chOff x="2389157" y="1112520"/>
            <a:chExt cx="935123" cy="3902205"/>
          </a:xfrm>
        </p:grpSpPr>
        <p:sp>
          <p:nvSpPr>
            <p:cNvPr id="41" name="矩形 40"/>
            <p:cNvSpPr/>
            <p:nvPr/>
          </p:nvSpPr>
          <p:spPr>
            <a:xfrm rot="16200000">
              <a:off x="1146214" y="2832545"/>
              <a:ext cx="3428878" cy="92725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>
              <a:spLocks/>
            </p:cNvSpPr>
            <p:nvPr/>
          </p:nvSpPr>
          <p:spPr bwMode="auto">
            <a:xfrm>
              <a:off x="2389157" y="1112520"/>
              <a:ext cx="934521" cy="469215"/>
            </a:xfrm>
            <a:custGeom>
              <a:avLst/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noFill/>
            <a:ln w="9525">
              <a:solidFill>
                <a:srgbClr val="004DA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16200000">
              <a:off x="1759753" y="3541548"/>
              <a:ext cx="2208568" cy="737786"/>
            </a:xfrm>
            <a:prstGeom prst="rect">
              <a:avLst/>
            </a:prstGeom>
            <a:solidFill>
              <a:srgbClr val="004DA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246546" y="5008850"/>
            <a:ext cx="73159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40%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ea typeface="+mj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559093" y="5024001"/>
            <a:ext cx="73159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50%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ea typeface="+mj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003013" y="5012744"/>
            <a:ext cx="73159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70%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ea typeface="+mj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402621" y="5017593"/>
            <a:ext cx="73159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60%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ea typeface="+mj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914912" y="0"/>
            <a:ext cx="2277088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 rot="5400000">
            <a:off x="8837743" y="2420977"/>
            <a:ext cx="2154338" cy="2154333"/>
            <a:chOff x="5022178" y="388852"/>
            <a:chExt cx="2154338" cy="2154333"/>
          </a:xfrm>
        </p:grpSpPr>
        <p:sp>
          <p:nvSpPr>
            <p:cNvPr id="55" name="任意多边形 54"/>
            <p:cNvSpPr>
              <a:spLocks noChangeAspect="1"/>
            </p:cNvSpPr>
            <p:nvPr/>
          </p:nvSpPr>
          <p:spPr>
            <a:xfrm rot="16200000">
              <a:off x="5564435" y="-73246"/>
              <a:ext cx="1063131" cy="2119948"/>
            </a:xfrm>
            <a:custGeom>
              <a:avLst/>
              <a:gdLst>
                <a:gd name="connsiteX0" fmla="*/ 924855 w 924855"/>
                <a:gd name="connsiteY0" fmla="*/ 922110 h 1844218"/>
                <a:gd name="connsiteX1" fmla="*/ 769393 w 924855"/>
                <a:gd name="connsiteY1" fmla="*/ 1117524 h 1844218"/>
                <a:gd name="connsiteX2" fmla="*/ 473709 w 924855"/>
                <a:gd name="connsiteY2" fmla="*/ 1364845 h 1844218"/>
                <a:gd name="connsiteX3" fmla="*/ 357874 w 924855"/>
                <a:gd name="connsiteY3" fmla="*/ 1563312 h 1844218"/>
                <a:gd name="connsiteX4" fmla="*/ 4274 w 924855"/>
                <a:gd name="connsiteY4" fmla="*/ 1844218 h 1844218"/>
                <a:gd name="connsiteX5" fmla="*/ 0 w 924855"/>
                <a:gd name="connsiteY5" fmla="*/ 1844218 h 1844218"/>
                <a:gd name="connsiteX6" fmla="*/ 0 w 924855"/>
                <a:gd name="connsiteY6" fmla="*/ 0 h 1844218"/>
                <a:gd name="connsiteX7" fmla="*/ 4274 w 924855"/>
                <a:gd name="connsiteY7" fmla="*/ 0 h 1844218"/>
                <a:gd name="connsiteX8" fmla="*/ 357874 w 924855"/>
                <a:gd name="connsiteY8" fmla="*/ 283961 h 1844218"/>
                <a:gd name="connsiteX9" fmla="*/ 473709 w 924855"/>
                <a:gd name="connsiteY9" fmla="*/ 479375 h 1844218"/>
                <a:gd name="connsiteX10" fmla="*/ 769393 w 924855"/>
                <a:gd name="connsiteY10" fmla="*/ 726696 h 1844218"/>
                <a:gd name="connsiteX11" fmla="*/ 924855 w 924855"/>
                <a:gd name="connsiteY11" fmla="*/ 922110 h 184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4855" h="1844218">
                  <a:moveTo>
                    <a:pt x="924855" y="922110"/>
                  </a:moveTo>
                  <a:cubicBezTo>
                    <a:pt x="851696" y="940429"/>
                    <a:pt x="894374" y="919056"/>
                    <a:pt x="769393" y="1117524"/>
                  </a:cubicBezTo>
                  <a:cubicBezTo>
                    <a:pt x="641365" y="1315993"/>
                    <a:pt x="473709" y="1364845"/>
                    <a:pt x="473709" y="1364845"/>
                  </a:cubicBezTo>
                  <a:cubicBezTo>
                    <a:pt x="473709" y="1364845"/>
                    <a:pt x="470662" y="1483925"/>
                    <a:pt x="357874" y="1563312"/>
                  </a:cubicBezTo>
                  <a:cubicBezTo>
                    <a:pt x="245088" y="1639646"/>
                    <a:pt x="74384" y="1697660"/>
                    <a:pt x="4274" y="1844218"/>
                  </a:cubicBezTo>
                  <a:lnTo>
                    <a:pt x="0" y="1844218"/>
                  </a:lnTo>
                  <a:lnTo>
                    <a:pt x="0" y="0"/>
                  </a:lnTo>
                  <a:lnTo>
                    <a:pt x="4274" y="0"/>
                  </a:lnTo>
                  <a:cubicBezTo>
                    <a:pt x="74385" y="146561"/>
                    <a:pt x="245088" y="204575"/>
                    <a:pt x="357874" y="283961"/>
                  </a:cubicBezTo>
                  <a:cubicBezTo>
                    <a:pt x="470662" y="360296"/>
                    <a:pt x="473709" y="479375"/>
                    <a:pt x="473709" y="479375"/>
                  </a:cubicBezTo>
                  <a:cubicBezTo>
                    <a:pt x="473709" y="479375"/>
                    <a:pt x="641365" y="528228"/>
                    <a:pt x="769393" y="726696"/>
                  </a:cubicBezTo>
                  <a:cubicBezTo>
                    <a:pt x="894374" y="925163"/>
                    <a:pt x="851696" y="903790"/>
                    <a:pt x="924855" y="922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6" name="组合 55"/>
            <p:cNvGrpSpPr/>
            <p:nvPr/>
          </p:nvGrpSpPr>
          <p:grpSpPr>
            <a:xfrm rot="16200000">
              <a:off x="5022180" y="388850"/>
              <a:ext cx="2154333" cy="2154338"/>
              <a:chOff x="4022919" y="1953286"/>
              <a:chExt cx="1620000" cy="1620000"/>
            </a:xfrm>
            <a:solidFill>
              <a:srgbClr val="38518C"/>
            </a:solidFill>
          </p:grpSpPr>
          <p:sp>
            <p:nvSpPr>
              <p:cNvPr id="57" name="任意多边形 56"/>
              <p:cNvSpPr>
                <a:spLocks/>
              </p:cNvSpPr>
              <p:nvPr/>
            </p:nvSpPr>
            <p:spPr bwMode="auto">
              <a:xfrm rot="5400000">
                <a:off x="4022919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 57"/>
              <p:cNvSpPr>
                <a:spLocks/>
              </p:cNvSpPr>
              <p:nvPr/>
            </p:nvSpPr>
            <p:spPr bwMode="auto">
              <a:xfrm rot="5400000">
                <a:off x="4183108" y="2120597"/>
                <a:ext cx="1292840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 w="12700">
                <a:solidFill>
                  <a:srgbClr val="004DA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4" name="任意多边形 63"/>
          <p:cNvSpPr>
            <a:spLocks/>
          </p:cNvSpPr>
          <p:nvPr/>
        </p:nvSpPr>
        <p:spPr bwMode="auto">
          <a:xfrm rot="5400000">
            <a:off x="-206544" y="600722"/>
            <a:ext cx="829648" cy="416559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noFill/>
          <a:ln w="6350">
            <a:solidFill>
              <a:srgbClr val="004DA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502702" y="577871"/>
            <a:ext cx="1793934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004DA1"/>
                </a:solidFill>
                <a:latin typeface="+mj-ea"/>
                <a:ea typeface="+mj-ea"/>
              </a:rPr>
              <a:t>项目标题</a:t>
            </a:r>
            <a:endParaRPr lang="zh-CN" altLang="en-US" sz="2800" spc="300" dirty="0">
              <a:solidFill>
                <a:srgbClr val="004DA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215710" y="5608694"/>
            <a:ext cx="4795177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507760" y="2337565"/>
            <a:ext cx="830997" cy="3975137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4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</a:t>
            </a: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。山下兰芽短浸溪，</a:t>
            </a:r>
            <a:endParaRPr lang="en-US" altLang="zh-CN" sz="14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7618819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1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900"/>
                            </p:stCondLst>
                            <p:childTnLst>
                              <p:par>
                                <p:cTn id="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9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24000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650"/>
                            </p:stCondLst>
                            <p:childTnLst>
                              <p:par>
                                <p:cTn id="6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9" grpId="0"/>
      <p:bldP spid="51" grpId="0"/>
      <p:bldP spid="52" grpId="0"/>
      <p:bldP spid="65" grpId="0"/>
      <p:bldP spid="66" grpId="0"/>
      <p:bldP spid="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>
            <a:off x="0" y="0"/>
            <a:ext cx="12192000" cy="1838252"/>
          </a:xfrm>
          <a:custGeom>
            <a:avLst/>
            <a:gdLst>
              <a:gd name="connsiteX0" fmla="*/ 0 w 12192000"/>
              <a:gd name="connsiteY0" fmla="*/ 0 h 2046532"/>
              <a:gd name="connsiteX1" fmla="*/ 12192000 w 12192000"/>
              <a:gd name="connsiteY1" fmla="*/ 0 h 2046532"/>
              <a:gd name="connsiteX2" fmla="*/ 12192000 w 12192000"/>
              <a:gd name="connsiteY2" fmla="*/ 1602899 h 2046532"/>
              <a:gd name="connsiteX3" fmla="*/ 12192000 w 12192000"/>
              <a:gd name="connsiteY3" fmla="*/ 1605280 h 2046532"/>
              <a:gd name="connsiteX4" fmla="*/ 12171480 w 12192000"/>
              <a:gd name="connsiteY4" fmla="*/ 1605280 h 2046532"/>
              <a:gd name="connsiteX5" fmla="*/ 12148859 w 12192000"/>
              <a:gd name="connsiteY5" fmla="*/ 1607905 h 2046532"/>
              <a:gd name="connsiteX6" fmla="*/ 6362795 w 12192000"/>
              <a:gd name="connsiteY6" fmla="*/ 2046525 h 2046532"/>
              <a:gd name="connsiteX7" fmla="*/ 1621964 w 12192000"/>
              <a:gd name="connsiteY7" fmla="*/ 1756902 h 2046532"/>
              <a:gd name="connsiteX8" fmla="*/ 148139 w 12192000"/>
              <a:gd name="connsiteY8" fmla="*/ 1605280 h 2046532"/>
              <a:gd name="connsiteX9" fmla="*/ 0 w 12192000"/>
              <a:gd name="connsiteY9" fmla="*/ 1605280 h 2046532"/>
              <a:gd name="connsiteX10" fmla="*/ 0 w 12192000"/>
              <a:gd name="connsiteY10" fmla="*/ 1590040 h 204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046532">
                <a:moveTo>
                  <a:pt x="0" y="0"/>
                </a:moveTo>
                <a:lnTo>
                  <a:pt x="12192000" y="0"/>
                </a:lnTo>
                <a:lnTo>
                  <a:pt x="12192000" y="1602899"/>
                </a:lnTo>
                <a:lnTo>
                  <a:pt x="12192000" y="1605280"/>
                </a:lnTo>
                <a:lnTo>
                  <a:pt x="12171480" y="1605280"/>
                </a:lnTo>
                <a:lnTo>
                  <a:pt x="12148859" y="1607905"/>
                </a:lnTo>
                <a:cubicBezTo>
                  <a:pt x="11724245" y="1656871"/>
                  <a:pt x="8267795" y="2048535"/>
                  <a:pt x="6362795" y="2046525"/>
                </a:cubicBezTo>
                <a:cubicBezTo>
                  <a:pt x="4838795" y="2044918"/>
                  <a:pt x="3239759" y="1916732"/>
                  <a:pt x="1621964" y="1756902"/>
                </a:cubicBezTo>
                <a:lnTo>
                  <a:pt x="148139" y="1605280"/>
                </a:lnTo>
                <a:lnTo>
                  <a:pt x="0" y="1605280"/>
                </a:lnTo>
                <a:lnTo>
                  <a:pt x="0" y="15900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8986171" y="1670631"/>
            <a:ext cx="1620000" cy="3937531"/>
            <a:chOff x="9075243" y="1953286"/>
            <a:chExt cx="1620000" cy="3937531"/>
          </a:xfrm>
        </p:grpSpPr>
        <p:sp>
          <p:nvSpPr>
            <p:cNvPr id="67" name="任意多边形 66"/>
            <p:cNvSpPr>
              <a:spLocks noChangeAspect="1"/>
            </p:cNvSpPr>
            <p:nvPr/>
          </p:nvSpPr>
          <p:spPr>
            <a:xfrm rot="5400000">
              <a:off x="8316714" y="3512289"/>
              <a:ext cx="3137057" cy="1620000"/>
            </a:xfrm>
            <a:custGeom>
              <a:avLst/>
              <a:gdLst>
                <a:gd name="connsiteX0" fmla="*/ 0 w 3137057"/>
                <a:gd name="connsiteY0" fmla="*/ 1799 h 1620000"/>
                <a:gd name="connsiteX1" fmla="*/ 0 w 3137057"/>
                <a:gd name="connsiteY1" fmla="*/ 0 h 1620000"/>
                <a:gd name="connsiteX2" fmla="*/ 1339 w 3137057"/>
                <a:gd name="connsiteY2" fmla="*/ 0 h 1620000"/>
                <a:gd name="connsiteX3" fmla="*/ 0 w 3137057"/>
                <a:gd name="connsiteY3" fmla="*/ 1620000 h 1620000"/>
                <a:gd name="connsiteX4" fmla="*/ 0 w 3137057"/>
                <a:gd name="connsiteY4" fmla="*/ 1618201 h 1620000"/>
                <a:gd name="connsiteX5" fmla="*/ 1339 w 3137057"/>
                <a:gd name="connsiteY5" fmla="*/ 1620000 h 1620000"/>
                <a:gd name="connsiteX6" fmla="*/ 311951 w 3137057"/>
                <a:gd name="connsiteY6" fmla="*/ 1373245 h 1620000"/>
                <a:gd name="connsiteX7" fmla="*/ 413703 w 3137057"/>
                <a:gd name="connsiteY7" fmla="*/ 1198907 h 1620000"/>
                <a:gd name="connsiteX8" fmla="*/ 673439 w 3137057"/>
                <a:gd name="connsiteY8" fmla="*/ 981655 h 1620000"/>
                <a:gd name="connsiteX9" fmla="*/ 810001 w 3137057"/>
                <a:gd name="connsiteY9" fmla="*/ 810000 h 1620000"/>
                <a:gd name="connsiteX10" fmla="*/ 673439 w 3137057"/>
                <a:gd name="connsiteY10" fmla="*/ 638344 h 1620000"/>
                <a:gd name="connsiteX11" fmla="*/ 413703 w 3137057"/>
                <a:gd name="connsiteY11" fmla="*/ 421092 h 1620000"/>
                <a:gd name="connsiteX12" fmla="*/ 311951 w 3137057"/>
                <a:gd name="connsiteY12" fmla="*/ 249437 h 1620000"/>
                <a:gd name="connsiteX13" fmla="*/ 61922 w 3137057"/>
                <a:gd name="connsiteY13" fmla="*/ 83481 h 1620000"/>
                <a:gd name="connsiteX14" fmla="*/ 1340 w 3137057"/>
                <a:gd name="connsiteY14" fmla="*/ 0 h 1620000"/>
                <a:gd name="connsiteX15" fmla="*/ 2328397 w 3137057"/>
                <a:gd name="connsiteY15" fmla="*/ 0 h 1620000"/>
                <a:gd name="connsiteX16" fmla="*/ 2639008 w 3137057"/>
                <a:gd name="connsiteY16" fmla="*/ 249437 h 1620000"/>
                <a:gd name="connsiteX17" fmla="*/ 2740760 w 3137057"/>
                <a:gd name="connsiteY17" fmla="*/ 421092 h 1620000"/>
                <a:gd name="connsiteX18" fmla="*/ 3000496 w 3137057"/>
                <a:gd name="connsiteY18" fmla="*/ 638345 h 1620000"/>
                <a:gd name="connsiteX19" fmla="*/ 3137057 w 3137057"/>
                <a:gd name="connsiteY19" fmla="*/ 810000 h 1620000"/>
                <a:gd name="connsiteX20" fmla="*/ 3000496 w 3137057"/>
                <a:gd name="connsiteY20" fmla="*/ 981656 h 1620000"/>
                <a:gd name="connsiteX21" fmla="*/ 2740760 w 3137057"/>
                <a:gd name="connsiteY21" fmla="*/ 1198908 h 1620000"/>
                <a:gd name="connsiteX22" fmla="*/ 2639008 w 3137057"/>
                <a:gd name="connsiteY22" fmla="*/ 1373246 h 1620000"/>
                <a:gd name="connsiteX23" fmla="*/ 2328397 w 3137057"/>
                <a:gd name="connsiteY23" fmla="*/ 1620000 h 16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37057" h="1620000">
                  <a:moveTo>
                    <a:pt x="0" y="1799"/>
                  </a:moveTo>
                  <a:lnTo>
                    <a:pt x="0" y="0"/>
                  </a:lnTo>
                  <a:lnTo>
                    <a:pt x="1339" y="0"/>
                  </a:lnTo>
                  <a:close/>
                  <a:moveTo>
                    <a:pt x="0" y="1620000"/>
                  </a:moveTo>
                  <a:lnTo>
                    <a:pt x="0" y="1618201"/>
                  </a:lnTo>
                  <a:lnTo>
                    <a:pt x="1339" y="1620000"/>
                  </a:lnTo>
                  <a:cubicBezTo>
                    <a:pt x="62926" y="1491258"/>
                    <a:pt x="212877" y="1440298"/>
                    <a:pt x="311951" y="1373245"/>
                  </a:cubicBezTo>
                  <a:cubicBezTo>
                    <a:pt x="411025" y="1303510"/>
                    <a:pt x="413703" y="1198907"/>
                    <a:pt x="413703" y="1198907"/>
                  </a:cubicBezTo>
                  <a:cubicBezTo>
                    <a:pt x="413703" y="1198907"/>
                    <a:pt x="560976" y="1155993"/>
                    <a:pt x="673439" y="981655"/>
                  </a:cubicBezTo>
                  <a:cubicBezTo>
                    <a:pt x="783224" y="807318"/>
                    <a:pt x="745736" y="826092"/>
                    <a:pt x="810001" y="810000"/>
                  </a:cubicBezTo>
                  <a:cubicBezTo>
                    <a:pt x="745736" y="793907"/>
                    <a:pt x="783224" y="812682"/>
                    <a:pt x="673439" y="638344"/>
                  </a:cubicBezTo>
                  <a:cubicBezTo>
                    <a:pt x="560976" y="464006"/>
                    <a:pt x="413703" y="421092"/>
                    <a:pt x="413703" y="421092"/>
                  </a:cubicBezTo>
                  <a:cubicBezTo>
                    <a:pt x="413703" y="421092"/>
                    <a:pt x="411025" y="316490"/>
                    <a:pt x="311951" y="249437"/>
                  </a:cubicBezTo>
                  <a:cubicBezTo>
                    <a:pt x="237645" y="197136"/>
                    <a:pt x="134722" y="155395"/>
                    <a:pt x="61922" y="83481"/>
                  </a:cubicBezTo>
                  <a:lnTo>
                    <a:pt x="1340" y="0"/>
                  </a:lnTo>
                  <a:lnTo>
                    <a:pt x="2328397" y="0"/>
                  </a:lnTo>
                  <a:cubicBezTo>
                    <a:pt x="2389984" y="128742"/>
                    <a:pt x="2539933" y="179703"/>
                    <a:pt x="2639008" y="249437"/>
                  </a:cubicBezTo>
                  <a:cubicBezTo>
                    <a:pt x="2738083" y="316491"/>
                    <a:pt x="2740760" y="421092"/>
                    <a:pt x="2740760" y="421092"/>
                  </a:cubicBezTo>
                  <a:cubicBezTo>
                    <a:pt x="2740760" y="421092"/>
                    <a:pt x="2888033" y="464007"/>
                    <a:pt x="3000496" y="638345"/>
                  </a:cubicBezTo>
                  <a:cubicBezTo>
                    <a:pt x="3110281" y="812682"/>
                    <a:pt x="3072793" y="793908"/>
                    <a:pt x="3137057" y="810000"/>
                  </a:cubicBezTo>
                  <a:cubicBezTo>
                    <a:pt x="3072793" y="826092"/>
                    <a:pt x="3110281" y="807318"/>
                    <a:pt x="3000496" y="981656"/>
                  </a:cubicBezTo>
                  <a:cubicBezTo>
                    <a:pt x="2888033" y="1155995"/>
                    <a:pt x="2740760" y="1198908"/>
                    <a:pt x="2740760" y="1198908"/>
                  </a:cubicBezTo>
                  <a:cubicBezTo>
                    <a:pt x="2740760" y="1198908"/>
                    <a:pt x="2738083" y="1303511"/>
                    <a:pt x="2639008" y="1373246"/>
                  </a:cubicBezTo>
                  <a:cubicBezTo>
                    <a:pt x="2539933" y="1440299"/>
                    <a:pt x="2389984" y="1491260"/>
                    <a:pt x="2328397" y="1620000"/>
                  </a:cubicBezTo>
                  <a:close/>
                </a:path>
              </a:pathLst>
            </a:custGeom>
            <a:solidFill>
              <a:srgbClr val="004DA1">
                <a:alpha val="10000"/>
              </a:srgbClr>
            </a:solidFill>
            <a:ln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9075243" y="1953286"/>
              <a:ext cx="1620000" cy="1620000"/>
              <a:chOff x="9075243" y="1953286"/>
              <a:chExt cx="1620000" cy="1620000"/>
            </a:xfrm>
          </p:grpSpPr>
          <p:sp>
            <p:nvSpPr>
              <p:cNvPr id="69" name="任意多边形 68"/>
              <p:cNvSpPr>
                <a:spLocks/>
              </p:cNvSpPr>
              <p:nvPr/>
            </p:nvSpPr>
            <p:spPr bwMode="auto">
              <a:xfrm rot="5400000">
                <a:off x="9075243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" name="任意多边形 69"/>
              <p:cNvSpPr>
                <a:spLocks/>
              </p:cNvSpPr>
              <p:nvPr/>
            </p:nvSpPr>
            <p:spPr bwMode="auto">
              <a:xfrm rot="5400000">
                <a:off x="9235431" y="2120598"/>
                <a:ext cx="1292841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004DA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6617792" y="1825522"/>
            <a:ext cx="1620000" cy="3937531"/>
            <a:chOff x="9075243" y="1953286"/>
            <a:chExt cx="1620000" cy="3937531"/>
          </a:xfrm>
        </p:grpSpPr>
        <p:sp>
          <p:nvSpPr>
            <p:cNvPr id="62" name="任意多边形 61"/>
            <p:cNvSpPr>
              <a:spLocks noChangeAspect="1"/>
            </p:cNvSpPr>
            <p:nvPr/>
          </p:nvSpPr>
          <p:spPr>
            <a:xfrm rot="5400000">
              <a:off x="8316714" y="3512289"/>
              <a:ext cx="3137057" cy="1620000"/>
            </a:xfrm>
            <a:custGeom>
              <a:avLst/>
              <a:gdLst>
                <a:gd name="connsiteX0" fmla="*/ 0 w 3137057"/>
                <a:gd name="connsiteY0" fmla="*/ 1799 h 1620000"/>
                <a:gd name="connsiteX1" fmla="*/ 0 w 3137057"/>
                <a:gd name="connsiteY1" fmla="*/ 0 h 1620000"/>
                <a:gd name="connsiteX2" fmla="*/ 1339 w 3137057"/>
                <a:gd name="connsiteY2" fmla="*/ 0 h 1620000"/>
                <a:gd name="connsiteX3" fmla="*/ 0 w 3137057"/>
                <a:gd name="connsiteY3" fmla="*/ 1620000 h 1620000"/>
                <a:gd name="connsiteX4" fmla="*/ 0 w 3137057"/>
                <a:gd name="connsiteY4" fmla="*/ 1618201 h 1620000"/>
                <a:gd name="connsiteX5" fmla="*/ 1339 w 3137057"/>
                <a:gd name="connsiteY5" fmla="*/ 1620000 h 1620000"/>
                <a:gd name="connsiteX6" fmla="*/ 311951 w 3137057"/>
                <a:gd name="connsiteY6" fmla="*/ 1373245 h 1620000"/>
                <a:gd name="connsiteX7" fmla="*/ 413703 w 3137057"/>
                <a:gd name="connsiteY7" fmla="*/ 1198907 h 1620000"/>
                <a:gd name="connsiteX8" fmla="*/ 673439 w 3137057"/>
                <a:gd name="connsiteY8" fmla="*/ 981655 h 1620000"/>
                <a:gd name="connsiteX9" fmla="*/ 810001 w 3137057"/>
                <a:gd name="connsiteY9" fmla="*/ 810000 h 1620000"/>
                <a:gd name="connsiteX10" fmla="*/ 673439 w 3137057"/>
                <a:gd name="connsiteY10" fmla="*/ 638344 h 1620000"/>
                <a:gd name="connsiteX11" fmla="*/ 413703 w 3137057"/>
                <a:gd name="connsiteY11" fmla="*/ 421092 h 1620000"/>
                <a:gd name="connsiteX12" fmla="*/ 311951 w 3137057"/>
                <a:gd name="connsiteY12" fmla="*/ 249437 h 1620000"/>
                <a:gd name="connsiteX13" fmla="*/ 61922 w 3137057"/>
                <a:gd name="connsiteY13" fmla="*/ 83481 h 1620000"/>
                <a:gd name="connsiteX14" fmla="*/ 1340 w 3137057"/>
                <a:gd name="connsiteY14" fmla="*/ 0 h 1620000"/>
                <a:gd name="connsiteX15" fmla="*/ 2328397 w 3137057"/>
                <a:gd name="connsiteY15" fmla="*/ 0 h 1620000"/>
                <a:gd name="connsiteX16" fmla="*/ 2639008 w 3137057"/>
                <a:gd name="connsiteY16" fmla="*/ 249437 h 1620000"/>
                <a:gd name="connsiteX17" fmla="*/ 2740760 w 3137057"/>
                <a:gd name="connsiteY17" fmla="*/ 421092 h 1620000"/>
                <a:gd name="connsiteX18" fmla="*/ 3000496 w 3137057"/>
                <a:gd name="connsiteY18" fmla="*/ 638345 h 1620000"/>
                <a:gd name="connsiteX19" fmla="*/ 3137057 w 3137057"/>
                <a:gd name="connsiteY19" fmla="*/ 810000 h 1620000"/>
                <a:gd name="connsiteX20" fmla="*/ 3000496 w 3137057"/>
                <a:gd name="connsiteY20" fmla="*/ 981656 h 1620000"/>
                <a:gd name="connsiteX21" fmla="*/ 2740760 w 3137057"/>
                <a:gd name="connsiteY21" fmla="*/ 1198908 h 1620000"/>
                <a:gd name="connsiteX22" fmla="*/ 2639008 w 3137057"/>
                <a:gd name="connsiteY22" fmla="*/ 1373246 h 1620000"/>
                <a:gd name="connsiteX23" fmla="*/ 2328397 w 3137057"/>
                <a:gd name="connsiteY23" fmla="*/ 1620000 h 16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37057" h="1620000">
                  <a:moveTo>
                    <a:pt x="0" y="1799"/>
                  </a:moveTo>
                  <a:lnTo>
                    <a:pt x="0" y="0"/>
                  </a:lnTo>
                  <a:lnTo>
                    <a:pt x="1339" y="0"/>
                  </a:lnTo>
                  <a:close/>
                  <a:moveTo>
                    <a:pt x="0" y="1620000"/>
                  </a:moveTo>
                  <a:lnTo>
                    <a:pt x="0" y="1618201"/>
                  </a:lnTo>
                  <a:lnTo>
                    <a:pt x="1339" y="1620000"/>
                  </a:lnTo>
                  <a:cubicBezTo>
                    <a:pt x="62926" y="1491258"/>
                    <a:pt x="212877" y="1440298"/>
                    <a:pt x="311951" y="1373245"/>
                  </a:cubicBezTo>
                  <a:cubicBezTo>
                    <a:pt x="411025" y="1303510"/>
                    <a:pt x="413703" y="1198907"/>
                    <a:pt x="413703" y="1198907"/>
                  </a:cubicBezTo>
                  <a:cubicBezTo>
                    <a:pt x="413703" y="1198907"/>
                    <a:pt x="560976" y="1155993"/>
                    <a:pt x="673439" y="981655"/>
                  </a:cubicBezTo>
                  <a:cubicBezTo>
                    <a:pt x="783224" y="807318"/>
                    <a:pt x="745736" y="826092"/>
                    <a:pt x="810001" y="810000"/>
                  </a:cubicBezTo>
                  <a:cubicBezTo>
                    <a:pt x="745736" y="793907"/>
                    <a:pt x="783224" y="812682"/>
                    <a:pt x="673439" y="638344"/>
                  </a:cubicBezTo>
                  <a:cubicBezTo>
                    <a:pt x="560976" y="464006"/>
                    <a:pt x="413703" y="421092"/>
                    <a:pt x="413703" y="421092"/>
                  </a:cubicBezTo>
                  <a:cubicBezTo>
                    <a:pt x="413703" y="421092"/>
                    <a:pt x="411025" y="316490"/>
                    <a:pt x="311951" y="249437"/>
                  </a:cubicBezTo>
                  <a:cubicBezTo>
                    <a:pt x="237645" y="197136"/>
                    <a:pt x="134722" y="155395"/>
                    <a:pt x="61922" y="83481"/>
                  </a:cubicBezTo>
                  <a:lnTo>
                    <a:pt x="1340" y="0"/>
                  </a:lnTo>
                  <a:lnTo>
                    <a:pt x="2328397" y="0"/>
                  </a:lnTo>
                  <a:cubicBezTo>
                    <a:pt x="2389984" y="128742"/>
                    <a:pt x="2539933" y="179703"/>
                    <a:pt x="2639008" y="249437"/>
                  </a:cubicBezTo>
                  <a:cubicBezTo>
                    <a:pt x="2738083" y="316491"/>
                    <a:pt x="2740760" y="421092"/>
                    <a:pt x="2740760" y="421092"/>
                  </a:cubicBezTo>
                  <a:cubicBezTo>
                    <a:pt x="2740760" y="421092"/>
                    <a:pt x="2888033" y="464007"/>
                    <a:pt x="3000496" y="638345"/>
                  </a:cubicBezTo>
                  <a:cubicBezTo>
                    <a:pt x="3110281" y="812682"/>
                    <a:pt x="3072793" y="793908"/>
                    <a:pt x="3137057" y="810000"/>
                  </a:cubicBezTo>
                  <a:cubicBezTo>
                    <a:pt x="3072793" y="826092"/>
                    <a:pt x="3110281" y="807318"/>
                    <a:pt x="3000496" y="981656"/>
                  </a:cubicBezTo>
                  <a:cubicBezTo>
                    <a:pt x="2888033" y="1155995"/>
                    <a:pt x="2740760" y="1198908"/>
                    <a:pt x="2740760" y="1198908"/>
                  </a:cubicBezTo>
                  <a:cubicBezTo>
                    <a:pt x="2740760" y="1198908"/>
                    <a:pt x="2738083" y="1303511"/>
                    <a:pt x="2639008" y="1373246"/>
                  </a:cubicBezTo>
                  <a:cubicBezTo>
                    <a:pt x="2539933" y="1440299"/>
                    <a:pt x="2389984" y="1491260"/>
                    <a:pt x="2328397" y="1620000"/>
                  </a:cubicBezTo>
                  <a:close/>
                </a:path>
              </a:pathLst>
            </a:custGeom>
            <a:solidFill>
              <a:srgbClr val="004DA1">
                <a:alpha val="10000"/>
              </a:srgbClr>
            </a:solidFill>
            <a:ln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9075243" y="1953286"/>
              <a:ext cx="1620000" cy="1620000"/>
              <a:chOff x="9075243" y="1953286"/>
              <a:chExt cx="1620000" cy="1620000"/>
            </a:xfrm>
          </p:grpSpPr>
          <p:sp>
            <p:nvSpPr>
              <p:cNvPr id="64" name="任意多边形 63"/>
              <p:cNvSpPr>
                <a:spLocks/>
              </p:cNvSpPr>
              <p:nvPr/>
            </p:nvSpPr>
            <p:spPr bwMode="auto">
              <a:xfrm rot="5400000">
                <a:off x="9075243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任意多边形 64"/>
              <p:cNvSpPr>
                <a:spLocks/>
              </p:cNvSpPr>
              <p:nvPr/>
            </p:nvSpPr>
            <p:spPr bwMode="auto">
              <a:xfrm rot="5400000">
                <a:off x="9235431" y="2120598"/>
                <a:ext cx="1292841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004DA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4031620" y="1805578"/>
            <a:ext cx="1620000" cy="3937531"/>
            <a:chOff x="9075243" y="1953286"/>
            <a:chExt cx="1620000" cy="3937531"/>
          </a:xfrm>
        </p:grpSpPr>
        <p:sp>
          <p:nvSpPr>
            <p:cNvPr id="57" name="任意多边形 56"/>
            <p:cNvSpPr>
              <a:spLocks noChangeAspect="1"/>
            </p:cNvSpPr>
            <p:nvPr/>
          </p:nvSpPr>
          <p:spPr>
            <a:xfrm rot="5400000">
              <a:off x="8316714" y="3512289"/>
              <a:ext cx="3137057" cy="1620000"/>
            </a:xfrm>
            <a:custGeom>
              <a:avLst/>
              <a:gdLst>
                <a:gd name="connsiteX0" fmla="*/ 0 w 3137057"/>
                <a:gd name="connsiteY0" fmla="*/ 1799 h 1620000"/>
                <a:gd name="connsiteX1" fmla="*/ 0 w 3137057"/>
                <a:gd name="connsiteY1" fmla="*/ 0 h 1620000"/>
                <a:gd name="connsiteX2" fmla="*/ 1339 w 3137057"/>
                <a:gd name="connsiteY2" fmla="*/ 0 h 1620000"/>
                <a:gd name="connsiteX3" fmla="*/ 0 w 3137057"/>
                <a:gd name="connsiteY3" fmla="*/ 1620000 h 1620000"/>
                <a:gd name="connsiteX4" fmla="*/ 0 w 3137057"/>
                <a:gd name="connsiteY4" fmla="*/ 1618201 h 1620000"/>
                <a:gd name="connsiteX5" fmla="*/ 1339 w 3137057"/>
                <a:gd name="connsiteY5" fmla="*/ 1620000 h 1620000"/>
                <a:gd name="connsiteX6" fmla="*/ 311951 w 3137057"/>
                <a:gd name="connsiteY6" fmla="*/ 1373245 h 1620000"/>
                <a:gd name="connsiteX7" fmla="*/ 413703 w 3137057"/>
                <a:gd name="connsiteY7" fmla="*/ 1198907 h 1620000"/>
                <a:gd name="connsiteX8" fmla="*/ 673439 w 3137057"/>
                <a:gd name="connsiteY8" fmla="*/ 981655 h 1620000"/>
                <a:gd name="connsiteX9" fmla="*/ 810001 w 3137057"/>
                <a:gd name="connsiteY9" fmla="*/ 810000 h 1620000"/>
                <a:gd name="connsiteX10" fmla="*/ 673439 w 3137057"/>
                <a:gd name="connsiteY10" fmla="*/ 638344 h 1620000"/>
                <a:gd name="connsiteX11" fmla="*/ 413703 w 3137057"/>
                <a:gd name="connsiteY11" fmla="*/ 421092 h 1620000"/>
                <a:gd name="connsiteX12" fmla="*/ 311951 w 3137057"/>
                <a:gd name="connsiteY12" fmla="*/ 249437 h 1620000"/>
                <a:gd name="connsiteX13" fmla="*/ 61922 w 3137057"/>
                <a:gd name="connsiteY13" fmla="*/ 83481 h 1620000"/>
                <a:gd name="connsiteX14" fmla="*/ 1340 w 3137057"/>
                <a:gd name="connsiteY14" fmla="*/ 0 h 1620000"/>
                <a:gd name="connsiteX15" fmla="*/ 2328397 w 3137057"/>
                <a:gd name="connsiteY15" fmla="*/ 0 h 1620000"/>
                <a:gd name="connsiteX16" fmla="*/ 2639008 w 3137057"/>
                <a:gd name="connsiteY16" fmla="*/ 249437 h 1620000"/>
                <a:gd name="connsiteX17" fmla="*/ 2740760 w 3137057"/>
                <a:gd name="connsiteY17" fmla="*/ 421092 h 1620000"/>
                <a:gd name="connsiteX18" fmla="*/ 3000496 w 3137057"/>
                <a:gd name="connsiteY18" fmla="*/ 638345 h 1620000"/>
                <a:gd name="connsiteX19" fmla="*/ 3137057 w 3137057"/>
                <a:gd name="connsiteY19" fmla="*/ 810000 h 1620000"/>
                <a:gd name="connsiteX20" fmla="*/ 3000496 w 3137057"/>
                <a:gd name="connsiteY20" fmla="*/ 981656 h 1620000"/>
                <a:gd name="connsiteX21" fmla="*/ 2740760 w 3137057"/>
                <a:gd name="connsiteY21" fmla="*/ 1198908 h 1620000"/>
                <a:gd name="connsiteX22" fmla="*/ 2639008 w 3137057"/>
                <a:gd name="connsiteY22" fmla="*/ 1373246 h 1620000"/>
                <a:gd name="connsiteX23" fmla="*/ 2328397 w 3137057"/>
                <a:gd name="connsiteY23" fmla="*/ 1620000 h 16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37057" h="1620000">
                  <a:moveTo>
                    <a:pt x="0" y="1799"/>
                  </a:moveTo>
                  <a:lnTo>
                    <a:pt x="0" y="0"/>
                  </a:lnTo>
                  <a:lnTo>
                    <a:pt x="1339" y="0"/>
                  </a:lnTo>
                  <a:close/>
                  <a:moveTo>
                    <a:pt x="0" y="1620000"/>
                  </a:moveTo>
                  <a:lnTo>
                    <a:pt x="0" y="1618201"/>
                  </a:lnTo>
                  <a:lnTo>
                    <a:pt x="1339" y="1620000"/>
                  </a:lnTo>
                  <a:cubicBezTo>
                    <a:pt x="62926" y="1491258"/>
                    <a:pt x="212877" y="1440298"/>
                    <a:pt x="311951" y="1373245"/>
                  </a:cubicBezTo>
                  <a:cubicBezTo>
                    <a:pt x="411025" y="1303510"/>
                    <a:pt x="413703" y="1198907"/>
                    <a:pt x="413703" y="1198907"/>
                  </a:cubicBezTo>
                  <a:cubicBezTo>
                    <a:pt x="413703" y="1198907"/>
                    <a:pt x="560976" y="1155993"/>
                    <a:pt x="673439" y="981655"/>
                  </a:cubicBezTo>
                  <a:cubicBezTo>
                    <a:pt x="783224" y="807318"/>
                    <a:pt x="745736" y="826092"/>
                    <a:pt x="810001" y="810000"/>
                  </a:cubicBezTo>
                  <a:cubicBezTo>
                    <a:pt x="745736" y="793907"/>
                    <a:pt x="783224" y="812682"/>
                    <a:pt x="673439" y="638344"/>
                  </a:cubicBezTo>
                  <a:cubicBezTo>
                    <a:pt x="560976" y="464006"/>
                    <a:pt x="413703" y="421092"/>
                    <a:pt x="413703" y="421092"/>
                  </a:cubicBezTo>
                  <a:cubicBezTo>
                    <a:pt x="413703" y="421092"/>
                    <a:pt x="411025" y="316490"/>
                    <a:pt x="311951" y="249437"/>
                  </a:cubicBezTo>
                  <a:cubicBezTo>
                    <a:pt x="237645" y="197136"/>
                    <a:pt x="134722" y="155395"/>
                    <a:pt x="61922" y="83481"/>
                  </a:cubicBezTo>
                  <a:lnTo>
                    <a:pt x="1340" y="0"/>
                  </a:lnTo>
                  <a:lnTo>
                    <a:pt x="2328397" y="0"/>
                  </a:lnTo>
                  <a:cubicBezTo>
                    <a:pt x="2389984" y="128742"/>
                    <a:pt x="2539933" y="179703"/>
                    <a:pt x="2639008" y="249437"/>
                  </a:cubicBezTo>
                  <a:cubicBezTo>
                    <a:pt x="2738083" y="316491"/>
                    <a:pt x="2740760" y="421092"/>
                    <a:pt x="2740760" y="421092"/>
                  </a:cubicBezTo>
                  <a:cubicBezTo>
                    <a:pt x="2740760" y="421092"/>
                    <a:pt x="2888033" y="464007"/>
                    <a:pt x="3000496" y="638345"/>
                  </a:cubicBezTo>
                  <a:cubicBezTo>
                    <a:pt x="3110281" y="812682"/>
                    <a:pt x="3072793" y="793908"/>
                    <a:pt x="3137057" y="810000"/>
                  </a:cubicBezTo>
                  <a:cubicBezTo>
                    <a:pt x="3072793" y="826092"/>
                    <a:pt x="3110281" y="807318"/>
                    <a:pt x="3000496" y="981656"/>
                  </a:cubicBezTo>
                  <a:cubicBezTo>
                    <a:pt x="2888033" y="1155995"/>
                    <a:pt x="2740760" y="1198908"/>
                    <a:pt x="2740760" y="1198908"/>
                  </a:cubicBezTo>
                  <a:cubicBezTo>
                    <a:pt x="2740760" y="1198908"/>
                    <a:pt x="2738083" y="1303511"/>
                    <a:pt x="2639008" y="1373246"/>
                  </a:cubicBezTo>
                  <a:cubicBezTo>
                    <a:pt x="2539933" y="1440299"/>
                    <a:pt x="2389984" y="1491260"/>
                    <a:pt x="2328397" y="1620000"/>
                  </a:cubicBezTo>
                  <a:close/>
                </a:path>
              </a:pathLst>
            </a:custGeom>
            <a:solidFill>
              <a:srgbClr val="004DA1">
                <a:alpha val="20000"/>
              </a:srgbClr>
            </a:solidFill>
            <a:ln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075243" y="1953286"/>
              <a:ext cx="1620000" cy="1620000"/>
              <a:chOff x="9075243" y="1953286"/>
              <a:chExt cx="1620000" cy="1620000"/>
            </a:xfrm>
          </p:grpSpPr>
          <p:sp>
            <p:nvSpPr>
              <p:cNvPr id="59" name="任意多边形 58"/>
              <p:cNvSpPr>
                <a:spLocks/>
              </p:cNvSpPr>
              <p:nvPr/>
            </p:nvSpPr>
            <p:spPr bwMode="auto">
              <a:xfrm rot="5400000">
                <a:off x="9075243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 59"/>
              <p:cNvSpPr>
                <a:spLocks/>
              </p:cNvSpPr>
              <p:nvPr/>
            </p:nvSpPr>
            <p:spPr bwMode="auto">
              <a:xfrm rot="5400000">
                <a:off x="9235431" y="2120598"/>
                <a:ext cx="1292841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004DA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663241" y="1666880"/>
            <a:ext cx="1620000" cy="3937531"/>
            <a:chOff x="9075243" y="1953286"/>
            <a:chExt cx="1620000" cy="3937531"/>
          </a:xfrm>
        </p:grpSpPr>
        <p:sp>
          <p:nvSpPr>
            <p:cNvPr id="36" name="任意多边形 35"/>
            <p:cNvSpPr>
              <a:spLocks noChangeAspect="1"/>
            </p:cNvSpPr>
            <p:nvPr/>
          </p:nvSpPr>
          <p:spPr>
            <a:xfrm rot="5400000">
              <a:off x="8316714" y="3512289"/>
              <a:ext cx="3137057" cy="1620000"/>
            </a:xfrm>
            <a:custGeom>
              <a:avLst/>
              <a:gdLst>
                <a:gd name="connsiteX0" fmla="*/ 0 w 3137057"/>
                <a:gd name="connsiteY0" fmla="*/ 1799 h 1620000"/>
                <a:gd name="connsiteX1" fmla="*/ 0 w 3137057"/>
                <a:gd name="connsiteY1" fmla="*/ 0 h 1620000"/>
                <a:gd name="connsiteX2" fmla="*/ 1339 w 3137057"/>
                <a:gd name="connsiteY2" fmla="*/ 0 h 1620000"/>
                <a:gd name="connsiteX3" fmla="*/ 0 w 3137057"/>
                <a:gd name="connsiteY3" fmla="*/ 1620000 h 1620000"/>
                <a:gd name="connsiteX4" fmla="*/ 0 w 3137057"/>
                <a:gd name="connsiteY4" fmla="*/ 1618201 h 1620000"/>
                <a:gd name="connsiteX5" fmla="*/ 1339 w 3137057"/>
                <a:gd name="connsiteY5" fmla="*/ 1620000 h 1620000"/>
                <a:gd name="connsiteX6" fmla="*/ 311951 w 3137057"/>
                <a:gd name="connsiteY6" fmla="*/ 1373245 h 1620000"/>
                <a:gd name="connsiteX7" fmla="*/ 413703 w 3137057"/>
                <a:gd name="connsiteY7" fmla="*/ 1198907 h 1620000"/>
                <a:gd name="connsiteX8" fmla="*/ 673439 w 3137057"/>
                <a:gd name="connsiteY8" fmla="*/ 981655 h 1620000"/>
                <a:gd name="connsiteX9" fmla="*/ 810001 w 3137057"/>
                <a:gd name="connsiteY9" fmla="*/ 810000 h 1620000"/>
                <a:gd name="connsiteX10" fmla="*/ 673439 w 3137057"/>
                <a:gd name="connsiteY10" fmla="*/ 638344 h 1620000"/>
                <a:gd name="connsiteX11" fmla="*/ 413703 w 3137057"/>
                <a:gd name="connsiteY11" fmla="*/ 421092 h 1620000"/>
                <a:gd name="connsiteX12" fmla="*/ 311951 w 3137057"/>
                <a:gd name="connsiteY12" fmla="*/ 249437 h 1620000"/>
                <a:gd name="connsiteX13" fmla="*/ 61922 w 3137057"/>
                <a:gd name="connsiteY13" fmla="*/ 83481 h 1620000"/>
                <a:gd name="connsiteX14" fmla="*/ 1340 w 3137057"/>
                <a:gd name="connsiteY14" fmla="*/ 0 h 1620000"/>
                <a:gd name="connsiteX15" fmla="*/ 2328397 w 3137057"/>
                <a:gd name="connsiteY15" fmla="*/ 0 h 1620000"/>
                <a:gd name="connsiteX16" fmla="*/ 2639008 w 3137057"/>
                <a:gd name="connsiteY16" fmla="*/ 249437 h 1620000"/>
                <a:gd name="connsiteX17" fmla="*/ 2740760 w 3137057"/>
                <a:gd name="connsiteY17" fmla="*/ 421092 h 1620000"/>
                <a:gd name="connsiteX18" fmla="*/ 3000496 w 3137057"/>
                <a:gd name="connsiteY18" fmla="*/ 638345 h 1620000"/>
                <a:gd name="connsiteX19" fmla="*/ 3137057 w 3137057"/>
                <a:gd name="connsiteY19" fmla="*/ 810000 h 1620000"/>
                <a:gd name="connsiteX20" fmla="*/ 3000496 w 3137057"/>
                <a:gd name="connsiteY20" fmla="*/ 981656 h 1620000"/>
                <a:gd name="connsiteX21" fmla="*/ 2740760 w 3137057"/>
                <a:gd name="connsiteY21" fmla="*/ 1198908 h 1620000"/>
                <a:gd name="connsiteX22" fmla="*/ 2639008 w 3137057"/>
                <a:gd name="connsiteY22" fmla="*/ 1373246 h 1620000"/>
                <a:gd name="connsiteX23" fmla="*/ 2328397 w 3137057"/>
                <a:gd name="connsiteY23" fmla="*/ 1620000 h 16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37057" h="1620000">
                  <a:moveTo>
                    <a:pt x="0" y="1799"/>
                  </a:moveTo>
                  <a:lnTo>
                    <a:pt x="0" y="0"/>
                  </a:lnTo>
                  <a:lnTo>
                    <a:pt x="1339" y="0"/>
                  </a:lnTo>
                  <a:close/>
                  <a:moveTo>
                    <a:pt x="0" y="1620000"/>
                  </a:moveTo>
                  <a:lnTo>
                    <a:pt x="0" y="1618201"/>
                  </a:lnTo>
                  <a:lnTo>
                    <a:pt x="1339" y="1620000"/>
                  </a:lnTo>
                  <a:cubicBezTo>
                    <a:pt x="62926" y="1491258"/>
                    <a:pt x="212877" y="1440298"/>
                    <a:pt x="311951" y="1373245"/>
                  </a:cubicBezTo>
                  <a:cubicBezTo>
                    <a:pt x="411025" y="1303510"/>
                    <a:pt x="413703" y="1198907"/>
                    <a:pt x="413703" y="1198907"/>
                  </a:cubicBezTo>
                  <a:cubicBezTo>
                    <a:pt x="413703" y="1198907"/>
                    <a:pt x="560976" y="1155993"/>
                    <a:pt x="673439" y="981655"/>
                  </a:cubicBezTo>
                  <a:cubicBezTo>
                    <a:pt x="783224" y="807318"/>
                    <a:pt x="745736" y="826092"/>
                    <a:pt x="810001" y="810000"/>
                  </a:cubicBezTo>
                  <a:cubicBezTo>
                    <a:pt x="745736" y="793907"/>
                    <a:pt x="783224" y="812682"/>
                    <a:pt x="673439" y="638344"/>
                  </a:cubicBezTo>
                  <a:cubicBezTo>
                    <a:pt x="560976" y="464006"/>
                    <a:pt x="413703" y="421092"/>
                    <a:pt x="413703" y="421092"/>
                  </a:cubicBezTo>
                  <a:cubicBezTo>
                    <a:pt x="413703" y="421092"/>
                    <a:pt x="411025" y="316490"/>
                    <a:pt x="311951" y="249437"/>
                  </a:cubicBezTo>
                  <a:cubicBezTo>
                    <a:pt x="237645" y="197136"/>
                    <a:pt x="134722" y="155395"/>
                    <a:pt x="61922" y="83481"/>
                  </a:cubicBezTo>
                  <a:lnTo>
                    <a:pt x="1340" y="0"/>
                  </a:lnTo>
                  <a:lnTo>
                    <a:pt x="2328397" y="0"/>
                  </a:lnTo>
                  <a:cubicBezTo>
                    <a:pt x="2389984" y="128742"/>
                    <a:pt x="2539933" y="179703"/>
                    <a:pt x="2639008" y="249437"/>
                  </a:cubicBezTo>
                  <a:cubicBezTo>
                    <a:pt x="2738083" y="316491"/>
                    <a:pt x="2740760" y="421092"/>
                    <a:pt x="2740760" y="421092"/>
                  </a:cubicBezTo>
                  <a:cubicBezTo>
                    <a:pt x="2740760" y="421092"/>
                    <a:pt x="2888033" y="464007"/>
                    <a:pt x="3000496" y="638345"/>
                  </a:cubicBezTo>
                  <a:cubicBezTo>
                    <a:pt x="3110281" y="812682"/>
                    <a:pt x="3072793" y="793908"/>
                    <a:pt x="3137057" y="810000"/>
                  </a:cubicBezTo>
                  <a:cubicBezTo>
                    <a:pt x="3072793" y="826092"/>
                    <a:pt x="3110281" y="807318"/>
                    <a:pt x="3000496" y="981656"/>
                  </a:cubicBezTo>
                  <a:cubicBezTo>
                    <a:pt x="2888033" y="1155995"/>
                    <a:pt x="2740760" y="1198908"/>
                    <a:pt x="2740760" y="1198908"/>
                  </a:cubicBezTo>
                  <a:cubicBezTo>
                    <a:pt x="2740760" y="1198908"/>
                    <a:pt x="2738083" y="1303511"/>
                    <a:pt x="2639008" y="1373246"/>
                  </a:cubicBezTo>
                  <a:cubicBezTo>
                    <a:pt x="2539933" y="1440299"/>
                    <a:pt x="2389984" y="1491260"/>
                    <a:pt x="2328397" y="1620000"/>
                  </a:cubicBezTo>
                  <a:close/>
                </a:path>
              </a:pathLst>
            </a:custGeom>
            <a:solidFill>
              <a:srgbClr val="004DA1">
                <a:alpha val="20000"/>
              </a:srgbClr>
            </a:solidFill>
            <a:ln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9075243" y="1953286"/>
              <a:ext cx="1620000" cy="1620000"/>
              <a:chOff x="9075243" y="1953286"/>
              <a:chExt cx="1620000" cy="1620000"/>
            </a:xfrm>
          </p:grpSpPr>
          <p:sp>
            <p:nvSpPr>
              <p:cNvPr id="54" name="任意多边形 53"/>
              <p:cNvSpPr>
                <a:spLocks/>
              </p:cNvSpPr>
              <p:nvPr/>
            </p:nvSpPr>
            <p:spPr bwMode="auto">
              <a:xfrm rot="5400000">
                <a:off x="9075243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 54"/>
              <p:cNvSpPr>
                <a:spLocks/>
              </p:cNvSpPr>
              <p:nvPr/>
            </p:nvSpPr>
            <p:spPr bwMode="auto">
              <a:xfrm rot="5400000">
                <a:off x="9235431" y="2120598"/>
                <a:ext cx="1292841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004DA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7" name="TextBox 24"/>
          <p:cNvSpPr txBox="1"/>
          <p:nvPr/>
        </p:nvSpPr>
        <p:spPr>
          <a:xfrm>
            <a:off x="2036859" y="3442022"/>
            <a:ext cx="9074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4DA1"/>
                </a:solidFill>
                <a:latin typeface="GeosansLight" panose="02000603020000020003" pitchFamily="2" charset="0"/>
              </a:rPr>
              <a:t>85%</a:t>
            </a:r>
          </a:p>
        </p:txBody>
      </p:sp>
      <p:sp>
        <p:nvSpPr>
          <p:cNvPr id="38" name="TextBox 27"/>
          <p:cNvSpPr txBox="1"/>
          <p:nvPr/>
        </p:nvSpPr>
        <p:spPr>
          <a:xfrm>
            <a:off x="4448157" y="3467867"/>
            <a:ext cx="8894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4DA1"/>
                </a:solidFill>
                <a:latin typeface="GeosansLight" panose="02000603020000020003" pitchFamily="2" charset="0"/>
              </a:rPr>
              <a:t>73%</a:t>
            </a:r>
          </a:p>
        </p:txBody>
      </p:sp>
      <p:sp>
        <p:nvSpPr>
          <p:cNvPr id="39" name="TextBox 28"/>
          <p:cNvSpPr txBox="1"/>
          <p:nvPr/>
        </p:nvSpPr>
        <p:spPr>
          <a:xfrm>
            <a:off x="7039738" y="3478053"/>
            <a:ext cx="9009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4DA1"/>
                </a:solidFill>
                <a:latin typeface="GeosansLight" panose="02000603020000020003" pitchFamily="2" charset="0"/>
              </a:rPr>
              <a:t>78%</a:t>
            </a:r>
          </a:p>
        </p:txBody>
      </p:sp>
      <p:sp>
        <p:nvSpPr>
          <p:cNvPr id="40" name="TextBox 29"/>
          <p:cNvSpPr txBox="1"/>
          <p:nvPr/>
        </p:nvSpPr>
        <p:spPr>
          <a:xfrm>
            <a:off x="9291342" y="3441393"/>
            <a:ext cx="938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4DA1"/>
                </a:solidFill>
                <a:latin typeface="GeosansLight" panose="02000603020000020003" pitchFamily="2" charset="0"/>
              </a:rPr>
              <a:t>90%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486254" y="4174883"/>
            <a:ext cx="1967949" cy="734630"/>
            <a:chOff x="1101942" y="4188129"/>
            <a:chExt cx="1967949" cy="734630"/>
          </a:xfrm>
        </p:grpSpPr>
        <p:sp>
          <p:nvSpPr>
            <p:cNvPr id="42" name="TextBox 30"/>
            <p:cNvSpPr txBox="1"/>
            <p:nvPr/>
          </p:nvSpPr>
          <p:spPr>
            <a:xfrm>
              <a:off x="1589628" y="4188129"/>
              <a:ext cx="99257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004DA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PHOTOSHOP</a:t>
              </a:r>
            </a:p>
          </p:txBody>
        </p:sp>
        <p:sp>
          <p:nvSpPr>
            <p:cNvPr id="43" name="Rectangle 23"/>
            <p:cNvSpPr/>
            <p:nvPr/>
          </p:nvSpPr>
          <p:spPr>
            <a:xfrm>
              <a:off x="1101942" y="4553427"/>
              <a:ext cx="19679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noProof="1">
                  <a:solidFill>
                    <a:srgbClr val="004DA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adipiscing elit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873026" y="4245375"/>
            <a:ext cx="1967949" cy="734630"/>
            <a:chOff x="3816866" y="4188129"/>
            <a:chExt cx="1967949" cy="734630"/>
          </a:xfrm>
        </p:grpSpPr>
        <p:sp>
          <p:nvSpPr>
            <p:cNvPr id="45" name="TextBox 31"/>
            <p:cNvSpPr txBox="1"/>
            <p:nvPr/>
          </p:nvSpPr>
          <p:spPr>
            <a:xfrm>
              <a:off x="4233687" y="4188129"/>
              <a:ext cx="11496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004DA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WEB DEVELOPE</a:t>
              </a:r>
            </a:p>
          </p:txBody>
        </p:sp>
        <p:sp>
          <p:nvSpPr>
            <p:cNvPr id="46" name="Rectangle 23"/>
            <p:cNvSpPr/>
            <p:nvPr/>
          </p:nvSpPr>
          <p:spPr>
            <a:xfrm>
              <a:off x="3816866" y="4553427"/>
              <a:ext cx="19679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noProof="1">
                  <a:solidFill>
                    <a:srgbClr val="004DA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adipiscing elit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43068" y="4273838"/>
            <a:ext cx="1967949" cy="734630"/>
            <a:chOff x="6531790" y="4188129"/>
            <a:chExt cx="1967949" cy="734630"/>
          </a:xfrm>
        </p:grpSpPr>
        <p:sp>
          <p:nvSpPr>
            <p:cNvPr id="48" name="TextBox 32"/>
            <p:cNvSpPr txBox="1"/>
            <p:nvPr/>
          </p:nvSpPr>
          <p:spPr>
            <a:xfrm>
              <a:off x="7011596" y="4188129"/>
              <a:ext cx="102463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004DA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CONSULTING</a:t>
              </a:r>
            </a:p>
          </p:txBody>
        </p:sp>
        <p:sp>
          <p:nvSpPr>
            <p:cNvPr id="49" name="Rectangle 23"/>
            <p:cNvSpPr/>
            <p:nvPr/>
          </p:nvSpPr>
          <p:spPr>
            <a:xfrm>
              <a:off x="6531790" y="4553427"/>
              <a:ext cx="19679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noProof="1">
                  <a:solidFill>
                    <a:srgbClr val="004DA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adipiscing elit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810421" y="4141530"/>
            <a:ext cx="1967949" cy="739838"/>
            <a:chOff x="9246714" y="4182921"/>
            <a:chExt cx="1967949" cy="739838"/>
          </a:xfrm>
        </p:grpSpPr>
        <p:sp>
          <p:nvSpPr>
            <p:cNvPr id="51" name="TextBox 33"/>
            <p:cNvSpPr txBox="1"/>
            <p:nvPr/>
          </p:nvSpPr>
          <p:spPr>
            <a:xfrm>
              <a:off x="9933581" y="4182921"/>
              <a:ext cx="6607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004DA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</a:t>
              </a:r>
            </a:p>
          </p:txBody>
        </p:sp>
        <p:sp>
          <p:nvSpPr>
            <p:cNvPr id="52" name="Rectangle 23"/>
            <p:cNvSpPr/>
            <p:nvPr/>
          </p:nvSpPr>
          <p:spPr>
            <a:xfrm>
              <a:off x="9246714" y="4553427"/>
              <a:ext cx="19679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noProof="1">
                  <a:solidFill>
                    <a:srgbClr val="004DA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adipiscing elit</a:t>
              </a:r>
            </a:p>
          </p:txBody>
        </p:sp>
      </p:grpSp>
      <p:sp>
        <p:nvSpPr>
          <p:cNvPr id="76" name="任意多边形 75"/>
          <p:cNvSpPr>
            <a:spLocks/>
          </p:cNvSpPr>
          <p:nvPr/>
        </p:nvSpPr>
        <p:spPr bwMode="auto">
          <a:xfrm rot="5400000">
            <a:off x="-206544" y="600722"/>
            <a:ext cx="829648" cy="416559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502702" y="577871"/>
            <a:ext cx="1793934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chemeClr val="bg1"/>
                </a:solidFill>
                <a:latin typeface="+mj-ea"/>
                <a:ea typeface="+mj-ea"/>
              </a:rPr>
              <a:t>项目标题</a:t>
            </a:r>
            <a:endParaRPr lang="zh-CN" altLang="en-US" sz="2800" spc="3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14232" y="981444"/>
            <a:ext cx="4457671" cy="379463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400" spc="300" dirty="0" smtClean="0">
                <a:solidFill>
                  <a:schemeClr val="bg1"/>
                </a:solidFill>
                <a:latin typeface="+mj-ea"/>
                <a:ea typeface="+mj-ea"/>
              </a:rPr>
              <a:t>，溪水</a:t>
            </a:r>
            <a:r>
              <a:rPr lang="zh-CN" altLang="en-US" sz="1400" spc="300" dirty="0">
                <a:solidFill>
                  <a:schemeClr val="bg1"/>
                </a:solidFill>
                <a:latin typeface="+mj-ea"/>
                <a:ea typeface="+mj-ea"/>
              </a:rPr>
              <a:t>西流</a:t>
            </a:r>
            <a:r>
              <a:rPr lang="zh-CN" altLang="en-US" sz="1400" spc="300" dirty="0" smtClean="0">
                <a:solidFill>
                  <a:schemeClr val="bg1"/>
                </a:solidFill>
                <a:latin typeface="+mj-ea"/>
                <a:ea typeface="+mj-ea"/>
              </a:rPr>
              <a:t>。</a:t>
            </a:r>
            <a:endParaRPr lang="en-US" altLang="zh-CN" sz="1400" spc="30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4118698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-0.00024 C -0.12058 0.01898 -0.22136 0.03634 -0.35808 0.0206 C -0.56745 0.00555 -0.58789 -0.01366 -0.73386 -0.07315 " pathEditMode="relative" rAng="0" ptsTypes="AAA">
                                      <p:cBhvr>
                                        <p:cTn id="19" dur="10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93" y="-231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9167E-6 -7.40741E-7 C -0.0944 -0.00116 -0.16119 0.01343 -0.27031 -0.00255 C -0.44869 -0.03796 -0.46315 -0.05671 -0.56184 -0.09074 " pathEditMode="relative" rAng="0" ptsTypes="AAA">
                                      <p:cBhvr>
                                        <p:cTn id="24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99" y="-430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58333E-6 -1.48148E-6 C -0.07396 -0.01204 -0.14454 -0.01551 -0.22175 -0.03565 C -0.30769 -0.05393 -0.34493 -0.07639 -0.40612 -0.09629 " pathEditMode="relative" rAng="0" ptsTypes="AAA">
                                      <p:cBhvr>
                                        <p:cTn id="29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-481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58333E-6 -2.59259E-6 C -0.07395 -0.01203 -0.14453 -0.01551 -0.22174 -0.03565 C -0.30768 -0.05393 -0.34492 -0.07639 -0.40612 -0.09629 " pathEditMode="relative" rAng="0" ptsTypes="AAA">
                                      <p:cBhvr>
                                        <p:cTn id="34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99" y="-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77" grpId="0"/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3"/>
          <p:cNvSpPr/>
          <p:nvPr/>
        </p:nvSpPr>
        <p:spPr>
          <a:xfrm>
            <a:off x="8459100" y="4886322"/>
            <a:ext cx="260789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100" noProof="1">
                <a:solidFill>
                  <a:srgbClr val="BFBFBF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elit, sed diam nonummy nibh euismod tincidunt ut laoreet dolore magna aliquam erat volutpat.</a:t>
            </a:r>
            <a:endParaRPr lang="en-US" sz="1100" noProof="1">
              <a:solidFill>
                <a:srgbClr val="BFBFBF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90792" y="2230672"/>
            <a:ext cx="2021160" cy="2046688"/>
            <a:chOff x="1650402" y="2230672"/>
            <a:chExt cx="2021160" cy="2046688"/>
          </a:xfrm>
        </p:grpSpPr>
        <p:grpSp>
          <p:nvGrpSpPr>
            <p:cNvPr id="17" name="组合 16"/>
            <p:cNvGrpSpPr/>
            <p:nvPr/>
          </p:nvGrpSpPr>
          <p:grpSpPr>
            <a:xfrm>
              <a:off x="1650402" y="2230672"/>
              <a:ext cx="2021160" cy="2046688"/>
              <a:chOff x="1889991" y="2046292"/>
              <a:chExt cx="2112818" cy="2139504"/>
            </a:xfrm>
          </p:grpSpPr>
          <p:sp>
            <p:nvSpPr>
              <p:cNvPr id="18" name="Freeform 1784"/>
              <p:cNvSpPr>
                <a:spLocks noEditPoints="1"/>
              </p:cNvSpPr>
              <p:nvPr/>
            </p:nvSpPr>
            <p:spPr bwMode="auto">
              <a:xfrm rot="5400000">
                <a:off x="1876648" y="2059635"/>
                <a:ext cx="2139504" cy="2112818"/>
              </a:xfrm>
              <a:custGeom>
                <a:avLst/>
                <a:gdLst>
                  <a:gd name="T0" fmla="*/ 841 w 8039"/>
                  <a:gd name="T1" fmla="*/ 5993 h 7932"/>
                  <a:gd name="T2" fmla="*/ 379 w 8039"/>
                  <a:gd name="T3" fmla="*/ 3482 h 7932"/>
                  <a:gd name="T4" fmla="*/ 7712 w 8039"/>
                  <a:gd name="T5" fmla="*/ 3794 h 7932"/>
                  <a:gd name="T6" fmla="*/ 4990 w 8039"/>
                  <a:gd name="T7" fmla="*/ 3996 h 7932"/>
                  <a:gd name="T8" fmla="*/ 6233 w 8039"/>
                  <a:gd name="T9" fmla="*/ 3364 h 7932"/>
                  <a:gd name="T10" fmla="*/ 2556 w 8039"/>
                  <a:gd name="T11" fmla="*/ 4018 h 7932"/>
                  <a:gd name="T12" fmla="*/ 2250 w 8039"/>
                  <a:gd name="T13" fmla="*/ 4193 h 7932"/>
                  <a:gd name="T14" fmla="*/ 3063 w 8039"/>
                  <a:gd name="T15" fmla="*/ 3966 h 7932"/>
                  <a:gd name="T16" fmla="*/ 4665 w 8039"/>
                  <a:gd name="T17" fmla="*/ 3562 h 7932"/>
                  <a:gd name="T18" fmla="*/ 2058 w 8039"/>
                  <a:gd name="T19" fmla="*/ 2436 h 7932"/>
                  <a:gd name="T20" fmla="*/ 3165 w 8039"/>
                  <a:gd name="T21" fmla="*/ 3573 h 7932"/>
                  <a:gd name="T22" fmla="*/ 4742 w 8039"/>
                  <a:gd name="T23" fmla="*/ 1524 h 7932"/>
                  <a:gd name="T24" fmla="*/ 5565 w 8039"/>
                  <a:gd name="T25" fmla="*/ 1395 h 7932"/>
                  <a:gd name="T26" fmla="*/ 4983 w 8039"/>
                  <a:gd name="T27" fmla="*/ 185 h 7932"/>
                  <a:gd name="T28" fmla="*/ 7281 w 8039"/>
                  <a:gd name="T29" fmla="*/ 2980 h 7932"/>
                  <a:gd name="T30" fmla="*/ 5650 w 8039"/>
                  <a:gd name="T31" fmla="*/ 2996 h 7932"/>
                  <a:gd name="T32" fmla="*/ 5105 w 8039"/>
                  <a:gd name="T33" fmla="*/ 2936 h 7932"/>
                  <a:gd name="T34" fmla="*/ 4861 w 8039"/>
                  <a:gd name="T35" fmla="*/ 2857 h 7932"/>
                  <a:gd name="T36" fmla="*/ 3588 w 8039"/>
                  <a:gd name="T37" fmla="*/ 1791 h 7932"/>
                  <a:gd name="T38" fmla="*/ 4711 w 8039"/>
                  <a:gd name="T39" fmla="*/ 877 h 7932"/>
                  <a:gd name="T40" fmla="*/ 6514 w 8039"/>
                  <a:gd name="T41" fmla="*/ 3772 h 7932"/>
                  <a:gd name="T42" fmla="*/ 5811 w 8039"/>
                  <a:gd name="T43" fmla="*/ 3581 h 7932"/>
                  <a:gd name="T44" fmla="*/ 6547 w 8039"/>
                  <a:gd name="T45" fmla="*/ 1170 h 7932"/>
                  <a:gd name="T46" fmla="*/ 6746 w 8039"/>
                  <a:gd name="T47" fmla="*/ 3602 h 7932"/>
                  <a:gd name="T48" fmla="*/ 2140 w 8039"/>
                  <a:gd name="T49" fmla="*/ 3582 h 7932"/>
                  <a:gd name="T50" fmla="*/ 1756 w 8039"/>
                  <a:gd name="T51" fmla="*/ 3465 h 7932"/>
                  <a:gd name="T52" fmla="*/ 2749 w 8039"/>
                  <a:gd name="T53" fmla="*/ 2881 h 7932"/>
                  <a:gd name="T54" fmla="*/ 1278 w 8039"/>
                  <a:gd name="T55" fmla="*/ 3489 h 7932"/>
                  <a:gd name="T56" fmla="*/ 912 w 8039"/>
                  <a:gd name="T57" fmla="*/ 2376 h 7932"/>
                  <a:gd name="T58" fmla="*/ 2303 w 8039"/>
                  <a:gd name="T59" fmla="*/ 2184 h 7932"/>
                  <a:gd name="T60" fmla="*/ 1066 w 8039"/>
                  <a:gd name="T61" fmla="*/ 2957 h 7932"/>
                  <a:gd name="T62" fmla="*/ 3161 w 8039"/>
                  <a:gd name="T63" fmla="*/ 423 h 7932"/>
                  <a:gd name="T64" fmla="*/ 2818 w 8039"/>
                  <a:gd name="T65" fmla="*/ 2580 h 7932"/>
                  <a:gd name="T66" fmla="*/ 2595 w 8039"/>
                  <a:gd name="T67" fmla="*/ 1308 h 7932"/>
                  <a:gd name="T68" fmla="*/ 5162 w 8039"/>
                  <a:gd name="T69" fmla="*/ 3136 h 7932"/>
                  <a:gd name="T70" fmla="*/ 5258 w 8039"/>
                  <a:gd name="T71" fmla="*/ 2814 h 7932"/>
                  <a:gd name="T72" fmla="*/ 1839 w 8039"/>
                  <a:gd name="T73" fmla="*/ 5257 h 7932"/>
                  <a:gd name="T74" fmla="*/ 3922 w 8039"/>
                  <a:gd name="T75" fmla="*/ 5805 h 7932"/>
                  <a:gd name="T76" fmla="*/ 4988 w 8039"/>
                  <a:gd name="T77" fmla="*/ 6442 h 7932"/>
                  <a:gd name="T78" fmla="*/ 5260 w 8039"/>
                  <a:gd name="T79" fmla="*/ 5856 h 7932"/>
                  <a:gd name="T80" fmla="*/ 4639 w 8039"/>
                  <a:gd name="T81" fmla="*/ 7371 h 7932"/>
                  <a:gd name="T82" fmla="*/ 6800 w 8039"/>
                  <a:gd name="T83" fmla="*/ 6723 h 7932"/>
                  <a:gd name="T84" fmla="*/ 5642 w 8039"/>
                  <a:gd name="T85" fmla="*/ 4934 h 7932"/>
                  <a:gd name="T86" fmla="*/ 5748 w 8039"/>
                  <a:gd name="T87" fmla="*/ 5415 h 7932"/>
                  <a:gd name="T88" fmla="*/ 4763 w 8039"/>
                  <a:gd name="T89" fmla="*/ 5419 h 7932"/>
                  <a:gd name="T90" fmla="*/ 3579 w 8039"/>
                  <a:gd name="T91" fmla="*/ 5887 h 7932"/>
                  <a:gd name="T92" fmla="*/ 3729 w 8039"/>
                  <a:gd name="T93" fmla="*/ 5284 h 7932"/>
                  <a:gd name="T94" fmla="*/ 6665 w 8039"/>
                  <a:gd name="T95" fmla="*/ 4169 h 7932"/>
                  <a:gd name="T96" fmla="*/ 5662 w 8039"/>
                  <a:gd name="T97" fmla="*/ 4327 h 7932"/>
                  <a:gd name="T98" fmla="*/ 6655 w 8039"/>
                  <a:gd name="T99" fmla="*/ 5586 h 7932"/>
                  <a:gd name="T100" fmla="*/ 6953 w 8039"/>
                  <a:gd name="T101" fmla="*/ 4892 h 7932"/>
                  <a:gd name="T102" fmla="*/ 1979 w 8039"/>
                  <a:gd name="T103" fmla="*/ 4164 h 7932"/>
                  <a:gd name="T104" fmla="*/ 1404 w 8039"/>
                  <a:gd name="T105" fmla="*/ 4344 h 7932"/>
                  <a:gd name="T106" fmla="*/ 2783 w 8039"/>
                  <a:gd name="T107" fmla="*/ 5088 h 7932"/>
                  <a:gd name="T108" fmla="*/ 3526 w 8039"/>
                  <a:gd name="T109" fmla="*/ 4300 h 7932"/>
                  <a:gd name="T110" fmla="*/ 2541 w 8039"/>
                  <a:gd name="T111" fmla="*/ 5862 h 7932"/>
                  <a:gd name="T112" fmla="*/ 2288 w 8039"/>
                  <a:gd name="T113" fmla="*/ 5703 h 7932"/>
                  <a:gd name="T114" fmla="*/ 1330 w 8039"/>
                  <a:gd name="T115" fmla="*/ 4503 h 7932"/>
                  <a:gd name="T116" fmla="*/ 2790 w 8039"/>
                  <a:gd name="T117" fmla="*/ 7276 h 7932"/>
                  <a:gd name="T118" fmla="*/ 3166 w 8039"/>
                  <a:gd name="T119" fmla="*/ 5480 h 7932"/>
                  <a:gd name="T120" fmla="*/ 2487 w 8039"/>
                  <a:gd name="T121" fmla="*/ 6470 h 7932"/>
                  <a:gd name="T122" fmla="*/ 4692 w 8039"/>
                  <a:gd name="T123" fmla="*/ 4808 h 7932"/>
                  <a:gd name="T124" fmla="*/ 5599 w 8039"/>
                  <a:gd name="T125" fmla="*/ 5419 h 7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039" h="7932">
                    <a:moveTo>
                      <a:pt x="6317" y="3966"/>
                    </a:moveTo>
                    <a:cubicBezTo>
                      <a:pt x="6450" y="3988"/>
                      <a:pt x="6586" y="4036"/>
                      <a:pt x="6726" y="4112"/>
                    </a:cubicBezTo>
                    <a:cubicBezTo>
                      <a:pt x="6727" y="4112"/>
                      <a:pt x="6732" y="4115"/>
                      <a:pt x="6739" y="4119"/>
                    </a:cubicBezTo>
                    <a:cubicBezTo>
                      <a:pt x="6811" y="4074"/>
                      <a:pt x="6887" y="4039"/>
                      <a:pt x="6966" y="4016"/>
                    </a:cubicBezTo>
                    <a:cubicBezTo>
                      <a:pt x="7050" y="3991"/>
                      <a:pt x="7136" y="3978"/>
                      <a:pt x="7222" y="3978"/>
                    </a:cubicBezTo>
                    <a:cubicBezTo>
                      <a:pt x="7292" y="3978"/>
                      <a:pt x="7362" y="3986"/>
                      <a:pt x="7430" y="4003"/>
                    </a:cubicBezTo>
                    <a:cubicBezTo>
                      <a:pt x="7532" y="4029"/>
                      <a:pt x="7629" y="4076"/>
                      <a:pt x="7712" y="4138"/>
                    </a:cubicBezTo>
                    <a:cubicBezTo>
                      <a:pt x="7793" y="4096"/>
                      <a:pt x="7889" y="4065"/>
                      <a:pt x="7977" y="4050"/>
                    </a:cubicBezTo>
                    <a:cubicBezTo>
                      <a:pt x="7936" y="4132"/>
                      <a:pt x="7896" y="4200"/>
                      <a:pt x="7862" y="4288"/>
                    </a:cubicBezTo>
                    <a:cubicBezTo>
                      <a:pt x="7978" y="4439"/>
                      <a:pt x="8039" y="4635"/>
                      <a:pt x="8039" y="4857"/>
                    </a:cubicBezTo>
                    <a:cubicBezTo>
                      <a:pt x="8039" y="4919"/>
                      <a:pt x="8032" y="4980"/>
                      <a:pt x="8018" y="5047"/>
                    </a:cubicBezTo>
                    <a:cubicBezTo>
                      <a:pt x="8004" y="5108"/>
                      <a:pt x="7984" y="5167"/>
                      <a:pt x="7959" y="5223"/>
                    </a:cubicBezTo>
                    <a:cubicBezTo>
                      <a:pt x="7857" y="5442"/>
                      <a:pt x="7668" y="5612"/>
                      <a:pt x="7439" y="5695"/>
                    </a:cubicBezTo>
                    <a:cubicBezTo>
                      <a:pt x="7428" y="5763"/>
                      <a:pt x="7412" y="5832"/>
                      <a:pt x="7393" y="5901"/>
                    </a:cubicBezTo>
                    <a:cubicBezTo>
                      <a:pt x="7299" y="6236"/>
                      <a:pt x="7125" y="6549"/>
                      <a:pt x="6891" y="6806"/>
                    </a:cubicBezTo>
                    <a:cubicBezTo>
                      <a:pt x="6549" y="7182"/>
                      <a:pt x="6110" y="7400"/>
                      <a:pt x="5654" y="7421"/>
                    </a:cubicBezTo>
                    <a:cubicBezTo>
                      <a:pt x="5654" y="7421"/>
                      <a:pt x="5652" y="7421"/>
                      <a:pt x="5652" y="7421"/>
                    </a:cubicBezTo>
                    <a:cubicBezTo>
                      <a:pt x="5652" y="7421"/>
                      <a:pt x="5577" y="7422"/>
                      <a:pt x="5559" y="7422"/>
                    </a:cubicBezTo>
                    <a:cubicBezTo>
                      <a:pt x="5400" y="7583"/>
                      <a:pt x="5213" y="7709"/>
                      <a:pt x="5003" y="7797"/>
                    </a:cubicBezTo>
                    <a:cubicBezTo>
                      <a:pt x="4900" y="7839"/>
                      <a:pt x="4791" y="7873"/>
                      <a:pt x="4679" y="7896"/>
                    </a:cubicBezTo>
                    <a:cubicBezTo>
                      <a:pt x="4559" y="7920"/>
                      <a:pt x="4438" y="7932"/>
                      <a:pt x="4319" y="7932"/>
                    </a:cubicBezTo>
                    <a:cubicBezTo>
                      <a:pt x="4060" y="7932"/>
                      <a:pt x="3811" y="7878"/>
                      <a:pt x="3578" y="7771"/>
                    </a:cubicBezTo>
                    <a:cubicBezTo>
                      <a:pt x="3507" y="7790"/>
                      <a:pt x="3432" y="7800"/>
                      <a:pt x="3351" y="7800"/>
                    </a:cubicBezTo>
                    <a:cubicBezTo>
                      <a:pt x="3218" y="7800"/>
                      <a:pt x="3072" y="7774"/>
                      <a:pt x="2909" y="7722"/>
                    </a:cubicBezTo>
                    <a:cubicBezTo>
                      <a:pt x="2688" y="7651"/>
                      <a:pt x="1965" y="7383"/>
                      <a:pt x="1908" y="6917"/>
                    </a:cubicBezTo>
                    <a:cubicBezTo>
                      <a:pt x="1905" y="6889"/>
                      <a:pt x="1905" y="6863"/>
                      <a:pt x="1905" y="6835"/>
                    </a:cubicBezTo>
                    <a:cubicBezTo>
                      <a:pt x="1888" y="6830"/>
                      <a:pt x="1867" y="6824"/>
                      <a:pt x="1867" y="6824"/>
                    </a:cubicBezTo>
                    <a:cubicBezTo>
                      <a:pt x="1391" y="6688"/>
                      <a:pt x="1018" y="6385"/>
                      <a:pt x="841" y="5994"/>
                    </a:cubicBezTo>
                    <a:cubicBezTo>
                      <a:pt x="841" y="5994"/>
                      <a:pt x="841" y="5993"/>
                      <a:pt x="841" y="5993"/>
                    </a:cubicBezTo>
                    <a:cubicBezTo>
                      <a:pt x="841" y="5993"/>
                      <a:pt x="840" y="5993"/>
                      <a:pt x="840" y="5992"/>
                    </a:cubicBezTo>
                    <a:lnTo>
                      <a:pt x="840" y="5992"/>
                    </a:lnTo>
                    <a:cubicBezTo>
                      <a:pt x="808" y="5924"/>
                      <a:pt x="791" y="5871"/>
                      <a:pt x="776" y="5819"/>
                    </a:cubicBezTo>
                    <a:cubicBezTo>
                      <a:pt x="750" y="5734"/>
                      <a:pt x="720" y="5661"/>
                      <a:pt x="668" y="5588"/>
                    </a:cubicBezTo>
                    <a:cubicBezTo>
                      <a:pt x="528" y="5404"/>
                      <a:pt x="344" y="5171"/>
                      <a:pt x="521" y="4944"/>
                    </a:cubicBezTo>
                    <a:cubicBezTo>
                      <a:pt x="370" y="4846"/>
                      <a:pt x="315" y="4705"/>
                      <a:pt x="360" y="4524"/>
                    </a:cubicBezTo>
                    <a:lnTo>
                      <a:pt x="379" y="4450"/>
                    </a:lnTo>
                    <a:lnTo>
                      <a:pt x="411" y="4520"/>
                    </a:lnTo>
                    <a:cubicBezTo>
                      <a:pt x="459" y="4623"/>
                      <a:pt x="525" y="4685"/>
                      <a:pt x="606" y="4702"/>
                    </a:cubicBezTo>
                    <a:cubicBezTo>
                      <a:pt x="624" y="4706"/>
                      <a:pt x="641" y="4707"/>
                      <a:pt x="659" y="4707"/>
                    </a:cubicBezTo>
                    <a:cubicBezTo>
                      <a:pt x="812" y="4707"/>
                      <a:pt x="985" y="4585"/>
                      <a:pt x="1110" y="4475"/>
                    </a:cubicBezTo>
                    <a:cubicBezTo>
                      <a:pt x="1142" y="4439"/>
                      <a:pt x="1174" y="4405"/>
                      <a:pt x="1207" y="4374"/>
                    </a:cubicBezTo>
                    <a:cubicBezTo>
                      <a:pt x="1081" y="4253"/>
                      <a:pt x="958" y="4177"/>
                      <a:pt x="823" y="4136"/>
                    </a:cubicBezTo>
                    <a:cubicBezTo>
                      <a:pt x="836" y="4217"/>
                      <a:pt x="819" y="4299"/>
                      <a:pt x="776" y="4358"/>
                    </a:cubicBezTo>
                    <a:cubicBezTo>
                      <a:pt x="736" y="4414"/>
                      <a:pt x="676" y="4446"/>
                      <a:pt x="609" y="4447"/>
                    </a:cubicBezTo>
                    <a:cubicBezTo>
                      <a:pt x="427" y="4452"/>
                      <a:pt x="315" y="4298"/>
                      <a:pt x="216" y="4163"/>
                    </a:cubicBezTo>
                    <a:cubicBezTo>
                      <a:pt x="160" y="4086"/>
                      <a:pt x="107" y="4014"/>
                      <a:pt x="54" y="3990"/>
                    </a:cubicBezTo>
                    <a:lnTo>
                      <a:pt x="0" y="3966"/>
                    </a:lnTo>
                    <a:lnTo>
                      <a:pt x="54" y="3942"/>
                    </a:lnTo>
                    <a:cubicBezTo>
                      <a:pt x="107" y="3918"/>
                      <a:pt x="160" y="3846"/>
                      <a:pt x="216" y="3769"/>
                    </a:cubicBezTo>
                    <a:cubicBezTo>
                      <a:pt x="315" y="3634"/>
                      <a:pt x="427" y="3480"/>
                      <a:pt x="609" y="3485"/>
                    </a:cubicBezTo>
                    <a:cubicBezTo>
                      <a:pt x="676" y="3486"/>
                      <a:pt x="736" y="3518"/>
                      <a:pt x="776" y="3574"/>
                    </a:cubicBezTo>
                    <a:cubicBezTo>
                      <a:pt x="819" y="3633"/>
                      <a:pt x="836" y="3715"/>
                      <a:pt x="823" y="3795"/>
                    </a:cubicBezTo>
                    <a:cubicBezTo>
                      <a:pt x="958" y="3755"/>
                      <a:pt x="1081" y="3679"/>
                      <a:pt x="1207" y="3558"/>
                    </a:cubicBezTo>
                    <a:cubicBezTo>
                      <a:pt x="1174" y="3527"/>
                      <a:pt x="1142" y="3493"/>
                      <a:pt x="1110" y="3457"/>
                    </a:cubicBezTo>
                    <a:cubicBezTo>
                      <a:pt x="985" y="3347"/>
                      <a:pt x="812" y="3224"/>
                      <a:pt x="659" y="3224"/>
                    </a:cubicBezTo>
                    <a:cubicBezTo>
                      <a:pt x="641" y="3224"/>
                      <a:pt x="624" y="3226"/>
                      <a:pt x="606" y="3230"/>
                    </a:cubicBezTo>
                    <a:cubicBezTo>
                      <a:pt x="525" y="3247"/>
                      <a:pt x="459" y="3309"/>
                      <a:pt x="411" y="3412"/>
                    </a:cubicBezTo>
                    <a:lnTo>
                      <a:pt x="379" y="3482"/>
                    </a:lnTo>
                    <a:lnTo>
                      <a:pt x="360" y="3408"/>
                    </a:lnTo>
                    <a:cubicBezTo>
                      <a:pt x="315" y="3227"/>
                      <a:pt x="370" y="3086"/>
                      <a:pt x="521" y="2988"/>
                    </a:cubicBezTo>
                    <a:cubicBezTo>
                      <a:pt x="344" y="2761"/>
                      <a:pt x="528" y="2528"/>
                      <a:pt x="668" y="2344"/>
                    </a:cubicBezTo>
                    <a:cubicBezTo>
                      <a:pt x="720" y="2271"/>
                      <a:pt x="750" y="2198"/>
                      <a:pt x="776" y="2113"/>
                    </a:cubicBezTo>
                    <a:cubicBezTo>
                      <a:pt x="791" y="2061"/>
                      <a:pt x="808" y="2007"/>
                      <a:pt x="840" y="1940"/>
                    </a:cubicBezTo>
                    <a:lnTo>
                      <a:pt x="840" y="1940"/>
                    </a:lnTo>
                    <a:cubicBezTo>
                      <a:pt x="840" y="1939"/>
                      <a:pt x="841" y="1939"/>
                      <a:pt x="841" y="1939"/>
                    </a:cubicBezTo>
                    <a:cubicBezTo>
                      <a:pt x="841" y="1939"/>
                      <a:pt x="841" y="1938"/>
                      <a:pt x="841" y="1938"/>
                    </a:cubicBezTo>
                    <a:cubicBezTo>
                      <a:pt x="1018" y="1546"/>
                      <a:pt x="1391" y="1244"/>
                      <a:pt x="1867" y="1107"/>
                    </a:cubicBezTo>
                    <a:cubicBezTo>
                      <a:pt x="1867" y="1107"/>
                      <a:pt x="1888" y="1102"/>
                      <a:pt x="1905" y="1097"/>
                    </a:cubicBezTo>
                    <a:cubicBezTo>
                      <a:pt x="1905" y="1069"/>
                      <a:pt x="1905" y="1043"/>
                      <a:pt x="1908" y="1015"/>
                    </a:cubicBezTo>
                    <a:cubicBezTo>
                      <a:pt x="1965" y="549"/>
                      <a:pt x="2688" y="281"/>
                      <a:pt x="2909" y="210"/>
                    </a:cubicBezTo>
                    <a:cubicBezTo>
                      <a:pt x="3072" y="158"/>
                      <a:pt x="3218" y="132"/>
                      <a:pt x="3351" y="132"/>
                    </a:cubicBezTo>
                    <a:cubicBezTo>
                      <a:pt x="3432" y="132"/>
                      <a:pt x="3507" y="142"/>
                      <a:pt x="3578" y="161"/>
                    </a:cubicBezTo>
                    <a:cubicBezTo>
                      <a:pt x="3811" y="54"/>
                      <a:pt x="4060" y="0"/>
                      <a:pt x="4319" y="0"/>
                    </a:cubicBezTo>
                    <a:cubicBezTo>
                      <a:pt x="4438" y="0"/>
                      <a:pt x="4559" y="12"/>
                      <a:pt x="4679" y="36"/>
                    </a:cubicBezTo>
                    <a:cubicBezTo>
                      <a:pt x="4791" y="59"/>
                      <a:pt x="4900" y="92"/>
                      <a:pt x="5003" y="135"/>
                    </a:cubicBezTo>
                    <a:cubicBezTo>
                      <a:pt x="5213" y="223"/>
                      <a:pt x="5400" y="349"/>
                      <a:pt x="5559" y="510"/>
                    </a:cubicBezTo>
                    <a:cubicBezTo>
                      <a:pt x="5577" y="510"/>
                      <a:pt x="5652" y="511"/>
                      <a:pt x="5652" y="511"/>
                    </a:cubicBezTo>
                    <a:cubicBezTo>
                      <a:pt x="5652" y="511"/>
                      <a:pt x="5654" y="511"/>
                      <a:pt x="5654" y="511"/>
                    </a:cubicBezTo>
                    <a:cubicBezTo>
                      <a:pt x="6110" y="532"/>
                      <a:pt x="6549" y="750"/>
                      <a:pt x="6891" y="1126"/>
                    </a:cubicBezTo>
                    <a:cubicBezTo>
                      <a:pt x="7125" y="1382"/>
                      <a:pt x="7299" y="1695"/>
                      <a:pt x="7393" y="2031"/>
                    </a:cubicBezTo>
                    <a:cubicBezTo>
                      <a:pt x="7412" y="2100"/>
                      <a:pt x="7428" y="2169"/>
                      <a:pt x="7439" y="2237"/>
                    </a:cubicBezTo>
                    <a:cubicBezTo>
                      <a:pt x="7668" y="2320"/>
                      <a:pt x="7857" y="2490"/>
                      <a:pt x="7959" y="2708"/>
                    </a:cubicBezTo>
                    <a:cubicBezTo>
                      <a:pt x="7984" y="2764"/>
                      <a:pt x="8004" y="2824"/>
                      <a:pt x="8018" y="2885"/>
                    </a:cubicBezTo>
                    <a:cubicBezTo>
                      <a:pt x="8032" y="2951"/>
                      <a:pt x="8039" y="3013"/>
                      <a:pt x="8039" y="3074"/>
                    </a:cubicBezTo>
                    <a:cubicBezTo>
                      <a:pt x="8039" y="3296"/>
                      <a:pt x="7978" y="3493"/>
                      <a:pt x="7862" y="3644"/>
                    </a:cubicBezTo>
                    <a:cubicBezTo>
                      <a:pt x="7896" y="3732"/>
                      <a:pt x="7936" y="3800"/>
                      <a:pt x="7977" y="3882"/>
                    </a:cubicBezTo>
                    <a:cubicBezTo>
                      <a:pt x="7889" y="3867"/>
                      <a:pt x="7793" y="3836"/>
                      <a:pt x="7712" y="3794"/>
                    </a:cubicBezTo>
                    <a:cubicBezTo>
                      <a:pt x="7629" y="3856"/>
                      <a:pt x="7532" y="3903"/>
                      <a:pt x="7430" y="3929"/>
                    </a:cubicBezTo>
                    <a:cubicBezTo>
                      <a:pt x="7362" y="3946"/>
                      <a:pt x="7292" y="3954"/>
                      <a:pt x="7222" y="3954"/>
                    </a:cubicBezTo>
                    <a:cubicBezTo>
                      <a:pt x="7136" y="3954"/>
                      <a:pt x="7050" y="3941"/>
                      <a:pt x="6966" y="3916"/>
                    </a:cubicBezTo>
                    <a:cubicBezTo>
                      <a:pt x="6887" y="3893"/>
                      <a:pt x="6811" y="3858"/>
                      <a:pt x="6739" y="3813"/>
                    </a:cubicBezTo>
                    <a:cubicBezTo>
                      <a:pt x="6732" y="3817"/>
                      <a:pt x="6727" y="3820"/>
                      <a:pt x="6726" y="3820"/>
                    </a:cubicBezTo>
                    <a:cubicBezTo>
                      <a:pt x="6586" y="3896"/>
                      <a:pt x="6450" y="3944"/>
                      <a:pt x="6317" y="3966"/>
                    </a:cubicBezTo>
                    <a:close/>
                    <a:moveTo>
                      <a:pt x="6379" y="4450"/>
                    </a:moveTo>
                    <a:cubicBezTo>
                      <a:pt x="6333" y="4492"/>
                      <a:pt x="6286" y="4530"/>
                      <a:pt x="6237" y="4563"/>
                    </a:cubicBezTo>
                    <a:cubicBezTo>
                      <a:pt x="6129" y="4636"/>
                      <a:pt x="6011" y="4682"/>
                      <a:pt x="5871" y="4688"/>
                    </a:cubicBezTo>
                    <a:cubicBezTo>
                      <a:pt x="6164" y="4774"/>
                      <a:pt x="6405" y="4517"/>
                      <a:pt x="6579" y="4319"/>
                    </a:cubicBezTo>
                    <a:cubicBezTo>
                      <a:pt x="6617" y="4283"/>
                      <a:pt x="6653" y="4245"/>
                      <a:pt x="6697" y="4212"/>
                    </a:cubicBezTo>
                    <a:lnTo>
                      <a:pt x="6697" y="4212"/>
                    </a:lnTo>
                    <a:cubicBezTo>
                      <a:pt x="6784" y="4149"/>
                      <a:pt x="6876" y="4098"/>
                      <a:pt x="6981" y="4068"/>
                    </a:cubicBezTo>
                    <a:cubicBezTo>
                      <a:pt x="7060" y="4044"/>
                      <a:pt x="7142" y="4032"/>
                      <a:pt x="7222" y="4032"/>
                    </a:cubicBezTo>
                    <a:cubicBezTo>
                      <a:pt x="7288" y="4032"/>
                      <a:pt x="7353" y="4040"/>
                      <a:pt x="7417" y="4055"/>
                    </a:cubicBezTo>
                    <a:cubicBezTo>
                      <a:pt x="7506" y="4078"/>
                      <a:pt x="7587" y="4117"/>
                      <a:pt x="7662" y="4168"/>
                    </a:cubicBezTo>
                    <a:cubicBezTo>
                      <a:pt x="7640" y="4181"/>
                      <a:pt x="7619" y="4193"/>
                      <a:pt x="7597" y="4207"/>
                    </a:cubicBezTo>
                    <a:cubicBezTo>
                      <a:pt x="7537" y="4169"/>
                      <a:pt x="7471" y="4141"/>
                      <a:pt x="7401" y="4123"/>
                    </a:cubicBezTo>
                    <a:cubicBezTo>
                      <a:pt x="7273" y="4090"/>
                      <a:pt x="7135" y="4094"/>
                      <a:pt x="7000" y="4134"/>
                    </a:cubicBezTo>
                    <a:cubicBezTo>
                      <a:pt x="6889" y="4167"/>
                      <a:pt x="6771" y="4229"/>
                      <a:pt x="6688" y="4308"/>
                    </a:cubicBezTo>
                    <a:lnTo>
                      <a:pt x="6689" y="4308"/>
                    </a:lnTo>
                    <a:cubicBezTo>
                      <a:pt x="6594" y="4395"/>
                      <a:pt x="6547" y="4491"/>
                      <a:pt x="6483" y="4596"/>
                    </a:cubicBezTo>
                    <a:cubicBezTo>
                      <a:pt x="6433" y="4680"/>
                      <a:pt x="6382" y="4758"/>
                      <a:pt x="6302" y="4815"/>
                    </a:cubicBezTo>
                    <a:cubicBezTo>
                      <a:pt x="6116" y="4949"/>
                      <a:pt x="5886" y="4936"/>
                      <a:pt x="5663" y="4885"/>
                    </a:cubicBezTo>
                    <a:lnTo>
                      <a:pt x="5663" y="4884"/>
                    </a:lnTo>
                    <a:cubicBezTo>
                      <a:pt x="5427" y="4824"/>
                      <a:pt x="5261" y="4720"/>
                      <a:pt x="5155" y="4574"/>
                    </a:cubicBezTo>
                    <a:cubicBezTo>
                      <a:pt x="5050" y="4429"/>
                      <a:pt x="5005" y="4240"/>
                      <a:pt x="5009" y="4010"/>
                    </a:cubicBezTo>
                    <a:lnTo>
                      <a:pt x="5005" y="3996"/>
                    </a:lnTo>
                    <a:lnTo>
                      <a:pt x="4990" y="3996"/>
                    </a:lnTo>
                    <a:cubicBezTo>
                      <a:pt x="4849" y="4012"/>
                      <a:pt x="4780" y="4063"/>
                      <a:pt x="4737" y="4146"/>
                    </a:cubicBezTo>
                    <a:cubicBezTo>
                      <a:pt x="4713" y="4150"/>
                      <a:pt x="4680" y="4150"/>
                      <a:pt x="4643" y="4146"/>
                    </a:cubicBezTo>
                    <a:cubicBezTo>
                      <a:pt x="4566" y="4140"/>
                      <a:pt x="4471" y="4118"/>
                      <a:pt x="4392" y="4084"/>
                    </a:cubicBezTo>
                    <a:cubicBezTo>
                      <a:pt x="4322" y="4054"/>
                      <a:pt x="4266" y="4014"/>
                      <a:pt x="4253" y="3966"/>
                    </a:cubicBezTo>
                    <a:cubicBezTo>
                      <a:pt x="4266" y="3918"/>
                      <a:pt x="4322" y="3878"/>
                      <a:pt x="4392" y="3848"/>
                    </a:cubicBezTo>
                    <a:cubicBezTo>
                      <a:pt x="4471" y="3814"/>
                      <a:pt x="4566" y="3792"/>
                      <a:pt x="4643" y="3786"/>
                    </a:cubicBezTo>
                    <a:cubicBezTo>
                      <a:pt x="4680" y="3782"/>
                      <a:pt x="4713" y="3782"/>
                      <a:pt x="4737" y="3786"/>
                    </a:cubicBezTo>
                    <a:cubicBezTo>
                      <a:pt x="4780" y="3869"/>
                      <a:pt x="4849" y="3920"/>
                      <a:pt x="4990" y="3936"/>
                    </a:cubicBezTo>
                    <a:lnTo>
                      <a:pt x="5005" y="3936"/>
                    </a:lnTo>
                    <a:lnTo>
                      <a:pt x="5009" y="3922"/>
                    </a:lnTo>
                    <a:cubicBezTo>
                      <a:pt x="5005" y="3692"/>
                      <a:pt x="5050" y="3503"/>
                      <a:pt x="5155" y="3358"/>
                    </a:cubicBezTo>
                    <a:cubicBezTo>
                      <a:pt x="5261" y="3212"/>
                      <a:pt x="5427" y="3108"/>
                      <a:pt x="5663" y="3048"/>
                    </a:cubicBezTo>
                    <a:lnTo>
                      <a:pt x="5663" y="3047"/>
                    </a:lnTo>
                    <a:cubicBezTo>
                      <a:pt x="5886" y="2996"/>
                      <a:pt x="6116" y="2983"/>
                      <a:pt x="6302" y="3117"/>
                    </a:cubicBezTo>
                    <a:cubicBezTo>
                      <a:pt x="6382" y="3174"/>
                      <a:pt x="6433" y="3252"/>
                      <a:pt x="6483" y="3336"/>
                    </a:cubicBezTo>
                    <a:cubicBezTo>
                      <a:pt x="6547" y="3441"/>
                      <a:pt x="6594" y="3537"/>
                      <a:pt x="6689" y="3624"/>
                    </a:cubicBezTo>
                    <a:lnTo>
                      <a:pt x="6688" y="3624"/>
                    </a:lnTo>
                    <a:cubicBezTo>
                      <a:pt x="6771" y="3704"/>
                      <a:pt x="6889" y="3765"/>
                      <a:pt x="7000" y="3798"/>
                    </a:cubicBezTo>
                    <a:cubicBezTo>
                      <a:pt x="7135" y="3838"/>
                      <a:pt x="7273" y="3841"/>
                      <a:pt x="7401" y="3809"/>
                    </a:cubicBezTo>
                    <a:cubicBezTo>
                      <a:pt x="7471" y="3791"/>
                      <a:pt x="7537" y="3763"/>
                      <a:pt x="7597" y="3724"/>
                    </a:cubicBezTo>
                    <a:cubicBezTo>
                      <a:pt x="7619" y="3739"/>
                      <a:pt x="7640" y="3751"/>
                      <a:pt x="7662" y="3764"/>
                    </a:cubicBezTo>
                    <a:cubicBezTo>
                      <a:pt x="7587" y="3815"/>
                      <a:pt x="7506" y="3854"/>
                      <a:pt x="7417" y="3876"/>
                    </a:cubicBezTo>
                    <a:cubicBezTo>
                      <a:pt x="7353" y="3892"/>
                      <a:pt x="7288" y="3900"/>
                      <a:pt x="7222" y="3900"/>
                    </a:cubicBezTo>
                    <a:cubicBezTo>
                      <a:pt x="7142" y="3900"/>
                      <a:pt x="7060" y="3888"/>
                      <a:pt x="6981" y="3864"/>
                    </a:cubicBezTo>
                    <a:cubicBezTo>
                      <a:pt x="6876" y="3834"/>
                      <a:pt x="6784" y="3783"/>
                      <a:pt x="6697" y="3720"/>
                    </a:cubicBezTo>
                    <a:lnTo>
                      <a:pt x="6697" y="3720"/>
                    </a:lnTo>
                    <a:cubicBezTo>
                      <a:pt x="6652" y="3687"/>
                      <a:pt x="6617" y="3648"/>
                      <a:pt x="6579" y="3612"/>
                    </a:cubicBezTo>
                    <a:cubicBezTo>
                      <a:pt x="6404" y="3414"/>
                      <a:pt x="6161" y="3152"/>
                      <a:pt x="5867" y="3239"/>
                    </a:cubicBezTo>
                    <a:cubicBezTo>
                      <a:pt x="6006" y="3244"/>
                      <a:pt x="6124" y="3291"/>
                      <a:pt x="6233" y="3364"/>
                    </a:cubicBezTo>
                    <a:cubicBezTo>
                      <a:pt x="6284" y="3398"/>
                      <a:pt x="6333" y="3438"/>
                      <a:pt x="6380" y="3483"/>
                    </a:cubicBezTo>
                    <a:cubicBezTo>
                      <a:pt x="5919" y="3269"/>
                      <a:pt x="5245" y="3355"/>
                      <a:pt x="5234" y="3966"/>
                    </a:cubicBezTo>
                    <a:cubicBezTo>
                      <a:pt x="5245" y="4577"/>
                      <a:pt x="5918" y="4663"/>
                      <a:pt x="6379" y="4450"/>
                    </a:cubicBezTo>
                    <a:close/>
                    <a:moveTo>
                      <a:pt x="117" y="3966"/>
                    </a:moveTo>
                    <a:cubicBezTo>
                      <a:pt x="167" y="4004"/>
                      <a:pt x="212" y="4066"/>
                      <a:pt x="260" y="4131"/>
                    </a:cubicBezTo>
                    <a:cubicBezTo>
                      <a:pt x="350" y="4254"/>
                      <a:pt x="451" y="4393"/>
                      <a:pt x="601" y="4393"/>
                    </a:cubicBezTo>
                    <a:cubicBezTo>
                      <a:pt x="603" y="4393"/>
                      <a:pt x="605" y="4393"/>
                      <a:pt x="607" y="4393"/>
                    </a:cubicBezTo>
                    <a:cubicBezTo>
                      <a:pt x="672" y="4392"/>
                      <a:pt x="711" y="4356"/>
                      <a:pt x="732" y="4327"/>
                    </a:cubicBezTo>
                    <a:cubicBezTo>
                      <a:pt x="817" y="4209"/>
                      <a:pt x="771" y="4052"/>
                      <a:pt x="655" y="3980"/>
                    </a:cubicBezTo>
                    <a:lnTo>
                      <a:pt x="664" y="3966"/>
                    </a:lnTo>
                    <a:lnTo>
                      <a:pt x="655" y="3952"/>
                    </a:lnTo>
                    <a:cubicBezTo>
                      <a:pt x="771" y="3880"/>
                      <a:pt x="817" y="3723"/>
                      <a:pt x="732" y="3606"/>
                    </a:cubicBezTo>
                    <a:cubicBezTo>
                      <a:pt x="711" y="3576"/>
                      <a:pt x="672" y="3540"/>
                      <a:pt x="607" y="3539"/>
                    </a:cubicBezTo>
                    <a:cubicBezTo>
                      <a:pt x="605" y="3539"/>
                      <a:pt x="603" y="3539"/>
                      <a:pt x="601" y="3539"/>
                    </a:cubicBezTo>
                    <a:cubicBezTo>
                      <a:pt x="451" y="3539"/>
                      <a:pt x="350" y="3678"/>
                      <a:pt x="260" y="3801"/>
                    </a:cubicBezTo>
                    <a:cubicBezTo>
                      <a:pt x="212" y="3866"/>
                      <a:pt x="167" y="3928"/>
                      <a:pt x="117" y="3966"/>
                    </a:cubicBezTo>
                    <a:close/>
                    <a:moveTo>
                      <a:pt x="806" y="3966"/>
                    </a:moveTo>
                    <a:cubicBezTo>
                      <a:pt x="1030" y="4037"/>
                      <a:pt x="1179" y="4133"/>
                      <a:pt x="1311" y="4219"/>
                    </a:cubicBezTo>
                    <a:cubicBezTo>
                      <a:pt x="1311" y="4219"/>
                      <a:pt x="1341" y="4238"/>
                      <a:pt x="1358" y="4249"/>
                    </a:cubicBezTo>
                    <a:cubicBezTo>
                      <a:pt x="1458" y="4177"/>
                      <a:pt x="1566" y="4118"/>
                      <a:pt x="1680" y="4073"/>
                    </a:cubicBezTo>
                    <a:cubicBezTo>
                      <a:pt x="1766" y="4040"/>
                      <a:pt x="1856" y="4013"/>
                      <a:pt x="1955" y="3991"/>
                    </a:cubicBezTo>
                    <a:cubicBezTo>
                      <a:pt x="2010" y="3980"/>
                      <a:pt x="2066" y="3972"/>
                      <a:pt x="2123" y="3966"/>
                    </a:cubicBezTo>
                    <a:cubicBezTo>
                      <a:pt x="2066" y="3960"/>
                      <a:pt x="2010" y="3952"/>
                      <a:pt x="1955" y="3941"/>
                    </a:cubicBezTo>
                    <a:cubicBezTo>
                      <a:pt x="1856" y="3919"/>
                      <a:pt x="1766" y="3892"/>
                      <a:pt x="1680" y="3859"/>
                    </a:cubicBezTo>
                    <a:cubicBezTo>
                      <a:pt x="1566" y="3814"/>
                      <a:pt x="1458" y="3755"/>
                      <a:pt x="1358" y="3683"/>
                    </a:cubicBezTo>
                    <a:cubicBezTo>
                      <a:pt x="1341" y="3694"/>
                      <a:pt x="1311" y="3713"/>
                      <a:pt x="1311" y="3713"/>
                    </a:cubicBezTo>
                    <a:cubicBezTo>
                      <a:pt x="1179" y="3799"/>
                      <a:pt x="1030" y="3895"/>
                      <a:pt x="806" y="3966"/>
                    </a:cubicBezTo>
                    <a:close/>
                    <a:moveTo>
                      <a:pt x="2341" y="3966"/>
                    </a:moveTo>
                    <a:cubicBezTo>
                      <a:pt x="2407" y="3978"/>
                      <a:pt x="2481" y="3998"/>
                      <a:pt x="2556" y="4018"/>
                    </a:cubicBezTo>
                    <a:cubicBezTo>
                      <a:pt x="2671" y="4049"/>
                      <a:pt x="2788" y="4081"/>
                      <a:pt x="2875" y="4082"/>
                    </a:cubicBezTo>
                    <a:cubicBezTo>
                      <a:pt x="2954" y="4083"/>
                      <a:pt x="3008" y="4058"/>
                      <a:pt x="3009" y="3977"/>
                    </a:cubicBezTo>
                    <a:lnTo>
                      <a:pt x="3009" y="3976"/>
                    </a:lnTo>
                    <a:cubicBezTo>
                      <a:pt x="3009" y="3974"/>
                      <a:pt x="3009" y="3972"/>
                      <a:pt x="3009" y="3970"/>
                    </a:cubicBezTo>
                    <a:cubicBezTo>
                      <a:pt x="3009" y="3969"/>
                      <a:pt x="3008" y="3967"/>
                      <a:pt x="3008" y="3966"/>
                    </a:cubicBezTo>
                    <a:cubicBezTo>
                      <a:pt x="3008" y="3965"/>
                      <a:pt x="3009" y="3963"/>
                      <a:pt x="3009" y="3962"/>
                    </a:cubicBezTo>
                    <a:cubicBezTo>
                      <a:pt x="3009" y="3960"/>
                      <a:pt x="3009" y="3958"/>
                      <a:pt x="3009" y="3956"/>
                    </a:cubicBezTo>
                    <a:lnTo>
                      <a:pt x="3009" y="3955"/>
                    </a:lnTo>
                    <a:cubicBezTo>
                      <a:pt x="3008" y="3874"/>
                      <a:pt x="2954" y="3849"/>
                      <a:pt x="2875" y="3850"/>
                    </a:cubicBezTo>
                    <a:cubicBezTo>
                      <a:pt x="2788" y="3851"/>
                      <a:pt x="2671" y="3883"/>
                      <a:pt x="2556" y="3914"/>
                    </a:cubicBezTo>
                    <a:cubicBezTo>
                      <a:pt x="2481" y="3934"/>
                      <a:pt x="2407" y="3954"/>
                      <a:pt x="2341" y="3966"/>
                    </a:cubicBezTo>
                    <a:close/>
                    <a:moveTo>
                      <a:pt x="3063" y="3966"/>
                    </a:moveTo>
                    <a:cubicBezTo>
                      <a:pt x="3063" y="3969"/>
                      <a:pt x="3063" y="3973"/>
                      <a:pt x="3063" y="3976"/>
                    </a:cubicBezTo>
                    <a:lnTo>
                      <a:pt x="3063" y="3976"/>
                    </a:lnTo>
                    <a:lnTo>
                      <a:pt x="3063" y="3978"/>
                    </a:lnTo>
                    <a:lnTo>
                      <a:pt x="3063" y="3978"/>
                    </a:lnTo>
                    <a:cubicBezTo>
                      <a:pt x="3061" y="4099"/>
                      <a:pt x="2985" y="4138"/>
                      <a:pt x="2874" y="4136"/>
                    </a:cubicBezTo>
                    <a:cubicBezTo>
                      <a:pt x="2780" y="4134"/>
                      <a:pt x="2660" y="4102"/>
                      <a:pt x="2542" y="4070"/>
                    </a:cubicBezTo>
                    <a:cubicBezTo>
                      <a:pt x="2322" y="4004"/>
                      <a:pt x="2176" y="3991"/>
                      <a:pt x="1967" y="4044"/>
                    </a:cubicBezTo>
                    <a:cubicBezTo>
                      <a:pt x="1870" y="4065"/>
                      <a:pt x="1783" y="4091"/>
                      <a:pt x="1700" y="4123"/>
                    </a:cubicBezTo>
                    <a:cubicBezTo>
                      <a:pt x="1596" y="4164"/>
                      <a:pt x="1496" y="4218"/>
                      <a:pt x="1404" y="4282"/>
                    </a:cubicBezTo>
                    <a:cubicBezTo>
                      <a:pt x="1426" y="4295"/>
                      <a:pt x="1448" y="4308"/>
                      <a:pt x="1471" y="4320"/>
                    </a:cubicBezTo>
                    <a:cubicBezTo>
                      <a:pt x="1549" y="4269"/>
                      <a:pt x="1632" y="4225"/>
                      <a:pt x="1726" y="4188"/>
                    </a:cubicBezTo>
                    <a:cubicBezTo>
                      <a:pt x="1815" y="4153"/>
                      <a:pt x="1910" y="4124"/>
                      <a:pt x="2016" y="4099"/>
                    </a:cubicBezTo>
                    <a:lnTo>
                      <a:pt x="2082" y="4084"/>
                    </a:lnTo>
                    <a:lnTo>
                      <a:pt x="2045" y="4140"/>
                    </a:lnTo>
                    <a:cubicBezTo>
                      <a:pt x="2035" y="4156"/>
                      <a:pt x="2029" y="4175"/>
                      <a:pt x="2029" y="4193"/>
                    </a:cubicBezTo>
                    <a:cubicBezTo>
                      <a:pt x="2029" y="4250"/>
                      <a:pt x="2079" y="4296"/>
                      <a:pt x="2140" y="4296"/>
                    </a:cubicBezTo>
                    <a:cubicBezTo>
                      <a:pt x="2201" y="4296"/>
                      <a:pt x="2250" y="4250"/>
                      <a:pt x="2250" y="4193"/>
                    </a:cubicBezTo>
                    <a:cubicBezTo>
                      <a:pt x="2250" y="4170"/>
                      <a:pt x="2242" y="4148"/>
                      <a:pt x="2226" y="4129"/>
                    </a:cubicBezTo>
                    <a:lnTo>
                      <a:pt x="2177" y="4070"/>
                    </a:lnTo>
                    <a:lnTo>
                      <a:pt x="2253" y="4085"/>
                    </a:lnTo>
                    <a:cubicBezTo>
                      <a:pt x="2399" y="4116"/>
                      <a:pt x="2492" y="4179"/>
                      <a:pt x="2583" y="4241"/>
                    </a:cubicBezTo>
                    <a:cubicBezTo>
                      <a:pt x="2634" y="4275"/>
                      <a:pt x="2683" y="4308"/>
                      <a:pt x="2739" y="4334"/>
                    </a:cubicBezTo>
                    <a:cubicBezTo>
                      <a:pt x="3044" y="4473"/>
                      <a:pt x="3375" y="4192"/>
                      <a:pt x="3547" y="3966"/>
                    </a:cubicBezTo>
                    <a:cubicBezTo>
                      <a:pt x="3375" y="3740"/>
                      <a:pt x="3044" y="3459"/>
                      <a:pt x="2739" y="3598"/>
                    </a:cubicBezTo>
                    <a:cubicBezTo>
                      <a:pt x="2683" y="3624"/>
                      <a:pt x="2634" y="3656"/>
                      <a:pt x="2583" y="3691"/>
                    </a:cubicBezTo>
                    <a:cubicBezTo>
                      <a:pt x="2492" y="3752"/>
                      <a:pt x="2399" y="3816"/>
                      <a:pt x="2253" y="3846"/>
                    </a:cubicBezTo>
                    <a:lnTo>
                      <a:pt x="2177" y="3862"/>
                    </a:lnTo>
                    <a:lnTo>
                      <a:pt x="2226" y="3803"/>
                    </a:lnTo>
                    <a:cubicBezTo>
                      <a:pt x="2242" y="3784"/>
                      <a:pt x="2250" y="3762"/>
                      <a:pt x="2250" y="3739"/>
                    </a:cubicBezTo>
                    <a:cubicBezTo>
                      <a:pt x="2250" y="3682"/>
                      <a:pt x="2201" y="3636"/>
                      <a:pt x="2140" y="3636"/>
                    </a:cubicBezTo>
                    <a:cubicBezTo>
                      <a:pt x="2079" y="3636"/>
                      <a:pt x="2029" y="3682"/>
                      <a:pt x="2029" y="3739"/>
                    </a:cubicBezTo>
                    <a:cubicBezTo>
                      <a:pt x="2029" y="3757"/>
                      <a:pt x="2035" y="3776"/>
                      <a:pt x="2045" y="3792"/>
                    </a:cubicBezTo>
                    <a:lnTo>
                      <a:pt x="2082" y="3848"/>
                    </a:lnTo>
                    <a:lnTo>
                      <a:pt x="2016" y="3833"/>
                    </a:lnTo>
                    <a:cubicBezTo>
                      <a:pt x="1910" y="3808"/>
                      <a:pt x="1815" y="3779"/>
                      <a:pt x="1726" y="3744"/>
                    </a:cubicBezTo>
                    <a:cubicBezTo>
                      <a:pt x="1632" y="3707"/>
                      <a:pt x="1549" y="3663"/>
                      <a:pt x="1471" y="3612"/>
                    </a:cubicBezTo>
                    <a:cubicBezTo>
                      <a:pt x="1448" y="3624"/>
                      <a:pt x="1426" y="3637"/>
                      <a:pt x="1404" y="3651"/>
                    </a:cubicBezTo>
                    <a:cubicBezTo>
                      <a:pt x="1496" y="3714"/>
                      <a:pt x="1596" y="3767"/>
                      <a:pt x="1700" y="3808"/>
                    </a:cubicBezTo>
                    <a:cubicBezTo>
                      <a:pt x="1783" y="3841"/>
                      <a:pt x="1870" y="3867"/>
                      <a:pt x="1967" y="3888"/>
                    </a:cubicBezTo>
                    <a:cubicBezTo>
                      <a:pt x="2176" y="3941"/>
                      <a:pt x="2322" y="3928"/>
                      <a:pt x="2542" y="3862"/>
                    </a:cubicBezTo>
                    <a:cubicBezTo>
                      <a:pt x="2660" y="3830"/>
                      <a:pt x="2780" y="3797"/>
                      <a:pt x="2874" y="3796"/>
                    </a:cubicBezTo>
                    <a:cubicBezTo>
                      <a:pt x="2985" y="3794"/>
                      <a:pt x="3061" y="3833"/>
                      <a:pt x="3063" y="3954"/>
                    </a:cubicBezTo>
                    <a:lnTo>
                      <a:pt x="3063" y="3954"/>
                    </a:lnTo>
                    <a:lnTo>
                      <a:pt x="3063" y="3956"/>
                    </a:lnTo>
                    <a:lnTo>
                      <a:pt x="3063" y="3956"/>
                    </a:lnTo>
                    <a:cubicBezTo>
                      <a:pt x="3063" y="3959"/>
                      <a:pt x="3063" y="3963"/>
                      <a:pt x="3063" y="3966"/>
                    </a:cubicBezTo>
                    <a:close/>
                    <a:moveTo>
                      <a:pt x="3616" y="3966"/>
                    </a:moveTo>
                    <a:lnTo>
                      <a:pt x="3604" y="3981"/>
                    </a:lnTo>
                    <a:cubicBezTo>
                      <a:pt x="3529" y="4082"/>
                      <a:pt x="3447" y="4168"/>
                      <a:pt x="3361" y="4237"/>
                    </a:cubicBezTo>
                    <a:cubicBezTo>
                      <a:pt x="3373" y="4241"/>
                      <a:pt x="3380" y="4243"/>
                      <a:pt x="3386" y="4245"/>
                    </a:cubicBezTo>
                    <a:cubicBezTo>
                      <a:pt x="3448" y="4202"/>
                      <a:pt x="3516" y="4161"/>
                      <a:pt x="3591" y="4122"/>
                    </a:cubicBezTo>
                    <a:cubicBezTo>
                      <a:pt x="3677" y="4079"/>
                      <a:pt x="3761" y="4046"/>
                      <a:pt x="3850" y="4019"/>
                    </a:cubicBezTo>
                    <a:cubicBezTo>
                      <a:pt x="3847" y="4001"/>
                      <a:pt x="3846" y="3984"/>
                      <a:pt x="3846" y="3966"/>
                    </a:cubicBezTo>
                    <a:cubicBezTo>
                      <a:pt x="3846" y="3948"/>
                      <a:pt x="3847" y="3931"/>
                      <a:pt x="3850" y="3913"/>
                    </a:cubicBezTo>
                    <a:cubicBezTo>
                      <a:pt x="3761" y="3886"/>
                      <a:pt x="3677" y="3853"/>
                      <a:pt x="3591" y="3810"/>
                    </a:cubicBezTo>
                    <a:cubicBezTo>
                      <a:pt x="3516" y="3771"/>
                      <a:pt x="3448" y="3730"/>
                      <a:pt x="3386" y="3687"/>
                    </a:cubicBezTo>
                    <a:cubicBezTo>
                      <a:pt x="3380" y="3689"/>
                      <a:pt x="3373" y="3691"/>
                      <a:pt x="3361" y="3695"/>
                    </a:cubicBezTo>
                    <a:cubicBezTo>
                      <a:pt x="3447" y="3765"/>
                      <a:pt x="3529" y="3849"/>
                      <a:pt x="3604" y="3951"/>
                    </a:cubicBezTo>
                    <a:lnTo>
                      <a:pt x="3616" y="3966"/>
                    </a:lnTo>
                    <a:close/>
                    <a:moveTo>
                      <a:pt x="3899" y="3966"/>
                    </a:moveTo>
                    <a:cubicBezTo>
                      <a:pt x="3900" y="4103"/>
                      <a:pt x="3979" y="4148"/>
                      <a:pt x="4086" y="4201"/>
                    </a:cubicBezTo>
                    <a:cubicBezTo>
                      <a:pt x="4128" y="4223"/>
                      <a:pt x="4176" y="4247"/>
                      <a:pt x="4224" y="4279"/>
                    </a:cubicBezTo>
                    <a:cubicBezTo>
                      <a:pt x="4270" y="4311"/>
                      <a:pt x="4309" y="4344"/>
                      <a:pt x="4343" y="4374"/>
                    </a:cubicBezTo>
                    <a:cubicBezTo>
                      <a:pt x="4434" y="4453"/>
                      <a:pt x="4496" y="4506"/>
                      <a:pt x="4637" y="4481"/>
                    </a:cubicBezTo>
                    <a:cubicBezTo>
                      <a:pt x="4648" y="4441"/>
                      <a:pt x="4657" y="4405"/>
                      <a:pt x="4665" y="4370"/>
                    </a:cubicBezTo>
                    <a:cubicBezTo>
                      <a:pt x="4681" y="4307"/>
                      <a:pt x="4694" y="4250"/>
                      <a:pt x="4712" y="4202"/>
                    </a:cubicBezTo>
                    <a:cubicBezTo>
                      <a:pt x="4690" y="4203"/>
                      <a:pt x="4665" y="4202"/>
                      <a:pt x="4638" y="4200"/>
                    </a:cubicBezTo>
                    <a:cubicBezTo>
                      <a:pt x="4556" y="4193"/>
                      <a:pt x="4454" y="4170"/>
                      <a:pt x="4370" y="4133"/>
                    </a:cubicBezTo>
                    <a:cubicBezTo>
                      <a:pt x="4281" y="4095"/>
                      <a:pt x="4211" y="4039"/>
                      <a:pt x="4198" y="3967"/>
                    </a:cubicBezTo>
                    <a:lnTo>
                      <a:pt x="4198" y="3966"/>
                    </a:lnTo>
                    <a:lnTo>
                      <a:pt x="4198" y="3965"/>
                    </a:lnTo>
                    <a:cubicBezTo>
                      <a:pt x="4211" y="3893"/>
                      <a:pt x="4281" y="3837"/>
                      <a:pt x="4370" y="3799"/>
                    </a:cubicBezTo>
                    <a:cubicBezTo>
                      <a:pt x="4454" y="3762"/>
                      <a:pt x="4556" y="3739"/>
                      <a:pt x="4638" y="3732"/>
                    </a:cubicBezTo>
                    <a:cubicBezTo>
                      <a:pt x="4665" y="3730"/>
                      <a:pt x="4690" y="3729"/>
                      <a:pt x="4712" y="3730"/>
                    </a:cubicBezTo>
                    <a:cubicBezTo>
                      <a:pt x="4694" y="3681"/>
                      <a:pt x="4681" y="3625"/>
                      <a:pt x="4665" y="3562"/>
                    </a:cubicBezTo>
                    <a:cubicBezTo>
                      <a:pt x="4657" y="3527"/>
                      <a:pt x="4648" y="3491"/>
                      <a:pt x="4637" y="3450"/>
                    </a:cubicBezTo>
                    <a:cubicBezTo>
                      <a:pt x="4496" y="3426"/>
                      <a:pt x="4434" y="3479"/>
                      <a:pt x="4343" y="3558"/>
                    </a:cubicBezTo>
                    <a:cubicBezTo>
                      <a:pt x="4309" y="3588"/>
                      <a:pt x="4270" y="3621"/>
                      <a:pt x="4224" y="3653"/>
                    </a:cubicBezTo>
                    <a:cubicBezTo>
                      <a:pt x="4176" y="3685"/>
                      <a:pt x="4128" y="3709"/>
                      <a:pt x="4086" y="3731"/>
                    </a:cubicBezTo>
                    <a:cubicBezTo>
                      <a:pt x="3979" y="3784"/>
                      <a:pt x="3900" y="3829"/>
                      <a:pt x="3899" y="3966"/>
                    </a:cubicBezTo>
                    <a:close/>
                    <a:moveTo>
                      <a:pt x="5288" y="3966"/>
                    </a:moveTo>
                    <a:cubicBezTo>
                      <a:pt x="5292" y="4116"/>
                      <a:pt x="5336" y="4237"/>
                      <a:pt x="5420" y="4327"/>
                    </a:cubicBezTo>
                    <a:cubicBezTo>
                      <a:pt x="5459" y="4280"/>
                      <a:pt x="5500" y="4236"/>
                      <a:pt x="5544" y="4196"/>
                    </a:cubicBezTo>
                    <a:cubicBezTo>
                      <a:pt x="5659" y="4092"/>
                      <a:pt x="5788" y="4020"/>
                      <a:pt x="5928" y="3983"/>
                    </a:cubicBezTo>
                    <a:cubicBezTo>
                      <a:pt x="5954" y="3976"/>
                      <a:pt x="5980" y="3971"/>
                      <a:pt x="6006" y="3966"/>
                    </a:cubicBezTo>
                    <a:cubicBezTo>
                      <a:pt x="5980" y="3961"/>
                      <a:pt x="5954" y="3956"/>
                      <a:pt x="5928" y="3949"/>
                    </a:cubicBezTo>
                    <a:cubicBezTo>
                      <a:pt x="5788" y="3911"/>
                      <a:pt x="5659" y="3840"/>
                      <a:pt x="5544" y="3736"/>
                    </a:cubicBezTo>
                    <a:cubicBezTo>
                      <a:pt x="5500" y="3696"/>
                      <a:pt x="5459" y="3652"/>
                      <a:pt x="5420" y="3605"/>
                    </a:cubicBezTo>
                    <a:cubicBezTo>
                      <a:pt x="5336" y="3694"/>
                      <a:pt x="5292" y="3816"/>
                      <a:pt x="5288" y="3966"/>
                    </a:cubicBezTo>
                    <a:close/>
                    <a:moveTo>
                      <a:pt x="1409" y="2015"/>
                    </a:moveTo>
                    <a:cubicBezTo>
                      <a:pt x="1410" y="2015"/>
                      <a:pt x="1412" y="2015"/>
                      <a:pt x="1414" y="2016"/>
                    </a:cubicBezTo>
                    <a:cubicBezTo>
                      <a:pt x="1497" y="2030"/>
                      <a:pt x="1560" y="2089"/>
                      <a:pt x="1603" y="2173"/>
                    </a:cubicBezTo>
                    <a:cubicBezTo>
                      <a:pt x="1637" y="2239"/>
                      <a:pt x="1658" y="2320"/>
                      <a:pt x="1666" y="2409"/>
                    </a:cubicBezTo>
                    <a:cubicBezTo>
                      <a:pt x="1684" y="2365"/>
                      <a:pt x="1704" y="2328"/>
                      <a:pt x="1728" y="2294"/>
                    </a:cubicBezTo>
                    <a:cubicBezTo>
                      <a:pt x="1785" y="2213"/>
                      <a:pt x="1861" y="2155"/>
                      <a:pt x="1962" y="2097"/>
                    </a:cubicBezTo>
                    <a:cubicBezTo>
                      <a:pt x="1980" y="1921"/>
                      <a:pt x="1924" y="1855"/>
                      <a:pt x="1860" y="1778"/>
                    </a:cubicBezTo>
                    <a:cubicBezTo>
                      <a:pt x="1822" y="1732"/>
                      <a:pt x="1779" y="1681"/>
                      <a:pt x="1752" y="1603"/>
                    </a:cubicBezTo>
                    <a:cubicBezTo>
                      <a:pt x="1712" y="1634"/>
                      <a:pt x="1671" y="1660"/>
                      <a:pt x="1630" y="1685"/>
                    </a:cubicBezTo>
                    <a:cubicBezTo>
                      <a:pt x="1513" y="1756"/>
                      <a:pt x="1411" y="1819"/>
                      <a:pt x="1409" y="2015"/>
                    </a:cubicBezTo>
                    <a:close/>
                    <a:moveTo>
                      <a:pt x="1772" y="2325"/>
                    </a:moveTo>
                    <a:cubicBezTo>
                      <a:pt x="1722" y="2397"/>
                      <a:pt x="1687" y="2488"/>
                      <a:pt x="1663" y="2620"/>
                    </a:cubicBezTo>
                    <a:cubicBezTo>
                      <a:pt x="1719" y="2646"/>
                      <a:pt x="1776" y="2675"/>
                      <a:pt x="1839" y="2675"/>
                    </a:cubicBezTo>
                    <a:cubicBezTo>
                      <a:pt x="1860" y="2675"/>
                      <a:pt x="1879" y="2672"/>
                      <a:pt x="1896" y="2665"/>
                    </a:cubicBezTo>
                    <a:cubicBezTo>
                      <a:pt x="1975" y="2634"/>
                      <a:pt x="2015" y="2538"/>
                      <a:pt x="2058" y="2436"/>
                    </a:cubicBezTo>
                    <a:cubicBezTo>
                      <a:pt x="2101" y="2336"/>
                      <a:pt x="2145" y="2233"/>
                      <a:pt x="2232" y="2191"/>
                    </a:cubicBezTo>
                    <a:cubicBezTo>
                      <a:pt x="2179" y="2148"/>
                      <a:pt x="2114" y="2122"/>
                      <a:pt x="2061" y="2122"/>
                    </a:cubicBezTo>
                    <a:cubicBezTo>
                      <a:pt x="1965" y="2122"/>
                      <a:pt x="1814" y="2265"/>
                      <a:pt x="1772" y="2325"/>
                    </a:cubicBezTo>
                    <a:close/>
                    <a:moveTo>
                      <a:pt x="1607" y="2623"/>
                    </a:moveTo>
                    <a:cubicBezTo>
                      <a:pt x="1626" y="2484"/>
                      <a:pt x="1620" y="2325"/>
                      <a:pt x="1555" y="2198"/>
                    </a:cubicBezTo>
                    <a:cubicBezTo>
                      <a:pt x="1503" y="2096"/>
                      <a:pt x="1433" y="2065"/>
                      <a:pt x="1329" y="2065"/>
                    </a:cubicBezTo>
                    <a:cubicBezTo>
                      <a:pt x="1241" y="2065"/>
                      <a:pt x="1191" y="2103"/>
                      <a:pt x="1123" y="2153"/>
                    </a:cubicBezTo>
                    <a:cubicBezTo>
                      <a:pt x="1173" y="2194"/>
                      <a:pt x="1197" y="2284"/>
                      <a:pt x="1223" y="2386"/>
                    </a:cubicBezTo>
                    <a:cubicBezTo>
                      <a:pt x="1256" y="2508"/>
                      <a:pt x="1292" y="2647"/>
                      <a:pt x="1378" y="2686"/>
                    </a:cubicBezTo>
                    <a:cubicBezTo>
                      <a:pt x="1394" y="2694"/>
                      <a:pt x="1413" y="2697"/>
                      <a:pt x="1433" y="2697"/>
                    </a:cubicBezTo>
                    <a:cubicBezTo>
                      <a:pt x="1506" y="2697"/>
                      <a:pt x="1551" y="2661"/>
                      <a:pt x="1607" y="2623"/>
                    </a:cubicBezTo>
                    <a:close/>
                    <a:moveTo>
                      <a:pt x="1669" y="2682"/>
                    </a:moveTo>
                    <a:lnTo>
                      <a:pt x="1637" y="2668"/>
                    </a:lnTo>
                    <a:lnTo>
                      <a:pt x="1600" y="2692"/>
                    </a:lnTo>
                    <a:cubicBezTo>
                      <a:pt x="1613" y="2786"/>
                      <a:pt x="1647" y="2874"/>
                      <a:pt x="1701" y="2954"/>
                    </a:cubicBezTo>
                    <a:cubicBezTo>
                      <a:pt x="1708" y="2964"/>
                      <a:pt x="1715" y="2975"/>
                      <a:pt x="1724" y="2986"/>
                    </a:cubicBezTo>
                    <a:cubicBezTo>
                      <a:pt x="1741" y="2970"/>
                      <a:pt x="1758" y="2955"/>
                      <a:pt x="1776" y="2941"/>
                    </a:cubicBezTo>
                    <a:cubicBezTo>
                      <a:pt x="1770" y="2932"/>
                      <a:pt x="1764" y="2923"/>
                      <a:pt x="1758" y="2914"/>
                    </a:cubicBezTo>
                    <a:cubicBezTo>
                      <a:pt x="1710" y="2844"/>
                      <a:pt x="1680" y="2765"/>
                      <a:pt x="1669" y="2682"/>
                    </a:cubicBezTo>
                    <a:close/>
                    <a:moveTo>
                      <a:pt x="4181" y="2001"/>
                    </a:moveTo>
                    <a:cubicBezTo>
                      <a:pt x="4179" y="2041"/>
                      <a:pt x="4175" y="2080"/>
                      <a:pt x="4172" y="2119"/>
                    </a:cubicBezTo>
                    <a:cubicBezTo>
                      <a:pt x="4144" y="2402"/>
                      <a:pt x="4096" y="2767"/>
                      <a:pt x="3866" y="2960"/>
                    </a:cubicBezTo>
                    <a:cubicBezTo>
                      <a:pt x="4033" y="2746"/>
                      <a:pt x="4090" y="2421"/>
                      <a:pt x="4118" y="2114"/>
                    </a:cubicBezTo>
                    <a:cubicBezTo>
                      <a:pt x="4123" y="2063"/>
                      <a:pt x="4127" y="2011"/>
                      <a:pt x="4130" y="1959"/>
                    </a:cubicBezTo>
                    <a:cubicBezTo>
                      <a:pt x="4122" y="1951"/>
                      <a:pt x="4115" y="1943"/>
                      <a:pt x="4108" y="1935"/>
                    </a:cubicBezTo>
                    <a:cubicBezTo>
                      <a:pt x="4062" y="1878"/>
                      <a:pt x="4034" y="1808"/>
                      <a:pt x="4022" y="1729"/>
                    </a:cubicBezTo>
                    <a:cubicBezTo>
                      <a:pt x="3985" y="1860"/>
                      <a:pt x="3953" y="1994"/>
                      <a:pt x="3922" y="2127"/>
                    </a:cubicBezTo>
                    <a:cubicBezTo>
                      <a:pt x="3856" y="2384"/>
                      <a:pt x="3797" y="2643"/>
                      <a:pt x="3693" y="2893"/>
                    </a:cubicBezTo>
                    <a:cubicBezTo>
                      <a:pt x="3579" y="3166"/>
                      <a:pt x="3409" y="3388"/>
                      <a:pt x="3165" y="3573"/>
                    </a:cubicBezTo>
                    <a:cubicBezTo>
                      <a:pt x="3215" y="3597"/>
                      <a:pt x="3263" y="3626"/>
                      <a:pt x="3309" y="3656"/>
                    </a:cubicBezTo>
                    <a:cubicBezTo>
                      <a:pt x="3563" y="3568"/>
                      <a:pt x="3803" y="3459"/>
                      <a:pt x="4006" y="3275"/>
                    </a:cubicBezTo>
                    <a:lnTo>
                      <a:pt x="4070" y="3216"/>
                    </a:lnTo>
                    <a:cubicBezTo>
                      <a:pt x="4041" y="3288"/>
                      <a:pt x="4022" y="3379"/>
                      <a:pt x="4077" y="3448"/>
                    </a:cubicBezTo>
                    <a:cubicBezTo>
                      <a:pt x="4099" y="3476"/>
                      <a:pt x="4129" y="3490"/>
                      <a:pt x="4168" y="3490"/>
                    </a:cubicBezTo>
                    <a:cubicBezTo>
                      <a:pt x="4232" y="3490"/>
                      <a:pt x="4284" y="3439"/>
                      <a:pt x="4284" y="3378"/>
                    </a:cubicBezTo>
                    <a:cubicBezTo>
                      <a:pt x="4284" y="3341"/>
                      <a:pt x="4267" y="3309"/>
                      <a:pt x="4236" y="3288"/>
                    </a:cubicBezTo>
                    <a:cubicBezTo>
                      <a:pt x="4177" y="3247"/>
                      <a:pt x="4117" y="3263"/>
                      <a:pt x="4063" y="3296"/>
                    </a:cubicBezTo>
                    <a:cubicBezTo>
                      <a:pt x="4090" y="3236"/>
                      <a:pt x="4118" y="3178"/>
                      <a:pt x="4154" y="3122"/>
                    </a:cubicBezTo>
                    <a:cubicBezTo>
                      <a:pt x="4182" y="3076"/>
                      <a:pt x="4214" y="3032"/>
                      <a:pt x="4242" y="2985"/>
                    </a:cubicBezTo>
                    <a:cubicBezTo>
                      <a:pt x="4406" y="2713"/>
                      <a:pt x="4456" y="2396"/>
                      <a:pt x="4442" y="2076"/>
                    </a:cubicBezTo>
                    <a:cubicBezTo>
                      <a:pt x="4350" y="2075"/>
                      <a:pt x="4257" y="2053"/>
                      <a:pt x="4181" y="2001"/>
                    </a:cubicBezTo>
                    <a:close/>
                    <a:moveTo>
                      <a:pt x="4196" y="1445"/>
                    </a:moveTo>
                    <a:cubicBezTo>
                      <a:pt x="4220" y="1460"/>
                      <a:pt x="4278" y="1511"/>
                      <a:pt x="4368" y="1540"/>
                    </a:cubicBezTo>
                    <a:cubicBezTo>
                      <a:pt x="4346" y="1410"/>
                      <a:pt x="4336" y="1281"/>
                      <a:pt x="4355" y="1146"/>
                    </a:cubicBezTo>
                    <a:lnTo>
                      <a:pt x="4356" y="1139"/>
                    </a:lnTo>
                    <a:lnTo>
                      <a:pt x="4360" y="1134"/>
                    </a:lnTo>
                    <a:cubicBezTo>
                      <a:pt x="4617" y="774"/>
                      <a:pt x="5014" y="647"/>
                      <a:pt x="5438" y="633"/>
                    </a:cubicBezTo>
                    <a:cubicBezTo>
                      <a:pt x="5416" y="610"/>
                      <a:pt x="5392" y="588"/>
                      <a:pt x="5368" y="567"/>
                    </a:cubicBezTo>
                    <a:cubicBezTo>
                      <a:pt x="5090" y="582"/>
                      <a:pt x="4764" y="651"/>
                      <a:pt x="4540" y="833"/>
                    </a:cubicBezTo>
                    <a:cubicBezTo>
                      <a:pt x="4465" y="893"/>
                      <a:pt x="4399" y="965"/>
                      <a:pt x="4331" y="1045"/>
                    </a:cubicBezTo>
                    <a:cubicBezTo>
                      <a:pt x="4205" y="1211"/>
                      <a:pt x="4059" y="1462"/>
                      <a:pt x="4071" y="1679"/>
                    </a:cubicBezTo>
                    <a:cubicBezTo>
                      <a:pt x="4076" y="1765"/>
                      <a:pt x="4102" y="1842"/>
                      <a:pt x="4150" y="1901"/>
                    </a:cubicBezTo>
                    <a:cubicBezTo>
                      <a:pt x="4240" y="2010"/>
                      <a:pt x="4430" y="2053"/>
                      <a:pt x="4564" y="2011"/>
                    </a:cubicBezTo>
                    <a:cubicBezTo>
                      <a:pt x="4708" y="1966"/>
                      <a:pt x="4763" y="1826"/>
                      <a:pt x="4808" y="1710"/>
                    </a:cubicBezTo>
                    <a:cubicBezTo>
                      <a:pt x="4859" y="1579"/>
                      <a:pt x="4974" y="1441"/>
                      <a:pt x="5094" y="1605"/>
                    </a:cubicBezTo>
                    <a:cubicBezTo>
                      <a:pt x="5073" y="1555"/>
                      <a:pt x="5035" y="1512"/>
                      <a:pt x="4988" y="1490"/>
                    </a:cubicBezTo>
                    <a:cubicBezTo>
                      <a:pt x="4962" y="1477"/>
                      <a:pt x="4934" y="1471"/>
                      <a:pt x="4904" y="1471"/>
                    </a:cubicBezTo>
                    <a:cubicBezTo>
                      <a:pt x="4854" y="1471"/>
                      <a:pt x="4799" y="1489"/>
                      <a:pt x="4742" y="1524"/>
                    </a:cubicBezTo>
                    <a:cubicBezTo>
                      <a:pt x="4632" y="1591"/>
                      <a:pt x="4540" y="1625"/>
                      <a:pt x="4468" y="1625"/>
                    </a:cubicBezTo>
                    <a:cubicBezTo>
                      <a:pt x="4367" y="1625"/>
                      <a:pt x="4236" y="1533"/>
                      <a:pt x="4196" y="1445"/>
                    </a:cubicBezTo>
                    <a:close/>
                    <a:moveTo>
                      <a:pt x="4025" y="1537"/>
                    </a:moveTo>
                    <a:cubicBezTo>
                      <a:pt x="4026" y="1534"/>
                      <a:pt x="4026" y="1532"/>
                      <a:pt x="4026" y="1529"/>
                    </a:cubicBezTo>
                    <a:lnTo>
                      <a:pt x="4028" y="1529"/>
                    </a:lnTo>
                    <a:cubicBezTo>
                      <a:pt x="4086" y="1357"/>
                      <a:pt x="4159" y="1195"/>
                      <a:pt x="4258" y="1053"/>
                    </a:cubicBezTo>
                    <a:cubicBezTo>
                      <a:pt x="4052" y="1050"/>
                      <a:pt x="3902" y="876"/>
                      <a:pt x="3745" y="693"/>
                    </a:cubicBezTo>
                    <a:cubicBezTo>
                      <a:pt x="3661" y="595"/>
                      <a:pt x="3573" y="495"/>
                      <a:pt x="3475" y="417"/>
                    </a:cubicBezTo>
                    <a:cubicBezTo>
                      <a:pt x="3462" y="425"/>
                      <a:pt x="3448" y="434"/>
                      <a:pt x="3433" y="444"/>
                    </a:cubicBezTo>
                    <a:cubicBezTo>
                      <a:pt x="3716" y="630"/>
                      <a:pt x="3690" y="1119"/>
                      <a:pt x="3660" y="1531"/>
                    </a:cubicBezTo>
                    <a:cubicBezTo>
                      <a:pt x="3700" y="1517"/>
                      <a:pt x="3735" y="1511"/>
                      <a:pt x="3764" y="1511"/>
                    </a:cubicBezTo>
                    <a:cubicBezTo>
                      <a:pt x="3828" y="1511"/>
                      <a:pt x="3869" y="1537"/>
                      <a:pt x="3892" y="1559"/>
                    </a:cubicBezTo>
                    <a:cubicBezTo>
                      <a:pt x="3959" y="1621"/>
                      <a:pt x="3974" y="1733"/>
                      <a:pt x="3931" y="1845"/>
                    </a:cubicBezTo>
                    <a:lnTo>
                      <a:pt x="3911" y="1897"/>
                    </a:lnTo>
                    <a:lnTo>
                      <a:pt x="3883" y="1849"/>
                    </a:lnTo>
                    <a:cubicBezTo>
                      <a:pt x="3846" y="1786"/>
                      <a:pt x="3800" y="1748"/>
                      <a:pt x="3752" y="1742"/>
                    </a:cubicBezTo>
                    <a:cubicBezTo>
                      <a:pt x="3748" y="1742"/>
                      <a:pt x="3744" y="1742"/>
                      <a:pt x="3740" y="1742"/>
                    </a:cubicBezTo>
                    <a:cubicBezTo>
                      <a:pt x="3706" y="1742"/>
                      <a:pt x="3673" y="1758"/>
                      <a:pt x="3642" y="1789"/>
                    </a:cubicBezTo>
                    <a:cubicBezTo>
                      <a:pt x="3637" y="1873"/>
                      <a:pt x="3632" y="1961"/>
                      <a:pt x="3633" y="2042"/>
                    </a:cubicBezTo>
                    <a:cubicBezTo>
                      <a:pt x="3644" y="2213"/>
                      <a:pt x="3691" y="2365"/>
                      <a:pt x="3772" y="2496"/>
                    </a:cubicBezTo>
                    <a:cubicBezTo>
                      <a:pt x="3808" y="2368"/>
                      <a:pt x="3840" y="2238"/>
                      <a:pt x="3869" y="2115"/>
                    </a:cubicBezTo>
                    <a:cubicBezTo>
                      <a:pt x="3915" y="1921"/>
                      <a:pt x="3962" y="1723"/>
                      <a:pt x="4025" y="1537"/>
                    </a:cubicBezTo>
                    <a:close/>
                    <a:moveTo>
                      <a:pt x="4852" y="801"/>
                    </a:moveTo>
                    <a:cubicBezTo>
                      <a:pt x="4819" y="814"/>
                      <a:pt x="4787" y="828"/>
                      <a:pt x="4757" y="847"/>
                    </a:cubicBezTo>
                    <a:cubicBezTo>
                      <a:pt x="5237" y="1430"/>
                      <a:pt x="5200" y="1697"/>
                      <a:pt x="5149" y="2065"/>
                    </a:cubicBezTo>
                    <a:cubicBezTo>
                      <a:pt x="5141" y="2120"/>
                      <a:pt x="5135" y="2175"/>
                      <a:pt x="5129" y="2230"/>
                    </a:cubicBezTo>
                    <a:cubicBezTo>
                      <a:pt x="5162" y="2168"/>
                      <a:pt x="5207" y="2118"/>
                      <a:pt x="5260" y="2076"/>
                    </a:cubicBezTo>
                    <a:cubicBezTo>
                      <a:pt x="5362" y="1998"/>
                      <a:pt x="5497" y="1955"/>
                      <a:pt x="5655" y="1936"/>
                    </a:cubicBezTo>
                    <a:cubicBezTo>
                      <a:pt x="5675" y="1717"/>
                      <a:pt x="5646" y="1540"/>
                      <a:pt x="5565" y="1395"/>
                    </a:cubicBezTo>
                    <a:lnTo>
                      <a:pt x="5565" y="1394"/>
                    </a:lnTo>
                    <a:lnTo>
                      <a:pt x="5564" y="1392"/>
                    </a:lnTo>
                    <a:cubicBezTo>
                      <a:pt x="5539" y="1331"/>
                      <a:pt x="5467" y="1155"/>
                      <a:pt x="5562" y="1019"/>
                    </a:cubicBezTo>
                    <a:cubicBezTo>
                      <a:pt x="5520" y="1019"/>
                      <a:pt x="5483" y="1034"/>
                      <a:pt x="5461" y="1062"/>
                    </a:cubicBezTo>
                    <a:cubicBezTo>
                      <a:pt x="5418" y="1108"/>
                      <a:pt x="5438" y="1210"/>
                      <a:pt x="5451" y="1259"/>
                    </a:cubicBezTo>
                    <a:cubicBezTo>
                      <a:pt x="5343" y="1132"/>
                      <a:pt x="5251" y="1068"/>
                      <a:pt x="5115" y="988"/>
                    </a:cubicBezTo>
                    <a:cubicBezTo>
                      <a:pt x="5019" y="928"/>
                      <a:pt x="4927" y="871"/>
                      <a:pt x="4852" y="801"/>
                    </a:cubicBezTo>
                    <a:close/>
                    <a:moveTo>
                      <a:pt x="4301" y="997"/>
                    </a:moveTo>
                    <a:cubicBezTo>
                      <a:pt x="4380" y="904"/>
                      <a:pt x="4465" y="816"/>
                      <a:pt x="4565" y="746"/>
                    </a:cubicBezTo>
                    <a:cubicBezTo>
                      <a:pt x="4317" y="718"/>
                      <a:pt x="4154" y="589"/>
                      <a:pt x="3996" y="464"/>
                    </a:cubicBezTo>
                    <a:cubicBezTo>
                      <a:pt x="3919" y="403"/>
                      <a:pt x="3840" y="340"/>
                      <a:pt x="3752" y="291"/>
                    </a:cubicBezTo>
                    <a:cubicBezTo>
                      <a:pt x="3516" y="171"/>
                      <a:pt x="3306" y="160"/>
                      <a:pt x="3033" y="231"/>
                    </a:cubicBezTo>
                    <a:cubicBezTo>
                      <a:pt x="3167" y="214"/>
                      <a:pt x="3316" y="243"/>
                      <a:pt x="3431" y="315"/>
                    </a:cubicBezTo>
                    <a:lnTo>
                      <a:pt x="3431" y="315"/>
                    </a:lnTo>
                    <a:cubicBezTo>
                      <a:pt x="3569" y="401"/>
                      <a:pt x="3681" y="536"/>
                      <a:pt x="3786" y="658"/>
                    </a:cubicBezTo>
                    <a:cubicBezTo>
                      <a:pt x="3946" y="844"/>
                      <a:pt x="4097" y="1020"/>
                      <a:pt x="4301" y="997"/>
                    </a:cubicBezTo>
                    <a:close/>
                    <a:moveTo>
                      <a:pt x="4667" y="685"/>
                    </a:moveTo>
                    <a:cubicBezTo>
                      <a:pt x="4689" y="674"/>
                      <a:pt x="4711" y="663"/>
                      <a:pt x="4734" y="654"/>
                    </a:cubicBezTo>
                    <a:lnTo>
                      <a:pt x="4728" y="643"/>
                    </a:lnTo>
                    <a:lnTo>
                      <a:pt x="4703" y="593"/>
                    </a:lnTo>
                    <a:lnTo>
                      <a:pt x="4761" y="606"/>
                    </a:lnTo>
                    <a:lnTo>
                      <a:pt x="4759" y="606"/>
                    </a:lnTo>
                    <a:lnTo>
                      <a:pt x="4763" y="606"/>
                    </a:lnTo>
                    <a:cubicBezTo>
                      <a:pt x="4826" y="606"/>
                      <a:pt x="4880" y="552"/>
                      <a:pt x="4880" y="489"/>
                    </a:cubicBezTo>
                    <a:cubicBezTo>
                      <a:pt x="4880" y="424"/>
                      <a:pt x="4827" y="372"/>
                      <a:pt x="4763" y="372"/>
                    </a:cubicBezTo>
                    <a:cubicBezTo>
                      <a:pt x="4728" y="372"/>
                      <a:pt x="4701" y="382"/>
                      <a:pt x="4681" y="404"/>
                    </a:cubicBezTo>
                    <a:cubicBezTo>
                      <a:pt x="4651" y="436"/>
                      <a:pt x="4635" y="495"/>
                      <a:pt x="4639" y="561"/>
                    </a:cubicBezTo>
                    <a:cubicBezTo>
                      <a:pt x="4642" y="601"/>
                      <a:pt x="4651" y="642"/>
                      <a:pt x="4667" y="685"/>
                    </a:cubicBezTo>
                    <a:close/>
                    <a:moveTo>
                      <a:pt x="4983" y="185"/>
                    </a:moveTo>
                    <a:cubicBezTo>
                      <a:pt x="4882" y="144"/>
                      <a:pt x="4776" y="111"/>
                      <a:pt x="4668" y="89"/>
                    </a:cubicBezTo>
                    <a:cubicBezTo>
                      <a:pt x="4552" y="66"/>
                      <a:pt x="4434" y="54"/>
                      <a:pt x="4319" y="54"/>
                    </a:cubicBezTo>
                    <a:cubicBezTo>
                      <a:pt x="4086" y="54"/>
                      <a:pt x="3861" y="99"/>
                      <a:pt x="3650" y="188"/>
                    </a:cubicBezTo>
                    <a:cubicBezTo>
                      <a:pt x="3681" y="200"/>
                      <a:pt x="3712" y="213"/>
                      <a:pt x="3742" y="227"/>
                    </a:cubicBezTo>
                    <a:cubicBezTo>
                      <a:pt x="3763" y="218"/>
                      <a:pt x="3785" y="210"/>
                      <a:pt x="3808" y="204"/>
                    </a:cubicBezTo>
                    <a:cubicBezTo>
                      <a:pt x="3860" y="187"/>
                      <a:pt x="3911" y="178"/>
                      <a:pt x="3960" y="178"/>
                    </a:cubicBezTo>
                    <a:cubicBezTo>
                      <a:pt x="4094" y="178"/>
                      <a:pt x="4213" y="241"/>
                      <a:pt x="4302" y="358"/>
                    </a:cubicBezTo>
                    <a:cubicBezTo>
                      <a:pt x="4329" y="317"/>
                      <a:pt x="4340" y="280"/>
                      <a:pt x="4334" y="250"/>
                    </a:cubicBezTo>
                    <a:cubicBezTo>
                      <a:pt x="4328" y="220"/>
                      <a:pt x="4307" y="195"/>
                      <a:pt x="4270" y="174"/>
                    </a:cubicBezTo>
                    <a:lnTo>
                      <a:pt x="4183" y="124"/>
                    </a:lnTo>
                    <a:lnTo>
                      <a:pt x="4319" y="124"/>
                    </a:lnTo>
                    <a:cubicBezTo>
                      <a:pt x="4434" y="124"/>
                      <a:pt x="4547" y="135"/>
                      <a:pt x="4654" y="156"/>
                    </a:cubicBezTo>
                    <a:cubicBezTo>
                      <a:pt x="4760" y="178"/>
                      <a:pt x="4862" y="209"/>
                      <a:pt x="4957" y="249"/>
                    </a:cubicBezTo>
                    <a:cubicBezTo>
                      <a:pt x="5459" y="461"/>
                      <a:pt x="5814" y="904"/>
                      <a:pt x="5924" y="1447"/>
                    </a:cubicBezTo>
                    <a:cubicBezTo>
                      <a:pt x="5957" y="1607"/>
                      <a:pt x="5952" y="1788"/>
                      <a:pt x="5909" y="1972"/>
                    </a:cubicBezTo>
                    <a:cubicBezTo>
                      <a:pt x="5933" y="1981"/>
                      <a:pt x="5950" y="1989"/>
                      <a:pt x="5971" y="2001"/>
                    </a:cubicBezTo>
                    <a:cubicBezTo>
                      <a:pt x="6012" y="1830"/>
                      <a:pt x="6022" y="1666"/>
                      <a:pt x="5995" y="1494"/>
                    </a:cubicBezTo>
                    <a:cubicBezTo>
                      <a:pt x="6027" y="1580"/>
                      <a:pt x="6070" y="1630"/>
                      <a:pt x="6134" y="1630"/>
                    </a:cubicBezTo>
                    <a:cubicBezTo>
                      <a:pt x="6136" y="1630"/>
                      <a:pt x="6137" y="1630"/>
                      <a:pt x="6138" y="1630"/>
                    </a:cubicBezTo>
                    <a:cubicBezTo>
                      <a:pt x="6182" y="1628"/>
                      <a:pt x="6222" y="1596"/>
                      <a:pt x="6252" y="1543"/>
                    </a:cubicBezTo>
                    <a:cubicBezTo>
                      <a:pt x="6054" y="1524"/>
                      <a:pt x="5981" y="1366"/>
                      <a:pt x="5943" y="1245"/>
                    </a:cubicBezTo>
                    <a:cubicBezTo>
                      <a:pt x="5795" y="781"/>
                      <a:pt x="5435" y="374"/>
                      <a:pt x="4983" y="185"/>
                    </a:cubicBezTo>
                    <a:close/>
                    <a:moveTo>
                      <a:pt x="5605" y="564"/>
                    </a:moveTo>
                    <a:cubicBezTo>
                      <a:pt x="5627" y="588"/>
                      <a:pt x="5649" y="612"/>
                      <a:pt x="5670" y="636"/>
                    </a:cubicBezTo>
                    <a:cubicBezTo>
                      <a:pt x="5914" y="650"/>
                      <a:pt x="6151" y="724"/>
                      <a:pt x="6375" y="858"/>
                    </a:cubicBezTo>
                    <a:cubicBezTo>
                      <a:pt x="6541" y="838"/>
                      <a:pt x="6612" y="942"/>
                      <a:pt x="6680" y="1088"/>
                    </a:cubicBezTo>
                    <a:cubicBezTo>
                      <a:pt x="6719" y="1123"/>
                      <a:pt x="6758" y="1163"/>
                      <a:pt x="6800" y="1208"/>
                    </a:cubicBezTo>
                    <a:cubicBezTo>
                      <a:pt x="7022" y="1453"/>
                      <a:pt x="7186" y="1749"/>
                      <a:pt x="7274" y="2064"/>
                    </a:cubicBezTo>
                    <a:cubicBezTo>
                      <a:pt x="7348" y="2331"/>
                      <a:pt x="7364" y="2713"/>
                      <a:pt x="7281" y="2980"/>
                    </a:cubicBezTo>
                    <a:cubicBezTo>
                      <a:pt x="7259" y="3051"/>
                      <a:pt x="7231" y="3119"/>
                      <a:pt x="7198" y="3184"/>
                    </a:cubicBezTo>
                    <a:lnTo>
                      <a:pt x="7207" y="3176"/>
                    </a:lnTo>
                    <a:cubicBezTo>
                      <a:pt x="7240" y="3148"/>
                      <a:pt x="7274" y="3118"/>
                      <a:pt x="7312" y="3099"/>
                    </a:cubicBezTo>
                    <a:cubicBezTo>
                      <a:pt x="7327" y="3060"/>
                      <a:pt x="7338" y="3030"/>
                      <a:pt x="7347" y="3000"/>
                    </a:cubicBezTo>
                    <a:cubicBezTo>
                      <a:pt x="7442" y="2693"/>
                      <a:pt x="7428" y="2354"/>
                      <a:pt x="7341" y="2046"/>
                    </a:cubicBezTo>
                    <a:cubicBezTo>
                      <a:pt x="7249" y="1718"/>
                      <a:pt x="7080" y="1413"/>
                      <a:pt x="6851" y="1162"/>
                    </a:cubicBezTo>
                    <a:cubicBezTo>
                      <a:pt x="6519" y="797"/>
                      <a:pt x="6093" y="585"/>
                      <a:pt x="5652" y="565"/>
                    </a:cubicBezTo>
                    <a:lnTo>
                      <a:pt x="5605" y="564"/>
                    </a:lnTo>
                    <a:close/>
                    <a:moveTo>
                      <a:pt x="5721" y="695"/>
                    </a:moveTo>
                    <a:cubicBezTo>
                      <a:pt x="5842" y="846"/>
                      <a:pt x="5935" y="1043"/>
                      <a:pt x="5995" y="1229"/>
                    </a:cubicBezTo>
                    <a:cubicBezTo>
                      <a:pt x="6052" y="1410"/>
                      <a:pt x="6144" y="1491"/>
                      <a:pt x="6294" y="1491"/>
                    </a:cubicBezTo>
                    <a:lnTo>
                      <a:pt x="6334" y="1491"/>
                    </a:lnTo>
                    <a:lnTo>
                      <a:pt x="6319" y="1528"/>
                    </a:lnTo>
                    <a:cubicBezTo>
                      <a:pt x="6281" y="1622"/>
                      <a:pt x="6215" y="1680"/>
                      <a:pt x="6141" y="1684"/>
                    </a:cubicBezTo>
                    <a:cubicBezTo>
                      <a:pt x="6139" y="1684"/>
                      <a:pt x="6136" y="1684"/>
                      <a:pt x="6134" y="1684"/>
                    </a:cubicBezTo>
                    <a:cubicBezTo>
                      <a:pt x="6110" y="1684"/>
                      <a:pt x="6087" y="1677"/>
                      <a:pt x="6067" y="1666"/>
                    </a:cubicBezTo>
                    <a:cubicBezTo>
                      <a:pt x="6066" y="1784"/>
                      <a:pt x="6050" y="1907"/>
                      <a:pt x="6020" y="2029"/>
                    </a:cubicBezTo>
                    <a:lnTo>
                      <a:pt x="6021" y="2029"/>
                    </a:lnTo>
                    <a:cubicBezTo>
                      <a:pt x="6135" y="2097"/>
                      <a:pt x="6222" y="2237"/>
                      <a:pt x="6232" y="2371"/>
                    </a:cubicBezTo>
                    <a:cubicBezTo>
                      <a:pt x="6239" y="2474"/>
                      <a:pt x="6208" y="2633"/>
                      <a:pt x="6016" y="2798"/>
                    </a:cubicBezTo>
                    <a:lnTo>
                      <a:pt x="5976" y="2831"/>
                    </a:lnTo>
                    <a:lnTo>
                      <a:pt x="5971" y="2780"/>
                    </a:lnTo>
                    <a:cubicBezTo>
                      <a:pt x="5960" y="2660"/>
                      <a:pt x="5900" y="2577"/>
                      <a:pt x="5799" y="2537"/>
                    </a:cubicBezTo>
                    <a:cubicBezTo>
                      <a:pt x="5698" y="2692"/>
                      <a:pt x="5573" y="2822"/>
                      <a:pt x="5437" y="2914"/>
                    </a:cubicBezTo>
                    <a:cubicBezTo>
                      <a:pt x="5393" y="2943"/>
                      <a:pt x="5348" y="2969"/>
                      <a:pt x="5302" y="2991"/>
                    </a:cubicBezTo>
                    <a:cubicBezTo>
                      <a:pt x="5311" y="3024"/>
                      <a:pt x="5322" y="3055"/>
                      <a:pt x="5333" y="3085"/>
                    </a:cubicBezTo>
                    <a:cubicBezTo>
                      <a:pt x="5434" y="3053"/>
                      <a:pt x="5538" y="3022"/>
                      <a:pt x="5642" y="2998"/>
                    </a:cubicBezTo>
                    <a:lnTo>
                      <a:pt x="5650" y="2996"/>
                    </a:lnTo>
                    <a:lnTo>
                      <a:pt x="5650" y="2996"/>
                    </a:lnTo>
                    <a:cubicBezTo>
                      <a:pt x="5753" y="2973"/>
                      <a:pt x="5855" y="2957"/>
                      <a:pt x="5953" y="2957"/>
                    </a:cubicBezTo>
                    <a:cubicBezTo>
                      <a:pt x="6123" y="2957"/>
                      <a:pt x="6280" y="3004"/>
                      <a:pt x="6409" y="3137"/>
                    </a:cubicBezTo>
                    <a:cubicBezTo>
                      <a:pt x="6384" y="2875"/>
                      <a:pt x="6398" y="2575"/>
                      <a:pt x="6608" y="2373"/>
                    </a:cubicBezTo>
                    <a:cubicBezTo>
                      <a:pt x="6384" y="2090"/>
                      <a:pt x="6425" y="1877"/>
                      <a:pt x="6470" y="1652"/>
                    </a:cubicBezTo>
                    <a:cubicBezTo>
                      <a:pt x="6495" y="1525"/>
                      <a:pt x="6521" y="1397"/>
                      <a:pt x="6502" y="1244"/>
                    </a:cubicBezTo>
                    <a:cubicBezTo>
                      <a:pt x="6392" y="1368"/>
                      <a:pt x="6163" y="1243"/>
                      <a:pt x="6175" y="1078"/>
                    </a:cubicBezTo>
                    <a:cubicBezTo>
                      <a:pt x="6175" y="988"/>
                      <a:pt x="6226" y="910"/>
                      <a:pt x="6298" y="876"/>
                    </a:cubicBezTo>
                    <a:cubicBezTo>
                      <a:pt x="6112" y="774"/>
                      <a:pt x="5919" y="713"/>
                      <a:pt x="5721" y="695"/>
                    </a:cubicBezTo>
                    <a:close/>
                    <a:moveTo>
                      <a:pt x="5651" y="1991"/>
                    </a:moveTo>
                    <a:cubicBezTo>
                      <a:pt x="5507" y="2009"/>
                      <a:pt x="5384" y="2049"/>
                      <a:pt x="5293" y="2119"/>
                    </a:cubicBezTo>
                    <a:cubicBezTo>
                      <a:pt x="5194" y="2195"/>
                      <a:pt x="5131" y="2309"/>
                      <a:pt x="5116" y="2473"/>
                    </a:cubicBezTo>
                    <a:cubicBezTo>
                      <a:pt x="5114" y="2693"/>
                      <a:pt x="5140" y="2911"/>
                      <a:pt x="5215" y="3123"/>
                    </a:cubicBezTo>
                    <a:cubicBezTo>
                      <a:pt x="5237" y="3116"/>
                      <a:pt x="5259" y="3109"/>
                      <a:pt x="5281" y="3102"/>
                    </a:cubicBezTo>
                    <a:cubicBezTo>
                      <a:pt x="5237" y="2982"/>
                      <a:pt x="5208" y="2862"/>
                      <a:pt x="5190" y="2734"/>
                    </a:cubicBezTo>
                    <a:lnTo>
                      <a:pt x="5190" y="2726"/>
                    </a:lnTo>
                    <a:cubicBezTo>
                      <a:pt x="5224" y="2529"/>
                      <a:pt x="5532" y="2433"/>
                      <a:pt x="5716" y="2456"/>
                    </a:cubicBezTo>
                    <a:cubicBezTo>
                      <a:pt x="5861" y="2474"/>
                      <a:pt x="5985" y="2574"/>
                      <a:pt x="6017" y="2723"/>
                    </a:cubicBezTo>
                    <a:cubicBezTo>
                      <a:pt x="6131" y="2613"/>
                      <a:pt x="6186" y="2493"/>
                      <a:pt x="6178" y="2374"/>
                    </a:cubicBezTo>
                    <a:cubicBezTo>
                      <a:pt x="6160" y="2120"/>
                      <a:pt x="5884" y="1961"/>
                      <a:pt x="5651" y="1991"/>
                    </a:cubicBezTo>
                    <a:close/>
                    <a:moveTo>
                      <a:pt x="5748" y="2517"/>
                    </a:moveTo>
                    <a:cubicBezTo>
                      <a:pt x="5735" y="2513"/>
                      <a:pt x="5722" y="2511"/>
                      <a:pt x="5709" y="2509"/>
                    </a:cubicBezTo>
                    <a:cubicBezTo>
                      <a:pt x="5697" y="2508"/>
                      <a:pt x="5685" y="2507"/>
                      <a:pt x="5671" y="2507"/>
                    </a:cubicBezTo>
                    <a:cubicBezTo>
                      <a:pt x="5585" y="2631"/>
                      <a:pt x="5480" y="2736"/>
                      <a:pt x="5368" y="2812"/>
                    </a:cubicBezTo>
                    <a:cubicBezTo>
                      <a:pt x="5337" y="2833"/>
                      <a:pt x="5304" y="2852"/>
                      <a:pt x="5268" y="2870"/>
                    </a:cubicBezTo>
                    <a:cubicBezTo>
                      <a:pt x="5273" y="2893"/>
                      <a:pt x="5279" y="2917"/>
                      <a:pt x="5285" y="2940"/>
                    </a:cubicBezTo>
                    <a:cubicBezTo>
                      <a:pt x="5326" y="2919"/>
                      <a:pt x="5367" y="2896"/>
                      <a:pt x="5407" y="2869"/>
                    </a:cubicBezTo>
                    <a:cubicBezTo>
                      <a:pt x="5535" y="2783"/>
                      <a:pt x="5652" y="2662"/>
                      <a:pt x="5748" y="2517"/>
                    </a:cubicBezTo>
                    <a:close/>
                    <a:moveTo>
                      <a:pt x="5123" y="3005"/>
                    </a:moveTo>
                    <a:cubicBezTo>
                      <a:pt x="5117" y="2982"/>
                      <a:pt x="5111" y="2959"/>
                      <a:pt x="5105" y="2936"/>
                    </a:cubicBezTo>
                    <a:cubicBezTo>
                      <a:pt x="5009" y="2956"/>
                      <a:pt x="4855" y="2934"/>
                      <a:pt x="4788" y="2874"/>
                    </a:cubicBezTo>
                    <a:lnTo>
                      <a:pt x="4753" y="2842"/>
                    </a:lnTo>
                    <a:lnTo>
                      <a:pt x="4798" y="2828"/>
                    </a:lnTo>
                    <a:cubicBezTo>
                      <a:pt x="4852" y="2811"/>
                      <a:pt x="4889" y="2759"/>
                      <a:pt x="4889" y="2700"/>
                    </a:cubicBezTo>
                    <a:cubicBezTo>
                      <a:pt x="4889" y="2627"/>
                      <a:pt x="4832" y="2567"/>
                      <a:pt x="4763" y="2567"/>
                    </a:cubicBezTo>
                    <a:cubicBezTo>
                      <a:pt x="4693" y="2567"/>
                      <a:pt x="4636" y="2627"/>
                      <a:pt x="4636" y="2700"/>
                    </a:cubicBezTo>
                    <a:cubicBezTo>
                      <a:pt x="4636" y="2869"/>
                      <a:pt x="4874" y="2969"/>
                      <a:pt x="4961" y="2977"/>
                    </a:cubicBezTo>
                    <a:cubicBezTo>
                      <a:pt x="4810" y="3000"/>
                      <a:pt x="4662" y="3010"/>
                      <a:pt x="4509" y="2989"/>
                    </a:cubicBezTo>
                    <a:cubicBezTo>
                      <a:pt x="4446" y="2980"/>
                      <a:pt x="4383" y="2967"/>
                      <a:pt x="4323" y="2951"/>
                    </a:cubicBezTo>
                    <a:cubicBezTo>
                      <a:pt x="4312" y="2972"/>
                      <a:pt x="4300" y="2992"/>
                      <a:pt x="4288" y="3012"/>
                    </a:cubicBezTo>
                    <a:lnTo>
                      <a:pt x="4288" y="3013"/>
                    </a:lnTo>
                    <a:cubicBezTo>
                      <a:pt x="4357" y="3033"/>
                      <a:pt x="4428" y="3048"/>
                      <a:pt x="4501" y="3057"/>
                    </a:cubicBezTo>
                    <a:cubicBezTo>
                      <a:pt x="4709" y="3085"/>
                      <a:pt x="4929" y="3067"/>
                      <a:pt x="5123" y="3005"/>
                    </a:cubicBezTo>
                    <a:close/>
                    <a:moveTo>
                      <a:pt x="5092" y="2883"/>
                    </a:moveTo>
                    <a:lnTo>
                      <a:pt x="5089" y="2870"/>
                    </a:lnTo>
                    <a:lnTo>
                      <a:pt x="5091" y="2869"/>
                    </a:lnTo>
                    <a:cubicBezTo>
                      <a:pt x="5033" y="2512"/>
                      <a:pt x="5066" y="2271"/>
                      <a:pt x="5095" y="2057"/>
                    </a:cubicBezTo>
                    <a:cubicBezTo>
                      <a:pt x="5108" y="1970"/>
                      <a:pt x="5118" y="1889"/>
                      <a:pt x="5122" y="1807"/>
                    </a:cubicBezTo>
                    <a:cubicBezTo>
                      <a:pt x="5036" y="1961"/>
                      <a:pt x="4852" y="1835"/>
                      <a:pt x="4877" y="1682"/>
                    </a:cubicBezTo>
                    <a:cubicBezTo>
                      <a:pt x="4871" y="1697"/>
                      <a:pt x="4865" y="1713"/>
                      <a:pt x="4858" y="1730"/>
                    </a:cubicBezTo>
                    <a:cubicBezTo>
                      <a:pt x="4804" y="1870"/>
                      <a:pt x="4729" y="2060"/>
                      <a:pt x="4496" y="2078"/>
                    </a:cubicBezTo>
                    <a:cubicBezTo>
                      <a:pt x="4503" y="2403"/>
                      <a:pt x="4455" y="2673"/>
                      <a:pt x="4349" y="2901"/>
                    </a:cubicBezTo>
                    <a:cubicBezTo>
                      <a:pt x="4403" y="2915"/>
                      <a:pt x="4459" y="2928"/>
                      <a:pt x="4516" y="2936"/>
                    </a:cubicBezTo>
                    <a:cubicBezTo>
                      <a:pt x="4575" y="2944"/>
                      <a:pt x="4634" y="2948"/>
                      <a:pt x="4693" y="2948"/>
                    </a:cubicBezTo>
                    <a:cubicBezTo>
                      <a:pt x="4715" y="2948"/>
                      <a:pt x="4737" y="2946"/>
                      <a:pt x="4759" y="2945"/>
                    </a:cubicBezTo>
                    <a:cubicBezTo>
                      <a:pt x="4667" y="2894"/>
                      <a:pt x="4582" y="2804"/>
                      <a:pt x="4582" y="2700"/>
                    </a:cubicBezTo>
                    <a:cubicBezTo>
                      <a:pt x="4582" y="2597"/>
                      <a:pt x="4663" y="2513"/>
                      <a:pt x="4763" y="2513"/>
                    </a:cubicBezTo>
                    <a:cubicBezTo>
                      <a:pt x="4862" y="2513"/>
                      <a:pt x="4943" y="2597"/>
                      <a:pt x="4943" y="2700"/>
                    </a:cubicBezTo>
                    <a:cubicBezTo>
                      <a:pt x="4943" y="2764"/>
                      <a:pt x="4911" y="2823"/>
                      <a:pt x="4861" y="2857"/>
                    </a:cubicBezTo>
                    <a:cubicBezTo>
                      <a:pt x="4906" y="2878"/>
                      <a:pt x="4972" y="2889"/>
                      <a:pt x="5029" y="2889"/>
                    </a:cubicBezTo>
                    <a:cubicBezTo>
                      <a:pt x="5053" y="2889"/>
                      <a:pt x="5073" y="2887"/>
                      <a:pt x="5092" y="2883"/>
                    </a:cubicBezTo>
                    <a:close/>
                    <a:moveTo>
                      <a:pt x="1930" y="1218"/>
                    </a:moveTo>
                    <a:cubicBezTo>
                      <a:pt x="1922" y="1196"/>
                      <a:pt x="1916" y="1174"/>
                      <a:pt x="1912" y="1151"/>
                    </a:cubicBezTo>
                    <a:lnTo>
                      <a:pt x="1882" y="1159"/>
                    </a:lnTo>
                    <a:cubicBezTo>
                      <a:pt x="1421" y="1291"/>
                      <a:pt x="1060" y="1583"/>
                      <a:pt x="890" y="1961"/>
                    </a:cubicBezTo>
                    <a:lnTo>
                      <a:pt x="890" y="1961"/>
                    </a:lnTo>
                    <a:cubicBezTo>
                      <a:pt x="859" y="2026"/>
                      <a:pt x="843" y="2078"/>
                      <a:pt x="827" y="2129"/>
                    </a:cubicBezTo>
                    <a:cubicBezTo>
                      <a:pt x="823" y="2142"/>
                      <a:pt x="819" y="2155"/>
                      <a:pt x="815" y="2169"/>
                    </a:cubicBezTo>
                    <a:cubicBezTo>
                      <a:pt x="875" y="2100"/>
                      <a:pt x="930" y="2033"/>
                      <a:pt x="959" y="1977"/>
                    </a:cubicBezTo>
                    <a:lnTo>
                      <a:pt x="959" y="1977"/>
                    </a:lnTo>
                    <a:cubicBezTo>
                      <a:pt x="1121" y="1628"/>
                      <a:pt x="1463" y="1352"/>
                      <a:pt x="1901" y="1226"/>
                    </a:cubicBezTo>
                    <a:cubicBezTo>
                      <a:pt x="1910" y="1223"/>
                      <a:pt x="1920" y="1220"/>
                      <a:pt x="1930" y="1218"/>
                    </a:cubicBezTo>
                    <a:close/>
                    <a:moveTo>
                      <a:pt x="1971" y="1169"/>
                    </a:moveTo>
                    <a:cubicBezTo>
                      <a:pt x="2011" y="1320"/>
                      <a:pt x="2133" y="1409"/>
                      <a:pt x="2256" y="1499"/>
                    </a:cubicBezTo>
                    <a:cubicBezTo>
                      <a:pt x="2358" y="1574"/>
                      <a:pt x="2463" y="1651"/>
                      <a:pt x="2527" y="1760"/>
                    </a:cubicBezTo>
                    <a:cubicBezTo>
                      <a:pt x="2528" y="1720"/>
                      <a:pt x="2530" y="1680"/>
                      <a:pt x="2534" y="1641"/>
                    </a:cubicBezTo>
                    <a:cubicBezTo>
                      <a:pt x="2505" y="1586"/>
                      <a:pt x="2475" y="1544"/>
                      <a:pt x="2441" y="1490"/>
                    </a:cubicBezTo>
                    <a:cubicBezTo>
                      <a:pt x="2354" y="1351"/>
                      <a:pt x="2264" y="1206"/>
                      <a:pt x="2264" y="1035"/>
                    </a:cubicBezTo>
                    <a:cubicBezTo>
                      <a:pt x="2263" y="749"/>
                      <a:pt x="2482" y="472"/>
                      <a:pt x="2742" y="329"/>
                    </a:cubicBezTo>
                    <a:cubicBezTo>
                      <a:pt x="2464" y="441"/>
                      <a:pt x="2004" y="678"/>
                      <a:pt x="1962" y="1021"/>
                    </a:cubicBezTo>
                    <a:cubicBezTo>
                      <a:pt x="1956" y="1072"/>
                      <a:pt x="1959" y="1119"/>
                      <a:pt x="1971" y="1169"/>
                    </a:cubicBezTo>
                    <a:close/>
                    <a:moveTo>
                      <a:pt x="3729" y="2648"/>
                    </a:moveTo>
                    <a:cubicBezTo>
                      <a:pt x="3737" y="2623"/>
                      <a:pt x="3746" y="2596"/>
                      <a:pt x="3754" y="2567"/>
                    </a:cubicBezTo>
                    <a:lnTo>
                      <a:pt x="3753" y="2566"/>
                    </a:lnTo>
                    <a:cubicBezTo>
                      <a:pt x="3753" y="2566"/>
                      <a:pt x="3740" y="2547"/>
                      <a:pt x="3741" y="2548"/>
                    </a:cubicBezTo>
                    <a:cubicBezTo>
                      <a:pt x="3646" y="2405"/>
                      <a:pt x="3591" y="2236"/>
                      <a:pt x="3579" y="2045"/>
                    </a:cubicBezTo>
                    <a:lnTo>
                      <a:pt x="3579" y="2043"/>
                    </a:lnTo>
                    <a:cubicBezTo>
                      <a:pt x="3578" y="1962"/>
                      <a:pt x="3582" y="1875"/>
                      <a:pt x="3588" y="1791"/>
                    </a:cubicBezTo>
                    <a:cubicBezTo>
                      <a:pt x="3589" y="1773"/>
                      <a:pt x="3585" y="1770"/>
                      <a:pt x="3600" y="1754"/>
                    </a:cubicBezTo>
                    <a:cubicBezTo>
                      <a:pt x="3642" y="1710"/>
                      <a:pt x="3690" y="1688"/>
                      <a:pt x="3739" y="1688"/>
                    </a:cubicBezTo>
                    <a:cubicBezTo>
                      <a:pt x="3746" y="1688"/>
                      <a:pt x="3752" y="1688"/>
                      <a:pt x="3758" y="1689"/>
                    </a:cubicBezTo>
                    <a:cubicBezTo>
                      <a:pt x="3808" y="1695"/>
                      <a:pt x="3856" y="1724"/>
                      <a:pt x="3896" y="1773"/>
                    </a:cubicBezTo>
                    <a:cubicBezTo>
                      <a:pt x="3910" y="1702"/>
                      <a:pt x="3895" y="1636"/>
                      <a:pt x="3855" y="1598"/>
                    </a:cubicBezTo>
                    <a:cubicBezTo>
                      <a:pt x="3809" y="1555"/>
                      <a:pt x="3733" y="1554"/>
                      <a:pt x="3642" y="1597"/>
                    </a:cubicBezTo>
                    <a:lnTo>
                      <a:pt x="3600" y="1616"/>
                    </a:lnTo>
                    <a:lnTo>
                      <a:pt x="3603" y="1571"/>
                    </a:lnTo>
                    <a:cubicBezTo>
                      <a:pt x="3634" y="1155"/>
                      <a:pt x="3672" y="639"/>
                      <a:pt x="3382" y="476"/>
                    </a:cubicBezTo>
                    <a:cubicBezTo>
                      <a:pt x="3362" y="490"/>
                      <a:pt x="3343" y="505"/>
                      <a:pt x="3324" y="519"/>
                    </a:cubicBezTo>
                    <a:cubicBezTo>
                      <a:pt x="3310" y="530"/>
                      <a:pt x="3296" y="542"/>
                      <a:pt x="3282" y="554"/>
                    </a:cubicBezTo>
                    <a:cubicBezTo>
                      <a:pt x="3509" y="707"/>
                      <a:pt x="3399" y="1027"/>
                      <a:pt x="3283" y="1366"/>
                    </a:cubicBezTo>
                    <a:cubicBezTo>
                      <a:pt x="3190" y="1634"/>
                      <a:pt x="3079" y="1932"/>
                      <a:pt x="3133" y="2217"/>
                    </a:cubicBezTo>
                    <a:lnTo>
                      <a:pt x="3146" y="2285"/>
                    </a:lnTo>
                    <a:lnTo>
                      <a:pt x="3090" y="2244"/>
                    </a:lnTo>
                    <a:cubicBezTo>
                      <a:pt x="3038" y="2205"/>
                      <a:pt x="2963" y="2167"/>
                      <a:pt x="2905" y="2205"/>
                    </a:cubicBezTo>
                    <a:cubicBezTo>
                      <a:pt x="2843" y="2246"/>
                      <a:pt x="2818" y="2360"/>
                      <a:pt x="2838" y="2493"/>
                    </a:cubicBezTo>
                    <a:cubicBezTo>
                      <a:pt x="3027" y="2362"/>
                      <a:pt x="3350" y="2370"/>
                      <a:pt x="3553" y="2464"/>
                    </a:cubicBezTo>
                    <a:cubicBezTo>
                      <a:pt x="3545" y="2449"/>
                      <a:pt x="3538" y="2434"/>
                      <a:pt x="3531" y="2419"/>
                    </a:cubicBezTo>
                    <a:cubicBezTo>
                      <a:pt x="3407" y="2153"/>
                      <a:pt x="3280" y="1758"/>
                      <a:pt x="3442" y="1488"/>
                    </a:cubicBezTo>
                    <a:cubicBezTo>
                      <a:pt x="3368" y="1828"/>
                      <a:pt x="3435" y="2120"/>
                      <a:pt x="3580" y="2397"/>
                    </a:cubicBezTo>
                    <a:cubicBezTo>
                      <a:pt x="3602" y="2444"/>
                      <a:pt x="3626" y="2490"/>
                      <a:pt x="3651" y="2533"/>
                    </a:cubicBezTo>
                    <a:lnTo>
                      <a:pt x="3651" y="2533"/>
                    </a:lnTo>
                    <a:lnTo>
                      <a:pt x="3652" y="2533"/>
                    </a:lnTo>
                    <a:lnTo>
                      <a:pt x="3651" y="2534"/>
                    </a:lnTo>
                    <a:cubicBezTo>
                      <a:pt x="3661" y="2550"/>
                      <a:pt x="3672" y="2569"/>
                      <a:pt x="3685" y="2587"/>
                    </a:cubicBezTo>
                    <a:cubicBezTo>
                      <a:pt x="3699" y="2608"/>
                      <a:pt x="3714" y="2629"/>
                      <a:pt x="3729" y="2648"/>
                    </a:cubicBezTo>
                    <a:close/>
                    <a:moveTo>
                      <a:pt x="4408" y="1160"/>
                    </a:moveTo>
                    <a:cubicBezTo>
                      <a:pt x="4493" y="1042"/>
                      <a:pt x="4593" y="949"/>
                      <a:pt x="4711" y="877"/>
                    </a:cubicBezTo>
                    <a:cubicBezTo>
                      <a:pt x="4923" y="1133"/>
                      <a:pt x="5032" y="1326"/>
                      <a:pt x="5083" y="1493"/>
                    </a:cubicBezTo>
                    <a:cubicBezTo>
                      <a:pt x="5062" y="1472"/>
                      <a:pt x="5038" y="1454"/>
                      <a:pt x="5012" y="1441"/>
                    </a:cubicBezTo>
                    <a:cubicBezTo>
                      <a:pt x="4984" y="1428"/>
                      <a:pt x="4948" y="1417"/>
                      <a:pt x="4904" y="1417"/>
                    </a:cubicBezTo>
                    <a:cubicBezTo>
                      <a:pt x="4851" y="1417"/>
                      <a:pt x="4788" y="1433"/>
                      <a:pt x="4714" y="1478"/>
                    </a:cubicBezTo>
                    <a:cubicBezTo>
                      <a:pt x="4614" y="1539"/>
                      <a:pt x="4529" y="1570"/>
                      <a:pt x="4468" y="1570"/>
                    </a:cubicBezTo>
                    <a:cubicBezTo>
                      <a:pt x="4453" y="1570"/>
                      <a:pt x="4440" y="1568"/>
                      <a:pt x="4428" y="1565"/>
                    </a:cubicBezTo>
                    <a:cubicBezTo>
                      <a:pt x="4404" y="1443"/>
                      <a:pt x="4386" y="1319"/>
                      <a:pt x="4408" y="1160"/>
                    </a:cubicBezTo>
                    <a:close/>
                    <a:moveTo>
                      <a:pt x="4916" y="1730"/>
                    </a:moveTo>
                    <a:cubicBezTo>
                      <a:pt x="4900" y="1666"/>
                      <a:pt x="4928" y="1604"/>
                      <a:pt x="4978" y="1592"/>
                    </a:cubicBezTo>
                    <a:cubicBezTo>
                      <a:pt x="5029" y="1580"/>
                      <a:pt x="5082" y="1623"/>
                      <a:pt x="5097" y="1687"/>
                    </a:cubicBezTo>
                    <a:cubicBezTo>
                      <a:pt x="5112" y="1751"/>
                      <a:pt x="5084" y="1813"/>
                      <a:pt x="5034" y="1825"/>
                    </a:cubicBezTo>
                    <a:cubicBezTo>
                      <a:pt x="4984" y="1837"/>
                      <a:pt x="4931" y="1795"/>
                      <a:pt x="4916" y="1730"/>
                    </a:cubicBezTo>
                    <a:close/>
                    <a:moveTo>
                      <a:pt x="4717" y="3549"/>
                    </a:moveTo>
                    <a:cubicBezTo>
                      <a:pt x="4762" y="3730"/>
                      <a:pt x="4789" y="3843"/>
                      <a:pt x="4955" y="3876"/>
                    </a:cubicBezTo>
                    <a:cubicBezTo>
                      <a:pt x="4957" y="3655"/>
                      <a:pt x="5007" y="3472"/>
                      <a:pt x="5112" y="3326"/>
                    </a:cubicBezTo>
                    <a:cubicBezTo>
                      <a:pt x="5158" y="3263"/>
                      <a:pt x="5214" y="3207"/>
                      <a:pt x="5281" y="3159"/>
                    </a:cubicBezTo>
                    <a:cubicBezTo>
                      <a:pt x="5140" y="3203"/>
                      <a:pt x="4975" y="3253"/>
                      <a:pt x="4835" y="3253"/>
                    </a:cubicBezTo>
                    <a:cubicBezTo>
                      <a:pt x="4763" y="3253"/>
                      <a:pt x="4697" y="3238"/>
                      <a:pt x="4644" y="3202"/>
                    </a:cubicBezTo>
                    <a:cubicBezTo>
                      <a:pt x="4647" y="3327"/>
                      <a:pt x="4688" y="3430"/>
                      <a:pt x="4717" y="3549"/>
                    </a:cubicBezTo>
                    <a:close/>
                    <a:moveTo>
                      <a:pt x="5513" y="3524"/>
                    </a:moveTo>
                    <a:cubicBezTo>
                      <a:pt x="5493" y="3536"/>
                      <a:pt x="5474" y="3550"/>
                      <a:pt x="5457" y="3566"/>
                    </a:cubicBezTo>
                    <a:cubicBezTo>
                      <a:pt x="5495" y="3613"/>
                      <a:pt x="5536" y="3656"/>
                      <a:pt x="5580" y="3696"/>
                    </a:cubicBezTo>
                    <a:cubicBezTo>
                      <a:pt x="5689" y="3794"/>
                      <a:pt x="5810" y="3862"/>
                      <a:pt x="5942" y="3897"/>
                    </a:cubicBezTo>
                    <a:cubicBezTo>
                      <a:pt x="6013" y="3916"/>
                      <a:pt x="6085" y="3926"/>
                      <a:pt x="6159" y="3926"/>
                    </a:cubicBezTo>
                    <a:cubicBezTo>
                      <a:pt x="6328" y="3926"/>
                      <a:pt x="6505" y="3877"/>
                      <a:pt x="6688" y="3780"/>
                    </a:cubicBezTo>
                    <a:cubicBezTo>
                      <a:pt x="6681" y="3774"/>
                      <a:pt x="6673" y="3769"/>
                      <a:pt x="6665" y="3763"/>
                    </a:cubicBezTo>
                    <a:lnTo>
                      <a:pt x="6665" y="3763"/>
                    </a:lnTo>
                    <a:cubicBezTo>
                      <a:pt x="6652" y="3753"/>
                      <a:pt x="6638" y="3743"/>
                      <a:pt x="6625" y="3732"/>
                    </a:cubicBezTo>
                    <a:cubicBezTo>
                      <a:pt x="6606" y="3740"/>
                      <a:pt x="6571" y="3752"/>
                      <a:pt x="6514" y="3772"/>
                    </a:cubicBezTo>
                    <a:lnTo>
                      <a:pt x="6394" y="3815"/>
                    </a:lnTo>
                    <a:cubicBezTo>
                      <a:pt x="6375" y="3823"/>
                      <a:pt x="6356" y="3826"/>
                      <a:pt x="6337" y="3826"/>
                    </a:cubicBezTo>
                    <a:cubicBezTo>
                      <a:pt x="6261" y="3826"/>
                      <a:pt x="6193" y="3772"/>
                      <a:pt x="6127" y="3719"/>
                    </a:cubicBezTo>
                    <a:cubicBezTo>
                      <a:pt x="6051" y="3659"/>
                      <a:pt x="5973" y="3597"/>
                      <a:pt x="5876" y="3597"/>
                    </a:cubicBezTo>
                    <a:cubicBezTo>
                      <a:pt x="5875" y="3597"/>
                      <a:pt x="5875" y="3597"/>
                      <a:pt x="5874" y="3597"/>
                    </a:cubicBezTo>
                    <a:cubicBezTo>
                      <a:pt x="5904" y="3677"/>
                      <a:pt x="5939" y="3736"/>
                      <a:pt x="5989" y="3786"/>
                    </a:cubicBezTo>
                    <a:lnTo>
                      <a:pt x="6058" y="3855"/>
                    </a:lnTo>
                    <a:lnTo>
                      <a:pt x="5959" y="3830"/>
                    </a:lnTo>
                    <a:cubicBezTo>
                      <a:pt x="5839" y="3798"/>
                      <a:pt x="5727" y="3735"/>
                      <a:pt x="5626" y="3645"/>
                    </a:cubicBezTo>
                    <a:cubicBezTo>
                      <a:pt x="5587" y="3609"/>
                      <a:pt x="5549" y="3568"/>
                      <a:pt x="5513" y="3524"/>
                    </a:cubicBezTo>
                    <a:close/>
                    <a:moveTo>
                      <a:pt x="6790" y="3638"/>
                    </a:moveTo>
                    <a:cubicBezTo>
                      <a:pt x="6811" y="3653"/>
                      <a:pt x="6833" y="3666"/>
                      <a:pt x="6854" y="3678"/>
                    </a:cubicBezTo>
                    <a:cubicBezTo>
                      <a:pt x="7130" y="3485"/>
                      <a:pt x="7319" y="3517"/>
                      <a:pt x="7533" y="3628"/>
                    </a:cubicBezTo>
                    <a:cubicBezTo>
                      <a:pt x="7649" y="3687"/>
                      <a:pt x="7752" y="3766"/>
                      <a:pt x="7877" y="3803"/>
                    </a:cubicBezTo>
                    <a:cubicBezTo>
                      <a:pt x="7830" y="3728"/>
                      <a:pt x="7803" y="3646"/>
                      <a:pt x="7772" y="3563"/>
                    </a:cubicBezTo>
                    <a:cubicBezTo>
                      <a:pt x="7710" y="3391"/>
                      <a:pt x="7633" y="3115"/>
                      <a:pt x="7408" y="3127"/>
                    </a:cubicBezTo>
                    <a:cubicBezTo>
                      <a:pt x="7259" y="3136"/>
                      <a:pt x="7180" y="3341"/>
                      <a:pt x="7020" y="3303"/>
                    </a:cubicBezTo>
                    <a:cubicBezTo>
                      <a:pt x="6943" y="3285"/>
                      <a:pt x="6892" y="3209"/>
                      <a:pt x="6913" y="3114"/>
                    </a:cubicBezTo>
                    <a:cubicBezTo>
                      <a:pt x="6760" y="3204"/>
                      <a:pt x="6831" y="3386"/>
                      <a:pt x="6997" y="3400"/>
                    </a:cubicBezTo>
                    <a:lnTo>
                      <a:pt x="7052" y="3405"/>
                    </a:lnTo>
                    <a:lnTo>
                      <a:pt x="7014" y="3446"/>
                    </a:lnTo>
                    <a:cubicBezTo>
                      <a:pt x="6948" y="3517"/>
                      <a:pt x="6873" y="3582"/>
                      <a:pt x="6790" y="3638"/>
                    </a:cubicBezTo>
                    <a:close/>
                    <a:moveTo>
                      <a:pt x="6579" y="3692"/>
                    </a:moveTo>
                    <a:cubicBezTo>
                      <a:pt x="6558" y="3673"/>
                      <a:pt x="6537" y="3649"/>
                      <a:pt x="6517" y="3627"/>
                    </a:cubicBezTo>
                    <a:cubicBezTo>
                      <a:pt x="6366" y="3511"/>
                      <a:pt x="6124" y="3432"/>
                      <a:pt x="5894" y="3432"/>
                    </a:cubicBezTo>
                    <a:cubicBezTo>
                      <a:pt x="5776" y="3432"/>
                      <a:pt x="5662" y="3453"/>
                      <a:pt x="5564" y="3500"/>
                    </a:cubicBezTo>
                    <a:cubicBezTo>
                      <a:pt x="5596" y="3538"/>
                      <a:pt x="5629" y="3574"/>
                      <a:pt x="5662" y="3605"/>
                    </a:cubicBezTo>
                    <a:cubicBezTo>
                      <a:pt x="5733" y="3668"/>
                      <a:pt x="5810" y="3717"/>
                      <a:pt x="5891" y="3750"/>
                    </a:cubicBezTo>
                    <a:cubicBezTo>
                      <a:pt x="5859" y="3703"/>
                      <a:pt x="5833" y="3650"/>
                      <a:pt x="5811" y="3581"/>
                    </a:cubicBezTo>
                    <a:lnTo>
                      <a:pt x="5801" y="3551"/>
                    </a:lnTo>
                    <a:lnTo>
                      <a:pt x="5833" y="3546"/>
                    </a:lnTo>
                    <a:cubicBezTo>
                      <a:pt x="5848" y="3544"/>
                      <a:pt x="5862" y="3543"/>
                      <a:pt x="5876" y="3543"/>
                    </a:cubicBezTo>
                    <a:cubicBezTo>
                      <a:pt x="5992" y="3543"/>
                      <a:pt x="6081" y="3614"/>
                      <a:pt x="6160" y="3677"/>
                    </a:cubicBezTo>
                    <a:cubicBezTo>
                      <a:pt x="6223" y="3727"/>
                      <a:pt x="6280" y="3772"/>
                      <a:pt x="6337" y="3772"/>
                    </a:cubicBezTo>
                    <a:cubicBezTo>
                      <a:pt x="6350" y="3772"/>
                      <a:pt x="6363" y="3769"/>
                      <a:pt x="6376" y="3765"/>
                    </a:cubicBezTo>
                    <a:lnTo>
                      <a:pt x="6496" y="3722"/>
                    </a:lnTo>
                    <a:cubicBezTo>
                      <a:pt x="6523" y="3712"/>
                      <a:pt x="6554" y="3701"/>
                      <a:pt x="6579" y="3692"/>
                    </a:cubicBezTo>
                    <a:close/>
                    <a:moveTo>
                      <a:pt x="7808" y="3504"/>
                    </a:moveTo>
                    <a:lnTo>
                      <a:pt x="7823" y="3544"/>
                    </a:lnTo>
                    <a:cubicBezTo>
                      <a:pt x="7828" y="3558"/>
                      <a:pt x="7833" y="3572"/>
                      <a:pt x="7838" y="3586"/>
                    </a:cubicBezTo>
                    <a:cubicBezTo>
                      <a:pt x="7935" y="3448"/>
                      <a:pt x="7985" y="3272"/>
                      <a:pt x="7985" y="3074"/>
                    </a:cubicBezTo>
                    <a:cubicBezTo>
                      <a:pt x="7985" y="3017"/>
                      <a:pt x="7979" y="2959"/>
                      <a:pt x="7965" y="2897"/>
                    </a:cubicBezTo>
                    <a:cubicBezTo>
                      <a:pt x="7953" y="2839"/>
                      <a:pt x="7934" y="2783"/>
                      <a:pt x="7910" y="2731"/>
                    </a:cubicBezTo>
                    <a:cubicBezTo>
                      <a:pt x="7818" y="2534"/>
                      <a:pt x="7651" y="2378"/>
                      <a:pt x="7448" y="2298"/>
                    </a:cubicBezTo>
                    <a:cubicBezTo>
                      <a:pt x="7451" y="2324"/>
                      <a:pt x="7455" y="2351"/>
                      <a:pt x="7457" y="2377"/>
                    </a:cubicBezTo>
                    <a:cubicBezTo>
                      <a:pt x="7630" y="2455"/>
                      <a:pt x="7768" y="2590"/>
                      <a:pt x="7846" y="2760"/>
                    </a:cubicBezTo>
                    <a:cubicBezTo>
                      <a:pt x="7869" y="2808"/>
                      <a:pt x="7887" y="2859"/>
                      <a:pt x="7898" y="2911"/>
                    </a:cubicBezTo>
                    <a:cubicBezTo>
                      <a:pt x="7910" y="2963"/>
                      <a:pt x="7916" y="3018"/>
                      <a:pt x="7916" y="3074"/>
                    </a:cubicBezTo>
                    <a:cubicBezTo>
                      <a:pt x="7916" y="3239"/>
                      <a:pt x="7880" y="3383"/>
                      <a:pt x="7808" y="3504"/>
                    </a:cubicBezTo>
                    <a:close/>
                    <a:moveTo>
                      <a:pt x="6756" y="1496"/>
                    </a:moveTo>
                    <a:cubicBezTo>
                      <a:pt x="6817" y="1776"/>
                      <a:pt x="6914" y="1854"/>
                      <a:pt x="7060" y="1971"/>
                    </a:cubicBezTo>
                    <a:lnTo>
                      <a:pt x="7100" y="2004"/>
                    </a:lnTo>
                    <a:cubicBezTo>
                      <a:pt x="7247" y="2123"/>
                      <a:pt x="7337" y="2367"/>
                      <a:pt x="7241" y="2549"/>
                    </a:cubicBezTo>
                    <a:cubicBezTo>
                      <a:pt x="7196" y="2636"/>
                      <a:pt x="7101" y="2647"/>
                      <a:pt x="7015" y="2623"/>
                    </a:cubicBezTo>
                    <a:cubicBezTo>
                      <a:pt x="6867" y="2583"/>
                      <a:pt x="6743" y="2467"/>
                      <a:pt x="6656" y="2344"/>
                    </a:cubicBezTo>
                    <a:lnTo>
                      <a:pt x="6655" y="2345"/>
                    </a:lnTo>
                    <a:cubicBezTo>
                      <a:pt x="6440" y="2079"/>
                      <a:pt x="6478" y="1885"/>
                      <a:pt x="6523" y="1662"/>
                    </a:cubicBezTo>
                    <a:cubicBezTo>
                      <a:pt x="6553" y="1514"/>
                      <a:pt x="6583" y="1361"/>
                      <a:pt x="6547" y="1170"/>
                    </a:cubicBezTo>
                    <a:lnTo>
                      <a:pt x="6536" y="1113"/>
                    </a:lnTo>
                    <a:cubicBezTo>
                      <a:pt x="6500" y="1292"/>
                      <a:pt x="6229" y="1258"/>
                      <a:pt x="6229" y="1078"/>
                    </a:cubicBezTo>
                    <a:cubicBezTo>
                      <a:pt x="6229" y="951"/>
                      <a:pt x="6313" y="911"/>
                      <a:pt x="6412" y="907"/>
                    </a:cubicBezTo>
                    <a:cubicBezTo>
                      <a:pt x="6626" y="915"/>
                      <a:pt x="6721" y="1335"/>
                      <a:pt x="6756" y="1496"/>
                    </a:cubicBezTo>
                    <a:close/>
                    <a:moveTo>
                      <a:pt x="7286" y="2580"/>
                    </a:moveTo>
                    <a:cubicBezTo>
                      <a:pt x="7272" y="2643"/>
                      <a:pt x="7237" y="2707"/>
                      <a:pt x="7182" y="2764"/>
                    </a:cubicBezTo>
                    <a:cubicBezTo>
                      <a:pt x="6973" y="2984"/>
                      <a:pt x="6631" y="2897"/>
                      <a:pt x="6502" y="3265"/>
                    </a:cubicBezTo>
                    <a:cubicBezTo>
                      <a:pt x="6492" y="3250"/>
                      <a:pt x="6482" y="3235"/>
                      <a:pt x="6472" y="3221"/>
                    </a:cubicBezTo>
                    <a:cubicBezTo>
                      <a:pt x="6438" y="2950"/>
                      <a:pt x="6429" y="2624"/>
                      <a:pt x="6642" y="2415"/>
                    </a:cubicBezTo>
                    <a:cubicBezTo>
                      <a:pt x="6748" y="2550"/>
                      <a:pt x="6881" y="2642"/>
                      <a:pt x="7001" y="2675"/>
                    </a:cubicBezTo>
                    <a:cubicBezTo>
                      <a:pt x="7110" y="2705"/>
                      <a:pt x="7227" y="2685"/>
                      <a:pt x="7286" y="2580"/>
                    </a:cubicBezTo>
                    <a:close/>
                    <a:moveTo>
                      <a:pt x="7134" y="1962"/>
                    </a:moveTo>
                    <a:lnTo>
                      <a:pt x="7094" y="1929"/>
                    </a:lnTo>
                    <a:cubicBezTo>
                      <a:pt x="6952" y="1815"/>
                      <a:pt x="6866" y="1746"/>
                      <a:pt x="6809" y="1484"/>
                    </a:cubicBezTo>
                    <a:cubicBezTo>
                      <a:pt x="6793" y="1411"/>
                      <a:pt x="6770" y="1315"/>
                      <a:pt x="6736" y="1220"/>
                    </a:cubicBezTo>
                    <a:cubicBezTo>
                      <a:pt x="6744" y="1228"/>
                      <a:pt x="6752" y="1236"/>
                      <a:pt x="6760" y="1245"/>
                    </a:cubicBezTo>
                    <a:cubicBezTo>
                      <a:pt x="6962" y="1467"/>
                      <a:pt x="7120" y="1745"/>
                      <a:pt x="7208" y="2032"/>
                    </a:cubicBezTo>
                    <a:cubicBezTo>
                      <a:pt x="7186" y="2008"/>
                      <a:pt x="7162" y="1984"/>
                      <a:pt x="7134" y="1962"/>
                    </a:cubicBezTo>
                    <a:close/>
                    <a:moveTo>
                      <a:pt x="6540" y="3324"/>
                    </a:moveTo>
                    <a:cubicBezTo>
                      <a:pt x="6644" y="2937"/>
                      <a:pt x="7007" y="3028"/>
                      <a:pt x="7221" y="2801"/>
                    </a:cubicBezTo>
                    <a:cubicBezTo>
                      <a:pt x="7243" y="2778"/>
                      <a:pt x="7262" y="2753"/>
                      <a:pt x="7278" y="2728"/>
                    </a:cubicBezTo>
                    <a:cubicBezTo>
                      <a:pt x="7268" y="2810"/>
                      <a:pt x="7253" y="2889"/>
                      <a:pt x="7229" y="2964"/>
                    </a:cubicBezTo>
                    <a:cubicBezTo>
                      <a:pt x="7203" y="3051"/>
                      <a:pt x="7166" y="3134"/>
                      <a:pt x="7121" y="3211"/>
                    </a:cubicBezTo>
                    <a:cubicBezTo>
                      <a:pt x="7102" y="3243"/>
                      <a:pt x="7095" y="3254"/>
                      <a:pt x="7054" y="3254"/>
                    </a:cubicBezTo>
                    <a:cubicBezTo>
                      <a:pt x="6959" y="3254"/>
                      <a:pt x="6947" y="3149"/>
                      <a:pt x="6983" y="3079"/>
                    </a:cubicBezTo>
                    <a:lnTo>
                      <a:pt x="7011" y="3026"/>
                    </a:lnTo>
                    <a:lnTo>
                      <a:pt x="6953" y="3041"/>
                    </a:lnTo>
                    <a:cubicBezTo>
                      <a:pt x="6734" y="3094"/>
                      <a:pt x="6709" y="3389"/>
                      <a:pt x="6939" y="3446"/>
                    </a:cubicBezTo>
                    <a:cubicBezTo>
                      <a:pt x="6880" y="3503"/>
                      <a:pt x="6816" y="3556"/>
                      <a:pt x="6746" y="3602"/>
                    </a:cubicBezTo>
                    <a:cubicBezTo>
                      <a:pt x="6641" y="3515"/>
                      <a:pt x="6598" y="3437"/>
                      <a:pt x="6540" y="3324"/>
                    </a:cubicBezTo>
                    <a:close/>
                    <a:moveTo>
                      <a:pt x="4030" y="422"/>
                    </a:moveTo>
                    <a:cubicBezTo>
                      <a:pt x="3960" y="366"/>
                      <a:pt x="3887" y="310"/>
                      <a:pt x="3807" y="261"/>
                    </a:cubicBezTo>
                    <a:cubicBezTo>
                      <a:pt x="3812" y="259"/>
                      <a:pt x="3818" y="257"/>
                      <a:pt x="3824" y="255"/>
                    </a:cubicBezTo>
                    <a:cubicBezTo>
                      <a:pt x="3870" y="240"/>
                      <a:pt x="3915" y="233"/>
                      <a:pt x="3958" y="233"/>
                    </a:cubicBezTo>
                    <a:cubicBezTo>
                      <a:pt x="4086" y="233"/>
                      <a:pt x="4200" y="297"/>
                      <a:pt x="4280" y="419"/>
                    </a:cubicBezTo>
                    <a:lnTo>
                      <a:pt x="4301" y="450"/>
                    </a:lnTo>
                    <a:lnTo>
                      <a:pt x="4324" y="421"/>
                    </a:lnTo>
                    <a:cubicBezTo>
                      <a:pt x="4376" y="354"/>
                      <a:pt x="4397" y="293"/>
                      <a:pt x="4387" y="239"/>
                    </a:cubicBezTo>
                    <a:cubicBezTo>
                      <a:pt x="4382" y="217"/>
                      <a:pt x="4373" y="197"/>
                      <a:pt x="4358" y="178"/>
                    </a:cubicBezTo>
                    <a:cubicBezTo>
                      <a:pt x="4456" y="181"/>
                      <a:pt x="4552" y="191"/>
                      <a:pt x="4644" y="209"/>
                    </a:cubicBezTo>
                    <a:cubicBezTo>
                      <a:pt x="4746" y="230"/>
                      <a:pt x="4844" y="261"/>
                      <a:pt x="4936" y="299"/>
                    </a:cubicBezTo>
                    <a:cubicBezTo>
                      <a:pt x="5068" y="355"/>
                      <a:pt x="5190" y="429"/>
                      <a:pt x="5301" y="517"/>
                    </a:cubicBezTo>
                    <a:cubicBezTo>
                      <a:pt x="5154" y="529"/>
                      <a:pt x="5019" y="554"/>
                      <a:pt x="4898" y="592"/>
                    </a:cubicBezTo>
                    <a:cubicBezTo>
                      <a:pt x="4920" y="563"/>
                      <a:pt x="4934" y="528"/>
                      <a:pt x="4934" y="489"/>
                    </a:cubicBezTo>
                    <a:cubicBezTo>
                      <a:pt x="4934" y="395"/>
                      <a:pt x="4857" y="318"/>
                      <a:pt x="4763" y="318"/>
                    </a:cubicBezTo>
                    <a:cubicBezTo>
                      <a:pt x="4713" y="318"/>
                      <a:pt x="4672" y="334"/>
                      <a:pt x="4641" y="367"/>
                    </a:cubicBezTo>
                    <a:cubicBezTo>
                      <a:pt x="4584" y="429"/>
                      <a:pt x="4583" y="525"/>
                      <a:pt x="4585" y="564"/>
                    </a:cubicBezTo>
                    <a:cubicBezTo>
                      <a:pt x="4588" y="608"/>
                      <a:pt x="4598" y="651"/>
                      <a:pt x="4614" y="696"/>
                    </a:cubicBezTo>
                    <a:cubicBezTo>
                      <a:pt x="4357" y="680"/>
                      <a:pt x="4198" y="555"/>
                      <a:pt x="4030" y="422"/>
                    </a:cubicBezTo>
                    <a:close/>
                    <a:moveTo>
                      <a:pt x="2041" y="3405"/>
                    </a:moveTo>
                    <a:lnTo>
                      <a:pt x="2040" y="3403"/>
                    </a:lnTo>
                    <a:cubicBezTo>
                      <a:pt x="1965" y="3479"/>
                      <a:pt x="1868" y="3498"/>
                      <a:pt x="1766" y="3518"/>
                    </a:cubicBezTo>
                    <a:cubicBezTo>
                      <a:pt x="1707" y="3529"/>
                      <a:pt x="1645" y="3541"/>
                      <a:pt x="1581" y="3565"/>
                    </a:cubicBezTo>
                    <a:cubicBezTo>
                      <a:pt x="1565" y="3570"/>
                      <a:pt x="1548" y="3577"/>
                      <a:pt x="1531" y="3585"/>
                    </a:cubicBezTo>
                    <a:cubicBezTo>
                      <a:pt x="1597" y="3627"/>
                      <a:pt x="1668" y="3663"/>
                      <a:pt x="1746" y="3694"/>
                    </a:cubicBezTo>
                    <a:cubicBezTo>
                      <a:pt x="1818" y="3722"/>
                      <a:pt x="1895" y="3747"/>
                      <a:pt x="1979" y="3768"/>
                    </a:cubicBezTo>
                    <a:cubicBezTo>
                      <a:pt x="1977" y="3758"/>
                      <a:pt x="1975" y="3749"/>
                      <a:pt x="1975" y="3739"/>
                    </a:cubicBezTo>
                    <a:cubicBezTo>
                      <a:pt x="1975" y="3653"/>
                      <a:pt x="2049" y="3582"/>
                      <a:pt x="2140" y="3582"/>
                    </a:cubicBezTo>
                    <a:cubicBezTo>
                      <a:pt x="2231" y="3582"/>
                      <a:pt x="2304" y="3653"/>
                      <a:pt x="2304" y="3739"/>
                    </a:cubicBezTo>
                    <a:cubicBezTo>
                      <a:pt x="2304" y="3753"/>
                      <a:pt x="2302" y="3766"/>
                      <a:pt x="2298" y="3779"/>
                    </a:cubicBezTo>
                    <a:cubicBezTo>
                      <a:pt x="2403" y="3747"/>
                      <a:pt x="2479" y="3696"/>
                      <a:pt x="2553" y="3646"/>
                    </a:cubicBezTo>
                    <a:cubicBezTo>
                      <a:pt x="2604" y="3612"/>
                      <a:pt x="2656" y="3577"/>
                      <a:pt x="2717" y="3549"/>
                    </a:cubicBezTo>
                    <a:cubicBezTo>
                      <a:pt x="2776" y="3522"/>
                      <a:pt x="2840" y="3508"/>
                      <a:pt x="2907" y="3508"/>
                    </a:cubicBezTo>
                    <a:cubicBezTo>
                      <a:pt x="2976" y="3508"/>
                      <a:pt x="3044" y="3523"/>
                      <a:pt x="3109" y="3547"/>
                    </a:cubicBezTo>
                    <a:cubicBezTo>
                      <a:pt x="3127" y="3534"/>
                      <a:pt x="3146" y="3519"/>
                      <a:pt x="3166" y="3503"/>
                    </a:cubicBezTo>
                    <a:cubicBezTo>
                      <a:pt x="3075" y="3415"/>
                      <a:pt x="2991" y="3314"/>
                      <a:pt x="2916" y="3202"/>
                    </a:cubicBezTo>
                    <a:cubicBezTo>
                      <a:pt x="2827" y="3268"/>
                      <a:pt x="2723" y="3315"/>
                      <a:pt x="2605" y="3339"/>
                    </a:cubicBezTo>
                    <a:cubicBezTo>
                      <a:pt x="2576" y="3500"/>
                      <a:pt x="2440" y="3563"/>
                      <a:pt x="2329" y="3568"/>
                    </a:cubicBezTo>
                    <a:cubicBezTo>
                      <a:pt x="2324" y="3568"/>
                      <a:pt x="2320" y="3568"/>
                      <a:pt x="2315" y="3568"/>
                    </a:cubicBezTo>
                    <a:cubicBezTo>
                      <a:pt x="2209" y="3568"/>
                      <a:pt x="2090" y="3517"/>
                      <a:pt x="2041" y="3405"/>
                    </a:cubicBezTo>
                    <a:close/>
                    <a:moveTo>
                      <a:pt x="2017" y="3347"/>
                    </a:moveTo>
                    <a:cubicBezTo>
                      <a:pt x="1979" y="3235"/>
                      <a:pt x="1974" y="3106"/>
                      <a:pt x="2005" y="2991"/>
                    </a:cubicBezTo>
                    <a:cubicBezTo>
                      <a:pt x="2021" y="2934"/>
                      <a:pt x="2048" y="2881"/>
                      <a:pt x="2086" y="2839"/>
                    </a:cubicBezTo>
                    <a:cubicBezTo>
                      <a:pt x="1946" y="2883"/>
                      <a:pt x="1817" y="2967"/>
                      <a:pt x="1694" y="3089"/>
                    </a:cubicBezTo>
                    <a:lnTo>
                      <a:pt x="1689" y="3091"/>
                    </a:lnTo>
                    <a:cubicBezTo>
                      <a:pt x="1644" y="3108"/>
                      <a:pt x="1594" y="3117"/>
                      <a:pt x="1546" y="3117"/>
                    </a:cubicBezTo>
                    <a:cubicBezTo>
                      <a:pt x="1467" y="3117"/>
                      <a:pt x="1391" y="3093"/>
                      <a:pt x="1337" y="3039"/>
                    </a:cubicBezTo>
                    <a:cubicBezTo>
                      <a:pt x="1339" y="3089"/>
                      <a:pt x="1352" y="3128"/>
                      <a:pt x="1376" y="3154"/>
                    </a:cubicBezTo>
                    <a:cubicBezTo>
                      <a:pt x="1432" y="3214"/>
                      <a:pt x="1519" y="3212"/>
                      <a:pt x="1595" y="3198"/>
                    </a:cubicBezTo>
                    <a:lnTo>
                      <a:pt x="1495" y="3317"/>
                    </a:lnTo>
                    <a:cubicBezTo>
                      <a:pt x="1307" y="3545"/>
                      <a:pt x="1108" y="3779"/>
                      <a:pt x="808" y="3856"/>
                    </a:cubicBezTo>
                    <a:cubicBezTo>
                      <a:pt x="800" y="3879"/>
                      <a:pt x="790" y="3899"/>
                      <a:pt x="779" y="3915"/>
                    </a:cubicBezTo>
                    <a:cubicBezTo>
                      <a:pt x="778" y="3916"/>
                      <a:pt x="777" y="3918"/>
                      <a:pt x="777" y="3919"/>
                    </a:cubicBezTo>
                    <a:cubicBezTo>
                      <a:pt x="1002" y="3849"/>
                      <a:pt x="1150" y="3753"/>
                      <a:pt x="1282" y="3668"/>
                    </a:cubicBezTo>
                    <a:cubicBezTo>
                      <a:pt x="1323" y="3642"/>
                      <a:pt x="1362" y="3613"/>
                      <a:pt x="1404" y="3588"/>
                    </a:cubicBezTo>
                    <a:cubicBezTo>
                      <a:pt x="1455" y="3557"/>
                      <a:pt x="1508" y="3533"/>
                      <a:pt x="1563" y="3514"/>
                    </a:cubicBezTo>
                    <a:cubicBezTo>
                      <a:pt x="1631" y="3489"/>
                      <a:pt x="1697" y="3476"/>
                      <a:pt x="1756" y="3465"/>
                    </a:cubicBezTo>
                    <a:cubicBezTo>
                      <a:pt x="1865" y="3444"/>
                      <a:pt x="1953" y="3427"/>
                      <a:pt x="2017" y="3347"/>
                    </a:cubicBezTo>
                    <a:close/>
                    <a:moveTo>
                      <a:pt x="2057" y="3006"/>
                    </a:moveTo>
                    <a:cubicBezTo>
                      <a:pt x="2004" y="3197"/>
                      <a:pt x="2066" y="3524"/>
                      <a:pt x="2327" y="3514"/>
                    </a:cubicBezTo>
                    <a:cubicBezTo>
                      <a:pt x="2467" y="3508"/>
                      <a:pt x="2550" y="3411"/>
                      <a:pt x="2554" y="3285"/>
                    </a:cubicBezTo>
                    <a:cubicBezTo>
                      <a:pt x="2556" y="3247"/>
                      <a:pt x="2553" y="3209"/>
                      <a:pt x="2545" y="3181"/>
                    </a:cubicBezTo>
                    <a:lnTo>
                      <a:pt x="2545" y="3181"/>
                    </a:lnTo>
                    <a:cubicBezTo>
                      <a:pt x="2541" y="3163"/>
                      <a:pt x="2535" y="3144"/>
                      <a:pt x="2528" y="3125"/>
                    </a:cubicBezTo>
                    <a:cubicBezTo>
                      <a:pt x="2475" y="3207"/>
                      <a:pt x="2409" y="3221"/>
                      <a:pt x="2370" y="3221"/>
                    </a:cubicBezTo>
                    <a:cubicBezTo>
                      <a:pt x="2364" y="3221"/>
                      <a:pt x="2358" y="3221"/>
                      <a:pt x="2354" y="3221"/>
                    </a:cubicBezTo>
                    <a:cubicBezTo>
                      <a:pt x="2277" y="3213"/>
                      <a:pt x="2208" y="3152"/>
                      <a:pt x="2193" y="3078"/>
                    </a:cubicBezTo>
                    <a:cubicBezTo>
                      <a:pt x="2186" y="3043"/>
                      <a:pt x="2183" y="2953"/>
                      <a:pt x="2307" y="2887"/>
                    </a:cubicBezTo>
                    <a:cubicBezTo>
                      <a:pt x="2353" y="2863"/>
                      <a:pt x="2525" y="2797"/>
                      <a:pt x="2836" y="2967"/>
                    </a:cubicBezTo>
                    <a:lnTo>
                      <a:pt x="2844" y="2972"/>
                    </a:lnTo>
                    <a:lnTo>
                      <a:pt x="2867" y="3016"/>
                    </a:lnTo>
                    <a:cubicBezTo>
                      <a:pt x="2885" y="2999"/>
                      <a:pt x="2901" y="2980"/>
                      <a:pt x="2916" y="2961"/>
                    </a:cubicBezTo>
                    <a:cubicBezTo>
                      <a:pt x="2671" y="2499"/>
                      <a:pt x="2571" y="1877"/>
                      <a:pt x="2707" y="1365"/>
                    </a:cubicBezTo>
                    <a:cubicBezTo>
                      <a:pt x="2687" y="1353"/>
                      <a:pt x="2665" y="1341"/>
                      <a:pt x="2645" y="1330"/>
                    </a:cubicBezTo>
                    <a:cubicBezTo>
                      <a:pt x="2545" y="1691"/>
                      <a:pt x="2567" y="2082"/>
                      <a:pt x="2652" y="2444"/>
                    </a:cubicBezTo>
                    <a:lnTo>
                      <a:pt x="2673" y="2533"/>
                    </a:lnTo>
                    <a:lnTo>
                      <a:pt x="2607" y="2470"/>
                    </a:lnTo>
                    <a:cubicBezTo>
                      <a:pt x="2541" y="2407"/>
                      <a:pt x="2474" y="2422"/>
                      <a:pt x="2439" y="2437"/>
                    </a:cubicBezTo>
                    <a:cubicBezTo>
                      <a:pt x="2377" y="2463"/>
                      <a:pt x="2331" y="2525"/>
                      <a:pt x="2331" y="2580"/>
                    </a:cubicBezTo>
                    <a:cubicBezTo>
                      <a:pt x="2331" y="2608"/>
                      <a:pt x="2344" y="2631"/>
                      <a:pt x="2367" y="2649"/>
                    </a:cubicBezTo>
                    <a:cubicBezTo>
                      <a:pt x="2378" y="2565"/>
                      <a:pt x="2422" y="2539"/>
                      <a:pt x="2450" y="2531"/>
                    </a:cubicBezTo>
                    <a:cubicBezTo>
                      <a:pt x="2460" y="2528"/>
                      <a:pt x="2471" y="2526"/>
                      <a:pt x="2482" y="2526"/>
                    </a:cubicBezTo>
                    <a:cubicBezTo>
                      <a:pt x="2558" y="2526"/>
                      <a:pt x="2643" y="2593"/>
                      <a:pt x="2689" y="2668"/>
                    </a:cubicBezTo>
                    <a:cubicBezTo>
                      <a:pt x="2725" y="2726"/>
                      <a:pt x="2753" y="2782"/>
                      <a:pt x="2783" y="2844"/>
                    </a:cubicBezTo>
                    <a:lnTo>
                      <a:pt x="2812" y="2904"/>
                    </a:lnTo>
                    <a:lnTo>
                      <a:pt x="2749" y="2881"/>
                    </a:lnTo>
                    <a:cubicBezTo>
                      <a:pt x="2584" y="2821"/>
                      <a:pt x="2450" y="2796"/>
                      <a:pt x="2308" y="2797"/>
                    </a:cubicBezTo>
                    <a:cubicBezTo>
                      <a:pt x="2190" y="2797"/>
                      <a:pt x="2088" y="2894"/>
                      <a:pt x="2057" y="3006"/>
                    </a:cubicBezTo>
                    <a:close/>
                    <a:moveTo>
                      <a:pt x="2606" y="3214"/>
                    </a:moveTo>
                    <a:cubicBezTo>
                      <a:pt x="2608" y="3236"/>
                      <a:pt x="2609" y="3260"/>
                      <a:pt x="2608" y="3284"/>
                    </a:cubicBezTo>
                    <a:cubicBezTo>
                      <a:pt x="2863" y="3227"/>
                      <a:pt x="3030" y="3046"/>
                      <a:pt x="3150" y="2831"/>
                    </a:cubicBezTo>
                    <a:lnTo>
                      <a:pt x="3190" y="2759"/>
                    </a:lnTo>
                    <a:lnTo>
                      <a:pt x="3200" y="2841"/>
                    </a:lnTo>
                    <a:cubicBezTo>
                      <a:pt x="3210" y="2926"/>
                      <a:pt x="3245" y="2980"/>
                      <a:pt x="3299" y="2994"/>
                    </a:cubicBezTo>
                    <a:cubicBezTo>
                      <a:pt x="3309" y="2997"/>
                      <a:pt x="3319" y="2998"/>
                      <a:pt x="3329" y="2998"/>
                    </a:cubicBezTo>
                    <a:cubicBezTo>
                      <a:pt x="3378" y="2998"/>
                      <a:pt x="3434" y="2970"/>
                      <a:pt x="3485" y="2920"/>
                    </a:cubicBezTo>
                    <a:cubicBezTo>
                      <a:pt x="3472" y="2922"/>
                      <a:pt x="3458" y="2924"/>
                      <a:pt x="3446" y="2924"/>
                    </a:cubicBezTo>
                    <a:cubicBezTo>
                      <a:pt x="3400" y="2924"/>
                      <a:pt x="3364" y="2912"/>
                      <a:pt x="3336" y="2888"/>
                    </a:cubicBezTo>
                    <a:cubicBezTo>
                      <a:pt x="3253" y="2818"/>
                      <a:pt x="3266" y="2663"/>
                      <a:pt x="3294" y="2453"/>
                    </a:cubicBezTo>
                    <a:cubicBezTo>
                      <a:pt x="3270" y="2450"/>
                      <a:pt x="3247" y="2449"/>
                      <a:pt x="3223" y="2449"/>
                    </a:cubicBezTo>
                    <a:cubicBezTo>
                      <a:pt x="3152" y="2781"/>
                      <a:pt x="2955" y="3129"/>
                      <a:pt x="2606" y="3214"/>
                    </a:cubicBezTo>
                    <a:close/>
                    <a:moveTo>
                      <a:pt x="3008" y="3119"/>
                    </a:moveTo>
                    <a:cubicBezTo>
                      <a:pt x="2992" y="3136"/>
                      <a:pt x="2975" y="3153"/>
                      <a:pt x="2958" y="3168"/>
                    </a:cubicBezTo>
                    <a:cubicBezTo>
                      <a:pt x="3033" y="3281"/>
                      <a:pt x="3118" y="3383"/>
                      <a:pt x="3210" y="3471"/>
                    </a:cubicBezTo>
                    <a:cubicBezTo>
                      <a:pt x="3228" y="3457"/>
                      <a:pt x="3246" y="3442"/>
                      <a:pt x="3263" y="3427"/>
                    </a:cubicBezTo>
                    <a:cubicBezTo>
                      <a:pt x="3169" y="3336"/>
                      <a:pt x="3083" y="3233"/>
                      <a:pt x="3008" y="3119"/>
                    </a:cubicBezTo>
                    <a:close/>
                    <a:moveTo>
                      <a:pt x="3526" y="3632"/>
                    </a:moveTo>
                    <a:cubicBezTo>
                      <a:pt x="3500" y="3643"/>
                      <a:pt x="3474" y="3653"/>
                      <a:pt x="3447" y="3663"/>
                    </a:cubicBezTo>
                    <a:cubicBezTo>
                      <a:pt x="3499" y="3698"/>
                      <a:pt x="3555" y="3731"/>
                      <a:pt x="3615" y="3762"/>
                    </a:cubicBezTo>
                    <a:cubicBezTo>
                      <a:pt x="3697" y="3803"/>
                      <a:pt x="3778" y="3835"/>
                      <a:pt x="3862" y="3860"/>
                    </a:cubicBezTo>
                    <a:cubicBezTo>
                      <a:pt x="3869" y="3838"/>
                      <a:pt x="3880" y="3817"/>
                      <a:pt x="3895" y="3798"/>
                    </a:cubicBezTo>
                    <a:cubicBezTo>
                      <a:pt x="3808" y="3772"/>
                      <a:pt x="3725" y="3739"/>
                      <a:pt x="3648" y="3699"/>
                    </a:cubicBezTo>
                    <a:cubicBezTo>
                      <a:pt x="3606" y="3680"/>
                      <a:pt x="3567" y="3658"/>
                      <a:pt x="3526" y="3632"/>
                    </a:cubicBezTo>
                    <a:close/>
                    <a:moveTo>
                      <a:pt x="1246" y="3522"/>
                    </a:moveTo>
                    <a:cubicBezTo>
                      <a:pt x="1257" y="3511"/>
                      <a:pt x="1268" y="3500"/>
                      <a:pt x="1278" y="3489"/>
                    </a:cubicBezTo>
                    <a:cubicBezTo>
                      <a:pt x="1284" y="3483"/>
                      <a:pt x="1289" y="3477"/>
                      <a:pt x="1295" y="3471"/>
                    </a:cubicBezTo>
                    <a:cubicBezTo>
                      <a:pt x="1133" y="3317"/>
                      <a:pt x="1006" y="3116"/>
                      <a:pt x="929" y="2884"/>
                    </a:cubicBezTo>
                    <a:cubicBezTo>
                      <a:pt x="989" y="2898"/>
                      <a:pt x="991" y="2903"/>
                      <a:pt x="1066" y="2903"/>
                    </a:cubicBezTo>
                    <a:cubicBezTo>
                      <a:pt x="1130" y="2903"/>
                      <a:pt x="1183" y="2845"/>
                      <a:pt x="1183" y="2775"/>
                    </a:cubicBezTo>
                    <a:cubicBezTo>
                      <a:pt x="1183" y="2705"/>
                      <a:pt x="1130" y="2648"/>
                      <a:pt x="1066" y="2648"/>
                    </a:cubicBezTo>
                    <a:cubicBezTo>
                      <a:pt x="957" y="2648"/>
                      <a:pt x="912" y="2753"/>
                      <a:pt x="903" y="2775"/>
                    </a:cubicBezTo>
                    <a:cubicBezTo>
                      <a:pt x="874" y="2640"/>
                      <a:pt x="850" y="2512"/>
                      <a:pt x="858" y="2373"/>
                    </a:cubicBezTo>
                    <a:cubicBezTo>
                      <a:pt x="863" y="2300"/>
                      <a:pt x="875" y="2229"/>
                      <a:pt x="892" y="2161"/>
                    </a:cubicBezTo>
                    <a:cubicBezTo>
                      <a:pt x="821" y="2246"/>
                      <a:pt x="746" y="2328"/>
                      <a:pt x="682" y="2418"/>
                    </a:cubicBezTo>
                    <a:cubicBezTo>
                      <a:pt x="531" y="2629"/>
                      <a:pt x="421" y="2782"/>
                      <a:pt x="571" y="2965"/>
                    </a:cubicBezTo>
                    <a:cubicBezTo>
                      <a:pt x="598" y="2954"/>
                      <a:pt x="627" y="2947"/>
                      <a:pt x="656" y="2945"/>
                    </a:cubicBezTo>
                    <a:cubicBezTo>
                      <a:pt x="726" y="2941"/>
                      <a:pt x="833" y="2988"/>
                      <a:pt x="879" y="3098"/>
                    </a:cubicBezTo>
                    <a:cubicBezTo>
                      <a:pt x="818" y="3033"/>
                      <a:pt x="740" y="2994"/>
                      <a:pt x="660" y="2999"/>
                    </a:cubicBezTo>
                    <a:lnTo>
                      <a:pt x="660" y="2999"/>
                    </a:lnTo>
                    <a:cubicBezTo>
                      <a:pt x="504" y="3009"/>
                      <a:pt x="389" y="3169"/>
                      <a:pt x="401" y="3320"/>
                    </a:cubicBezTo>
                    <a:cubicBezTo>
                      <a:pt x="452" y="3242"/>
                      <a:pt x="517" y="3194"/>
                      <a:pt x="595" y="3177"/>
                    </a:cubicBezTo>
                    <a:cubicBezTo>
                      <a:pt x="616" y="3173"/>
                      <a:pt x="637" y="3171"/>
                      <a:pt x="658" y="3171"/>
                    </a:cubicBezTo>
                    <a:cubicBezTo>
                      <a:pt x="828" y="3171"/>
                      <a:pt x="1014" y="3300"/>
                      <a:pt x="1147" y="3417"/>
                    </a:cubicBezTo>
                    <a:lnTo>
                      <a:pt x="1148" y="3418"/>
                    </a:lnTo>
                    <a:lnTo>
                      <a:pt x="1150" y="3419"/>
                    </a:lnTo>
                    <a:cubicBezTo>
                      <a:pt x="1181" y="3456"/>
                      <a:pt x="1214" y="3490"/>
                      <a:pt x="1246" y="3522"/>
                    </a:cubicBezTo>
                    <a:close/>
                    <a:moveTo>
                      <a:pt x="2541" y="2070"/>
                    </a:moveTo>
                    <a:cubicBezTo>
                      <a:pt x="2527" y="2075"/>
                      <a:pt x="2513" y="2077"/>
                      <a:pt x="2498" y="2077"/>
                    </a:cubicBezTo>
                    <a:cubicBezTo>
                      <a:pt x="2430" y="2077"/>
                      <a:pt x="2374" y="2023"/>
                      <a:pt x="2374" y="1957"/>
                    </a:cubicBezTo>
                    <a:cubicBezTo>
                      <a:pt x="2374" y="1889"/>
                      <a:pt x="2430" y="1835"/>
                      <a:pt x="2498" y="1835"/>
                    </a:cubicBezTo>
                    <a:cubicBezTo>
                      <a:pt x="2508" y="1835"/>
                      <a:pt x="2517" y="1837"/>
                      <a:pt x="2527" y="1840"/>
                    </a:cubicBezTo>
                    <a:cubicBezTo>
                      <a:pt x="2529" y="1917"/>
                      <a:pt x="2534" y="1993"/>
                      <a:pt x="2541" y="2070"/>
                    </a:cubicBezTo>
                    <a:close/>
                    <a:moveTo>
                      <a:pt x="929" y="2641"/>
                    </a:moveTo>
                    <a:cubicBezTo>
                      <a:pt x="913" y="2554"/>
                      <a:pt x="907" y="2465"/>
                      <a:pt x="912" y="2376"/>
                    </a:cubicBezTo>
                    <a:cubicBezTo>
                      <a:pt x="918" y="2291"/>
                      <a:pt x="933" y="2208"/>
                      <a:pt x="958" y="2130"/>
                    </a:cubicBezTo>
                    <a:cubicBezTo>
                      <a:pt x="1081" y="1734"/>
                      <a:pt x="1440" y="1415"/>
                      <a:pt x="1916" y="1278"/>
                    </a:cubicBezTo>
                    <a:cubicBezTo>
                      <a:pt x="1928" y="1274"/>
                      <a:pt x="1939" y="1272"/>
                      <a:pt x="1950" y="1269"/>
                    </a:cubicBezTo>
                    <a:cubicBezTo>
                      <a:pt x="2009" y="1384"/>
                      <a:pt x="2118" y="1465"/>
                      <a:pt x="2224" y="1542"/>
                    </a:cubicBezTo>
                    <a:cubicBezTo>
                      <a:pt x="2320" y="1613"/>
                      <a:pt x="2418" y="1685"/>
                      <a:pt x="2477" y="1783"/>
                    </a:cubicBezTo>
                    <a:cubicBezTo>
                      <a:pt x="2389" y="1793"/>
                      <a:pt x="2320" y="1867"/>
                      <a:pt x="2320" y="1957"/>
                    </a:cubicBezTo>
                    <a:cubicBezTo>
                      <a:pt x="2320" y="2053"/>
                      <a:pt x="2400" y="2131"/>
                      <a:pt x="2498" y="2131"/>
                    </a:cubicBezTo>
                    <a:cubicBezTo>
                      <a:pt x="2514" y="2131"/>
                      <a:pt x="2529" y="2129"/>
                      <a:pt x="2545" y="2125"/>
                    </a:cubicBezTo>
                    <a:cubicBezTo>
                      <a:pt x="2554" y="2216"/>
                      <a:pt x="2568" y="2304"/>
                      <a:pt x="2585" y="2390"/>
                    </a:cubicBezTo>
                    <a:cubicBezTo>
                      <a:pt x="2558" y="2377"/>
                      <a:pt x="2530" y="2370"/>
                      <a:pt x="2500" y="2370"/>
                    </a:cubicBezTo>
                    <a:cubicBezTo>
                      <a:pt x="2473" y="2370"/>
                      <a:pt x="2445" y="2375"/>
                      <a:pt x="2418" y="2387"/>
                    </a:cubicBezTo>
                    <a:cubicBezTo>
                      <a:pt x="2336" y="2422"/>
                      <a:pt x="2277" y="2504"/>
                      <a:pt x="2277" y="2581"/>
                    </a:cubicBezTo>
                    <a:cubicBezTo>
                      <a:pt x="2277" y="2642"/>
                      <a:pt x="2314" y="2691"/>
                      <a:pt x="2380" y="2719"/>
                    </a:cubicBezTo>
                    <a:lnTo>
                      <a:pt x="2418" y="2735"/>
                    </a:lnTo>
                    <a:lnTo>
                      <a:pt x="2418" y="2694"/>
                    </a:lnTo>
                    <a:cubicBezTo>
                      <a:pt x="2417" y="2650"/>
                      <a:pt x="2425" y="2594"/>
                      <a:pt x="2465" y="2583"/>
                    </a:cubicBezTo>
                    <a:cubicBezTo>
                      <a:pt x="2470" y="2581"/>
                      <a:pt x="2476" y="2581"/>
                      <a:pt x="2482" y="2581"/>
                    </a:cubicBezTo>
                    <a:cubicBezTo>
                      <a:pt x="2531" y="2581"/>
                      <a:pt x="2602" y="2630"/>
                      <a:pt x="2643" y="2697"/>
                    </a:cubicBezTo>
                    <a:cubicBezTo>
                      <a:pt x="2666" y="2734"/>
                      <a:pt x="2686" y="2771"/>
                      <a:pt x="2705" y="2810"/>
                    </a:cubicBezTo>
                    <a:cubicBezTo>
                      <a:pt x="2566" y="2763"/>
                      <a:pt x="2437" y="2739"/>
                      <a:pt x="2317" y="2739"/>
                    </a:cubicBezTo>
                    <a:cubicBezTo>
                      <a:pt x="2133" y="2739"/>
                      <a:pt x="1969" y="2795"/>
                      <a:pt x="1819" y="2907"/>
                    </a:cubicBezTo>
                    <a:cubicBezTo>
                      <a:pt x="1814" y="2899"/>
                      <a:pt x="1808" y="2892"/>
                      <a:pt x="1803" y="2885"/>
                    </a:cubicBezTo>
                    <a:cubicBezTo>
                      <a:pt x="1766" y="2830"/>
                      <a:pt x="1742" y="2770"/>
                      <a:pt x="1729" y="2707"/>
                    </a:cubicBezTo>
                    <a:cubicBezTo>
                      <a:pt x="1769" y="2722"/>
                      <a:pt x="1806" y="2729"/>
                      <a:pt x="1839" y="2729"/>
                    </a:cubicBezTo>
                    <a:cubicBezTo>
                      <a:pt x="1867" y="2729"/>
                      <a:pt x="1892" y="2724"/>
                      <a:pt x="1916" y="2715"/>
                    </a:cubicBezTo>
                    <a:cubicBezTo>
                      <a:pt x="2015" y="2676"/>
                      <a:pt x="2062" y="2565"/>
                      <a:pt x="2108" y="2458"/>
                    </a:cubicBezTo>
                    <a:cubicBezTo>
                      <a:pt x="2154" y="2349"/>
                      <a:pt x="2198" y="2246"/>
                      <a:pt x="2288" y="2229"/>
                    </a:cubicBezTo>
                    <a:lnTo>
                      <a:pt x="2336" y="2220"/>
                    </a:lnTo>
                    <a:lnTo>
                      <a:pt x="2303" y="2184"/>
                    </a:lnTo>
                    <a:cubicBezTo>
                      <a:pt x="2242" y="2118"/>
                      <a:pt x="2145" y="2068"/>
                      <a:pt x="2061" y="2068"/>
                    </a:cubicBezTo>
                    <a:cubicBezTo>
                      <a:pt x="2046" y="2068"/>
                      <a:pt x="2032" y="2070"/>
                      <a:pt x="2018" y="2073"/>
                    </a:cubicBezTo>
                    <a:cubicBezTo>
                      <a:pt x="2029" y="1895"/>
                      <a:pt x="1964" y="1818"/>
                      <a:pt x="1902" y="1743"/>
                    </a:cubicBezTo>
                    <a:cubicBezTo>
                      <a:pt x="1857" y="1689"/>
                      <a:pt x="1814" y="1638"/>
                      <a:pt x="1792" y="1549"/>
                    </a:cubicBezTo>
                    <a:lnTo>
                      <a:pt x="1781" y="1504"/>
                    </a:lnTo>
                    <a:lnTo>
                      <a:pt x="1747" y="1535"/>
                    </a:lnTo>
                    <a:cubicBezTo>
                      <a:pt x="1703" y="1577"/>
                      <a:pt x="1652" y="1608"/>
                      <a:pt x="1602" y="1639"/>
                    </a:cubicBezTo>
                    <a:cubicBezTo>
                      <a:pt x="1482" y="1712"/>
                      <a:pt x="1358" y="1788"/>
                      <a:pt x="1355" y="2012"/>
                    </a:cubicBezTo>
                    <a:cubicBezTo>
                      <a:pt x="1347" y="2012"/>
                      <a:pt x="1338" y="2011"/>
                      <a:pt x="1331" y="2011"/>
                    </a:cubicBezTo>
                    <a:cubicBezTo>
                      <a:pt x="1224" y="2011"/>
                      <a:pt x="1183" y="2042"/>
                      <a:pt x="1104" y="2100"/>
                    </a:cubicBezTo>
                    <a:lnTo>
                      <a:pt x="1007" y="2170"/>
                    </a:lnTo>
                    <a:lnTo>
                      <a:pt x="1067" y="2182"/>
                    </a:lnTo>
                    <a:cubicBezTo>
                      <a:pt x="1117" y="2192"/>
                      <a:pt x="1144" y="2298"/>
                      <a:pt x="1171" y="2400"/>
                    </a:cubicBezTo>
                    <a:cubicBezTo>
                      <a:pt x="1206" y="2534"/>
                      <a:pt x="1246" y="2686"/>
                      <a:pt x="1356" y="2735"/>
                    </a:cubicBezTo>
                    <a:cubicBezTo>
                      <a:pt x="1379" y="2746"/>
                      <a:pt x="1405" y="2751"/>
                      <a:pt x="1432" y="2751"/>
                    </a:cubicBezTo>
                    <a:cubicBezTo>
                      <a:pt x="1468" y="2751"/>
                      <a:pt x="1508" y="2742"/>
                      <a:pt x="1551" y="2723"/>
                    </a:cubicBezTo>
                    <a:cubicBezTo>
                      <a:pt x="1568" y="2816"/>
                      <a:pt x="1603" y="2904"/>
                      <a:pt x="1656" y="2984"/>
                    </a:cubicBezTo>
                    <a:cubicBezTo>
                      <a:pt x="1664" y="2996"/>
                      <a:pt x="1674" y="3010"/>
                      <a:pt x="1684" y="3023"/>
                    </a:cubicBezTo>
                    <a:cubicBezTo>
                      <a:pt x="1675" y="3032"/>
                      <a:pt x="1669" y="3038"/>
                      <a:pt x="1665" y="3042"/>
                    </a:cubicBezTo>
                    <a:cubicBezTo>
                      <a:pt x="1631" y="3054"/>
                      <a:pt x="1588" y="3063"/>
                      <a:pt x="1544" y="3063"/>
                    </a:cubicBezTo>
                    <a:cubicBezTo>
                      <a:pt x="1463" y="3063"/>
                      <a:pt x="1378" y="3034"/>
                      <a:pt x="1339" y="2949"/>
                    </a:cubicBezTo>
                    <a:lnTo>
                      <a:pt x="1301" y="2864"/>
                    </a:lnTo>
                    <a:lnTo>
                      <a:pt x="1288" y="2956"/>
                    </a:lnTo>
                    <a:cubicBezTo>
                      <a:pt x="1273" y="3060"/>
                      <a:pt x="1289" y="3139"/>
                      <a:pt x="1337" y="3191"/>
                    </a:cubicBezTo>
                    <a:cubicBezTo>
                      <a:pt x="1370" y="3227"/>
                      <a:pt x="1418" y="3248"/>
                      <a:pt x="1478" y="3253"/>
                    </a:cubicBezTo>
                    <a:cubicBezTo>
                      <a:pt x="1466" y="3268"/>
                      <a:pt x="1454" y="3283"/>
                      <a:pt x="1454" y="3283"/>
                    </a:cubicBezTo>
                    <a:cubicBezTo>
                      <a:pt x="1413" y="3331"/>
                      <a:pt x="1372" y="3381"/>
                      <a:pt x="1330" y="3429"/>
                    </a:cubicBezTo>
                    <a:cubicBezTo>
                      <a:pt x="1193" y="3298"/>
                      <a:pt x="1087" y="3137"/>
                      <a:pt x="1014" y="2947"/>
                    </a:cubicBezTo>
                    <a:cubicBezTo>
                      <a:pt x="1031" y="2953"/>
                      <a:pt x="1048" y="2957"/>
                      <a:pt x="1066" y="2957"/>
                    </a:cubicBezTo>
                    <a:cubicBezTo>
                      <a:pt x="1160" y="2957"/>
                      <a:pt x="1237" y="2875"/>
                      <a:pt x="1237" y="2775"/>
                    </a:cubicBezTo>
                    <a:cubicBezTo>
                      <a:pt x="1237" y="2675"/>
                      <a:pt x="1160" y="2594"/>
                      <a:pt x="1066" y="2594"/>
                    </a:cubicBezTo>
                    <a:cubicBezTo>
                      <a:pt x="1013" y="2594"/>
                      <a:pt x="965" y="2620"/>
                      <a:pt x="933" y="2661"/>
                    </a:cubicBezTo>
                    <a:cubicBezTo>
                      <a:pt x="932" y="2655"/>
                      <a:pt x="929" y="2641"/>
                      <a:pt x="929" y="2641"/>
                    </a:cubicBezTo>
                    <a:close/>
                    <a:moveTo>
                      <a:pt x="2326" y="1115"/>
                    </a:moveTo>
                    <a:cubicBezTo>
                      <a:pt x="2651" y="1148"/>
                      <a:pt x="2953" y="1330"/>
                      <a:pt x="3133" y="1603"/>
                    </a:cubicBezTo>
                    <a:lnTo>
                      <a:pt x="3144" y="1620"/>
                    </a:lnTo>
                    <a:cubicBezTo>
                      <a:pt x="3135" y="1650"/>
                      <a:pt x="3127" y="1682"/>
                      <a:pt x="3119" y="1713"/>
                    </a:cubicBezTo>
                    <a:cubicBezTo>
                      <a:pt x="3105" y="1688"/>
                      <a:pt x="3090" y="1664"/>
                      <a:pt x="3075" y="1641"/>
                    </a:cubicBezTo>
                    <a:cubicBezTo>
                      <a:pt x="2905" y="1380"/>
                      <a:pt x="2641" y="1223"/>
                      <a:pt x="2341" y="1187"/>
                    </a:cubicBezTo>
                    <a:cubicBezTo>
                      <a:pt x="2334" y="1163"/>
                      <a:pt x="2328" y="1139"/>
                      <a:pt x="2326" y="1115"/>
                    </a:cubicBezTo>
                    <a:close/>
                    <a:moveTo>
                      <a:pt x="2325" y="1062"/>
                    </a:moveTo>
                    <a:cubicBezTo>
                      <a:pt x="2434" y="1072"/>
                      <a:pt x="2554" y="1097"/>
                      <a:pt x="2652" y="1140"/>
                    </a:cubicBezTo>
                    <a:cubicBezTo>
                      <a:pt x="2694" y="1033"/>
                      <a:pt x="2747" y="929"/>
                      <a:pt x="2809" y="832"/>
                    </a:cubicBezTo>
                    <a:cubicBezTo>
                      <a:pt x="2763" y="786"/>
                      <a:pt x="2736" y="723"/>
                      <a:pt x="2736" y="656"/>
                    </a:cubicBezTo>
                    <a:cubicBezTo>
                      <a:pt x="2736" y="581"/>
                      <a:pt x="2760" y="520"/>
                      <a:pt x="2808" y="472"/>
                    </a:cubicBezTo>
                    <a:cubicBezTo>
                      <a:pt x="2912" y="369"/>
                      <a:pt x="3087" y="359"/>
                      <a:pt x="3228" y="373"/>
                    </a:cubicBezTo>
                    <a:cubicBezTo>
                      <a:pt x="3254" y="352"/>
                      <a:pt x="3280" y="334"/>
                      <a:pt x="3305" y="316"/>
                    </a:cubicBezTo>
                    <a:cubicBezTo>
                      <a:pt x="3243" y="292"/>
                      <a:pt x="3179" y="280"/>
                      <a:pt x="3112" y="280"/>
                    </a:cubicBezTo>
                    <a:cubicBezTo>
                      <a:pt x="3045" y="280"/>
                      <a:pt x="2976" y="292"/>
                      <a:pt x="2903" y="316"/>
                    </a:cubicBezTo>
                    <a:cubicBezTo>
                      <a:pt x="2580" y="425"/>
                      <a:pt x="2312" y="710"/>
                      <a:pt x="2325" y="1062"/>
                    </a:cubicBezTo>
                    <a:close/>
                    <a:moveTo>
                      <a:pt x="2701" y="1163"/>
                    </a:moveTo>
                    <a:cubicBezTo>
                      <a:pt x="2741" y="1060"/>
                      <a:pt x="2791" y="961"/>
                      <a:pt x="2850" y="868"/>
                    </a:cubicBezTo>
                    <a:cubicBezTo>
                      <a:pt x="2868" y="879"/>
                      <a:pt x="2889" y="890"/>
                      <a:pt x="2913" y="896"/>
                    </a:cubicBezTo>
                    <a:cubicBezTo>
                      <a:pt x="2853" y="992"/>
                      <a:pt x="2802" y="1092"/>
                      <a:pt x="2763" y="1194"/>
                    </a:cubicBezTo>
                    <a:cubicBezTo>
                      <a:pt x="2742" y="1184"/>
                      <a:pt x="2722" y="1173"/>
                      <a:pt x="2701" y="1163"/>
                    </a:cubicBezTo>
                    <a:close/>
                    <a:moveTo>
                      <a:pt x="2790" y="656"/>
                    </a:moveTo>
                    <a:cubicBezTo>
                      <a:pt x="2790" y="595"/>
                      <a:pt x="2808" y="548"/>
                      <a:pt x="2846" y="511"/>
                    </a:cubicBezTo>
                    <a:cubicBezTo>
                      <a:pt x="2924" y="433"/>
                      <a:pt x="3058" y="421"/>
                      <a:pt x="3161" y="423"/>
                    </a:cubicBezTo>
                    <a:lnTo>
                      <a:pt x="3091" y="480"/>
                    </a:lnTo>
                    <a:cubicBezTo>
                      <a:pt x="3058" y="474"/>
                      <a:pt x="2998" y="465"/>
                      <a:pt x="2968" y="529"/>
                    </a:cubicBezTo>
                    <a:cubicBezTo>
                      <a:pt x="2991" y="525"/>
                      <a:pt x="3012" y="524"/>
                      <a:pt x="3032" y="525"/>
                    </a:cubicBezTo>
                    <a:cubicBezTo>
                      <a:pt x="3175" y="531"/>
                      <a:pt x="3184" y="709"/>
                      <a:pt x="3103" y="794"/>
                    </a:cubicBezTo>
                    <a:cubicBezTo>
                      <a:pt x="3068" y="831"/>
                      <a:pt x="3023" y="851"/>
                      <a:pt x="2974" y="851"/>
                    </a:cubicBezTo>
                    <a:lnTo>
                      <a:pt x="2970" y="850"/>
                    </a:lnTo>
                    <a:lnTo>
                      <a:pt x="2970" y="850"/>
                    </a:lnTo>
                    <a:cubicBezTo>
                      <a:pt x="2868" y="854"/>
                      <a:pt x="2790" y="749"/>
                      <a:pt x="2790" y="656"/>
                    </a:cubicBezTo>
                    <a:close/>
                    <a:moveTo>
                      <a:pt x="3142" y="507"/>
                    </a:moveTo>
                    <a:cubicBezTo>
                      <a:pt x="3218" y="450"/>
                      <a:pt x="3287" y="393"/>
                      <a:pt x="3366" y="340"/>
                    </a:cubicBezTo>
                    <a:cubicBezTo>
                      <a:pt x="3378" y="346"/>
                      <a:pt x="3391" y="353"/>
                      <a:pt x="3403" y="360"/>
                    </a:cubicBezTo>
                    <a:lnTo>
                      <a:pt x="3403" y="361"/>
                    </a:lnTo>
                    <a:cubicBezTo>
                      <a:pt x="3412" y="366"/>
                      <a:pt x="3422" y="373"/>
                      <a:pt x="3432" y="380"/>
                    </a:cubicBezTo>
                    <a:cubicBezTo>
                      <a:pt x="3345" y="435"/>
                      <a:pt x="3266" y="496"/>
                      <a:pt x="3188" y="568"/>
                    </a:cubicBezTo>
                    <a:cubicBezTo>
                      <a:pt x="3177" y="543"/>
                      <a:pt x="3162" y="523"/>
                      <a:pt x="3143" y="508"/>
                    </a:cubicBezTo>
                    <a:lnTo>
                      <a:pt x="3142" y="507"/>
                    </a:lnTo>
                    <a:close/>
                    <a:moveTo>
                      <a:pt x="3098" y="1792"/>
                    </a:moveTo>
                    <a:cubicBezTo>
                      <a:pt x="3077" y="1747"/>
                      <a:pt x="3055" y="1707"/>
                      <a:pt x="3030" y="1671"/>
                    </a:cubicBezTo>
                    <a:cubicBezTo>
                      <a:pt x="2959" y="1562"/>
                      <a:pt x="2864" y="1468"/>
                      <a:pt x="2756" y="1396"/>
                    </a:cubicBezTo>
                    <a:cubicBezTo>
                      <a:pt x="2670" y="1733"/>
                      <a:pt x="2697" y="2103"/>
                      <a:pt x="2779" y="2438"/>
                    </a:cubicBezTo>
                    <a:cubicBezTo>
                      <a:pt x="2772" y="2311"/>
                      <a:pt x="2806" y="2205"/>
                      <a:pt x="2875" y="2160"/>
                    </a:cubicBezTo>
                    <a:cubicBezTo>
                      <a:pt x="2893" y="2148"/>
                      <a:pt x="2921" y="2136"/>
                      <a:pt x="2959" y="2136"/>
                    </a:cubicBezTo>
                    <a:cubicBezTo>
                      <a:pt x="2990" y="2136"/>
                      <a:pt x="3028" y="2144"/>
                      <a:pt x="3072" y="2168"/>
                    </a:cubicBezTo>
                    <a:cubicBezTo>
                      <a:pt x="3057" y="2042"/>
                      <a:pt x="3072" y="1915"/>
                      <a:pt x="3098" y="1792"/>
                    </a:cubicBezTo>
                    <a:close/>
                    <a:moveTo>
                      <a:pt x="2818" y="2580"/>
                    </a:moveTo>
                    <a:cubicBezTo>
                      <a:pt x="2827" y="2571"/>
                      <a:pt x="2838" y="2562"/>
                      <a:pt x="2838" y="2562"/>
                    </a:cubicBezTo>
                    <a:cubicBezTo>
                      <a:pt x="2910" y="2496"/>
                      <a:pt x="3026" y="2458"/>
                      <a:pt x="3166" y="2451"/>
                    </a:cubicBezTo>
                    <a:cubicBezTo>
                      <a:pt x="3130" y="2610"/>
                      <a:pt x="3058" y="2764"/>
                      <a:pt x="2951" y="2910"/>
                    </a:cubicBezTo>
                    <a:cubicBezTo>
                      <a:pt x="2899" y="2807"/>
                      <a:pt x="2854" y="2696"/>
                      <a:pt x="2818" y="2580"/>
                    </a:cubicBezTo>
                    <a:close/>
                    <a:moveTo>
                      <a:pt x="3348" y="2462"/>
                    </a:moveTo>
                    <a:lnTo>
                      <a:pt x="3347" y="2462"/>
                    </a:lnTo>
                    <a:cubicBezTo>
                      <a:pt x="3323" y="2648"/>
                      <a:pt x="3309" y="2794"/>
                      <a:pt x="3371" y="2847"/>
                    </a:cubicBezTo>
                    <a:cubicBezTo>
                      <a:pt x="3404" y="2876"/>
                      <a:pt x="3463" y="2878"/>
                      <a:pt x="3550" y="2852"/>
                    </a:cubicBezTo>
                    <a:lnTo>
                      <a:pt x="3626" y="2830"/>
                    </a:lnTo>
                    <a:lnTo>
                      <a:pt x="3579" y="2894"/>
                    </a:lnTo>
                    <a:cubicBezTo>
                      <a:pt x="3506" y="2994"/>
                      <a:pt x="3412" y="3052"/>
                      <a:pt x="3328" y="3052"/>
                    </a:cubicBezTo>
                    <a:cubicBezTo>
                      <a:pt x="3313" y="3052"/>
                      <a:pt x="3299" y="3050"/>
                      <a:pt x="3285" y="3046"/>
                    </a:cubicBezTo>
                    <a:cubicBezTo>
                      <a:pt x="3249" y="3037"/>
                      <a:pt x="3191" y="3006"/>
                      <a:pt x="3161" y="2914"/>
                    </a:cubicBezTo>
                    <a:cubicBezTo>
                      <a:pt x="3127" y="2970"/>
                      <a:pt x="3090" y="3025"/>
                      <a:pt x="3047" y="3076"/>
                    </a:cubicBezTo>
                    <a:lnTo>
                      <a:pt x="3049" y="3074"/>
                    </a:lnTo>
                    <a:cubicBezTo>
                      <a:pt x="3049" y="3074"/>
                      <a:pt x="3047" y="3076"/>
                      <a:pt x="3046" y="3077"/>
                    </a:cubicBezTo>
                    <a:cubicBezTo>
                      <a:pt x="3121" y="3193"/>
                      <a:pt x="3207" y="3298"/>
                      <a:pt x="3302" y="3388"/>
                    </a:cubicBezTo>
                    <a:cubicBezTo>
                      <a:pt x="3474" y="3223"/>
                      <a:pt x="3604" y="3005"/>
                      <a:pt x="3707" y="2706"/>
                    </a:cubicBezTo>
                    <a:cubicBezTo>
                      <a:pt x="3684" y="2678"/>
                      <a:pt x="3661" y="2648"/>
                      <a:pt x="3640" y="2618"/>
                    </a:cubicBezTo>
                    <a:cubicBezTo>
                      <a:pt x="3628" y="2600"/>
                      <a:pt x="3616" y="2581"/>
                      <a:pt x="3606" y="2564"/>
                    </a:cubicBezTo>
                    <a:cubicBezTo>
                      <a:pt x="3542" y="2498"/>
                      <a:pt x="3432" y="2480"/>
                      <a:pt x="3348" y="2462"/>
                    </a:cubicBezTo>
                    <a:close/>
                    <a:moveTo>
                      <a:pt x="2811" y="1220"/>
                    </a:moveTo>
                    <a:cubicBezTo>
                      <a:pt x="2853" y="1111"/>
                      <a:pt x="2907" y="1005"/>
                      <a:pt x="2973" y="904"/>
                    </a:cubicBezTo>
                    <a:cubicBezTo>
                      <a:pt x="2973" y="904"/>
                      <a:pt x="2974" y="905"/>
                      <a:pt x="2974" y="905"/>
                    </a:cubicBezTo>
                    <a:cubicBezTo>
                      <a:pt x="3038" y="905"/>
                      <a:pt x="3097" y="879"/>
                      <a:pt x="3142" y="831"/>
                    </a:cubicBezTo>
                    <a:cubicBezTo>
                      <a:pt x="3195" y="775"/>
                      <a:pt x="3218" y="698"/>
                      <a:pt x="3209" y="622"/>
                    </a:cubicBezTo>
                    <a:cubicBezTo>
                      <a:pt x="3218" y="614"/>
                      <a:pt x="3228" y="604"/>
                      <a:pt x="3241" y="593"/>
                    </a:cubicBezTo>
                    <a:cubicBezTo>
                      <a:pt x="3447" y="720"/>
                      <a:pt x="3347" y="1012"/>
                      <a:pt x="3232" y="1348"/>
                    </a:cubicBezTo>
                    <a:cubicBezTo>
                      <a:pt x="3209" y="1415"/>
                      <a:pt x="3186" y="1483"/>
                      <a:pt x="3164" y="1552"/>
                    </a:cubicBezTo>
                    <a:cubicBezTo>
                      <a:pt x="3070" y="1418"/>
                      <a:pt x="2949" y="1303"/>
                      <a:pt x="2811" y="1220"/>
                    </a:cubicBezTo>
                    <a:close/>
                    <a:moveTo>
                      <a:pt x="2487" y="1462"/>
                    </a:moveTo>
                    <a:cubicBezTo>
                      <a:pt x="2444" y="1392"/>
                      <a:pt x="2400" y="1320"/>
                      <a:pt x="2368" y="1246"/>
                    </a:cubicBezTo>
                    <a:cubicBezTo>
                      <a:pt x="2448" y="1258"/>
                      <a:pt x="2524" y="1279"/>
                      <a:pt x="2595" y="1308"/>
                    </a:cubicBezTo>
                    <a:cubicBezTo>
                      <a:pt x="2572" y="1389"/>
                      <a:pt x="2555" y="1472"/>
                      <a:pt x="2544" y="1555"/>
                    </a:cubicBezTo>
                    <a:cubicBezTo>
                      <a:pt x="2525" y="1523"/>
                      <a:pt x="2506" y="1492"/>
                      <a:pt x="2487" y="1462"/>
                    </a:cubicBezTo>
                    <a:close/>
                    <a:moveTo>
                      <a:pt x="3672" y="3651"/>
                    </a:moveTo>
                    <a:cubicBezTo>
                      <a:pt x="3643" y="3638"/>
                      <a:pt x="3616" y="3622"/>
                      <a:pt x="3588" y="3606"/>
                    </a:cubicBezTo>
                    <a:cubicBezTo>
                      <a:pt x="3743" y="3536"/>
                      <a:pt x="3876" y="3455"/>
                      <a:pt x="3992" y="3359"/>
                    </a:cubicBezTo>
                    <a:cubicBezTo>
                      <a:pt x="3994" y="3405"/>
                      <a:pt x="4008" y="3448"/>
                      <a:pt x="4034" y="3481"/>
                    </a:cubicBezTo>
                    <a:cubicBezTo>
                      <a:pt x="4067" y="3522"/>
                      <a:pt x="4113" y="3544"/>
                      <a:pt x="4168" y="3544"/>
                    </a:cubicBezTo>
                    <a:cubicBezTo>
                      <a:pt x="4261" y="3544"/>
                      <a:pt x="4338" y="3469"/>
                      <a:pt x="4338" y="3378"/>
                    </a:cubicBezTo>
                    <a:cubicBezTo>
                      <a:pt x="4338" y="3324"/>
                      <a:pt x="4312" y="3275"/>
                      <a:pt x="4267" y="3244"/>
                    </a:cubicBezTo>
                    <a:cubicBezTo>
                      <a:pt x="4236" y="3223"/>
                      <a:pt x="4201" y="3212"/>
                      <a:pt x="4165" y="3212"/>
                    </a:cubicBezTo>
                    <a:cubicBezTo>
                      <a:pt x="4164" y="3212"/>
                      <a:pt x="4163" y="3212"/>
                      <a:pt x="4162" y="3212"/>
                    </a:cubicBezTo>
                    <a:cubicBezTo>
                      <a:pt x="4179" y="3183"/>
                      <a:pt x="4197" y="3154"/>
                      <a:pt x="4215" y="3126"/>
                    </a:cubicBezTo>
                    <a:cubicBezTo>
                      <a:pt x="4231" y="3104"/>
                      <a:pt x="4245" y="3082"/>
                      <a:pt x="4260" y="3060"/>
                    </a:cubicBezTo>
                    <a:cubicBezTo>
                      <a:pt x="4336" y="3083"/>
                      <a:pt x="4414" y="3101"/>
                      <a:pt x="4494" y="3111"/>
                    </a:cubicBezTo>
                    <a:cubicBezTo>
                      <a:pt x="4526" y="3115"/>
                      <a:pt x="4558" y="3118"/>
                      <a:pt x="4590" y="3121"/>
                    </a:cubicBezTo>
                    <a:cubicBezTo>
                      <a:pt x="4590" y="3130"/>
                      <a:pt x="4590" y="3142"/>
                      <a:pt x="4590" y="3142"/>
                    </a:cubicBezTo>
                    <a:cubicBezTo>
                      <a:pt x="4589" y="3242"/>
                      <a:pt x="4593" y="3308"/>
                      <a:pt x="4617" y="3393"/>
                    </a:cubicBezTo>
                    <a:cubicBezTo>
                      <a:pt x="4602" y="3392"/>
                      <a:pt x="4587" y="3391"/>
                      <a:pt x="4574" y="3391"/>
                    </a:cubicBezTo>
                    <a:cubicBezTo>
                      <a:pt x="4454" y="3391"/>
                      <a:pt x="4385" y="3450"/>
                      <a:pt x="4308" y="3517"/>
                    </a:cubicBezTo>
                    <a:cubicBezTo>
                      <a:pt x="4273" y="3547"/>
                      <a:pt x="4238" y="3578"/>
                      <a:pt x="4193" y="3608"/>
                    </a:cubicBezTo>
                    <a:cubicBezTo>
                      <a:pt x="4149" y="3639"/>
                      <a:pt x="4104" y="3661"/>
                      <a:pt x="4061" y="3682"/>
                    </a:cubicBezTo>
                    <a:cubicBezTo>
                      <a:pt x="4016" y="3705"/>
                      <a:pt x="3974" y="3726"/>
                      <a:pt x="3939" y="3754"/>
                    </a:cubicBezTo>
                    <a:cubicBezTo>
                      <a:pt x="3844" y="3729"/>
                      <a:pt x="3755" y="3694"/>
                      <a:pt x="3672" y="3651"/>
                    </a:cubicBezTo>
                    <a:close/>
                    <a:moveTo>
                      <a:pt x="4833" y="3199"/>
                    </a:moveTo>
                    <a:cubicBezTo>
                      <a:pt x="4749" y="3199"/>
                      <a:pt x="4683" y="3177"/>
                      <a:pt x="4637" y="3125"/>
                    </a:cubicBezTo>
                    <a:cubicBezTo>
                      <a:pt x="4637" y="3125"/>
                      <a:pt x="4635" y="3122"/>
                      <a:pt x="4635" y="3122"/>
                    </a:cubicBezTo>
                    <a:cubicBezTo>
                      <a:pt x="4654" y="3123"/>
                      <a:pt x="4673" y="3124"/>
                      <a:pt x="4692" y="3124"/>
                    </a:cubicBezTo>
                    <a:cubicBezTo>
                      <a:pt x="4844" y="3124"/>
                      <a:pt x="4996" y="3101"/>
                      <a:pt x="5136" y="3056"/>
                    </a:cubicBezTo>
                    <a:cubicBezTo>
                      <a:pt x="5144" y="3082"/>
                      <a:pt x="5153" y="3108"/>
                      <a:pt x="5162" y="3136"/>
                    </a:cubicBezTo>
                    <a:cubicBezTo>
                      <a:pt x="5032" y="3174"/>
                      <a:pt x="4922" y="3199"/>
                      <a:pt x="4833" y="3199"/>
                    </a:cubicBezTo>
                    <a:close/>
                    <a:moveTo>
                      <a:pt x="2531" y="2991"/>
                    </a:moveTo>
                    <a:cubicBezTo>
                      <a:pt x="2501" y="3064"/>
                      <a:pt x="2466" y="3167"/>
                      <a:pt x="2371" y="3167"/>
                    </a:cubicBezTo>
                    <a:cubicBezTo>
                      <a:pt x="2367" y="3167"/>
                      <a:pt x="2363" y="3167"/>
                      <a:pt x="2359" y="3167"/>
                    </a:cubicBezTo>
                    <a:cubicBezTo>
                      <a:pt x="2305" y="3162"/>
                      <a:pt x="2256" y="3119"/>
                      <a:pt x="2246" y="3068"/>
                    </a:cubicBezTo>
                    <a:cubicBezTo>
                      <a:pt x="2236" y="3017"/>
                      <a:pt x="2267" y="2970"/>
                      <a:pt x="2333" y="2935"/>
                    </a:cubicBezTo>
                    <a:cubicBezTo>
                      <a:pt x="2363" y="2919"/>
                      <a:pt x="2406" y="2908"/>
                      <a:pt x="2460" y="2908"/>
                    </a:cubicBezTo>
                    <a:cubicBezTo>
                      <a:pt x="2547" y="2908"/>
                      <a:pt x="2664" y="2936"/>
                      <a:pt x="2804" y="3011"/>
                    </a:cubicBezTo>
                    <a:cubicBezTo>
                      <a:pt x="2808" y="3019"/>
                      <a:pt x="2815" y="3033"/>
                      <a:pt x="2824" y="3049"/>
                    </a:cubicBezTo>
                    <a:cubicBezTo>
                      <a:pt x="2759" y="3101"/>
                      <a:pt x="2681" y="3139"/>
                      <a:pt x="2595" y="3160"/>
                    </a:cubicBezTo>
                    <a:cubicBezTo>
                      <a:pt x="2580" y="3101"/>
                      <a:pt x="2555" y="3047"/>
                      <a:pt x="2531" y="2991"/>
                    </a:cubicBezTo>
                    <a:close/>
                    <a:moveTo>
                      <a:pt x="7421" y="3073"/>
                    </a:moveTo>
                    <a:cubicBezTo>
                      <a:pt x="7407" y="3073"/>
                      <a:pt x="7393" y="3074"/>
                      <a:pt x="7378" y="3076"/>
                    </a:cubicBezTo>
                    <a:cubicBezTo>
                      <a:pt x="7386" y="3055"/>
                      <a:pt x="7393" y="3035"/>
                      <a:pt x="7398" y="3016"/>
                    </a:cubicBezTo>
                    <a:cubicBezTo>
                      <a:pt x="7454" y="2836"/>
                      <a:pt x="7476" y="2643"/>
                      <a:pt x="7463" y="2440"/>
                    </a:cubicBezTo>
                    <a:cubicBezTo>
                      <a:pt x="7611" y="2514"/>
                      <a:pt x="7729" y="2634"/>
                      <a:pt x="7797" y="2783"/>
                    </a:cubicBezTo>
                    <a:cubicBezTo>
                      <a:pt x="7819" y="2827"/>
                      <a:pt x="7835" y="2874"/>
                      <a:pt x="7845" y="2923"/>
                    </a:cubicBezTo>
                    <a:cubicBezTo>
                      <a:pt x="7856" y="2971"/>
                      <a:pt x="7862" y="3022"/>
                      <a:pt x="7862" y="3074"/>
                    </a:cubicBezTo>
                    <a:cubicBezTo>
                      <a:pt x="7862" y="3210"/>
                      <a:pt x="7836" y="3331"/>
                      <a:pt x="7785" y="3434"/>
                    </a:cubicBezTo>
                    <a:cubicBezTo>
                      <a:pt x="7726" y="3282"/>
                      <a:pt x="7626" y="3073"/>
                      <a:pt x="7421" y="3073"/>
                    </a:cubicBezTo>
                    <a:close/>
                    <a:moveTo>
                      <a:pt x="7387" y="3757"/>
                    </a:moveTo>
                    <a:cubicBezTo>
                      <a:pt x="7265" y="3788"/>
                      <a:pt x="7136" y="3782"/>
                      <a:pt x="7016" y="3747"/>
                    </a:cubicBezTo>
                    <a:cubicBezTo>
                      <a:pt x="6981" y="3736"/>
                      <a:pt x="6945" y="3721"/>
                      <a:pt x="6909" y="3704"/>
                    </a:cubicBezTo>
                    <a:cubicBezTo>
                      <a:pt x="7144" y="3549"/>
                      <a:pt x="7327" y="3553"/>
                      <a:pt x="7546" y="3692"/>
                    </a:cubicBezTo>
                    <a:cubicBezTo>
                      <a:pt x="7497" y="3720"/>
                      <a:pt x="7443" y="3742"/>
                      <a:pt x="7387" y="3757"/>
                    </a:cubicBezTo>
                    <a:close/>
                    <a:moveTo>
                      <a:pt x="5244" y="2731"/>
                    </a:moveTo>
                    <a:cubicBezTo>
                      <a:pt x="5266" y="2625"/>
                      <a:pt x="5426" y="2529"/>
                      <a:pt x="5599" y="2513"/>
                    </a:cubicBezTo>
                    <a:cubicBezTo>
                      <a:pt x="5522" y="2615"/>
                      <a:pt x="5433" y="2703"/>
                      <a:pt x="5338" y="2767"/>
                    </a:cubicBezTo>
                    <a:cubicBezTo>
                      <a:pt x="5313" y="2784"/>
                      <a:pt x="5286" y="2799"/>
                      <a:pt x="5258" y="2814"/>
                    </a:cubicBezTo>
                    <a:cubicBezTo>
                      <a:pt x="5253" y="2785"/>
                      <a:pt x="5248" y="2758"/>
                      <a:pt x="5244" y="2731"/>
                    </a:cubicBezTo>
                    <a:close/>
                    <a:moveTo>
                      <a:pt x="5144" y="943"/>
                    </a:moveTo>
                    <a:cubicBezTo>
                      <a:pt x="5059" y="889"/>
                      <a:pt x="4979" y="838"/>
                      <a:pt x="4911" y="780"/>
                    </a:cubicBezTo>
                    <a:cubicBezTo>
                      <a:pt x="5074" y="721"/>
                      <a:pt x="5262" y="690"/>
                      <a:pt x="5483" y="686"/>
                    </a:cubicBezTo>
                    <a:cubicBezTo>
                      <a:pt x="5679" y="902"/>
                      <a:pt x="5812" y="1168"/>
                      <a:pt x="5871" y="1457"/>
                    </a:cubicBezTo>
                    <a:cubicBezTo>
                      <a:pt x="5902" y="1608"/>
                      <a:pt x="5897" y="1779"/>
                      <a:pt x="5857" y="1952"/>
                    </a:cubicBezTo>
                    <a:cubicBezTo>
                      <a:pt x="5810" y="1938"/>
                      <a:pt x="5762" y="1931"/>
                      <a:pt x="5715" y="1931"/>
                    </a:cubicBezTo>
                    <a:cubicBezTo>
                      <a:pt x="5713" y="1931"/>
                      <a:pt x="5711" y="1931"/>
                      <a:pt x="5709" y="1931"/>
                    </a:cubicBezTo>
                    <a:cubicBezTo>
                      <a:pt x="5728" y="1707"/>
                      <a:pt x="5698" y="1523"/>
                      <a:pt x="5614" y="1371"/>
                    </a:cubicBezTo>
                    <a:cubicBezTo>
                      <a:pt x="5547" y="1208"/>
                      <a:pt x="5553" y="1095"/>
                      <a:pt x="5634" y="1018"/>
                    </a:cubicBezTo>
                    <a:lnTo>
                      <a:pt x="5670" y="983"/>
                    </a:lnTo>
                    <a:lnTo>
                      <a:pt x="5621" y="972"/>
                    </a:lnTo>
                    <a:cubicBezTo>
                      <a:pt x="5602" y="967"/>
                      <a:pt x="5582" y="965"/>
                      <a:pt x="5563" y="965"/>
                    </a:cubicBezTo>
                    <a:cubicBezTo>
                      <a:pt x="5504" y="965"/>
                      <a:pt x="5451" y="987"/>
                      <a:pt x="5419" y="1029"/>
                    </a:cubicBezTo>
                    <a:cubicBezTo>
                      <a:pt x="5400" y="1053"/>
                      <a:pt x="5390" y="1081"/>
                      <a:pt x="5389" y="1111"/>
                    </a:cubicBezTo>
                    <a:cubicBezTo>
                      <a:pt x="5310" y="1047"/>
                      <a:pt x="5226" y="994"/>
                      <a:pt x="5144" y="943"/>
                    </a:cubicBezTo>
                    <a:close/>
                    <a:moveTo>
                      <a:pt x="1409" y="5917"/>
                    </a:moveTo>
                    <a:cubicBezTo>
                      <a:pt x="1410" y="5917"/>
                      <a:pt x="1412" y="5917"/>
                      <a:pt x="1414" y="5916"/>
                    </a:cubicBezTo>
                    <a:cubicBezTo>
                      <a:pt x="1497" y="5902"/>
                      <a:pt x="1560" y="5843"/>
                      <a:pt x="1603" y="5758"/>
                    </a:cubicBezTo>
                    <a:cubicBezTo>
                      <a:pt x="1637" y="5693"/>
                      <a:pt x="1658" y="5612"/>
                      <a:pt x="1666" y="5523"/>
                    </a:cubicBezTo>
                    <a:cubicBezTo>
                      <a:pt x="1684" y="5566"/>
                      <a:pt x="1704" y="5604"/>
                      <a:pt x="1728" y="5638"/>
                    </a:cubicBezTo>
                    <a:cubicBezTo>
                      <a:pt x="1785" y="5719"/>
                      <a:pt x="1861" y="5777"/>
                      <a:pt x="1962" y="5835"/>
                    </a:cubicBezTo>
                    <a:cubicBezTo>
                      <a:pt x="1980" y="6011"/>
                      <a:pt x="1924" y="6077"/>
                      <a:pt x="1860" y="6154"/>
                    </a:cubicBezTo>
                    <a:cubicBezTo>
                      <a:pt x="1822" y="6200"/>
                      <a:pt x="1779" y="6251"/>
                      <a:pt x="1752" y="6329"/>
                    </a:cubicBezTo>
                    <a:cubicBezTo>
                      <a:pt x="1712" y="6297"/>
                      <a:pt x="1671" y="6272"/>
                      <a:pt x="1630" y="6247"/>
                    </a:cubicBezTo>
                    <a:cubicBezTo>
                      <a:pt x="1513" y="6176"/>
                      <a:pt x="1411" y="6113"/>
                      <a:pt x="1409" y="5917"/>
                    </a:cubicBezTo>
                    <a:close/>
                    <a:moveTo>
                      <a:pt x="1772" y="5607"/>
                    </a:moveTo>
                    <a:cubicBezTo>
                      <a:pt x="1722" y="5535"/>
                      <a:pt x="1687" y="5444"/>
                      <a:pt x="1663" y="5312"/>
                    </a:cubicBezTo>
                    <a:cubicBezTo>
                      <a:pt x="1719" y="5286"/>
                      <a:pt x="1776" y="5257"/>
                      <a:pt x="1839" y="5257"/>
                    </a:cubicBezTo>
                    <a:cubicBezTo>
                      <a:pt x="1860" y="5257"/>
                      <a:pt x="1879" y="5260"/>
                      <a:pt x="1896" y="5267"/>
                    </a:cubicBezTo>
                    <a:cubicBezTo>
                      <a:pt x="1975" y="5298"/>
                      <a:pt x="2015" y="5394"/>
                      <a:pt x="2058" y="5495"/>
                    </a:cubicBezTo>
                    <a:cubicBezTo>
                      <a:pt x="2101" y="5596"/>
                      <a:pt x="2145" y="5699"/>
                      <a:pt x="2232" y="5740"/>
                    </a:cubicBezTo>
                    <a:cubicBezTo>
                      <a:pt x="2179" y="5784"/>
                      <a:pt x="2114" y="5810"/>
                      <a:pt x="2061" y="5810"/>
                    </a:cubicBezTo>
                    <a:cubicBezTo>
                      <a:pt x="1965" y="5810"/>
                      <a:pt x="1814" y="5667"/>
                      <a:pt x="1772" y="5607"/>
                    </a:cubicBezTo>
                    <a:close/>
                    <a:moveTo>
                      <a:pt x="1607" y="5309"/>
                    </a:moveTo>
                    <a:cubicBezTo>
                      <a:pt x="1626" y="5448"/>
                      <a:pt x="1620" y="5607"/>
                      <a:pt x="1555" y="5734"/>
                    </a:cubicBezTo>
                    <a:cubicBezTo>
                      <a:pt x="1503" y="5836"/>
                      <a:pt x="1433" y="5867"/>
                      <a:pt x="1329" y="5867"/>
                    </a:cubicBezTo>
                    <a:cubicBezTo>
                      <a:pt x="1241" y="5867"/>
                      <a:pt x="1191" y="5829"/>
                      <a:pt x="1123" y="5779"/>
                    </a:cubicBezTo>
                    <a:cubicBezTo>
                      <a:pt x="1173" y="5737"/>
                      <a:pt x="1197" y="5648"/>
                      <a:pt x="1223" y="5546"/>
                    </a:cubicBezTo>
                    <a:cubicBezTo>
                      <a:pt x="1256" y="5423"/>
                      <a:pt x="1292" y="5284"/>
                      <a:pt x="1378" y="5246"/>
                    </a:cubicBezTo>
                    <a:cubicBezTo>
                      <a:pt x="1394" y="5238"/>
                      <a:pt x="1413" y="5235"/>
                      <a:pt x="1433" y="5235"/>
                    </a:cubicBezTo>
                    <a:cubicBezTo>
                      <a:pt x="1506" y="5235"/>
                      <a:pt x="1551" y="5271"/>
                      <a:pt x="1607" y="5309"/>
                    </a:cubicBezTo>
                    <a:close/>
                    <a:moveTo>
                      <a:pt x="1669" y="5250"/>
                    </a:moveTo>
                    <a:lnTo>
                      <a:pt x="1637" y="5264"/>
                    </a:lnTo>
                    <a:lnTo>
                      <a:pt x="1600" y="5240"/>
                    </a:lnTo>
                    <a:cubicBezTo>
                      <a:pt x="1613" y="5146"/>
                      <a:pt x="1647" y="5058"/>
                      <a:pt x="1701" y="4978"/>
                    </a:cubicBezTo>
                    <a:cubicBezTo>
                      <a:pt x="1708" y="4968"/>
                      <a:pt x="1715" y="4957"/>
                      <a:pt x="1724" y="4946"/>
                    </a:cubicBezTo>
                    <a:cubicBezTo>
                      <a:pt x="1741" y="4962"/>
                      <a:pt x="1758" y="4976"/>
                      <a:pt x="1776" y="4991"/>
                    </a:cubicBezTo>
                    <a:cubicBezTo>
                      <a:pt x="1770" y="5000"/>
                      <a:pt x="1764" y="5008"/>
                      <a:pt x="1758" y="5017"/>
                    </a:cubicBezTo>
                    <a:cubicBezTo>
                      <a:pt x="1710" y="5088"/>
                      <a:pt x="1680" y="5167"/>
                      <a:pt x="1669" y="5250"/>
                    </a:cubicBezTo>
                    <a:close/>
                    <a:moveTo>
                      <a:pt x="4181" y="5931"/>
                    </a:moveTo>
                    <a:cubicBezTo>
                      <a:pt x="4179" y="5891"/>
                      <a:pt x="4175" y="5852"/>
                      <a:pt x="4172" y="5813"/>
                    </a:cubicBezTo>
                    <a:cubicBezTo>
                      <a:pt x="4144" y="5530"/>
                      <a:pt x="4096" y="5165"/>
                      <a:pt x="3866" y="4972"/>
                    </a:cubicBezTo>
                    <a:cubicBezTo>
                      <a:pt x="4033" y="5185"/>
                      <a:pt x="4090" y="5511"/>
                      <a:pt x="4118" y="5818"/>
                    </a:cubicBezTo>
                    <a:cubicBezTo>
                      <a:pt x="4123" y="5869"/>
                      <a:pt x="4127" y="5921"/>
                      <a:pt x="4130" y="5973"/>
                    </a:cubicBezTo>
                    <a:cubicBezTo>
                      <a:pt x="4122" y="5981"/>
                      <a:pt x="4115" y="5989"/>
                      <a:pt x="4108" y="5997"/>
                    </a:cubicBezTo>
                    <a:cubicBezTo>
                      <a:pt x="4062" y="6054"/>
                      <a:pt x="4034" y="6124"/>
                      <a:pt x="4022" y="6203"/>
                    </a:cubicBezTo>
                    <a:cubicBezTo>
                      <a:pt x="3985" y="6072"/>
                      <a:pt x="3953" y="5937"/>
                      <a:pt x="3922" y="5805"/>
                    </a:cubicBezTo>
                    <a:cubicBezTo>
                      <a:pt x="3856" y="5548"/>
                      <a:pt x="3797" y="5289"/>
                      <a:pt x="3693" y="5039"/>
                    </a:cubicBezTo>
                    <a:cubicBezTo>
                      <a:pt x="3579" y="4766"/>
                      <a:pt x="3409" y="4544"/>
                      <a:pt x="3165" y="4359"/>
                    </a:cubicBezTo>
                    <a:cubicBezTo>
                      <a:pt x="3215" y="4335"/>
                      <a:pt x="3263" y="4306"/>
                      <a:pt x="3309" y="4276"/>
                    </a:cubicBezTo>
                    <a:cubicBezTo>
                      <a:pt x="3563" y="4363"/>
                      <a:pt x="3803" y="4472"/>
                      <a:pt x="4006" y="4657"/>
                    </a:cubicBezTo>
                    <a:lnTo>
                      <a:pt x="4070" y="4716"/>
                    </a:lnTo>
                    <a:cubicBezTo>
                      <a:pt x="4041" y="4644"/>
                      <a:pt x="4022" y="4553"/>
                      <a:pt x="4077" y="4484"/>
                    </a:cubicBezTo>
                    <a:cubicBezTo>
                      <a:pt x="4099" y="4456"/>
                      <a:pt x="4129" y="4442"/>
                      <a:pt x="4168" y="4442"/>
                    </a:cubicBezTo>
                    <a:cubicBezTo>
                      <a:pt x="4232" y="4442"/>
                      <a:pt x="4284" y="4492"/>
                      <a:pt x="4284" y="4554"/>
                    </a:cubicBezTo>
                    <a:cubicBezTo>
                      <a:pt x="4284" y="4591"/>
                      <a:pt x="4267" y="4623"/>
                      <a:pt x="4236" y="4644"/>
                    </a:cubicBezTo>
                    <a:cubicBezTo>
                      <a:pt x="4177" y="4685"/>
                      <a:pt x="4117" y="4668"/>
                      <a:pt x="4063" y="4636"/>
                    </a:cubicBezTo>
                    <a:cubicBezTo>
                      <a:pt x="4090" y="4696"/>
                      <a:pt x="4118" y="4754"/>
                      <a:pt x="4154" y="4810"/>
                    </a:cubicBezTo>
                    <a:cubicBezTo>
                      <a:pt x="4182" y="4856"/>
                      <a:pt x="4214" y="4900"/>
                      <a:pt x="4242" y="4947"/>
                    </a:cubicBezTo>
                    <a:cubicBezTo>
                      <a:pt x="4406" y="5219"/>
                      <a:pt x="4456" y="5536"/>
                      <a:pt x="4442" y="5856"/>
                    </a:cubicBezTo>
                    <a:cubicBezTo>
                      <a:pt x="4350" y="5857"/>
                      <a:pt x="4257" y="5879"/>
                      <a:pt x="4181" y="5931"/>
                    </a:cubicBezTo>
                    <a:close/>
                    <a:moveTo>
                      <a:pt x="4196" y="6487"/>
                    </a:moveTo>
                    <a:cubicBezTo>
                      <a:pt x="4220" y="6471"/>
                      <a:pt x="4278" y="6421"/>
                      <a:pt x="4368" y="6392"/>
                    </a:cubicBezTo>
                    <a:cubicBezTo>
                      <a:pt x="4346" y="6522"/>
                      <a:pt x="4336" y="6651"/>
                      <a:pt x="4355" y="6786"/>
                    </a:cubicBezTo>
                    <a:lnTo>
                      <a:pt x="4356" y="6792"/>
                    </a:lnTo>
                    <a:lnTo>
                      <a:pt x="4360" y="6798"/>
                    </a:lnTo>
                    <a:cubicBezTo>
                      <a:pt x="4617" y="7158"/>
                      <a:pt x="5014" y="7285"/>
                      <a:pt x="5438" y="7299"/>
                    </a:cubicBezTo>
                    <a:cubicBezTo>
                      <a:pt x="5416" y="7322"/>
                      <a:pt x="5392" y="7344"/>
                      <a:pt x="5368" y="7365"/>
                    </a:cubicBezTo>
                    <a:cubicBezTo>
                      <a:pt x="5090" y="7350"/>
                      <a:pt x="4764" y="7281"/>
                      <a:pt x="4540" y="7099"/>
                    </a:cubicBezTo>
                    <a:cubicBezTo>
                      <a:pt x="4465" y="7039"/>
                      <a:pt x="4399" y="6967"/>
                      <a:pt x="4331" y="6887"/>
                    </a:cubicBezTo>
                    <a:cubicBezTo>
                      <a:pt x="4205" y="6721"/>
                      <a:pt x="4059" y="6470"/>
                      <a:pt x="4071" y="6253"/>
                    </a:cubicBezTo>
                    <a:cubicBezTo>
                      <a:pt x="4076" y="6167"/>
                      <a:pt x="4102" y="6090"/>
                      <a:pt x="4150" y="6031"/>
                    </a:cubicBezTo>
                    <a:cubicBezTo>
                      <a:pt x="4240" y="5922"/>
                      <a:pt x="4430" y="5879"/>
                      <a:pt x="4564" y="5921"/>
                    </a:cubicBezTo>
                    <a:cubicBezTo>
                      <a:pt x="4708" y="5966"/>
                      <a:pt x="4763" y="6106"/>
                      <a:pt x="4808" y="6222"/>
                    </a:cubicBezTo>
                    <a:cubicBezTo>
                      <a:pt x="4859" y="6353"/>
                      <a:pt x="4974" y="6491"/>
                      <a:pt x="5094" y="6327"/>
                    </a:cubicBezTo>
                    <a:cubicBezTo>
                      <a:pt x="5073" y="6377"/>
                      <a:pt x="5035" y="6420"/>
                      <a:pt x="4988" y="6442"/>
                    </a:cubicBezTo>
                    <a:cubicBezTo>
                      <a:pt x="4962" y="6455"/>
                      <a:pt x="4934" y="6461"/>
                      <a:pt x="4904" y="6461"/>
                    </a:cubicBezTo>
                    <a:cubicBezTo>
                      <a:pt x="4854" y="6461"/>
                      <a:pt x="4799" y="6443"/>
                      <a:pt x="4742" y="6408"/>
                    </a:cubicBezTo>
                    <a:cubicBezTo>
                      <a:pt x="4632" y="6341"/>
                      <a:pt x="4540" y="6307"/>
                      <a:pt x="4468" y="6307"/>
                    </a:cubicBezTo>
                    <a:cubicBezTo>
                      <a:pt x="4367" y="6307"/>
                      <a:pt x="4236" y="6398"/>
                      <a:pt x="4196" y="6487"/>
                    </a:cubicBezTo>
                    <a:close/>
                    <a:moveTo>
                      <a:pt x="4025" y="6395"/>
                    </a:moveTo>
                    <a:cubicBezTo>
                      <a:pt x="4026" y="6398"/>
                      <a:pt x="4026" y="6400"/>
                      <a:pt x="4026" y="6403"/>
                    </a:cubicBezTo>
                    <a:lnTo>
                      <a:pt x="4028" y="6403"/>
                    </a:lnTo>
                    <a:cubicBezTo>
                      <a:pt x="4086" y="6575"/>
                      <a:pt x="4159" y="6737"/>
                      <a:pt x="4258" y="6879"/>
                    </a:cubicBezTo>
                    <a:cubicBezTo>
                      <a:pt x="4052" y="6882"/>
                      <a:pt x="3902" y="7056"/>
                      <a:pt x="3745" y="7239"/>
                    </a:cubicBezTo>
                    <a:cubicBezTo>
                      <a:pt x="3661" y="7337"/>
                      <a:pt x="3573" y="7437"/>
                      <a:pt x="3475" y="7515"/>
                    </a:cubicBezTo>
                    <a:cubicBezTo>
                      <a:pt x="3462" y="7507"/>
                      <a:pt x="3448" y="7498"/>
                      <a:pt x="3433" y="7488"/>
                    </a:cubicBezTo>
                    <a:cubicBezTo>
                      <a:pt x="3716" y="7302"/>
                      <a:pt x="3690" y="6813"/>
                      <a:pt x="3660" y="6401"/>
                    </a:cubicBezTo>
                    <a:cubicBezTo>
                      <a:pt x="3700" y="6415"/>
                      <a:pt x="3735" y="6421"/>
                      <a:pt x="3764" y="6421"/>
                    </a:cubicBezTo>
                    <a:cubicBezTo>
                      <a:pt x="3828" y="6421"/>
                      <a:pt x="3869" y="6395"/>
                      <a:pt x="3892" y="6373"/>
                    </a:cubicBezTo>
                    <a:cubicBezTo>
                      <a:pt x="3959" y="6311"/>
                      <a:pt x="3974" y="6199"/>
                      <a:pt x="3931" y="6087"/>
                    </a:cubicBezTo>
                    <a:lnTo>
                      <a:pt x="3911" y="6035"/>
                    </a:lnTo>
                    <a:lnTo>
                      <a:pt x="3883" y="6083"/>
                    </a:lnTo>
                    <a:cubicBezTo>
                      <a:pt x="3846" y="6146"/>
                      <a:pt x="3800" y="6184"/>
                      <a:pt x="3752" y="6189"/>
                    </a:cubicBezTo>
                    <a:cubicBezTo>
                      <a:pt x="3748" y="6190"/>
                      <a:pt x="3744" y="6190"/>
                      <a:pt x="3740" y="6190"/>
                    </a:cubicBezTo>
                    <a:cubicBezTo>
                      <a:pt x="3706" y="6190"/>
                      <a:pt x="3673" y="6173"/>
                      <a:pt x="3642" y="6143"/>
                    </a:cubicBezTo>
                    <a:cubicBezTo>
                      <a:pt x="3637" y="6058"/>
                      <a:pt x="3632" y="5971"/>
                      <a:pt x="3633" y="5890"/>
                    </a:cubicBezTo>
                    <a:cubicBezTo>
                      <a:pt x="3644" y="5719"/>
                      <a:pt x="3691" y="5567"/>
                      <a:pt x="3772" y="5436"/>
                    </a:cubicBezTo>
                    <a:cubicBezTo>
                      <a:pt x="3808" y="5563"/>
                      <a:pt x="3840" y="5694"/>
                      <a:pt x="3869" y="5817"/>
                    </a:cubicBezTo>
                    <a:cubicBezTo>
                      <a:pt x="3915" y="6011"/>
                      <a:pt x="3962" y="6209"/>
                      <a:pt x="4025" y="6395"/>
                    </a:cubicBezTo>
                    <a:close/>
                    <a:moveTo>
                      <a:pt x="4852" y="7131"/>
                    </a:moveTo>
                    <a:cubicBezTo>
                      <a:pt x="4819" y="7118"/>
                      <a:pt x="4787" y="7104"/>
                      <a:pt x="4757" y="7085"/>
                    </a:cubicBezTo>
                    <a:cubicBezTo>
                      <a:pt x="5237" y="6502"/>
                      <a:pt x="5200" y="6235"/>
                      <a:pt x="5149" y="5867"/>
                    </a:cubicBezTo>
                    <a:cubicBezTo>
                      <a:pt x="5141" y="5812"/>
                      <a:pt x="5135" y="5757"/>
                      <a:pt x="5129" y="5702"/>
                    </a:cubicBezTo>
                    <a:cubicBezTo>
                      <a:pt x="5162" y="5764"/>
                      <a:pt x="5207" y="5814"/>
                      <a:pt x="5260" y="5856"/>
                    </a:cubicBezTo>
                    <a:cubicBezTo>
                      <a:pt x="5362" y="5934"/>
                      <a:pt x="5497" y="5977"/>
                      <a:pt x="5655" y="5996"/>
                    </a:cubicBezTo>
                    <a:cubicBezTo>
                      <a:pt x="5675" y="6215"/>
                      <a:pt x="5646" y="6392"/>
                      <a:pt x="5565" y="6537"/>
                    </a:cubicBezTo>
                    <a:lnTo>
                      <a:pt x="5565" y="6538"/>
                    </a:lnTo>
                    <a:lnTo>
                      <a:pt x="5564" y="6540"/>
                    </a:lnTo>
                    <a:cubicBezTo>
                      <a:pt x="5539" y="6601"/>
                      <a:pt x="5467" y="6777"/>
                      <a:pt x="5562" y="6913"/>
                    </a:cubicBezTo>
                    <a:cubicBezTo>
                      <a:pt x="5520" y="6913"/>
                      <a:pt x="5483" y="6898"/>
                      <a:pt x="5461" y="6870"/>
                    </a:cubicBezTo>
                    <a:cubicBezTo>
                      <a:pt x="5418" y="6824"/>
                      <a:pt x="5438" y="6722"/>
                      <a:pt x="5451" y="6673"/>
                    </a:cubicBezTo>
                    <a:cubicBezTo>
                      <a:pt x="5343" y="6800"/>
                      <a:pt x="5251" y="6864"/>
                      <a:pt x="5115" y="6943"/>
                    </a:cubicBezTo>
                    <a:cubicBezTo>
                      <a:pt x="5019" y="7004"/>
                      <a:pt x="4927" y="7061"/>
                      <a:pt x="4852" y="7131"/>
                    </a:cubicBezTo>
                    <a:close/>
                    <a:moveTo>
                      <a:pt x="4301" y="6935"/>
                    </a:moveTo>
                    <a:cubicBezTo>
                      <a:pt x="4380" y="7027"/>
                      <a:pt x="4465" y="7116"/>
                      <a:pt x="4565" y="7186"/>
                    </a:cubicBezTo>
                    <a:cubicBezTo>
                      <a:pt x="4317" y="7214"/>
                      <a:pt x="4154" y="7343"/>
                      <a:pt x="3996" y="7467"/>
                    </a:cubicBezTo>
                    <a:cubicBezTo>
                      <a:pt x="3919" y="7528"/>
                      <a:pt x="3840" y="7591"/>
                      <a:pt x="3752" y="7641"/>
                    </a:cubicBezTo>
                    <a:cubicBezTo>
                      <a:pt x="3516" y="7761"/>
                      <a:pt x="3306" y="7772"/>
                      <a:pt x="3033" y="7701"/>
                    </a:cubicBezTo>
                    <a:cubicBezTo>
                      <a:pt x="3167" y="7718"/>
                      <a:pt x="3316" y="7689"/>
                      <a:pt x="3431" y="7617"/>
                    </a:cubicBezTo>
                    <a:lnTo>
                      <a:pt x="3431" y="7617"/>
                    </a:lnTo>
                    <a:cubicBezTo>
                      <a:pt x="3569" y="7531"/>
                      <a:pt x="3681" y="7396"/>
                      <a:pt x="3786" y="7274"/>
                    </a:cubicBezTo>
                    <a:cubicBezTo>
                      <a:pt x="3946" y="7088"/>
                      <a:pt x="4097" y="6912"/>
                      <a:pt x="4301" y="6935"/>
                    </a:cubicBezTo>
                    <a:close/>
                    <a:moveTo>
                      <a:pt x="4667" y="7247"/>
                    </a:moveTo>
                    <a:cubicBezTo>
                      <a:pt x="4689" y="7258"/>
                      <a:pt x="4711" y="7268"/>
                      <a:pt x="4734" y="7278"/>
                    </a:cubicBezTo>
                    <a:lnTo>
                      <a:pt x="4728" y="7289"/>
                    </a:lnTo>
                    <a:lnTo>
                      <a:pt x="4703" y="7339"/>
                    </a:lnTo>
                    <a:lnTo>
                      <a:pt x="4761" y="7326"/>
                    </a:lnTo>
                    <a:lnTo>
                      <a:pt x="4759" y="7326"/>
                    </a:lnTo>
                    <a:lnTo>
                      <a:pt x="4763" y="7326"/>
                    </a:lnTo>
                    <a:cubicBezTo>
                      <a:pt x="4826" y="7326"/>
                      <a:pt x="4880" y="7380"/>
                      <a:pt x="4880" y="7443"/>
                    </a:cubicBezTo>
                    <a:cubicBezTo>
                      <a:pt x="4880" y="7508"/>
                      <a:pt x="4827" y="7560"/>
                      <a:pt x="4763" y="7560"/>
                    </a:cubicBezTo>
                    <a:cubicBezTo>
                      <a:pt x="4728" y="7560"/>
                      <a:pt x="4701" y="7549"/>
                      <a:pt x="4681" y="7528"/>
                    </a:cubicBezTo>
                    <a:cubicBezTo>
                      <a:pt x="4651" y="7496"/>
                      <a:pt x="4635" y="7437"/>
                      <a:pt x="4639" y="7371"/>
                    </a:cubicBezTo>
                    <a:cubicBezTo>
                      <a:pt x="4642" y="7331"/>
                      <a:pt x="4651" y="7290"/>
                      <a:pt x="4667" y="7247"/>
                    </a:cubicBezTo>
                    <a:close/>
                    <a:moveTo>
                      <a:pt x="4983" y="7747"/>
                    </a:moveTo>
                    <a:cubicBezTo>
                      <a:pt x="4882" y="7788"/>
                      <a:pt x="4776" y="7821"/>
                      <a:pt x="4668" y="7843"/>
                    </a:cubicBezTo>
                    <a:cubicBezTo>
                      <a:pt x="4552" y="7866"/>
                      <a:pt x="4434" y="7878"/>
                      <a:pt x="4319" y="7878"/>
                    </a:cubicBezTo>
                    <a:cubicBezTo>
                      <a:pt x="4086" y="7878"/>
                      <a:pt x="3861" y="7833"/>
                      <a:pt x="3650" y="7744"/>
                    </a:cubicBezTo>
                    <a:cubicBezTo>
                      <a:pt x="3681" y="7732"/>
                      <a:pt x="3712" y="7719"/>
                      <a:pt x="3742" y="7705"/>
                    </a:cubicBezTo>
                    <a:cubicBezTo>
                      <a:pt x="3763" y="7714"/>
                      <a:pt x="3785" y="7722"/>
                      <a:pt x="3808" y="7728"/>
                    </a:cubicBezTo>
                    <a:cubicBezTo>
                      <a:pt x="3860" y="7745"/>
                      <a:pt x="3911" y="7754"/>
                      <a:pt x="3960" y="7754"/>
                    </a:cubicBezTo>
                    <a:cubicBezTo>
                      <a:pt x="4094" y="7754"/>
                      <a:pt x="4213" y="7691"/>
                      <a:pt x="4302" y="7574"/>
                    </a:cubicBezTo>
                    <a:cubicBezTo>
                      <a:pt x="4329" y="7615"/>
                      <a:pt x="4340" y="7652"/>
                      <a:pt x="4334" y="7682"/>
                    </a:cubicBezTo>
                    <a:cubicBezTo>
                      <a:pt x="4328" y="7712"/>
                      <a:pt x="4307" y="7737"/>
                      <a:pt x="4270" y="7758"/>
                    </a:cubicBezTo>
                    <a:lnTo>
                      <a:pt x="4183" y="7808"/>
                    </a:lnTo>
                    <a:lnTo>
                      <a:pt x="4319" y="7808"/>
                    </a:lnTo>
                    <a:cubicBezTo>
                      <a:pt x="4434" y="7808"/>
                      <a:pt x="4547" y="7798"/>
                      <a:pt x="4654" y="7776"/>
                    </a:cubicBezTo>
                    <a:cubicBezTo>
                      <a:pt x="4760" y="7754"/>
                      <a:pt x="4862" y="7723"/>
                      <a:pt x="4957" y="7683"/>
                    </a:cubicBezTo>
                    <a:cubicBezTo>
                      <a:pt x="5459" y="7471"/>
                      <a:pt x="5814" y="7028"/>
                      <a:pt x="5924" y="6485"/>
                    </a:cubicBezTo>
                    <a:cubicBezTo>
                      <a:pt x="5957" y="6325"/>
                      <a:pt x="5952" y="6144"/>
                      <a:pt x="5909" y="5960"/>
                    </a:cubicBezTo>
                    <a:cubicBezTo>
                      <a:pt x="5933" y="5950"/>
                      <a:pt x="5950" y="5943"/>
                      <a:pt x="5971" y="5931"/>
                    </a:cubicBezTo>
                    <a:cubicBezTo>
                      <a:pt x="6012" y="6102"/>
                      <a:pt x="6022" y="6266"/>
                      <a:pt x="5995" y="6438"/>
                    </a:cubicBezTo>
                    <a:cubicBezTo>
                      <a:pt x="6027" y="6352"/>
                      <a:pt x="6070" y="6302"/>
                      <a:pt x="6134" y="6302"/>
                    </a:cubicBezTo>
                    <a:cubicBezTo>
                      <a:pt x="6136" y="6302"/>
                      <a:pt x="6137" y="6302"/>
                      <a:pt x="6138" y="6302"/>
                    </a:cubicBezTo>
                    <a:cubicBezTo>
                      <a:pt x="6182" y="6304"/>
                      <a:pt x="6222" y="6336"/>
                      <a:pt x="6252" y="6389"/>
                    </a:cubicBezTo>
                    <a:cubicBezTo>
                      <a:pt x="6054" y="6408"/>
                      <a:pt x="5981" y="6566"/>
                      <a:pt x="5943" y="6686"/>
                    </a:cubicBezTo>
                    <a:cubicBezTo>
                      <a:pt x="5795" y="7151"/>
                      <a:pt x="5435" y="7558"/>
                      <a:pt x="4983" y="7747"/>
                    </a:cubicBezTo>
                    <a:close/>
                    <a:moveTo>
                      <a:pt x="5605" y="7367"/>
                    </a:moveTo>
                    <a:cubicBezTo>
                      <a:pt x="5627" y="7344"/>
                      <a:pt x="5649" y="7320"/>
                      <a:pt x="5670" y="7296"/>
                    </a:cubicBezTo>
                    <a:cubicBezTo>
                      <a:pt x="5914" y="7282"/>
                      <a:pt x="6151" y="7208"/>
                      <a:pt x="6375" y="7074"/>
                    </a:cubicBezTo>
                    <a:cubicBezTo>
                      <a:pt x="6541" y="7094"/>
                      <a:pt x="6612" y="6990"/>
                      <a:pt x="6680" y="6844"/>
                    </a:cubicBezTo>
                    <a:cubicBezTo>
                      <a:pt x="6719" y="6809"/>
                      <a:pt x="6758" y="6769"/>
                      <a:pt x="6800" y="6723"/>
                    </a:cubicBezTo>
                    <a:cubicBezTo>
                      <a:pt x="7022" y="6479"/>
                      <a:pt x="7186" y="6183"/>
                      <a:pt x="7274" y="5868"/>
                    </a:cubicBezTo>
                    <a:cubicBezTo>
                      <a:pt x="7348" y="5601"/>
                      <a:pt x="7364" y="5219"/>
                      <a:pt x="7281" y="4952"/>
                    </a:cubicBezTo>
                    <a:cubicBezTo>
                      <a:pt x="7259" y="4881"/>
                      <a:pt x="7231" y="4813"/>
                      <a:pt x="7198" y="4748"/>
                    </a:cubicBezTo>
                    <a:lnTo>
                      <a:pt x="7207" y="4756"/>
                    </a:lnTo>
                    <a:cubicBezTo>
                      <a:pt x="7240" y="4784"/>
                      <a:pt x="7274" y="4814"/>
                      <a:pt x="7312" y="4833"/>
                    </a:cubicBezTo>
                    <a:cubicBezTo>
                      <a:pt x="7327" y="4871"/>
                      <a:pt x="7338" y="4902"/>
                      <a:pt x="7347" y="4932"/>
                    </a:cubicBezTo>
                    <a:cubicBezTo>
                      <a:pt x="7442" y="5239"/>
                      <a:pt x="7428" y="5578"/>
                      <a:pt x="7341" y="5886"/>
                    </a:cubicBezTo>
                    <a:cubicBezTo>
                      <a:pt x="7249" y="6214"/>
                      <a:pt x="7080" y="6519"/>
                      <a:pt x="6851" y="6770"/>
                    </a:cubicBezTo>
                    <a:cubicBezTo>
                      <a:pt x="6519" y="7135"/>
                      <a:pt x="6093" y="7347"/>
                      <a:pt x="5652" y="7367"/>
                    </a:cubicBezTo>
                    <a:lnTo>
                      <a:pt x="5605" y="7367"/>
                    </a:lnTo>
                    <a:close/>
                    <a:moveTo>
                      <a:pt x="5721" y="7237"/>
                    </a:moveTo>
                    <a:cubicBezTo>
                      <a:pt x="5842" y="7086"/>
                      <a:pt x="5935" y="6889"/>
                      <a:pt x="5995" y="6703"/>
                    </a:cubicBezTo>
                    <a:cubicBezTo>
                      <a:pt x="6052" y="6521"/>
                      <a:pt x="6144" y="6441"/>
                      <a:pt x="6294" y="6441"/>
                    </a:cubicBezTo>
                    <a:lnTo>
                      <a:pt x="6334" y="6441"/>
                    </a:lnTo>
                    <a:lnTo>
                      <a:pt x="6319" y="6404"/>
                    </a:lnTo>
                    <a:cubicBezTo>
                      <a:pt x="6281" y="6310"/>
                      <a:pt x="6215" y="6252"/>
                      <a:pt x="6141" y="6248"/>
                    </a:cubicBezTo>
                    <a:cubicBezTo>
                      <a:pt x="6139" y="6248"/>
                      <a:pt x="6136" y="6248"/>
                      <a:pt x="6134" y="6248"/>
                    </a:cubicBezTo>
                    <a:cubicBezTo>
                      <a:pt x="6110" y="6248"/>
                      <a:pt x="6087" y="6255"/>
                      <a:pt x="6067" y="6266"/>
                    </a:cubicBezTo>
                    <a:cubicBezTo>
                      <a:pt x="6066" y="6148"/>
                      <a:pt x="6050" y="6025"/>
                      <a:pt x="6020" y="5903"/>
                    </a:cubicBezTo>
                    <a:lnTo>
                      <a:pt x="6021" y="5903"/>
                    </a:lnTo>
                    <a:cubicBezTo>
                      <a:pt x="6135" y="5835"/>
                      <a:pt x="6222" y="5695"/>
                      <a:pt x="6232" y="5561"/>
                    </a:cubicBezTo>
                    <a:cubicBezTo>
                      <a:pt x="6239" y="5457"/>
                      <a:pt x="6208" y="5299"/>
                      <a:pt x="6016" y="5134"/>
                    </a:cubicBezTo>
                    <a:lnTo>
                      <a:pt x="5976" y="5101"/>
                    </a:lnTo>
                    <a:lnTo>
                      <a:pt x="5971" y="5152"/>
                    </a:lnTo>
                    <a:cubicBezTo>
                      <a:pt x="5960" y="5272"/>
                      <a:pt x="5900" y="5355"/>
                      <a:pt x="5799" y="5395"/>
                    </a:cubicBezTo>
                    <a:cubicBezTo>
                      <a:pt x="5698" y="5240"/>
                      <a:pt x="5573" y="5110"/>
                      <a:pt x="5437" y="5018"/>
                    </a:cubicBezTo>
                    <a:cubicBezTo>
                      <a:pt x="5393" y="4988"/>
                      <a:pt x="5348" y="4963"/>
                      <a:pt x="5302" y="4941"/>
                    </a:cubicBezTo>
                    <a:cubicBezTo>
                      <a:pt x="5311" y="4908"/>
                      <a:pt x="5322" y="4877"/>
                      <a:pt x="5333" y="4847"/>
                    </a:cubicBezTo>
                    <a:cubicBezTo>
                      <a:pt x="5434" y="4878"/>
                      <a:pt x="5538" y="4910"/>
                      <a:pt x="5642" y="4934"/>
                    </a:cubicBezTo>
                    <a:lnTo>
                      <a:pt x="5650" y="4936"/>
                    </a:lnTo>
                    <a:lnTo>
                      <a:pt x="5650" y="4936"/>
                    </a:lnTo>
                    <a:cubicBezTo>
                      <a:pt x="5753" y="4959"/>
                      <a:pt x="5855" y="4975"/>
                      <a:pt x="5953" y="4975"/>
                    </a:cubicBezTo>
                    <a:cubicBezTo>
                      <a:pt x="6123" y="4975"/>
                      <a:pt x="6280" y="4928"/>
                      <a:pt x="6409" y="4795"/>
                    </a:cubicBezTo>
                    <a:cubicBezTo>
                      <a:pt x="6384" y="5057"/>
                      <a:pt x="6398" y="5357"/>
                      <a:pt x="6608" y="5559"/>
                    </a:cubicBezTo>
                    <a:cubicBezTo>
                      <a:pt x="6384" y="5842"/>
                      <a:pt x="6425" y="6055"/>
                      <a:pt x="6470" y="6280"/>
                    </a:cubicBezTo>
                    <a:cubicBezTo>
                      <a:pt x="6495" y="6407"/>
                      <a:pt x="6521" y="6535"/>
                      <a:pt x="6502" y="6688"/>
                    </a:cubicBezTo>
                    <a:cubicBezTo>
                      <a:pt x="6392" y="6564"/>
                      <a:pt x="6163" y="6689"/>
                      <a:pt x="6175" y="6854"/>
                    </a:cubicBezTo>
                    <a:cubicBezTo>
                      <a:pt x="6175" y="6943"/>
                      <a:pt x="6226" y="7022"/>
                      <a:pt x="6298" y="7056"/>
                    </a:cubicBezTo>
                    <a:cubicBezTo>
                      <a:pt x="6112" y="7158"/>
                      <a:pt x="5919" y="7219"/>
                      <a:pt x="5721" y="7237"/>
                    </a:cubicBezTo>
                    <a:close/>
                    <a:moveTo>
                      <a:pt x="5651" y="5941"/>
                    </a:moveTo>
                    <a:cubicBezTo>
                      <a:pt x="5507" y="5923"/>
                      <a:pt x="5384" y="5883"/>
                      <a:pt x="5293" y="5813"/>
                    </a:cubicBezTo>
                    <a:cubicBezTo>
                      <a:pt x="5194" y="5737"/>
                      <a:pt x="5131" y="5623"/>
                      <a:pt x="5116" y="5459"/>
                    </a:cubicBezTo>
                    <a:cubicBezTo>
                      <a:pt x="5114" y="5239"/>
                      <a:pt x="5140" y="5021"/>
                      <a:pt x="5215" y="4809"/>
                    </a:cubicBezTo>
                    <a:cubicBezTo>
                      <a:pt x="5237" y="4816"/>
                      <a:pt x="5259" y="4823"/>
                      <a:pt x="5281" y="4830"/>
                    </a:cubicBezTo>
                    <a:cubicBezTo>
                      <a:pt x="5237" y="4950"/>
                      <a:pt x="5208" y="5070"/>
                      <a:pt x="5190" y="5198"/>
                    </a:cubicBezTo>
                    <a:lnTo>
                      <a:pt x="5190" y="5206"/>
                    </a:lnTo>
                    <a:cubicBezTo>
                      <a:pt x="5224" y="5403"/>
                      <a:pt x="5532" y="5499"/>
                      <a:pt x="5716" y="5476"/>
                    </a:cubicBezTo>
                    <a:cubicBezTo>
                      <a:pt x="5861" y="5458"/>
                      <a:pt x="5985" y="5358"/>
                      <a:pt x="6017" y="5209"/>
                    </a:cubicBezTo>
                    <a:cubicBezTo>
                      <a:pt x="6131" y="5319"/>
                      <a:pt x="6186" y="5438"/>
                      <a:pt x="6178" y="5558"/>
                    </a:cubicBezTo>
                    <a:cubicBezTo>
                      <a:pt x="6160" y="5812"/>
                      <a:pt x="5884" y="5971"/>
                      <a:pt x="5651" y="5941"/>
                    </a:cubicBezTo>
                    <a:close/>
                    <a:moveTo>
                      <a:pt x="5748" y="5415"/>
                    </a:moveTo>
                    <a:cubicBezTo>
                      <a:pt x="5735" y="5419"/>
                      <a:pt x="5722" y="5421"/>
                      <a:pt x="5709" y="5423"/>
                    </a:cubicBezTo>
                    <a:cubicBezTo>
                      <a:pt x="5697" y="5424"/>
                      <a:pt x="5685" y="5425"/>
                      <a:pt x="5671" y="5425"/>
                    </a:cubicBezTo>
                    <a:cubicBezTo>
                      <a:pt x="5585" y="5301"/>
                      <a:pt x="5480" y="5196"/>
                      <a:pt x="5368" y="5120"/>
                    </a:cubicBezTo>
                    <a:cubicBezTo>
                      <a:pt x="5337" y="5099"/>
                      <a:pt x="5304" y="5080"/>
                      <a:pt x="5268" y="5061"/>
                    </a:cubicBezTo>
                    <a:cubicBezTo>
                      <a:pt x="5273" y="5039"/>
                      <a:pt x="5279" y="5015"/>
                      <a:pt x="5285" y="4992"/>
                    </a:cubicBezTo>
                    <a:cubicBezTo>
                      <a:pt x="5326" y="5012"/>
                      <a:pt x="5367" y="5036"/>
                      <a:pt x="5407" y="5063"/>
                    </a:cubicBezTo>
                    <a:cubicBezTo>
                      <a:pt x="5535" y="5149"/>
                      <a:pt x="5652" y="5270"/>
                      <a:pt x="5748" y="5415"/>
                    </a:cubicBezTo>
                    <a:close/>
                    <a:moveTo>
                      <a:pt x="5123" y="4927"/>
                    </a:moveTo>
                    <a:cubicBezTo>
                      <a:pt x="5117" y="4950"/>
                      <a:pt x="5111" y="4973"/>
                      <a:pt x="5105" y="4996"/>
                    </a:cubicBezTo>
                    <a:cubicBezTo>
                      <a:pt x="5009" y="4976"/>
                      <a:pt x="4855" y="4998"/>
                      <a:pt x="4788" y="5058"/>
                    </a:cubicBezTo>
                    <a:lnTo>
                      <a:pt x="4753" y="5090"/>
                    </a:lnTo>
                    <a:lnTo>
                      <a:pt x="4798" y="5104"/>
                    </a:lnTo>
                    <a:cubicBezTo>
                      <a:pt x="4852" y="5120"/>
                      <a:pt x="4889" y="5173"/>
                      <a:pt x="4889" y="5232"/>
                    </a:cubicBezTo>
                    <a:cubicBezTo>
                      <a:pt x="4889" y="5305"/>
                      <a:pt x="4832" y="5365"/>
                      <a:pt x="4763" y="5365"/>
                    </a:cubicBezTo>
                    <a:cubicBezTo>
                      <a:pt x="4693" y="5365"/>
                      <a:pt x="4636" y="5305"/>
                      <a:pt x="4636" y="5232"/>
                    </a:cubicBezTo>
                    <a:cubicBezTo>
                      <a:pt x="4636" y="5063"/>
                      <a:pt x="4874" y="4963"/>
                      <a:pt x="4961" y="4955"/>
                    </a:cubicBezTo>
                    <a:cubicBezTo>
                      <a:pt x="4810" y="4932"/>
                      <a:pt x="4662" y="4922"/>
                      <a:pt x="4509" y="4942"/>
                    </a:cubicBezTo>
                    <a:cubicBezTo>
                      <a:pt x="4446" y="4952"/>
                      <a:pt x="4383" y="4965"/>
                      <a:pt x="4323" y="4981"/>
                    </a:cubicBezTo>
                    <a:cubicBezTo>
                      <a:pt x="4312" y="4960"/>
                      <a:pt x="4300" y="4940"/>
                      <a:pt x="4288" y="4920"/>
                    </a:cubicBezTo>
                    <a:lnTo>
                      <a:pt x="4288" y="4919"/>
                    </a:lnTo>
                    <a:cubicBezTo>
                      <a:pt x="4357" y="4899"/>
                      <a:pt x="4428" y="4884"/>
                      <a:pt x="4501" y="4874"/>
                    </a:cubicBezTo>
                    <a:cubicBezTo>
                      <a:pt x="4709" y="4847"/>
                      <a:pt x="4929" y="4865"/>
                      <a:pt x="5123" y="4927"/>
                    </a:cubicBezTo>
                    <a:close/>
                    <a:moveTo>
                      <a:pt x="5092" y="5049"/>
                    </a:moveTo>
                    <a:lnTo>
                      <a:pt x="5089" y="5062"/>
                    </a:lnTo>
                    <a:lnTo>
                      <a:pt x="5091" y="5063"/>
                    </a:lnTo>
                    <a:cubicBezTo>
                      <a:pt x="5033" y="5420"/>
                      <a:pt x="5066" y="5661"/>
                      <a:pt x="5095" y="5875"/>
                    </a:cubicBezTo>
                    <a:cubicBezTo>
                      <a:pt x="5108" y="5962"/>
                      <a:pt x="5118" y="6043"/>
                      <a:pt x="5122" y="6125"/>
                    </a:cubicBezTo>
                    <a:cubicBezTo>
                      <a:pt x="5036" y="5971"/>
                      <a:pt x="4852" y="6097"/>
                      <a:pt x="4877" y="6250"/>
                    </a:cubicBezTo>
                    <a:cubicBezTo>
                      <a:pt x="4871" y="6235"/>
                      <a:pt x="4865" y="6219"/>
                      <a:pt x="4858" y="6202"/>
                    </a:cubicBezTo>
                    <a:cubicBezTo>
                      <a:pt x="4804" y="6062"/>
                      <a:pt x="4729" y="5872"/>
                      <a:pt x="4496" y="5854"/>
                    </a:cubicBezTo>
                    <a:cubicBezTo>
                      <a:pt x="4503" y="5529"/>
                      <a:pt x="4455" y="5259"/>
                      <a:pt x="4349" y="5031"/>
                    </a:cubicBezTo>
                    <a:cubicBezTo>
                      <a:pt x="4403" y="5016"/>
                      <a:pt x="4459" y="5004"/>
                      <a:pt x="4516" y="4996"/>
                    </a:cubicBezTo>
                    <a:cubicBezTo>
                      <a:pt x="4575" y="4988"/>
                      <a:pt x="4634" y="4984"/>
                      <a:pt x="4693" y="4984"/>
                    </a:cubicBezTo>
                    <a:cubicBezTo>
                      <a:pt x="4715" y="4984"/>
                      <a:pt x="4737" y="4985"/>
                      <a:pt x="4759" y="4987"/>
                    </a:cubicBezTo>
                    <a:cubicBezTo>
                      <a:pt x="4667" y="5038"/>
                      <a:pt x="4582" y="5128"/>
                      <a:pt x="4582" y="5232"/>
                    </a:cubicBezTo>
                    <a:cubicBezTo>
                      <a:pt x="4582" y="5335"/>
                      <a:pt x="4663" y="5419"/>
                      <a:pt x="4763" y="5419"/>
                    </a:cubicBezTo>
                    <a:cubicBezTo>
                      <a:pt x="4862" y="5419"/>
                      <a:pt x="4943" y="5335"/>
                      <a:pt x="4943" y="5232"/>
                    </a:cubicBezTo>
                    <a:cubicBezTo>
                      <a:pt x="4943" y="5168"/>
                      <a:pt x="4911" y="5109"/>
                      <a:pt x="4861" y="5075"/>
                    </a:cubicBezTo>
                    <a:cubicBezTo>
                      <a:pt x="4906" y="5054"/>
                      <a:pt x="4972" y="5043"/>
                      <a:pt x="5029" y="5043"/>
                    </a:cubicBezTo>
                    <a:cubicBezTo>
                      <a:pt x="5053" y="5043"/>
                      <a:pt x="5073" y="5045"/>
                      <a:pt x="5092" y="5049"/>
                    </a:cubicBezTo>
                    <a:close/>
                    <a:moveTo>
                      <a:pt x="1930" y="6714"/>
                    </a:moveTo>
                    <a:cubicBezTo>
                      <a:pt x="1922" y="6736"/>
                      <a:pt x="1916" y="6758"/>
                      <a:pt x="1912" y="6781"/>
                    </a:cubicBezTo>
                    <a:lnTo>
                      <a:pt x="1882" y="6773"/>
                    </a:lnTo>
                    <a:cubicBezTo>
                      <a:pt x="1421" y="6640"/>
                      <a:pt x="1060" y="6348"/>
                      <a:pt x="890" y="5971"/>
                    </a:cubicBezTo>
                    <a:lnTo>
                      <a:pt x="890" y="5971"/>
                    </a:lnTo>
                    <a:cubicBezTo>
                      <a:pt x="859" y="5906"/>
                      <a:pt x="843" y="5854"/>
                      <a:pt x="827" y="5803"/>
                    </a:cubicBezTo>
                    <a:cubicBezTo>
                      <a:pt x="823" y="5790"/>
                      <a:pt x="819" y="5776"/>
                      <a:pt x="815" y="5763"/>
                    </a:cubicBezTo>
                    <a:cubicBezTo>
                      <a:pt x="875" y="5832"/>
                      <a:pt x="930" y="5899"/>
                      <a:pt x="959" y="5955"/>
                    </a:cubicBezTo>
                    <a:lnTo>
                      <a:pt x="959" y="5955"/>
                    </a:lnTo>
                    <a:cubicBezTo>
                      <a:pt x="1121" y="6304"/>
                      <a:pt x="1463" y="6580"/>
                      <a:pt x="1901" y="6706"/>
                    </a:cubicBezTo>
                    <a:cubicBezTo>
                      <a:pt x="1910" y="6709"/>
                      <a:pt x="1920" y="6712"/>
                      <a:pt x="1930" y="6714"/>
                    </a:cubicBezTo>
                    <a:close/>
                    <a:moveTo>
                      <a:pt x="1971" y="6763"/>
                    </a:moveTo>
                    <a:cubicBezTo>
                      <a:pt x="2011" y="6612"/>
                      <a:pt x="2133" y="6523"/>
                      <a:pt x="2256" y="6433"/>
                    </a:cubicBezTo>
                    <a:cubicBezTo>
                      <a:pt x="2358" y="6358"/>
                      <a:pt x="2463" y="6281"/>
                      <a:pt x="2527" y="6172"/>
                    </a:cubicBezTo>
                    <a:cubicBezTo>
                      <a:pt x="2528" y="6212"/>
                      <a:pt x="2530" y="6252"/>
                      <a:pt x="2534" y="6291"/>
                    </a:cubicBezTo>
                    <a:cubicBezTo>
                      <a:pt x="2505" y="6346"/>
                      <a:pt x="2475" y="6388"/>
                      <a:pt x="2441" y="6442"/>
                    </a:cubicBezTo>
                    <a:cubicBezTo>
                      <a:pt x="2354" y="6581"/>
                      <a:pt x="2264" y="6726"/>
                      <a:pt x="2264" y="6897"/>
                    </a:cubicBezTo>
                    <a:cubicBezTo>
                      <a:pt x="2263" y="7182"/>
                      <a:pt x="2482" y="7460"/>
                      <a:pt x="2742" y="7603"/>
                    </a:cubicBezTo>
                    <a:cubicBezTo>
                      <a:pt x="2464" y="7491"/>
                      <a:pt x="2004" y="7254"/>
                      <a:pt x="1962" y="6910"/>
                    </a:cubicBezTo>
                    <a:cubicBezTo>
                      <a:pt x="1956" y="6860"/>
                      <a:pt x="1959" y="6812"/>
                      <a:pt x="1971" y="6763"/>
                    </a:cubicBezTo>
                    <a:close/>
                    <a:moveTo>
                      <a:pt x="3729" y="5284"/>
                    </a:moveTo>
                    <a:cubicBezTo>
                      <a:pt x="3737" y="5309"/>
                      <a:pt x="3746" y="5336"/>
                      <a:pt x="3754" y="5365"/>
                    </a:cubicBezTo>
                    <a:lnTo>
                      <a:pt x="3753" y="5366"/>
                    </a:lnTo>
                    <a:cubicBezTo>
                      <a:pt x="3753" y="5366"/>
                      <a:pt x="3740" y="5385"/>
                      <a:pt x="3741" y="5384"/>
                    </a:cubicBezTo>
                    <a:cubicBezTo>
                      <a:pt x="3646" y="5527"/>
                      <a:pt x="3591" y="5696"/>
                      <a:pt x="3579" y="5887"/>
                    </a:cubicBezTo>
                    <a:lnTo>
                      <a:pt x="3579" y="5888"/>
                    </a:lnTo>
                    <a:cubicBezTo>
                      <a:pt x="3578" y="5970"/>
                      <a:pt x="3582" y="6057"/>
                      <a:pt x="3588" y="6141"/>
                    </a:cubicBezTo>
                    <a:cubicBezTo>
                      <a:pt x="3589" y="6159"/>
                      <a:pt x="3585" y="6162"/>
                      <a:pt x="3600" y="6178"/>
                    </a:cubicBezTo>
                    <a:cubicBezTo>
                      <a:pt x="3642" y="6221"/>
                      <a:pt x="3690" y="6244"/>
                      <a:pt x="3739" y="6244"/>
                    </a:cubicBezTo>
                    <a:cubicBezTo>
                      <a:pt x="3746" y="6244"/>
                      <a:pt x="3752" y="6244"/>
                      <a:pt x="3758" y="6243"/>
                    </a:cubicBezTo>
                    <a:cubicBezTo>
                      <a:pt x="3808" y="6237"/>
                      <a:pt x="3856" y="6208"/>
                      <a:pt x="3896" y="6159"/>
                    </a:cubicBezTo>
                    <a:cubicBezTo>
                      <a:pt x="3910" y="6230"/>
                      <a:pt x="3895" y="6296"/>
                      <a:pt x="3855" y="6334"/>
                    </a:cubicBezTo>
                    <a:cubicBezTo>
                      <a:pt x="3809" y="6377"/>
                      <a:pt x="3733" y="6377"/>
                      <a:pt x="3642" y="6335"/>
                    </a:cubicBezTo>
                    <a:lnTo>
                      <a:pt x="3600" y="6315"/>
                    </a:lnTo>
                    <a:lnTo>
                      <a:pt x="3603" y="6361"/>
                    </a:lnTo>
                    <a:cubicBezTo>
                      <a:pt x="3634" y="6777"/>
                      <a:pt x="3672" y="7293"/>
                      <a:pt x="3382" y="7456"/>
                    </a:cubicBezTo>
                    <a:cubicBezTo>
                      <a:pt x="3362" y="7442"/>
                      <a:pt x="3343" y="7427"/>
                      <a:pt x="3324" y="7413"/>
                    </a:cubicBezTo>
                    <a:cubicBezTo>
                      <a:pt x="3310" y="7402"/>
                      <a:pt x="3296" y="7390"/>
                      <a:pt x="3282" y="7378"/>
                    </a:cubicBezTo>
                    <a:cubicBezTo>
                      <a:pt x="3509" y="7225"/>
                      <a:pt x="3399" y="6905"/>
                      <a:pt x="3283" y="6566"/>
                    </a:cubicBezTo>
                    <a:cubicBezTo>
                      <a:pt x="3190" y="6298"/>
                      <a:pt x="3079" y="6000"/>
                      <a:pt x="3133" y="5715"/>
                    </a:cubicBezTo>
                    <a:lnTo>
                      <a:pt x="3146" y="5647"/>
                    </a:lnTo>
                    <a:lnTo>
                      <a:pt x="3090" y="5688"/>
                    </a:lnTo>
                    <a:cubicBezTo>
                      <a:pt x="3038" y="5727"/>
                      <a:pt x="2963" y="5765"/>
                      <a:pt x="2905" y="5727"/>
                    </a:cubicBezTo>
                    <a:cubicBezTo>
                      <a:pt x="2843" y="5686"/>
                      <a:pt x="2818" y="5571"/>
                      <a:pt x="2838" y="5439"/>
                    </a:cubicBezTo>
                    <a:cubicBezTo>
                      <a:pt x="3027" y="5570"/>
                      <a:pt x="3350" y="5562"/>
                      <a:pt x="3553" y="5468"/>
                    </a:cubicBezTo>
                    <a:cubicBezTo>
                      <a:pt x="3545" y="5483"/>
                      <a:pt x="3538" y="5498"/>
                      <a:pt x="3531" y="5513"/>
                    </a:cubicBezTo>
                    <a:cubicBezTo>
                      <a:pt x="3407" y="5779"/>
                      <a:pt x="3280" y="6174"/>
                      <a:pt x="3442" y="6444"/>
                    </a:cubicBezTo>
                    <a:cubicBezTo>
                      <a:pt x="3368" y="6104"/>
                      <a:pt x="3435" y="5812"/>
                      <a:pt x="3580" y="5535"/>
                    </a:cubicBezTo>
                    <a:cubicBezTo>
                      <a:pt x="3602" y="5488"/>
                      <a:pt x="3626" y="5442"/>
                      <a:pt x="3651" y="5399"/>
                    </a:cubicBezTo>
                    <a:lnTo>
                      <a:pt x="3651" y="5399"/>
                    </a:lnTo>
                    <a:lnTo>
                      <a:pt x="3652" y="5398"/>
                    </a:lnTo>
                    <a:lnTo>
                      <a:pt x="3651" y="5398"/>
                    </a:lnTo>
                    <a:cubicBezTo>
                      <a:pt x="3661" y="5381"/>
                      <a:pt x="3672" y="5362"/>
                      <a:pt x="3685" y="5345"/>
                    </a:cubicBezTo>
                    <a:cubicBezTo>
                      <a:pt x="3699" y="5324"/>
                      <a:pt x="3714" y="5303"/>
                      <a:pt x="3729" y="5284"/>
                    </a:cubicBezTo>
                    <a:close/>
                    <a:moveTo>
                      <a:pt x="4408" y="6771"/>
                    </a:moveTo>
                    <a:cubicBezTo>
                      <a:pt x="4493" y="6890"/>
                      <a:pt x="4593" y="6983"/>
                      <a:pt x="4711" y="7055"/>
                    </a:cubicBezTo>
                    <a:cubicBezTo>
                      <a:pt x="4923" y="6799"/>
                      <a:pt x="5032" y="6606"/>
                      <a:pt x="5083" y="6439"/>
                    </a:cubicBezTo>
                    <a:cubicBezTo>
                      <a:pt x="5062" y="6460"/>
                      <a:pt x="5038" y="6478"/>
                      <a:pt x="5012" y="6491"/>
                    </a:cubicBezTo>
                    <a:cubicBezTo>
                      <a:pt x="4984" y="6504"/>
                      <a:pt x="4948" y="6515"/>
                      <a:pt x="4904" y="6515"/>
                    </a:cubicBezTo>
                    <a:cubicBezTo>
                      <a:pt x="4851" y="6515"/>
                      <a:pt x="4788" y="6499"/>
                      <a:pt x="4714" y="6454"/>
                    </a:cubicBezTo>
                    <a:cubicBezTo>
                      <a:pt x="4614" y="6393"/>
                      <a:pt x="4529" y="6361"/>
                      <a:pt x="4468" y="6361"/>
                    </a:cubicBezTo>
                    <a:cubicBezTo>
                      <a:pt x="4453" y="6361"/>
                      <a:pt x="4440" y="6364"/>
                      <a:pt x="4428" y="6367"/>
                    </a:cubicBezTo>
                    <a:cubicBezTo>
                      <a:pt x="4404" y="6489"/>
                      <a:pt x="4386" y="6613"/>
                      <a:pt x="4408" y="6771"/>
                    </a:cubicBezTo>
                    <a:close/>
                    <a:moveTo>
                      <a:pt x="4916" y="6202"/>
                    </a:moveTo>
                    <a:cubicBezTo>
                      <a:pt x="4900" y="6266"/>
                      <a:pt x="4928" y="6328"/>
                      <a:pt x="4978" y="6340"/>
                    </a:cubicBezTo>
                    <a:cubicBezTo>
                      <a:pt x="5029" y="6352"/>
                      <a:pt x="5082" y="6309"/>
                      <a:pt x="5097" y="6245"/>
                    </a:cubicBezTo>
                    <a:cubicBezTo>
                      <a:pt x="5112" y="6181"/>
                      <a:pt x="5084" y="6119"/>
                      <a:pt x="5034" y="6107"/>
                    </a:cubicBezTo>
                    <a:cubicBezTo>
                      <a:pt x="4984" y="6095"/>
                      <a:pt x="4931" y="6137"/>
                      <a:pt x="4916" y="6202"/>
                    </a:cubicBezTo>
                    <a:close/>
                    <a:moveTo>
                      <a:pt x="4717" y="4383"/>
                    </a:moveTo>
                    <a:cubicBezTo>
                      <a:pt x="4762" y="4202"/>
                      <a:pt x="4789" y="4089"/>
                      <a:pt x="4955" y="4056"/>
                    </a:cubicBezTo>
                    <a:cubicBezTo>
                      <a:pt x="4957" y="4277"/>
                      <a:pt x="5007" y="4460"/>
                      <a:pt x="5112" y="4606"/>
                    </a:cubicBezTo>
                    <a:cubicBezTo>
                      <a:pt x="5158" y="4669"/>
                      <a:pt x="5214" y="4725"/>
                      <a:pt x="5281" y="4773"/>
                    </a:cubicBezTo>
                    <a:cubicBezTo>
                      <a:pt x="5140" y="4729"/>
                      <a:pt x="4975" y="4679"/>
                      <a:pt x="4835" y="4679"/>
                    </a:cubicBezTo>
                    <a:cubicBezTo>
                      <a:pt x="4763" y="4679"/>
                      <a:pt x="4697" y="4693"/>
                      <a:pt x="4644" y="4730"/>
                    </a:cubicBezTo>
                    <a:cubicBezTo>
                      <a:pt x="4647" y="4605"/>
                      <a:pt x="4688" y="4502"/>
                      <a:pt x="4717" y="4383"/>
                    </a:cubicBezTo>
                    <a:close/>
                    <a:moveTo>
                      <a:pt x="5513" y="4408"/>
                    </a:moveTo>
                    <a:cubicBezTo>
                      <a:pt x="5493" y="4396"/>
                      <a:pt x="5474" y="4382"/>
                      <a:pt x="5457" y="4366"/>
                    </a:cubicBezTo>
                    <a:cubicBezTo>
                      <a:pt x="5495" y="4319"/>
                      <a:pt x="5536" y="4275"/>
                      <a:pt x="5580" y="4236"/>
                    </a:cubicBezTo>
                    <a:cubicBezTo>
                      <a:pt x="5689" y="4138"/>
                      <a:pt x="5810" y="4070"/>
                      <a:pt x="5942" y="4035"/>
                    </a:cubicBezTo>
                    <a:cubicBezTo>
                      <a:pt x="6013" y="4016"/>
                      <a:pt x="6085" y="4006"/>
                      <a:pt x="6159" y="4006"/>
                    </a:cubicBezTo>
                    <a:cubicBezTo>
                      <a:pt x="6328" y="4006"/>
                      <a:pt x="6505" y="4055"/>
                      <a:pt x="6688" y="4152"/>
                    </a:cubicBezTo>
                    <a:cubicBezTo>
                      <a:pt x="6681" y="4158"/>
                      <a:pt x="6673" y="4163"/>
                      <a:pt x="6665" y="4169"/>
                    </a:cubicBezTo>
                    <a:lnTo>
                      <a:pt x="6665" y="4169"/>
                    </a:lnTo>
                    <a:cubicBezTo>
                      <a:pt x="6652" y="4179"/>
                      <a:pt x="6638" y="4189"/>
                      <a:pt x="6625" y="4200"/>
                    </a:cubicBezTo>
                    <a:cubicBezTo>
                      <a:pt x="6606" y="4192"/>
                      <a:pt x="6571" y="4180"/>
                      <a:pt x="6514" y="4160"/>
                    </a:cubicBezTo>
                    <a:lnTo>
                      <a:pt x="6394" y="4117"/>
                    </a:lnTo>
                    <a:cubicBezTo>
                      <a:pt x="6375" y="4110"/>
                      <a:pt x="6356" y="4106"/>
                      <a:pt x="6337" y="4106"/>
                    </a:cubicBezTo>
                    <a:cubicBezTo>
                      <a:pt x="6261" y="4106"/>
                      <a:pt x="6193" y="4160"/>
                      <a:pt x="6127" y="4213"/>
                    </a:cubicBezTo>
                    <a:cubicBezTo>
                      <a:pt x="6051" y="4273"/>
                      <a:pt x="5973" y="4335"/>
                      <a:pt x="5876" y="4335"/>
                    </a:cubicBezTo>
                    <a:cubicBezTo>
                      <a:pt x="5875" y="4335"/>
                      <a:pt x="5875" y="4335"/>
                      <a:pt x="5874" y="4335"/>
                    </a:cubicBezTo>
                    <a:cubicBezTo>
                      <a:pt x="5904" y="4255"/>
                      <a:pt x="5939" y="4196"/>
                      <a:pt x="5989" y="4146"/>
                    </a:cubicBezTo>
                    <a:lnTo>
                      <a:pt x="6058" y="4077"/>
                    </a:lnTo>
                    <a:lnTo>
                      <a:pt x="5959" y="4101"/>
                    </a:lnTo>
                    <a:cubicBezTo>
                      <a:pt x="5839" y="4134"/>
                      <a:pt x="5727" y="4197"/>
                      <a:pt x="5626" y="4287"/>
                    </a:cubicBezTo>
                    <a:cubicBezTo>
                      <a:pt x="5587" y="4323"/>
                      <a:pt x="5549" y="4363"/>
                      <a:pt x="5513" y="4408"/>
                    </a:cubicBezTo>
                    <a:close/>
                    <a:moveTo>
                      <a:pt x="6790" y="4294"/>
                    </a:moveTo>
                    <a:cubicBezTo>
                      <a:pt x="6811" y="4279"/>
                      <a:pt x="6833" y="4266"/>
                      <a:pt x="6854" y="4254"/>
                    </a:cubicBezTo>
                    <a:cubicBezTo>
                      <a:pt x="7130" y="4446"/>
                      <a:pt x="7319" y="4415"/>
                      <a:pt x="7533" y="4304"/>
                    </a:cubicBezTo>
                    <a:cubicBezTo>
                      <a:pt x="7649" y="4245"/>
                      <a:pt x="7752" y="4166"/>
                      <a:pt x="7877" y="4129"/>
                    </a:cubicBezTo>
                    <a:cubicBezTo>
                      <a:pt x="7830" y="4204"/>
                      <a:pt x="7803" y="4285"/>
                      <a:pt x="7772" y="4369"/>
                    </a:cubicBezTo>
                    <a:cubicBezTo>
                      <a:pt x="7710" y="4541"/>
                      <a:pt x="7633" y="4817"/>
                      <a:pt x="7408" y="4804"/>
                    </a:cubicBezTo>
                    <a:cubicBezTo>
                      <a:pt x="7259" y="4796"/>
                      <a:pt x="7180" y="4591"/>
                      <a:pt x="7020" y="4629"/>
                    </a:cubicBezTo>
                    <a:cubicBezTo>
                      <a:pt x="6943" y="4647"/>
                      <a:pt x="6892" y="4723"/>
                      <a:pt x="6913" y="4817"/>
                    </a:cubicBezTo>
                    <a:cubicBezTo>
                      <a:pt x="6760" y="4728"/>
                      <a:pt x="6831" y="4545"/>
                      <a:pt x="6997" y="4531"/>
                    </a:cubicBezTo>
                    <a:lnTo>
                      <a:pt x="7052" y="4527"/>
                    </a:lnTo>
                    <a:lnTo>
                      <a:pt x="7014" y="4486"/>
                    </a:lnTo>
                    <a:cubicBezTo>
                      <a:pt x="6948" y="4414"/>
                      <a:pt x="6873" y="4350"/>
                      <a:pt x="6790" y="4294"/>
                    </a:cubicBezTo>
                    <a:close/>
                    <a:moveTo>
                      <a:pt x="6579" y="4240"/>
                    </a:moveTo>
                    <a:cubicBezTo>
                      <a:pt x="6558" y="4259"/>
                      <a:pt x="6537" y="4283"/>
                      <a:pt x="6517" y="4305"/>
                    </a:cubicBezTo>
                    <a:cubicBezTo>
                      <a:pt x="6366" y="4421"/>
                      <a:pt x="6124" y="4500"/>
                      <a:pt x="5894" y="4500"/>
                    </a:cubicBezTo>
                    <a:cubicBezTo>
                      <a:pt x="5776" y="4500"/>
                      <a:pt x="5662" y="4479"/>
                      <a:pt x="5564" y="4432"/>
                    </a:cubicBezTo>
                    <a:cubicBezTo>
                      <a:pt x="5596" y="4394"/>
                      <a:pt x="5629" y="4358"/>
                      <a:pt x="5662" y="4327"/>
                    </a:cubicBezTo>
                    <a:cubicBezTo>
                      <a:pt x="5733" y="4264"/>
                      <a:pt x="5810" y="4215"/>
                      <a:pt x="5891" y="4182"/>
                    </a:cubicBezTo>
                    <a:cubicBezTo>
                      <a:pt x="5859" y="4229"/>
                      <a:pt x="5833" y="4282"/>
                      <a:pt x="5811" y="4351"/>
                    </a:cubicBezTo>
                    <a:lnTo>
                      <a:pt x="5801" y="4381"/>
                    </a:lnTo>
                    <a:lnTo>
                      <a:pt x="5833" y="4385"/>
                    </a:lnTo>
                    <a:cubicBezTo>
                      <a:pt x="5848" y="4388"/>
                      <a:pt x="5862" y="4389"/>
                      <a:pt x="5876" y="4389"/>
                    </a:cubicBezTo>
                    <a:cubicBezTo>
                      <a:pt x="5992" y="4389"/>
                      <a:pt x="6081" y="4318"/>
                      <a:pt x="6160" y="4255"/>
                    </a:cubicBezTo>
                    <a:cubicBezTo>
                      <a:pt x="6223" y="4205"/>
                      <a:pt x="6280" y="4160"/>
                      <a:pt x="6337" y="4160"/>
                    </a:cubicBezTo>
                    <a:cubicBezTo>
                      <a:pt x="6350" y="4160"/>
                      <a:pt x="6363" y="4163"/>
                      <a:pt x="6376" y="4167"/>
                    </a:cubicBezTo>
                    <a:lnTo>
                      <a:pt x="6496" y="4210"/>
                    </a:lnTo>
                    <a:cubicBezTo>
                      <a:pt x="6523" y="4220"/>
                      <a:pt x="6554" y="4231"/>
                      <a:pt x="6579" y="4240"/>
                    </a:cubicBezTo>
                    <a:close/>
                    <a:moveTo>
                      <a:pt x="7808" y="4428"/>
                    </a:moveTo>
                    <a:lnTo>
                      <a:pt x="7823" y="4388"/>
                    </a:lnTo>
                    <a:cubicBezTo>
                      <a:pt x="7828" y="4374"/>
                      <a:pt x="7833" y="4360"/>
                      <a:pt x="7838" y="4346"/>
                    </a:cubicBezTo>
                    <a:cubicBezTo>
                      <a:pt x="7935" y="4484"/>
                      <a:pt x="7985" y="4660"/>
                      <a:pt x="7985" y="4857"/>
                    </a:cubicBezTo>
                    <a:cubicBezTo>
                      <a:pt x="7985" y="4915"/>
                      <a:pt x="7979" y="4973"/>
                      <a:pt x="7965" y="5035"/>
                    </a:cubicBezTo>
                    <a:cubicBezTo>
                      <a:pt x="7953" y="5093"/>
                      <a:pt x="7934" y="5148"/>
                      <a:pt x="7910" y="5201"/>
                    </a:cubicBezTo>
                    <a:cubicBezTo>
                      <a:pt x="7818" y="5398"/>
                      <a:pt x="7651" y="5554"/>
                      <a:pt x="7448" y="5634"/>
                    </a:cubicBezTo>
                    <a:cubicBezTo>
                      <a:pt x="7451" y="5608"/>
                      <a:pt x="7455" y="5581"/>
                      <a:pt x="7457" y="5555"/>
                    </a:cubicBezTo>
                    <a:cubicBezTo>
                      <a:pt x="7630" y="5477"/>
                      <a:pt x="7768" y="5342"/>
                      <a:pt x="7846" y="5172"/>
                    </a:cubicBezTo>
                    <a:cubicBezTo>
                      <a:pt x="7869" y="5124"/>
                      <a:pt x="7887" y="5073"/>
                      <a:pt x="7898" y="5021"/>
                    </a:cubicBezTo>
                    <a:cubicBezTo>
                      <a:pt x="7910" y="4969"/>
                      <a:pt x="7916" y="4914"/>
                      <a:pt x="7916" y="4857"/>
                    </a:cubicBezTo>
                    <a:cubicBezTo>
                      <a:pt x="7916" y="4693"/>
                      <a:pt x="7880" y="4548"/>
                      <a:pt x="7808" y="4428"/>
                    </a:cubicBezTo>
                    <a:close/>
                    <a:moveTo>
                      <a:pt x="6756" y="6436"/>
                    </a:moveTo>
                    <a:cubicBezTo>
                      <a:pt x="6817" y="6156"/>
                      <a:pt x="6914" y="6078"/>
                      <a:pt x="7060" y="5960"/>
                    </a:cubicBezTo>
                    <a:lnTo>
                      <a:pt x="7100" y="5928"/>
                    </a:lnTo>
                    <a:cubicBezTo>
                      <a:pt x="7247" y="5808"/>
                      <a:pt x="7337" y="5565"/>
                      <a:pt x="7241" y="5383"/>
                    </a:cubicBezTo>
                    <a:cubicBezTo>
                      <a:pt x="7196" y="5296"/>
                      <a:pt x="7101" y="5285"/>
                      <a:pt x="7015" y="5309"/>
                    </a:cubicBezTo>
                    <a:cubicBezTo>
                      <a:pt x="6867" y="5349"/>
                      <a:pt x="6743" y="5465"/>
                      <a:pt x="6656" y="5588"/>
                    </a:cubicBezTo>
                    <a:lnTo>
                      <a:pt x="6655" y="5586"/>
                    </a:lnTo>
                    <a:cubicBezTo>
                      <a:pt x="6440" y="5853"/>
                      <a:pt x="6478" y="6047"/>
                      <a:pt x="6523" y="6270"/>
                    </a:cubicBezTo>
                    <a:cubicBezTo>
                      <a:pt x="6553" y="6418"/>
                      <a:pt x="6583" y="6571"/>
                      <a:pt x="6547" y="6762"/>
                    </a:cubicBezTo>
                    <a:lnTo>
                      <a:pt x="6536" y="6819"/>
                    </a:lnTo>
                    <a:cubicBezTo>
                      <a:pt x="6500" y="6640"/>
                      <a:pt x="6229" y="6674"/>
                      <a:pt x="6229" y="6854"/>
                    </a:cubicBezTo>
                    <a:cubicBezTo>
                      <a:pt x="6229" y="6981"/>
                      <a:pt x="6313" y="7021"/>
                      <a:pt x="6412" y="7025"/>
                    </a:cubicBezTo>
                    <a:cubicBezTo>
                      <a:pt x="6626" y="7017"/>
                      <a:pt x="6721" y="6597"/>
                      <a:pt x="6756" y="6436"/>
                    </a:cubicBezTo>
                    <a:close/>
                    <a:moveTo>
                      <a:pt x="7286" y="5352"/>
                    </a:moveTo>
                    <a:cubicBezTo>
                      <a:pt x="7272" y="5289"/>
                      <a:pt x="7237" y="5225"/>
                      <a:pt x="7182" y="5168"/>
                    </a:cubicBezTo>
                    <a:cubicBezTo>
                      <a:pt x="6973" y="4948"/>
                      <a:pt x="6631" y="5034"/>
                      <a:pt x="6502" y="4667"/>
                    </a:cubicBezTo>
                    <a:cubicBezTo>
                      <a:pt x="6492" y="4682"/>
                      <a:pt x="6482" y="4697"/>
                      <a:pt x="6472" y="4711"/>
                    </a:cubicBezTo>
                    <a:cubicBezTo>
                      <a:pt x="6438" y="4982"/>
                      <a:pt x="6429" y="5308"/>
                      <a:pt x="6642" y="5517"/>
                    </a:cubicBezTo>
                    <a:cubicBezTo>
                      <a:pt x="6748" y="5382"/>
                      <a:pt x="6881" y="5290"/>
                      <a:pt x="7001" y="5257"/>
                    </a:cubicBezTo>
                    <a:cubicBezTo>
                      <a:pt x="7110" y="5227"/>
                      <a:pt x="7227" y="5246"/>
                      <a:pt x="7286" y="5352"/>
                    </a:cubicBezTo>
                    <a:close/>
                    <a:moveTo>
                      <a:pt x="7134" y="5970"/>
                    </a:moveTo>
                    <a:lnTo>
                      <a:pt x="7094" y="6002"/>
                    </a:lnTo>
                    <a:cubicBezTo>
                      <a:pt x="6952" y="6117"/>
                      <a:pt x="6866" y="6186"/>
                      <a:pt x="6809" y="6448"/>
                    </a:cubicBezTo>
                    <a:cubicBezTo>
                      <a:pt x="6793" y="6521"/>
                      <a:pt x="6770" y="6617"/>
                      <a:pt x="6736" y="6712"/>
                    </a:cubicBezTo>
                    <a:cubicBezTo>
                      <a:pt x="6744" y="6704"/>
                      <a:pt x="6752" y="6696"/>
                      <a:pt x="6760" y="6687"/>
                    </a:cubicBezTo>
                    <a:cubicBezTo>
                      <a:pt x="6962" y="6465"/>
                      <a:pt x="7120" y="6187"/>
                      <a:pt x="7208" y="5900"/>
                    </a:cubicBezTo>
                    <a:cubicBezTo>
                      <a:pt x="7186" y="5924"/>
                      <a:pt x="7162" y="5947"/>
                      <a:pt x="7134" y="5970"/>
                    </a:cubicBezTo>
                    <a:close/>
                    <a:moveTo>
                      <a:pt x="6540" y="4608"/>
                    </a:moveTo>
                    <a:cubicBezTo>
                      <a:pt x="6644" y="4995"/>
                      <a:pt x="7007" y="4904"/>
                      <a:pt x="7221" y="5131"/>
                    </a:cubicBezTo>
                    <a:cubicBezTo>
                      <a:pt x="7243" y="5154"/>
                      <a:pt x="7262" y="5178"/>
                      <a:pt x="7278" y="5203"/>
                    </a:cubicBezTo>
                    <a:cubicBezTo>
                      <a:pt x="7268" y="5122"/>
                      <a:pt x="7253" y="5042"/>
                      <a:pt x="7229" y="4968"/>
                    </a:cubicBezTo>
                    <a:cubicBezTo>
                      <a:pt x="7203" y="4881"/>
                      <a:pt x="7166" y="4798"/>
                      <a:pt x="7121" y="4721"/>
                    </a:cubicBezTo>
                    <a:cubicBezTo>
                      <a:pt x="7102" y="4689"/>
                      <a:pt x="7095" y="4678"/>
                      <a:pt x="7054" y="4678"/>
                    </a:cubicBezTo>
                    <a:cubicBezTo>
                      <a:pt x="6959" y="4678"/>
                      <a:pt x="6947" y="4783"/>
                      <a:pt x="6983" y="4853"/>
                    </a:cubicBezTo>
                    <a:lnTo>
                      <a:pt x="7011" y="4906"/>
                    </a:lnTo>
                    <a:lnTo>
                      <a:pt x="6953" y="4892"/>
                    </a:lnTo>
                    <a:cubicBezTo>
                      <a:pt x="6734" y="4838"/>
                      <a:pt x="6709" y="4543"/>
                      <a:pt x="6939" y="4486"/>
                    </a:cubicBezTo>
                    <a:cubicBezTo>
                      <a:pt x="6880" y="4429"/>
                      <a:pt x="6816" y="4376"/>
                      <a:pt x="6746" y="4330"/>
                    </a:cubicBezTo>
                    <a:cubicBezTo>
                      <a:pt x="6641" y="4417"/>
                      <a:pt x="6598" y="4495"/>
                      <a:pt x="6540" y="4608"/>
                    </a:cubicBezTo>
                    <a:close/>
                    <a:moveTo>
                      <a:pt x="4030" y="7510"/>
                    </a:moveTo>
                    <a:cubicBezTo>
                      <a:pt x="3960" y="7566"/>
                      <a:pt x="3887" y="7622"/>
                      <a:pt x="3807" y="7671"/>
                    </a:cubicBezTo>
                    <a:cubicBezTo>
                      <a:pt x="3812" y="7673"/>
                      <a:pt x="3818" y="7675"/>
                      <a:pt x="3824" y="7677"/>
                    </a:cubicBezTo>
                    <a:cubicBezTo>
                      <a:pt x="3870" y="7692"/>
                      <a:pt x="3915" y="7699"/>
                      <a:pt x="3958" y="7699"/>
                    </a:cubicBezTo>
                    <a:cubicBezTo>
                      <a:pt x="4086" y="7699"/>
                      <a:pt x="4200" y="7635"/>
                      <a:pt x="4280" y="7513"/>
                    </a:cubicBezTo>
                    <a:lnTo>
                      <a:pt x="4301" y="7482"/>
                    </a:lnTo>
                    <a:lnTo>
                      <a:pt x="4324" y="7511"/>
                    </a:lnTo>
                    <a:cubicBezTo>
                      <a:pt x="4376" y="7578"/>
                      <a:pt x="4397" y="7639"/>
                      <a:pt x="4387" y="7693"/>
                    </a:cubicBezTo>
                    <a:cubicBezTo>
                      <a:pt x="4382" y="7715"/>
                      <a:pt x="4373" y="7735"/>
                      <a:pt x="4358" y="7753"/>
                    </a:cubicBezTo>
                    <a:cubicBezTo>
                      <a:pt x="4456" y="7751"/>
                      <a:pt x="4552" y="7741"/>
                      <a:pt x="4644" y="7723"/>
                    </a:cubicBezTo>
                    <a:cubicBezTo>
                      <a:pt x="4746" y="7702"/>
                      <a:pt x="4844" y="7671"/>
                      <a:pt x="4936" y="7633"/>
                    </a:cubicBezTo>
                    <a:cubicBezTo>
                      <a:pt x="5068" y="7577"/>
                      <a:pt x="5190" y="7503"/>
                      <a:pt x="5301" y="7415"/>
                    </a:cubicBezTo>
                    <a:cubicBezTo>
                      <a:pt x="5154" y="7403"/>
                      <a:pt x="5019" y="7378"/>
                      <a:pt x="4898" y="7340"/>
                    </a:cubicBezTo>
                    <a:cubicBezTo>
                      <a:pt x="4920" y="7369"/>
                      <a:pt x="4934" y="7404"/>
                      <a:pt x="4934" y="7443"/>
                    </a:cubicBezTo>
                    <a:cubicBezTo>
                      <a:pt x="4934" y="7537"/>
                      <a:pt x="4857" y="7614"/>
                      <a:pt x="4763" y="7614"/>
                    </a:cubicBezTo>
                    <a:cubicBezTo>
                      <a:pt x="4713" y="7614"/>
                      <a:pt x="4672" y="7597"/>
                      <a:pt x="4641" y="7565"/>
                    </a:cubicBezTo>
                    <a:cubicBezTo>
                      <a:pt x="4584" y="7503"/>
                      <a:pt x="4583" y="7406"/>
                      <a:pt x="4585" y="7368"/>
                    </a:cubicBezTo>
                    <a:cubicBezTo>
                      <a:pt x="4588" y="7324"/>
                      <a:pt x="4598" y="7281"/>
                      <a:pt x="4614" y="7236"/>
                    </a:cubicBezTo>
                    <a:cubicBezTo>
                      <a:pt x="4357" y="7251"/>
                      <a:pt x="4198" y="7377"/>
                      <a:pt x="4030" y="7510"/>
                    </a:cubicBezTo>
                    <a:close/>
                    <a:moveTo>
                      <a:pt x="2041" y="4527"/>
                    </a:moveTo>
                    <a:lnTo>
                      <a:pt x="2040" y="4529"/>
                    </a:lnTo>
                    <a:cubicBezTo>
                      <a:pt x="1965" y="4453"/>
                      <a:pt x="1868" y="4434"/>
                      <a:pt x="1766" y="4414"/>
                    </a:cubicBezTo>
                    <a:cubicBezTo>
                      <a:pt x="1707" y="4403"/>
                      <a:pt x="1645" y="4391"/>
                      <a:pt x="1581" y="4367"/>
                    </a:cubicBezTo>
                    <a:cubicBezTo>
                      <a:pt x="1565" y="4362"/>
                      <a:pt x="1548" y="4355"/>
                      <a:pt x="1531" y="4347"/>
                    </a:cubicBezTo>
                    <a:cubicBezTo>
                      <a:pt x="1597" y="4305"/>
                      <a:pt x="1668" y="4269"/>
                      <a:pt x="1746" y="4238"/>
                    </a:cubicBezTo>
                    <a:cubicBezTo>
                      <a:pt x="1818" y="4210"/>
                      <a:pt x="1895" y="4185"/>
                      <a:pt x="1979" y="4164"/>
                    </a:cubicBezTo>
                    <a:cubicBezTo>
                      <a:pt x="1977" y="4173"/>
                      <a:pt x="1975" y="4183"/>
                      <a:pt x="1975" y="4193"/>
                    </a:cubicBezTo>
                    <a:cubicBezTo>
                      <a:pt x="1975" y="4279"/>
                      <a:pt x="2049" y="4350"/>
                      <a:pt x="2140" y="4350"/>
                    </a:cubicBezTo>
                    <a:cubicBezTo>
                      <a:pt x="2231" y="4350"/>
                      <a:pt x="2304" y="4279"/>
                      <a:pt x="2304" y="4193"/>
                    </a:cubicBezTo>
                    <a:cubicBezTo>
                      <a:pt x="2304" y="4179"/>
                      <a:pt x="2302" y="4166"/>
                      <a:pt x="2298" y="4153"/>
                    </a:cubicBezTo>
                    <a:cubicBezTo>
                      <a:pt x="2403" y="4185"/>
                      <a:pt x="2479" y="4236"/>
                      <a:pt x="2553" y="4285"/>
                    </a:cubicBezTo>
                    <a:cubicBezTo>
                      <a:pt x="2604" y="4320"/>
                      <a:pt x="2656" y="4355"/>
                      <a:pt x="2717" y="4383"/>
                    </a:cubicBezTo>
                    <a:cubicBezTo>
                      <a:pt x="2776" y="4410"/>
                      <a:pt x="2840" y="4424"/>
                      <a:pt x="2907" y="4424"/>
                    </a:cubicBezTo>
                    <a:cubicBezTo>
                      <a:pt x="2976" y="4424"/>
                      <a:pt x="3044" y="4409"/>
                      <a:pt x="3109" y="4385"/>
                    </a:cubicBezTo>
                    <a:cubicBezTo>
                      <a:pt x="3127" y="4398"/>
                      <a:pt x="3146" y="4413"/>
                      <a:pt x="3166" y="4429"/>
                    </a:cubicBezTo>
                    <a:cubicBezTo>
                      <a:pt x="3075" y="4517"/>
                      <a:pt x="2991" y="4618"/>
                      <a:pt x="2916" y="4730"/>
                    </a:cubicBezTo>
                    <a:cubicBezTo>
                      <a:pt x="2827" y="4664"/>
                      <a:pt x="2723" y="4617"/>
                      <a:pt x="2605" y="4592"/>
                    </a:cubicBezTo>
                    <a:cubicBezTo>
                      <a:pt x="2576" y="4432"/>
                      <a:pt x="2440" y="4369"/>
                      <a:pt x="2329" y="4365"/>
                    </a:cubicBezTo>
                    <a:cubicBezTo>
                      <a:pt x="2324" y="4364"/>
                      <a:pt x="2320" y="4364"/>
                      <a:pt x="2315" y="4364"/>
                    </a:cubicBezTo>
                    <a:cubicBezTo>
                      <a:pt x="2209" y="4364"/>
                      <a:pt x="2090" y="4415"/>
                      <a:pt x="2041" y="4527"/>
                    </a:cubicBezTo>
                    <a:close/>
                    <a:moveTo>
                      <a:pt x="2017" y="4584"/>
                    </a:moveTo>
                    <a:cubicBezTo>
                      <a:pt x="1979" y="4697"/>
                      <a:pt x="1974" y="4826"/>
                      <a:pt x="2005" y="4940"/>
                    </a:cubicBezTo>
                    <a:cubicBezTo>
                      <a:pt x="2021" y="4998"/>
                      <a:pt x="2048" y="5051"/>
                      <a:pt x="2086" y="5093"/>
                    </a:cubicBezTo>
                    <a:cubicBezTo>
                      <a:pt x="1946" y="5049"/>
                      <a:pt x="1817" y="4965"/>
                      <a:pt x="1694" y="4843"/>
                    </a:cubicBezTo>
                    <a:lnTo>
                      <a:pt x="1689" y="4841"/>
                    </a:lnTo>
                    <a:cubicBezTo>
                      <a:pt x="1644" y="4824"/>
                      <a:pt x="1594" y="4815"/>
                      <a:pt x="1546" y="4815"/>
                    </a:cubicBezTo>
                    <a:cubicBezTo>
                      <a:pt x="1467" y="4815"/>
                      <a:pt x="1391" y="4839"/>
                      <a:pt x="1337" y="4893"/>
                    </a:cubicBezTo>
                    <a:cubicBezTo>
                      <a:pt x="1339" y="4843"/>
                      <a:pt x="1352" y="4804"/>
                      <a:pt x="1376" y="4778"/>
                    </a:cubicBezTo>
                    <a:cubicBezTo>
                      <a:pt x="1432" y="4717"/>
                      <a:pt x="1519" y="4720"/>
                      <a:pt x="1595" y="4734"/>
                    </a:cubicBezTo>
                    <a:lnTo>
                      <a:pt x="1495" y="4614"/>
                    </a:lnTo>
                    <a:cubicBezTo>
                      <a:pt x="1307" y="4387"/>
                      <a:pt x="1108" y="4153"/>
                      <a:pt x="808" y="4076"/>
                    </a:cubicBezTo>
                    <a:cubicBezTo>
                      <a:pt x="800" y="4052"/>
                      <a:pt x="790" y="4033"/>
                      <a:pt x="779" y="4017"/>
                    </a:cubicBezTo>
                    <a:cubicBezTo>
                      <a:pt x="778" y="4016"/>
                      <a:pt x="777" y="4014"/>
                      <a:pt x="777" y="4013"/>
                    </a:cubicBezTo>
                    <a:cubicBezTo>
                      <a:pt x="1002" y="4083"/>
                      <a:pt x="1150" y="4178"/>
                      <a:pt x="1282" y="4264"/>
                    </a:cubicBezTo>
                    <a:cubicBezTo>
                      <a:pt x="1323" y="4290"/>
                      <a:pt x="1362" y="4319"/>
                      <a:pt x="1404" y="4344"/>
                    </a:cubicBezTo>
                    <a:cubicBezTo>
                      <a:pt x="1455" y="4375"/>
                      <a:pt x="1508" y="4399"/>
                      <a:pt x="1563" y="4418"/>
                    </a:cubicBezTo>
                    <a:cubicBezTo>
                      <a:pt x="1631" y="4443"/>
                      <a:pt x="1697" y="4456"/>
                      <a:pt x="1756" y="4467"/>
                    </a:cubicBezTo>
                    <a:cubicBezTo>
                      <a:pt x="1865" y="4488"/>
                      <a:pt x="1953" y="4505"/>
                      <a:pt x="2017" y="4584"/>
                    </a:cubicBezTo>
                    <a:close/>
                    <a:moveTo>
                      <a:pt x="2057" y="4926"/>
                    </a:moveTo>
                    <a:cubicBezTo>
                      <a:pt x="2004" y="4735"/>
                      <a:pt x="2066" y="4408"/>
                      <a:pt x="2327" y="4418"/>
                    </a:cubicBezTo>
                    <a:cubicBezTo>
                      <a:pt x="2467" y="4424"/>
                      <a:pt x="2550" y="4521"/>
                      <a:pt x="2554" y="4646"/>
                    </a:cubicBezTo>
                    <a:cubicBezTo>
                      <a:pt x="2556" y="4684"/>
                      <a:pt x="2553" y="4723"/>
                      <a:pt x="2545" y="4751"/>
                    </a:cubicBezTo>
                    <a:lnTo>
                      <a:pt x="2545" y="4751"/>
                    </a:lnTo>
                    <a:cubicBezTo>
                      <a:pt x="2541" y="4769"/>
                      <a:pt x="2535" y="4788"/>
                      <a:pt x="2528" y="4807"/>
                    </a:cubicBezTo>
                    <a:cubicBezTo>
                      <a:pt x="2475" y="4725"/>
                      <a:pt x="2409" y="4710"/>
                      <a:pt x="2370" y="4710"/>
                    </a:cubicBezTo>
                    <a:cubicBezTo>
                      <a:pt x="2364" y="4710"/>
                      <a:pt x="2358" y="4711"/>
                      <a:pt x="2354" y="4711"/>
                    </a:cubicBezTo>
                    <a:cubicBezTo>
                      <a:pt x="2277" y="4719"/>
                      <a:pt x="2208" y="4780"/>
                      <a:pt x="2193" y="4854"/>
                    </a:cubicBezTo>
                    <a:cubicBezTo>
                      <a:pt x="2186" y="4889"/>
                      <a:pt x="2183" y="4979"/>
                      <a:pt x="2307" y="5045"/>
                    </a:cubicBezTo>
                    <a:cubicBezTo>
                      <a:pt x="2353" y="5069"/>
                      <a:pt x="2525" y="5134"/>
                      <a:pt x="2836" y="4965"/>
                    </a:cubicBezTo>
                    <a:lnTo>
                      <a:pt x="2844" y="4960"/>
                    </a:lnTo>
                    <a:lnTo>
                      <a:pt x="2867" y="4916"/>
                    </a:lnTo>
                    <a:cubicBezTo>
                      <a:pt x="2885" y="4933"/>
                      <a:pt x="2901" y="4951"/>
                      <a:pt x="2916" y="4971"/>
                    </a:cubicBezTo>
                    <a:cubicBezTo>
                      <a:pt x="2671" y="5433"/>
                      <a:pt x="2571" y="6055"/>
                      <a:pt x="2707" y="6567"/>
                    </a:cubicBezTo>
                    <a:cubicBezTo>
                      <a:pt x="2687" y="6579"/>
                      <a:pt x="2665" y="6591"/>
                      <a:pt x="2645" y="6602"/>
                    </a:cubicBezTo>
                    <a:cubicBezTo>
                      <a:pt x="2545" y="6240"/>
                      <a:pt x="2567" y="5850"/>
                      <a:pt x="2652" y="5488"/>
                    </a:cubicBezTo>
                    <a:lnTo>
                      <a:pt x="2673" y="5399"/>
                    </a:lnTo>
                    <a:lnTo>
                      <a:pt x="2607" y="5462"/>
                    </a:lnTo>
                    <a:cubicBezTo>
                      <a:pt x="2541" y="5525"/>
                      <a:pt x="2474" y="5510"/>
                      <a:pt x="2439" y="5495"/>
                    </a:cubicBezTo>
                    <a:cubicBezTo>
                      <a:pt x="2377" y="5469"/>
                      <a:pt x="2331" y="5407"/>
                      <a:pt x="2331" y="5352"/>
                    </a:cubicBezTo>
                    <a:cubicBezTo>
                      <a:pt x="2331" y="5324"/>
                      <a:pt x="2344" y="5301"/>
                      <a:pt x="2367" y="5283"/>
                    </a:cubicBezTo>
                    <a:cubicBezTo>
                      <a:pt x="2378" y="5367"/>
                      <a:pt x="2422" y="5393"/>
                      <a:pt x="2450" y="5401"/>
                    </a:cubicBezTo>
                    <a:cubicBezTo>
                      <a:pt x="2460" y="5404"/>
                      <a:pt x="2471" y="5405"/>
                      <a:pt x="2482" y="5405"/>
                    </a:cubicBezTo>
                    <a:cubicBezTo>
                      <a:pt x="2558" y="5405"/>
                      <a:pt x="2643" y="5339"/>
                      <a:pt x="2689" y="5264"/>
                    </a:cubicBezTo>
                    <a:cubicBezTo>
                      <a:pt x="2725" y="5206"/>
                      <a:pt x="2753" y="5150"/>
                      <a:pt x="2783" y="5088"/>
                    </a:cubicBezTo>
                    <a:lnTo>
                      <a:pt x="2812" y="5027"/>
                    </a:lnTo>
                    <a:lnTo>
                      <a:pt x="2749" y="5051"/>
                    </a:lnTo>
                    <a:cubicBezTo>
                      <a:pt x="2584" y="5111"/>
                      <a:pt x="2450" y="5136"/>
                      <a:pt x="2308" y="5135"/>
                    </a:cubicBezTo>
                    <a:cubicBezTo>
                      <a:pt x="2190" y="5135"/>
                      <a:pt x="2088" y="5038"/>
                      <a:pt x="2057" y="4926"/>
                    </a:cubicBezTo>
                    <a:close/>
                    <a:moveTo>
                      <a:pt x="2606" y="4718"/>
                    </a:moveTo>
                    <a:cubicBezTo>
                      <a:pt x="2608" y="4695"/>
                      <a:pt x="2609" y="4671"/>
                      <a:pt x="2608" y="4648"/>
                    </a:cubicBezTo>
                    <a:cubicBezTo>
                      <a:pt x="2863" y="4705"/>
                      <a:pt x="3030" y="4886"/>
                      <a:pt x="3150" y="5101"/>
                    </a:cubicBezTo>
                    <a:lnTo>
                      <a:pt x="3190" y="5173"/>
                    </a:lnTo>
                    <a:lnTo>
                      <a:pt x="3200" y="5091"/>
                    </a:lnTo>
                    <a:cubicBezTo>
                      <a:pt x="3210" y="5006"/>
                      <a:pt x="3245" y="4952"/>
                      <a:pt x="3299" y="4938"/>
                    </a:cubicBezTo>
                    <a:cubicBezTo>
                      <a:pt x="3309" y="4935"/>
                      <a:pt x="3319" y="4934"/>
                      <a:pt x="3329" y="4934"/>
                    </a:cubicBezTo>
                    <a:cubicBezTo>
                      <a:pt x="3378" y="4934"/>
                      <a:pt x="3434" y="4962"/>
                      <a:pt x="3485" y="5012"/>
                    </a:cubicBezTo>
                    <a:cubicBezTo>
                      <a:pt x="3472" y="5010"/>
                      <a:pt x="3458" y="5008"/>
                      <a:pt x="3446" y="5008"/>
                    </a:cubicBezTo>
                    <a:cubicBezTo>
                      <a:pt x="3400" y="5008"/>
                      <a:pt x="3364" y="5020"/>
                      <a:pt x="3336" y="5044"/>
                    </a:cubicBezTo>
                    <a:cubicBezTo>
                      <a:pt x="3253" y="5114"/>
                      <a:pt x="3266" y="5269"/>
                      <a:pt x="3294" y="5479"/>
                    </a:cubicBezTo>
                    <a:cubicBezTo>
                      <a:pt x="3270" y="5482"/>
                      <a:pt x="3247" y="5483"/>
                      <a:pt x="3223" y="5483"/>
                    </a:cubicBezTo>
                    <a:cubicBezTo>
                      <a:pt x="3152" y="5151"/>
                      <a:pt x="2955" y="4803"/>
                      <a:pt x="2606" y="4718"/>
                    </a:cubicBezTo>
                    <a:close/>
                    <a:moveTo>
                      <a:pt x="3008" y="4813"/>
                    </a:moveTo>
                    <a:cubicBezTo>
                      <a:pt x="2992" y="4795"/>
                      <a:pt x="2975" y="4779"/>
                      <a:pt x="2958" y="4764"/>
                    </a:cubicBezTo>
                    <a:cubicBezTo>
                      <a:pt x="3033" y="4651"/>
                      <a:pt x="3118" y="4549"/>
                      <a:pt x="3210" y="4461"/>
                    </a:cubicBezTo>
                    <a:cubicBezTo>
                      <a:pt x="3228" y="4475"/>
                      <a:pt x="3246" y="4490"/>
                      <a:pt x="3263" y="4505"/>
                    </a:cubicBezTo>
                    <a:cubicBezTo>
                      <a:pt x="3169" y="4595"/>
                      <a:pt x="3083" y="4699"/>
                      <a:pt x="3008" y="4813"/>
                    </a:cubicBezTo>
                    <a:close/>
                    <a:moveTo>
                      <a:pt x="3526" y="4300"/>
                    </a:moveTo>
                    <a:cubicBezTo>
                      <a:pt x="3500" y="4289"/>
                      <a:pt x="3474" y="4279"/>
                      <a:pt x="3447" y="4269"/>
                    </a:cubicBezTo>
                    <a:cubicBezTo>
                      <a:pt x="3499" y="4234"/>
                      <a:pt x="3555" y="4201"/>
                      <a:pt x="3615" y="4170"/>
                    </a:cubicBezTo>
                    <a:cubicBezTo>
                      <a:pt x="3697" y="4129"/>
                      <a:pt x="3778" y="4097"/>
                      <a:pt x="3862" y="4072"/>
                    </a:cubicBezTo>
                    <a:cubicBezTo>
                      <a:pt x="3869" y="4094"/>
                      <a:pt x="3880" y="4115"/>
                      <a:pt x="3895" y="4134"/>
                    </a:cubicBezTo>
                    <a:cubicBezTo>
                      <a:pt x="3808" y="4160"/>
                      <a:pt x="3725" y="4193"/>
                      <a:pt x="3648" y="4232"/>
                    </a:cubicBezTo>
                    <a:cubicBezTo>
                      <a:pt x="3606" y="4252"/>
                      <a:pt x="3567" y="4274"/>
                      <a:pt x="3526" y="4300"/>
                    </a:cubicBezTo>
                    <a:close/>
                    <a:moveTo>
                      <a:pt x="1246" y="4410"/>
                    </a:moveTo>
                    <a:cubicBezTo>
                      <a:pt x="1257" y="4421"/>
                      <a:pt x="1268" y="4432"/>
                      <a:pt x="1278" y="4443"/>
                    </a:cubicBezTo>
                    <a:cubicBezTo>
                      <a:pt x="1284" y="4449"/>
                      <a:pt x="1289" y="4455"/>
                      <a:pt x="1295" y="4461"/>
                    </a:cubicBezTo>
                    <a:cubicBezTo>
                      <a:pt x="1133" y="4615"/>
                      <a:pt x="1006" y="4816"/>
                      <a:pt x="929" y="5048"/>
                    </a:cubicBezTo>
                    <a:cubicBezTo>
                      <a:pt x="989" y="5034"/>
                      <a:pt x="991" y="5029"/>
                      <a:pt x="1066" y="5029"/>
                    </a:cubicBezTo>
                    <a:cubicBezTo>
                      <a:pt x="1130" y="5029"/>
                      <a:pt x="1183" y="5086"/>
                      <a:pt x="1183" y="5157"/>
                    </a:cubicBezTo>
                    <a:cubicBezTo>
                      <a:pt x="1183" y="5227"/>
                      <a:pt x="1130" y="5283"/>
                      <a:pt x="1066" y="5283"/>
                    </a:cubicBezTo>
                    <a:cubicBezTo>
                      <a:pt x="957" y="5283"/>
                      <a:pt x="912" y="5179"/>
                      <a:pt x="903" y="5157"/>
                    </a:cubicBezTo>
                    <a:cubicBezTo>
                      <a:pt x="874" y="5292"/>
                      <a:pt x="850" y="5420"/>
                      <a:pt x="858" y="5559"/>
                    </a:cubicBezTo>
                    <a:cubicBezTo>
                      <a:pt x="863" y="5632"/>
                      <a:pt x="875" y="5703"/>
                      <a:pt x="892" y="5771"/>
                    </a:cubicBezTo>
                    <a:cubicBezTo>
                      <a:pt x="821" y="5686"/>
                      <a:pt x="746" y="5604"/>
                      <a:pt x="682" y="5514"/>
                    </a:cubicBezTo>
                    <a:cubicBezTo>
                      <a:pt x="531" y="5303"/>
                      <a:pt x="421" y="5150"/>
                      <a:pt x="571" y="4967"/>
                    </a:cubicBezTo>
                    <a:cubicBezTo>
                      <a:pt x="598" y="4978"/>
                      <a:pt x="627" y="4985"/>
                      <a:pt x="656" y="4987"/>
                    </a:cubicBezTo>
                    <a:cubicBezTo>
                      <a:pt x="726" y="4991"/>
                      <a:pt x="833" y="4944"/>
                      <a:pt x="879" y="4834"/>
                    </a:cubicBezTo>
                    <a:cubicBezTo>
                      <a:pt x="818" y="4900"/>
                      <a:pt x="740" y="4938"/>
                      <a:pt x="660" y="4933"/>
                    </a:cubicBezTo>
                    <a:lnTo>
                      <a:pt x="660" y="4933"/>
                    </a:lnTo>
                    <a:cubicBezTo>
                      <a:pt x="504" y="4922"/>
                      <a:pt x="389" y="4763"/>
                      <a:pt x="401" y="4612"/>
                    </a:cubicBezTo>
                    <a:cubicBezTo>
                      <a:pt x="452" y="4690"/>
                      <a:pt x="517" y="4738"/>
                      <a:pt x="595" y="4755"/>
                    </a:cubicBezTo>
                    <a:cubicBezTo>
                      <a:pt x="616" y="4759"/>
                      <a:pt x="637" y="4761"/>
                      <a:pt x="658" y="4761"/>
                    </a:cubicBezTo>
                    <a:cubicBezTo>
                      <a:pt x="828" y="4761"/>
                      <a:pt x="1014" y="4632"/>
                      <a:pt x="1147" y="4515"/>
                    </a:cubicBezTo>
                    <a:lnTo>
                      <a:pt x="1148" y="4514"/>
                    </a:lnTo>
                    <a:lnTo>
                      <a:pt x="1150" y="4513"/>
                    </a:lnTo>
                    <a:cubicBezTo>
                      <a:pt x="1181" y="4476"/>
                      <a:pt x="1214" y="4442"/>
                      <a:pt x="1246" y="4410"/>
                    </a:cubicBezTo>
                    <a:close/>
                    <a:moveTo>
                      <a:pt x="2541" y="5862"/>
                    </a:moveTo>
                    <a:cubicBezTo>
                      <a:pt x="2527" y="5857"/>
                      <a:pt x="2513" y="5855"/>
                      <a:pt x="2498" y="5855"/>
                    </a:cubicBezTo>
                    <a:cubicBezTo>
                      <a:pt x="2430" y="5855"/>
                      <a:pt x="2374" y="5909"/>
                      <a:pt x="2374" y="5975"/>
                    </a:cubicBezTo>
                    <a:cubicBezTo>
                      <a:pt x="2374" y="6042"/>
                      <a:pt x="2430" y="6097"/>
                      <a:pt x="2498" y="6097"/>
                    </a:cubicBezTo>
                    <a:cubicBezTo>
                      <a:pt x="2508" y="6097"/>
                      <a:pt x="2517" y="6095"/>
                      <a:pt x="2527" y="6092"/>
                    </a:cubicBezTo>
                    <a:cubicBezTo>
                      <a:pt x="2529" y="6015"/>
                      <a:pt x="2534" y="5939"/>
                      <a:pt x="2541" y="5862"/>
                    </a:cubicBezTo>
                    <a:close/>
                    <a:moveTo>
                      <a:pt x="929" y="5291"/>
                    </a:moveTo>
                    <a:cubicBezTo>
                      <a:pt x="913" y="5378"/>
                      <a:pt x="907" y="5467"/>
                      <a:pt x="912" y="5556"/>
                    </a:cubicBezTo>
                    <a:cubicBezTo>
                      <a:pt x="918" y="5641"/>
                      <a:pt x="933" y="5724"/>
                      <a:pt x="958" y="5802"/>
                    </a:cubicBezTo>
                    <a:cubicBezTo>
                      <a:pt x="1081" y="6198"/>
                      <a:pt x="1440" y="6517"/>
                      <a:pt x="1916" y="6654"/>
                    </a:cubicBezTo>
                    <a:cubicBezTo>
                      <a:pt x="1928" y="6658"/>
                      <a:pt x="1939" y="6660"/>
                      <a:pt x="1950" y="6663"/>
                    </a:cubicBezTo>
                    <a:cubicBezTo>
                      <a:pt x="2009" y="6548"/>
                      <a:pt x="2118" y="6467"/>
                      <a:pt x="2224" y="6390"/>
                    </a:cubicBezTo>
                    <a:cubicBezTo>
                      <a:pt x="2320" y="6319"/>
                      <a:pt x="2418" y="6247"/>
                      <a:pt x="2477" y="6149"/>
                    </a:cubicBezTo>
                    <a:cubicBezTo>
                      <a:pt x="2389" y="6139"/>
                      <a:pt x="2320" y="6065"/>
                      <a:pt x="2320" y="5975"/>
                    </a:cubicBezTo>
                    <a:cubicBezTo>
                      <a:pt x="2320" y="5879"/>
                      <a:pt x="2400" y="5801"/>
                      <a:pt x="2498" y="5801"/>
                    </a:cubicBezTo>
                    <a:cubicBezTo>
                      <a:pt x="2514" y="5801"/>
                      <a:pt x="2529" y="5803"/>
                      <a:pt x="2545" y="5807"/>
                    </a:cubicBezTo>
                    <a:cubicBezTo>
                      <a:pt x="2554" y="5717"/>
                      <a:pt x="2568" y="5628"/>
                      <a:pt x="2585" y="5542"/>
                    </a:cubicBezTo>
                    <a:cubicBezTo>
                      <a:pt x="2558" y="5555"/>
                      <a:pt x="2530" y="5562"/>
                      <a:pt x="2500" y="5562"/>
                    </a:cubicBezTo>
                    <a:cubicBezTo>
                      <a:pt x="2473" y="5562"/>
                      <a:pt x="2445" y="5557"/>
                      <a:pt x="2418" y="5545"/>
                    </a:cubicBezTo>
                    <a:cubicBezTo>
                      <a:pt x="2336" y="5510"/>
                      <a:pt x="2277" y="5428"/>
                      <a:pt x="2277" y="5351"/>
                    </a:cubicBezTo>
                    <a:cubicBezTo>
                      <a:pt x="2277" y="5290"/>
                      <a:pt x="2314" y="5241"/>
                      <a:pt x="2380" y="5213"/>
                    </a:cubicBezTo>
                    <a:lnTo>
                      <a:pt x="2418" y="5197"/>
                    </a:lnTo>
                    <a:lnTo>
                      <a:pt x="2418" y="5238"/>
                    </a:lnTo>
                    <a:cubicBezTo>
                      <a:pt x="2417" y="5282"/>
                      <a:pt x="2425" y="5338"/>
                      <a:pt x="2465" y="5349"/>
                    </a:cubicBezTo>
                    <a:cubicBezTo>
                      <a:pt x="2470" y="5351"/>
                      <a:pt x="2476" y="5351"/>
                      <a:pt x="2482" y="5351"/>
                    </a:cubicBezTo>
                    <a:cubicBezTo>
                      <a:pt x="2531" y="5351"/>
                      <a:pt x="2602" y="5302"/>
                      <a:pt x="2643" y="5235"/>
                    </a:cubicBezTo>
                    <a:cubicBezTo>
                      <a:pt x="2666" y="5198"/>
                      <a:pt x="2686" y="5161"/>
                      <a:pt x="2705" y="5122"/>
                    </a:cubicBezTo>
                    <a:cubicBezTo>
                      <a:pt x="2566" y="5169"/>
                      <a:pt x="2437" y="5193"/>
                      <a:pt x="2317" y="5193"/>
                    </a:cubicBezTo>
                    <a:cubicBezTo>
                      <a:pt x="2133" y="5193"/>
                      <a:pt x="1969" y="5137"/>
                      <a:pt x="1819" y="5025"/>
                    </a:cubicBezTo>
                    <a:cubicBezTo>
                      <a:pt x="1814" y="5032"/>
                      <a:pt x="1808" y="5040"/>
                      <a:pt x="1803" y="5047"/>
                    </a:cubicBezTo>
                    <a:cubicBezTo>
                      <a:pt x="1766" y="5102"/>
                      <a:pt x="1742" y="5162"/>
                      <a:pt x="1729" y="5225"/>
                    </a:cubicBezTo>
                    <a:cubicBezTo>
                      <a:pt x="1769" y="5210"/>
                      <a:pt x="1806" y="5203"/>
                      <a:pt x="1839" y="5203"/>
                    </a:cubicBezTo>
                    <a:cubicBezTo>
                      <a:pt x="1867" y="5203"/>
                      <a:pt x="1892" y="5208"/>
                      <a:pt x="1916" y="5217"/>
                    </a:cubicBezTo>
                    <a:cubicBezTo>
                      <a:pt x="2015" y="5255"/>
                      <a:pt x="2062" y="5367"/>
                      <a:pt x="2108" y="5474"/>
                    </a:cubicBezTo>
                    <a:cubicBezTo>
                      <a:pt x="2154" y="5583"/>
                      <a:pt x="2198" y="5686"/>
                      <a:pt x="2288" y="5703"/>
                    </a:cubicBezTo>
                    <a:lnTo>
                      <a:pt x="2336" y="5712"/>
                    </a:lnTo>
                    <a:lnTo>
                      <a:pt x="2303" y="5748"/>
                    </a:lnTo>
                    <a:cubicBezTo>
                      <a:pt x="2242" y="5814"/>
                      <a:pt x="2145" y="5864"/>
                      <a:pt x="2061" y="5864"/>
                    </a:cubicBezTo>
                    <a:cubicBezTo>
                      <a:pt x="2046" y="5864"/>
                      <a:pt x="2032" y="5862"/>
                      <a:pt x="2018" y="5859"/>
                    </a:cubicBezTo>
                    <a:cubicBezTo>
                      <a:pt x="2029" y="6036"/>
                      <a:pt x="1964" y="6114"/>
                      <a:pt x="1902" y="6189"/>
                    </a:cubicBezTo>
                    <a:cubicBezTo>
                      <a:pt x="1857" y="6243"/>
                      <a:pt x="1814" y="6293"/>
                      <a:pt x="1792" y="6383"/>
                    </a:cubicBezTo>
                    <a:lnTo>
                      <a:pt x="1781" y="6428"/>
                    </a:lnTo>
                    <a:lnTo>
                      <a:pt x="1747" y="6396"/>
                    </a:lnTo>
                    <a:cubicBezTo>
                      <a:pt x="1703" y="6355"/>
                      <a:pt x="1652" y="6323"/>
                      <a:pt x="1602" y="6293"/>
                    </a:cubicBezTo>
                    <a:cubicBezTo>
                      <a:pt x="1482" y="6220"/>
                      <a:pt x="1358" y="6144"/>
                      <a:pt x="1355" y="5920"/>
                    </a:cubicBezTo>
                    <a:cubicBezTo>
                      <a:pt x="1347" y="5920"/>
                      <a:pt x="1338" y="5921"/>
                      <a:pt x="1331" y="5921"/>
                    </a:cubicBezTo>
                    <a:cubicBezTo>
                      <a:pt x="1224" y="5921"/>
                      <a:pt x="1183" y="5890"/>
                      <a:pt x="1104" y="5832"/>
                    </a:cubicBezTo>
                    <a:lnTo>
                      <a:pt x="1007" y="5762"/>
                    </a:lnTo>
                    <a:lnTo>
                      <a:pt x="1067" y="5750"/>
                    </a:lnTo>
                    <a:cubicBezTo>
                      <a:pt x="1117" y="5740"/>
                      <a:pt x="1144" y="5634"/>
                      <a:pt x="1171" y="5532"/>
                    </a:cubicBezTo>
                    <a:cubicBezTo>
                      <a:pt x="1206" y="5398"/>
                      <a:pt x="1246" y="5246"/>
                      <a:pt x="1356" y="5197"/>
                    </a:cubicBezTo>
                    <a:cubicBezTo>
                      <a:pt x="1379" y="5186"/>
                      <a:pt x="1405" y="5180"/>
                      <a:pt x="1432" y="5180"/>
                    </a:cubicBezTo>
                    <a:cubicBezTo>
                      <a:pt x="1468" y="5180"/>
                      <a:pt x="1508" y="5190"/>
                      <a:pt x="1551" y="5208"/>
                    </a:cubicBezTo>
                    <a:cubicBezTo>
                      <a:pt x="1568" y="5116"/>
                      <a:pt x="1603" y="5028"/>
                      <a:pt x="1656" y="4948"/>
                    </a:cubicBezTo>
                    <a:cubicBezTo>
                      <a:pt x="1664" y="4936"/>
                      <a:pt x="1674" y="4922"/>
                      <a:pt x="1684" y="4909"/>
                    </a:cubicBezTo>
                    <a:cubicBezTo>
                      <a:pt x="1675" y="4900"/>
                      <a:pt x="1669" y="4894"/>
                      <a:pt x="1665" y="4890"/>
                    </a:cubicBezTo>
                    <a:cubicBezTo>
                      <a:pt x="1631" y="4878"/>
                      <a:pt x="1588" y="4869"/>
                      <a:pt x="1544" y="4869"/>
                    </a:cubicBezTo>
                    <a:cubicBezTo>
                      <a:pt x="1463" y="4869"/>
                      <a:pt x="1378" y="4898"/>
                      <a:pt x="1339" y="4983"/>
                    </a:cubicBezTo>
                    <a:lnTo>
                      <a:pt x="1301" y="5067"/>
                    </a:lnTo>
                    <a:lnTo>
                      <a:pt x="1288" y="4976"/>
                    </a:lnTo>
                    <a:cubicBezTo>
                      <a:pt x="1273" y="4872"/>
                      <a:pt x="1289" y="4793"/>
                      <a:pt x="1337" y="4741"/>
                    </a:cubicBezTo>
                    <a:cubicBezTo>
                      <a:pt x="1370" y="4705"/>
                      <a:pt x="1418" y="4684"/>
                      <a:pt x="1478" y="4679"/>
                    </a:cubicBezTo>
                    <a:cubicBezTo>
                      <a:pt x="1466" y="4664"/>
                      <a:pt x="1454" y="4649"/>
                      <a:pt x="1454" y="4649"/>
                    </a:cubicBezTo>
                    <a:cubicBezTo>
                      <a:pt x="1413" y="4601"/>
                      <a:pt x="1372" y="4551"/>
                      <a:pt x="1330" y="4503"/>
                    </a:cubicBezTo>
                    <a:cubicBezTo>
                      <a:pt x="1193" y="4634"/>
                      <a:pt x="1087" y="4795"/>
                      <a:pt x="1014" y="4985"/>
                    </a:cubicBezTo>
                    <a:cubicBezTo>
                      <a:pt x="1031" y="4979"/>
                      <a:pt x="1048" y="4975"/>
                      <a:pt x="1066" y="4975"/>
                    </a:cubicBezTo>
                    <a:cubicBezTo>
                      <a:pt x="1160" y="4975"/>
                      <a:pt x="1237" y="5057"/>
                      <a:pt x="1237" y="5157"/>
                    </a:cubicBezTo>
                    <a:cubicBezTo>
                      <a:pt x="1237" y="5256"/>
                      <a:pt x="1160" y="5337"/>
                      <a:pt x="1066" y="5337"/>
                    </a:cubicBezTo>
                    <a:cubicBezTo>
                      <a:pt x="1013" y="5337"/>
                      <a:pt x="965" y="5312"/>
                      <a:pt x="933" y="5270"/>
                    </a:cubicBezTo>
                    <a:cubicBezTo>
                      <a:pt x="932" y="5277"/>
                      <a:pt x="929" y="5291"/>
                      <a:pt x="929" y="5291"/>
                    </a:cubicBezTo>
                    <a:close/>
                    <a:moveTo>
                      <a:pt x="2326" y="6817"/>
                    </a:moveTo>
                    <a:cubicBezTo>
                      <a:pt x="2651" y="6784"/>
                      <a:pt x="2953" y="6602"/>
                      <a:pt x="3133" y="6329"/>
                    </a:cubicBezTo>
                    <a:lnTo>
                      <a:pt x="3144" y="6312"/>
                    </a:lnTo>
                    <a:cubicBezTo>
                      <a:pt x="3135" y="6282"/>
                      <a:pt x="3127" y="6250"/>
                      <a:pt x="3119" y="6219"/>
                    </a:cubicBezTo>
                    <a:cubicBezTo>
                      <a:pt x="3105" y="6244"/>
                      <a:pt x="3090" y="6268"/>
                      <a:pt x="3075" y="6291"/>
                    </a:cubicBezTo>
                    <a:cubicBezTo>
                      <a:pt x="2905" y="6552"/>
                      <a:pt x="2641" y="6708"/>
                      <a:pt x="2341" y="6745"/>
                    </a:cubicBezTo>
                    <a:cubicBezTo>
                      <a:pt x="2334" y="6769"/>
                      <a:pt x="2328" y="6793"/>
                      <a:pt x="2326" y="6817"/>
                    </a:cubicBezTo>
                    <a:close/>
                    <a:moveTo>
                      <a:pt x="2325" y="6870"/>
                    </a:moveTo>
                    <a:cubicBezTo>
                      <a:pt x="2434" y="6860"/>
                      <a:pt x="2554" y="6835"/>
                      <a:pt x="2652" y="6792"/>
                    </a:cubicBezTo>
                    <a:cubicBezTo>
                      <a:pt x="2694" y="6899"/>
                      <a:pt x="2747" y="7003"/>
                      <a:pt x="2809" y="7099"/>
                    </a:cubicBezTo>
                    <a:cubicBezTo>
                      <a:pt x="2763" y="7146"/>
                      <a:pt x="2736" y="7209"/>
                      <a:pt x="2736" y="7276"/>
                    </a:cubicBezTo>
                    <a:cubicBezTo>
                      <a:pt x="2736" y="7351"/>
                      <a:pt x="2760" y="7412"/>
                      <a:pt x="2808" y="7460"/>
                    </a:cubicBezTo>
                    <a:cubicBezTo>
                      <a:pt x="2912" y="7563"/>
                      <a:pt x="3087" y="7573"/>
                      <a:pt x="3228" y="7559"/>
                    </a:cubicBezTo>
                    <a:cubicBezTo>
                      <a:pt x="3254" y="7580"/>
                      <a:pt x="3280" y="7598"/>
                      <a:pt x="3305" y="7615"/>
                    </a:cubicBezTo>
                    <a:cubicBezTo>
                      <a:pt x="3243" y="7640"/>
                      <a:pt x="3179" y="7652"/>
                      <a:pt x="3112" y="7652"/>
                    </a:cubicBezTo>
                    <a:cubicBezTo>
                      <a:pt x="3045" y="7652"/>
                      <a:pt x="2976" y="7640"/>
                      <a:pt x="2903" y="7616"/>
                    </a:cubicBezTo>
                    <a:cubicBezTo>
                      <a:pt x="2580" y="7507"/>
                      <a:pt x="2312" y="7222"/>
                      <a:pt x="2325" y="6870"/>
                    </a:cubicBezTo>
                    <a:close/>
                    <a:moveTo>
                      <a:pt x="2701" y="6769"/>
                    </a:moveTo>
                    <a:cubicBezTo>
                      <a:pt x="2741" y="6872"/>
                      <a:pt x="2791" y="6971"/>
                      <a:pt x="2850" y="7064"/>
                    </a:cubicBezTo>
                    <a:cubicBezTo>
                      <a:pt x="2868" y="7053"/>
                      <a:pt x="2889" y="7042"/>
                      <a:pt x="2913" y="7036"/>
                    </a:cubicBezTo>
                    <a:cubicBezTo>
                      <a:pt x="2853" y="6940"/>
                      <a:pt x="2802" y="6840"/>
                      <a:pt x="2763" y="6737"/>
                    </a:cubicBezTo>
                    <a:cubicBezTo>
                      <a:pt x="2742" y="6748"/>
                      <a:pt x="2722" y="6759"/>
                      <a:pt x="2701" y="6769"/>
                    </a:cubicBezTo>
                    <a:close/>
                    <a:moveTo>
                      <a:pt x="2790" y="7276"/>
                    </a:moveTo>
                    <a:cubicBezTo>
                      <a:pt x="2790" y="7337"/>
                      <a:pt x="2808" y="7384"/>
                      <a:pt x="2846" y="7421"/>
                    </a:cubicBezTo>
                    <a:cubicBezTo>
                      <a:pt x="2924" y="7499"/>
                      <a:pt x="3058" y="7511"/>
                      <a:pt x="3161" y="7509"/>
                    </a:cubicBezTo>
                    <a:lnTo>
                      <a:pt x="3091" y="7452"/>
                    </a:lnTo>
                    <a:cubicBezTo>
                      <a:pt x="3058" y="7458"/>
                      <a:pt x="2998" y="7467"/>
                      <a:pt x="2968" y="7403"/>
                    </a:cubicBezTo>
                    <a:cubicBezTo>
                      <a:pt x="2991" y="7407"/>
                      <a:pt x="3012" y="7408"/>
                      <a:pt x="3032" y="7407"/>
                    </a:cubicBezTo>
                    <a:cubicBezTo>
                      <a:pt x="3175" y="7401"/>
                      <a:pt x="3184" y="7223"/>
                      <a:pt x="3103" y="7138"/>
                    </a:cubicBezTo>
                    <a:cubicBezTo>
                      <a:pt x="3068" y="7101"/>
                      <a:pt x="3023" y="7081"/>
                      <a:pt x="2974" y="7081"/>
                    </a:cubicBezTo>
                    <a:lnTo>
                      <a:pt x="2970" y="7082"/>
                    </a:lnTo>
                    <a:lnTo>
                      <a:pt x="2970" y="7082"/>
                    </a:lnTo>
                    <a:cubicBezTo>
                      <a:pt x="2868" y="7078"/>
                      <a:pt x="2790" y="7183"/>
                      <a:pt x="2790" y="7276"/>
                    </a:cubicBezTo>
                    <a:close/>
                    <a:moveTo>
                      <a:pt x="3142" y="7425"/>
                    </a:moveTo>
                    <a:cubicBezTo>
                      <a:pt x="3218" y="7482"/>
                      <a:pt x="3287" y="7539"/>
                      <a:pt x="3366" y="7592"/>
                    </a:cubicBezTo>
                    <a:cubicBezTo>
                      <a:pt x="3378" y="7586"/>
                      <a:pt x="3391" y="7579"/>
                      <a:pt x="3403" y="7571"/>
                    </a:cubicBezTo>
                    <a:lnTo>
                      <a:pt x="3403" y="7571"/>
                    </a:lnTo>
                    <a:cubicBezTo>
                      <a:pt x="3412" y="7565"/>
                      <a:pt x="3422" y="7559"/>
                      <a:pt x="3432" y="7552"/>
                    </a:cubicBezTo>
                    <a:cubicBezTo>
                      <a:pt x="3345" y="7497"/>
                      <a:pt x="3266" y="7436"/>
                      <a:pt x="3188" y="7364"/>
                    </a:cubicBezTo>
                    <a:cubicBezTo>
                      <a:pt x="3177" y="7389"/>
                      <a:pt x="3162" y="7409"/>
                      <a:pt x="3143" y="7424"/>
                    </a:cubicBezTo>
                    <a:lnTo>
                      <a:pt x="3142" y="7425"/>
                    </a:lnTo>
                    <a:close/>
                    <a:moveTo>
                      <a:pt x="3098" y="6140"/>
                    </a:moveTo>
                    <a:cubicBezTo>
                      <a:pt x="3077" y="6185"/>
                      <a:pt x="3055" y="6225"/>
                      <a:pt x="3030" y="6261"/>
                    </a:cubicBezTo>
                    <a:cubicBezTo>
                      <a:pt x="2959" y="6370"/>
                      <a:pt x="2864" y="6464"/>
                      <a:pt x="2756" y="6536"/>
                    </a:cubicBezTo>
                    <a:cubicBezTo>
                      <a:pt x="2670" y="6199"/>
                      <a:pt x="2697" y="5829"/>
                      <a:pt x="2779" y="5494"/>
                    </a:cubicBezTo>
                    <a:cubicBezTo>
                      <a:pt x="2772" y="5621"/>
                      <a:pt x="2806" y="5727"/>
                      <a:pt x="2875" y="5772"/>
                    </a:cubicBezTo>
                    <a:cubicBezTo>
                      <a:pt x="2893" y="5784"/>
                      <a:pt x="2921" y="5796"/>
                      <a:pt x="2959" y="5796"/>
                    </a:cubicBezTo>
                    <a:cubicBezTo>
                      <a:pt x="2990" y="5796"/>
                      <a:pt x="3028" y="5788"/>
                      <a:pt x="3072" y="5764"/>
                    </a:cubicBezTo>
                    <a:cubicBezTo>
                      <a:pt x="3057" y="5890"/>
                      <a:pt x="3072" y="6017"/>
                      <a:pt x="3098" y="6140"/>
                    </a:cubicBezTo>
                    <a:close/>
                    <a:moveTo>
                      <a:pt x="2818" y="5352"/>
                    </a:moveTo>
                    <a:cubicBezTo>
                      <a:pt x="2827" y="5361"/>
                      <a:pt x="2838" y="5370"/>
                      <a:pt x="2838" y="5370"/>
                    </a:cubicBezTo>
                    <a:cubicBezTo>
                      <a:pt x="2910" y="5436"/>
                      <a:pt x="3026" y="5474"/>
                      <a:pt x="3166" y="5480"/>
                    </a:cubicBezTo>
                    <a:cubicBezTo>
                      <a:pt x="3130" y="5322"/>
                      <a:pt x="3058" y="5168"/>
                      <a:pt x="2951" y="5022"/>
                    </a:cubicBezTo>
                    <a:cubicBezTo>
                      <a:pt x="2899" y="5125"/>
                      <a:pt x="2854" y="5235"/>
                      <a:pt x="2818" y="5352"/>
                    </a:cubicBezTo>
                    <a:close/>
                    <a:moveTo>
                      <a:pt x="3348" y="5470"/>
                    </a:moveTo>
                    <a:lnTo>
                      <a:pt x="3347" y="5470"/>
                    </a:lnTo>
                    <a:cubicBezTo>
                      <a:pt x="3323" y="5284"/>
                      <a:pt x="3309" y="5138"/>
                      <a:pt x="3371" y="5085"/>
                    </a:cubicBezTo>
                    <a:cubicBezTo>
                      <a:pt x="3404" y="5056"/>
                      <a:pt x="3463" y="5054"/>
                      <a:pt x="3550" y="5080"/>
                    </a:cubicBezTo>
                    <a:lnTo>
                      <a:pt x="3626" y="5102"/>
                    </a:lnTo>
                    <a:lnTo>
                      <a:pt x="3579" y="5038"/>
                    </a:lnTo>
                    <a:cubicBezTo>
                      <a:pt x="3506" y="4938"/>
                      <a:pt x="3412" y="4880"/>
                      <a:pt x="3328" y="4880"/>
                    </a:cubicBezTo>
                    <a:cubicBezTo>
                      <a:pt x="3313" y="4880"/>
                      <a:pt x="3299" y="4882"/>
                      <a:pt x="3285" y="4885"/>
                    </a:cubicBezTo>
                    <a:cubicBezTo>
                      <a:pt x="3249" y="4895"/>
                      <a:pt x="3191" y="4926"/>
                      <a:pt x="3161" y="5018"/>
                    </a:cubicBezTo>
                    <a:cubicBezTo>
                      <a:pt x="3127" y="4962"/>
                      <a:pt x="3090" y="4907"/>
                      <a:pt x="3047" y="4856"/>
                    </a:cubicBezTo>
                    <a:lnTo>
                      <a:pt x="3049" y="4858"/>
                    </a:lnTo>
                    <a:cubicBezTo>
                      <a:pt x="3049" y="4858"/>
                      <a:pt x="3047" y="4856"/>
                      <a:pt x="3046" y="4854"/>
                    </a:cubicBezTo>
                    <a:cubicBezTo>
                      <a:pt x="3121" y="4739"/>
                      <a:pt x="3207" y="4634"/>
                      <a:pt x="3302" y="4544"/>
                    </a:cubicBezTo>
                    <a:cubicBezTo>
                      <a:pt x="3474" y="4709"/>
                      <a:pt x="3604" y="4927"/>
                      <a:pt x="3707" y="5226"/>
                    </a:cubicBezTo>
                    <a:cubicBezTo>
                      <a:pt x="3684" y="5254"/>
                      <a:pt x="3661" y="5284"/>
                      <a:pt x="3640" y="5314"/>
                    </a:cubicBezTo>
                    <a:cubicBezTo>
                      <a:pt x="3628" y="5332"/>
                      <a:pt x="3616" y="5351"/>
                      <a:pt x="3606" y="5368"/>
                    </a:cubicBezTo>
                    <a:cubicBezTo>
                      <a:pt x="3542" y="5434"/>
                      <a:pt x="3432" y="5452"/>
                      <a:pt x="3348" y="5470"/>
                    </a:cubicBezTo>
                    <a:close/>
                    <a:moveTo>
                      <a:pt x="2811" y="6712"/>
                    </a:moveTo>
                    <a:cubicBezTo>
                      <a:pt x="2853" y="6821"/>
                      <a:pt x="2907" y="6927"/>
                      <a:pt x="2973" y="7027"/>
                    </a:cubicBezTo>
                    <a:cubicBezTo>
                      <a:pt x="2973" y="7027"/>
                      <a:pt x="2974" y="7027"/>
                      <a:pt x="2974" y="7027"/>
                    </a:cubicBezTo>
                    <a:cubicBezTo>
                      <a:pt x="3038" y="7027"/>
                      <a:pt x="3097" y="7053"/>
                      <a:pt x="3142" y="7101"/>
                    </a:cubicBezTo>
                    <a:cubicBezTo>
                      <a:pt x="3195" y="7157"/>
                      <a:pt x="3218" y="7234"/>
                      <a:pt x="3209" y="7310"/>
                    </a:cubicBezTo>
                    <a:cubicBezTo>
                      <a:pt x="3218" y="7318"/>
                      <a:pt x="3228" y="7328"/>
                      <a:pt x="3241" y="7339"/>
                    </a:cubicBezTo>
                    <a:cubicBezTo>
                      <a:pt x="3447" y="7212"/>
                      <a:pt x="3347" y="6920"/>
                      <a:pt x="3232" y="6583"/>
                    </a:cubicBezTo>
                    <a:cubicBezTo>
                      <a:pt x="3209" y="6517"/>
                      <a:pt x="3186" y="6448"/>
                      <a:pt x="3164" y="6379"/>
                    </a:cubicBezTo>
                    <a:cubicBezTo>
                      <a:pt x="3070" y="6514"/>
                      <a:pt x="2949" y="6628"/>
                      <a:pt x="2811" y="6712"/>
                    </a:cubicBezTo>
                    <a:close/>
                    <a:moveTo>
                      <a:pt x="2487" y="6470"/>
                    </a:moveTo>
                    <a:cubicBezTo>
                      <a:pt x="2444" y="6540"/>
                      <a:pt x="2400" y="6612"/>
                      <a:pt x="2368" y="6686"/>
                    </a:cubicBezTo>
                    <a:cubicBezTo>
                      <a:pt x="2448" y="6674"/>
                      <a:pt x="2524" y="6653"/>
                      <a:pt x="2595" y="6623"/>
                    </a:cubicBezTo>
                    <a:cubicBezTo>
                      <a:pt x="2572" y="6543"/>
                      <a:pt x="2555" y="6460"/>
                      <a:pt x="2544" y="6377"/>
                    </a:cubicBezTo>
                    <a:cubicBezTo>
                      <a:pt x="2525" y="6409"/>
                      <a:pt x="2506" y="6440"/>
                      <a:pt x="2487" y="6470"/>
                    </a:cubicBezTo>
                    <a:close/>
                    <a:moveTo>
                      <a:pt x="3672" y="4281"/>
                    </a:moveTo>
                    <a:cubicBezTo>
                      <a:pt x="3643" y="4294"/>
                      <a:pt x="3616" y="4310"/>
                      <a:pt x="3588" y="4326"/>
                    </a:cubicBezTo>
                    <a:cubicBezTo>
                      <a:pt x="3743" y="4396"/>
                      <a:pt x="3876" y="4477"/>
                      <a:pt x="3992" y="4573"/>
                    </a:cubicBezTo>
                    <a:cubicBezTo>
                      <a:pt x="3994" y="4527"/>
                      <a:pt x="4008" y="4483"/>
                      <a:pt x="4034" y="4451"/>
                    </a:cubicBezTo>
                    <a:cubicBezTo>
                      <a:pt x="4067" y="4410"/>
                      <a:pt x="4113" y="4388"/>
                      <a:pt x="4168" y="4388"/>
                    </a:cubicBezTo>
                    <a:cubicBezTo>
                      <a:pt x="4261" y="4388"/>
                      <a:pt x="4338" y="4463"/>
                      <a:pt x="4338" y="4554"/>
                    </a:cubicBezTo>
                    <a:cubicBezTo>
                      <a:pt x="4338" y="4608"/>
                      <a:pt x="4312" y="4657"/>
                      <a:pt x="4267" y="4688"/>
                    </a:cubicBezTo>
                    <a:cubicBezTo>
                      <a:pt x="4236" y="4709"/>
                      <a:pt x="4201" y="4720"/>
                      <a:pt x="4165" y="4720"/>
                    </a:cubicBezTo>
                    <a:cubicBezTo>
                      <a:pt x="4164" y="4720"/>
                      <a:pt x="4163" y="4720"/>
                      <a:pt x="4162" y="4720"/>
                    </a:cubicBezTo>
                    <a:cubicBezTo>
                      <a:pt x="4179" y="4749"/>
                      <a:pt x="4197" y="4778"/>
                      <a:pt x="4215" y="4806"/>
                    </a:cubicBezTo>
                    <a:cubicBezTo>
                      <a:pt x="4231" y="4827"/>
                      <a:pt x="4245" y="4850"/>
                      <a:pt x="4260" y="4872"/>
                    </a:cubicBezTo>
                    <a:cubicBezTo>
                      <a:pt x="4336" y="4849"/>
                      <a:pt x="4414" y="4831"/>
                      <a:pt x="4494" y="4821"/>
                    </a:cubicBezTo>
                    <a:cubicBezTo>
                      <a:pt x="4526" y="4817"/>
                      <a:pt x="4558" y="4814"/>
                      <a:pt x="4590" y="4811"/>
                    </a:cubicBezTo>
                    <a:cubicBezTo>
                      <a:pt x="4590" y="4802"/>
                      <a:pt x="4590" y="4790"/>
                      <a:pt x="4590" y="4790"/>
                    </a:cubicBezTo>
                    <a:cubicBezTo>
                      <a:pt x="4589" y="4690"/>
                      <a:pt x="4593" y="4624"/>
                      <a:pt x="4617" y="4539"/>
                    </a:cubicBezTo>
                    <a:cubicBezTo>
                      <a:pt x="4602" y="4540"/>
                      <a:pt x="4587" y="4541"/>
                      <a:pt x="4574" y="4541"/>
                    </a:cubicBezTo>
                    <a:cubicBezTo>
                      <a:pt x="4454" y="4541"/>
                      <a:pt x="4385" y="4481"/>
                      <a:pt x="4308" y="4414"/>
                    </a:cubicBezTo>
                    <a:cubicBezTo>
                      <a:pt x="4273" y="4385"/>
                      <a:pt x="4238" y="4354"/>
                      <a:pt x="4193" y="4324"/>
                    </a:cubicBezTo>
                    <a:cubicBezTo>
                      <a:pt x="4149" y="4293"/>
                      <a:pt x="4104" y="4271"/>
                      <a:pt x="4061" y="4250"/>
                    </a:cubicBezTo>
                    <a:cubicBezTo>
                      <a:pt x="4016" y="4227"/>
                      <a:pt x="3974" y="4206"/>
                      <a:pt x="3939" y="4178"/>
                    </a:cubicBezTo>
                    <a:cubicBezTo>
                      <a:pt x="3844" y="4203"/>
                      <a:pt x="3755" y="4238"/>
                      <a:pt x="3672" y="4281"/>
                    </a:cubicBezTo>
                    <a:close/>
                    <a:moveTo>
                      <a:pt x="4833" y="4733"/>
                    </a:moveTo>
                    <a:cubicBezTo>
                      <a:pt x="4749" y="4733"/>
                      <a:pt x="4683" y="4755"/>
                      <a:pt x="4637" y="4807"/>
                    </a:cubicBezTo>
                    <a:cubicBezTo>
                      <a:pt x="4637" y="4807"/>
                      <a:pt x="4635" y="4809"/>
                      <a:pt x="4635" y="4810"/>
                    </a:cubicBezTo>
                    <a:cubicBezTo>
                      <a:pt x="4654" y="4809"/>
                      <a:pt x="4673" y="4808"/>
                      <a:pt x="4692" y="4808"/>
                    </a:cubicBezTo>
                    <a:cubicBezTo>
                      <a:pt x="4844" y="4808"/>
                      <a:pt x="4996" y="4831"/>
                      <a:pt x="5136" y="4876"/>
                    </a:cubicBezTo>
                    <a:cubicBezTo>
                      <a:pt x="5144" y="4850"/>
                      <a:pt x="5153" y="4824"/>
                      <a:pt x="5162" y="4796"/>
                    </a:cubicBezTo>
                    <a:cubicBezTo>
                      <a:pt x="5032" y="4758"/>
                      <a:pt x="4922" y="4733"/>
                      <a:pt x="4833" y="4733"/>
                    </a:cubicBezTo>
                    <a:close/>
                    <a:moveTo>
                      <a:pt x="2531" y="4941"/>
                    </a:moveTo>
                    <a:cubicBezTo>
                      <a:pt x="2501" y="4868"/>
                      <a:pt x="2466" y="4764"/>
                      <a:pt x="2371" y="4764"/>
                    </a:cubicBezTo>
                    <a:cubicBezTo>
                      <a:pt x="2367" y="4764"/>
                      <a:pt x="2363" y="4765"/>
                      <a:pt x="2359" y="4765"/>
                    </a:cubicBezTo>
                    <a:cubicBezTo>
                      <a:pt x="2305" y="4770"/>
                      <a:pt x="2256" y="4813"/>
                      <a:pt x="2246" y="4864"/>
                    </a:cubicBezTo>
                    <a:cubicBezTo>
                      <a:pt x="2236" y="4915"/>
                      <a:pt x="2267" y="4962"/>
                      <a:pt x="2333" y="4997"/>
                    </a:cubicBezTo>
                    <a:cubicBezTo>
                      <a:pt x="2363" y="5013"/>
                      <a:pt x="2406" y="5024"/>
                      <a:pt x="2460" y="5024"/>
                    </a:cubicBezTo>
                    <a:cubicBezTo>
                      <a:pt x="2547" y="5024"/>
                      <a:pt x="2664" y="4996"/>
                      <a:pt x="2804" y="4921"/>
                    </a:cubicBezTo>
                    <a:cubicBezTo>
                      <a:pt x="2808" y="4912"/>
                      <a:pt x="2815" y="4899"/>
                      <a:pt x="2824" y="4883"/>
                    </a:cubicBezTo>
                    <a:cubicBezTo>
                      <a:pt x="2759" y="4831"/>
                      <a:pt x="2681" y="4793"/>
                      <a:pt x="2595" y="4772"/>
                    </a:cubicBezTo>
                    <a:cubicBezTo>
                      <a:pt x="2580" y="4831"/>
                      <a:pt x="2555" y="4885"/>
                      <a:pt x="2531" y="4941"/>
                    </a:cubicBezTo>
                    <a:close/>
                    <a:moveTo>
                      <a:pt x="7421" y="4859"/>
                    </a:moveTo>
                    <a:cubicBezTo>
                      <a:pt x="7407" y="4859"/>
                      <a:pt x="7393" y="4857"/>
                      <a:pt x="7378" y="4856"/>
                    </a:cubicBezTo>
                    <a:cubicBezTo>
                      <a:pt x="7386" y="4877"/>
                      <a:pt x="7393" y="4897"/>
                      <a:pt x="7398" y="4916"/>
                    </a:cubicBezTo>
                    <a:cubicBezTo>
                      <a:pt x="7454" y="5095"/>
                      <a:pt x="7476" y="5289"/>
                      <a:pt x="7463" y="5492"/>
                    </a:cubicBezTo>
                    <a:cubicBezTo>
                      <a:pt x="7611" y="5418"/>
                      <a:pt x="7729" y="5298"/>
                      <a:pt x="7797" y="5149"/>
                    </a:cubicBezTo>
                    <a:cubicBezTo>
                      <a:pt x="7819" y="5105"/>
                      <a:pt x="7835" y="5058"/>
                      <a:pt x="7845" y="5009"/>
                    </a:cubicBezTo>
                    <a:cubicBezTo>
                      <a:pt x="7856" y="4961"/>
                      <a:pt x="7862" y="4910"/>
                      <a:pt x="7862" y="4857"/>
                    </a:cubicBezTo>
                    <a:cubicBezTo>
                      <a:pt x="7862" y="4722"/>
                      <a:pt x="7836" y="4601"/>
                      <a:pt x="7785" y="4498"/>
                    </a:cubicBezTo>
                    <a:cubicBezTo>
                      <a:pt x="7726" y="4650"/>
                      <a:pt x="7626" y="4859"/>
                      <a:pt x="7421" y="4859"/>
                    </a:cubicBezTo>
                    <a:close/>
                    <a:moveTo>
                      <a:pt x="7387" y="4175"/>
                    </a:moveTo>
                    <a:cubicBezTo>
                      <a:pt x="7265" y="4144"/>
                      <a:pt x="7136" y="4150"/>
                      <a:pt x="7016" y="4186"/>
                    </a:cubicBezTo>
                    <a:cubicBezTo>
                      <a:pt x="6981" y="4196"/>
                      <a:pt x="6945" y="4211"/>
                      <a:pt x="6909" y="4228"/>
                    </a:cubicBezTo>
                    <a:cubicBezTo>
                      <a:pt x="7144" y="4383"/>
                      <a:pt x="7327" y="4379"/>
                      <a:pt x="7546" y="4240"/>
                    </a:cubicBezTo>
                    <a:cubicBezTo>
                      <a:pt x="7497" y="4211"/>
                      <a:pt x="7443" y="4189"/>
                      <a:pt x="7387" y="4175"/>
                    </a:cubicBezTo>
                    <a:close/>
                    <a:moveTo>
                      <a:pt x="5244" y="5200"/>
                    </a:moveTo>
                    <a:cubicBezTo>
                      <a:pt x="5266" y="5307"/>
                      <a:pt x="5426" y="5403"/>
                      <a:pt x="5599" y="5419"/>
                    </a:cubicBezTo>
                    <a:cubicBezTo>
                      <a:pt x="5522" y="5317"/>
                      <a:pt x="5433" y="5229"/>
                      <a:pt x="5338" y="5165"/>
                    </a:cubicBezTo>
                    <a:cubicBezTo>
                      <a:pt x="5313" y="5148"/>
                      <a:pt x="5286" y="5133"/>
                      <a:pt x="5258" y="5118"/>
                    </a:cubicBezTo>
                    <a:cubicBezTo>
                      <a:pt x="5253" y="5147"/>
                      <a:pt x="5248" y="5174"/>
                      <a:pt x="5244" y="5200"/>
                    </a:cubicBezTo>
                    <a:close/>
                    <a:moveTo>
                      <a:pt x="5144" y="6989"/>
                    </a:moveTo>
                    <a:cubicBezTo>
                      <a:pt x="5059" y="7042"/>
                      <a:pt x="4979" y="7094"/>
                      <a:pt x="4911" y="7152"/>
                    </a:cubicBezTo>
                    <a:cubicBezTo>
                      <a:pt x="5074" y="7211"/>
                      <a:pt x="5262" y="7242"/>
                      <a:pt x="5483" y="7246"/>
                    </a:cubicBezTo>
                    <a:cubicBezTo>
                      <a:pt x="5679" y="7030"/>
                      <a:pt x="5812" y="6764"/>
                      <a:pt x="5871" y="6475"/>
                    </a:cubicBezTo>
                    <a:cubicBezTo>
                      <a:pt x="5902" y="6324"/>
                      <a:pt x="5897" y="6153"/>
                      <a:pt x="5857" y="5980"/>
                    </a:cubicBezTo>
                    <a:cubicBezTo>
                      <a:pt x="5810" y="5994"/>
                      <a:pt x="5762" y="6001"/>
                      <a:pt x="5715" y="6001"/>
                    </a:cubicBezTo>
                    <a:cubicBezTo>
                      <a:pt x="5713" y="6001"/>
                      <a:pt x="5711" y="6001"/>
                      <a:pt x="5709" y="6001"/>
                    </a:cubicBezTo>
                    <a:cubicBezTo>
                      <a:pt x="5728" y="6225"/>
                      <a:pt x="5698" y="6408"/>
                      <a:pt x="5614" y="6561"/>
                    </a:cubicBezTo>
                    <a:cubicBezTo>
                      <a:pt x="5547" y="6724"/>
                      <a:pt x="5553" y="6837"/>
                      <a:pt x="5634" y="6914"/>
                    </a:cubicBezTo>
                    <a:lnTo>
                      <a:pt x="5670" y="6949"/>
                    </a:lnTo>
                    <a:lnTo>
                      <a:pt x="5621" y="6960"/>
                    </a:lnTo>
                    <a:cubicBezTo>
                      <a:pt x="5602" y="6965"/>
                      <a:pt x="5582" y="6967"/>
                      <a:pt x="5563" y="6967"/>
                    </a:cubicBezTo>
                    <a:cubicBezTo>
                      <a:pt x="5504" y="6967"/>
                      <a:pt x="5451" y="6944"/>
                      <a:pt x="5419" y="6903"/>
                    </a:cubicBezTo>
                    <a:cubicBezTo>
                      <a:pt x="5400" y="6879"/>
                      <a:pt x="5390" y="6851"/>
                      <a:pt x="5389" y="6821"/>
                    </a:cubicBezTo>
                    <a:cubicBezTo>
                      <a:pt x="5310" y="6885"/>
                      <a:pt x="5226" y="6938"/>
                      <a:pt x="5144" y="6989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098101" y="2298225"/>
                <a:ext cx="1671259" cy="1671259"/>
              </a:xfrm>
              <a:prstGeom prst="ellipse">
                <a:avLst/>
              </a:prstGeom>
              <a:solidFill>
                <a:srgbClr val="004D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Shape 2587"/>
            <p:cNvSpPr/>
            <p:nvPr/>
          </p:nvSpPr>
          <p:spPr>
            <a:xfrm>
              <a:off x="2258691" y="2912557"/>
              <a:ext cx="629866" cy="629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96074" y="4443171"/>
            <a:ext cx="2486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smtClean="0">
                <a:solidFill>
                  <a:srgbClr val="53585F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TITLE </a:t>
            </a:r>
            <a:r>
              <a:rPr lang="en-US" altLang="zh-CN" sz="1600" b="1" dirty="0">
                <a:solidFill>
                  <a:srgbClr val="53585F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HERE</a:t>
            </a:r>
            <a:endParaRPr lang="zh-CN" altLang="en-US" sz="1600" b="1" dirty="0">
              <a:solidFill>
                <a:srgbClr val="53585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64470" y="2230672"/>
            <a:ext cx="2021160" cy="2046688"/>
            <a:chOff x="8764470" y="2230672"/>
            <a:chExt cx="2021160" cy="2046688"/>
          </a:xfrm>
        </p:grpSpPr>
        <p:grpSp>
          <p:nvGrpSpPr>
            <p:cNvPr id="22" name="组合 21"/>
            <p:cNvGrpSpPr/>
            <p:nvPr/>
          </p:nvGrpSpPr>
          <p:grpSpPr>
            <a:xfrm>
              <a:off x="8764470" y="2230672"/>
              <a:ext cx="2021160" cy="2046688"/>
              <a:chOff x="1889991" y="2046292"/>
              <a:chExt cx="2112818" cy="2139504"/>
            </a:xfrm>
          </p:grpSpPr>
          <p:sp>
            <p:nvSpPr>
              <p:cNvPr id="23" name="Freeform 1784"/>
              <p:cNvSpPr>
                <a:spLocks noEditPoints="1"/>
              </p:cNvSpPr>
              <p:nvPr/>
            </p:nvSpPr>
            <p:spPr bwMode="auto">
              <a:xfrm rot="5400000">
                <a:off x="1876648" y="2059635"/>
                <a:ext cx="2139504" cy="2112818"/>
              </a:xfrm>
              <a:custGeom>
                <a:avLst/>
                <a:gdLst>
                  <a:gd name="T0" fmla="*/ 841 w 8039"/>
                  <a:gd name="T1" fmla="*/ 5993 h 7932"/>
                  <a:gd name="T2" fmla="*/ 379 w 8039"/>
                  <a:gd name="T3" fmla="*/ 3482 h 7932"/>
                  <a:gd name="T4" fmla="*/ 7712 w 8039"/>
                  <a:gd name="T5" fmla="*/ 3794 h 7932"/>
                  <a:gd name="T6" fmla="*/ 4990 w 8039"/>
                  <a:gd name="T7" fmla="*/ 3996 h 7932"/>
                  <a:gd name="T8" fmla="*/ 6233 w 8039"/>
                  <a:gd name="T9" fmla="*/ 3364 h 7932"/>
                  <a:gd name="T10" fmla="*/ 2556 w 8039"/>
                  <a:gd name="T11" fmla="*/ 4018 h 7932"/>
                  <a:gd name="T12" fmla="*/ 2250 w 8039"/>
                  <a:gd name="T13" fmla="*/ 4193 h 7932"/>
                  <a:gd name="T14" fmla="*/ 3063 w 8039"/>
                  <a:gd name="T15" fmla="*/ 3966 h 7932"/>
                  <a:gd name="T16" fmla="*/ 4665 w 8039"/>
                  <a:gd name="T17" fmla="*/ 3562 h 7932"/>
                  <a:gd name="T18" fmla="*/ 2058 w 8039"/>
                  <a:gd name="T19" fmla="*/ 2436 h 7932"/>
                  <a:gd name="T20" fmla="*/ 3165 w 8039"/>
                  <a:gd name="T21" fmla="*/ 3573 h 7932"/>
                  <a:gd name="T22" fmla="*/ 4742 w 8039"/>
                  <a:gd name="T23" fmla="*/ 1524 h 7932"/>
                  <a:gd name="T24" fmla="*/ 5565 w 8039"/>
                  <a:gd name="T25" fmla="*/ 1395 h 7932"/>
                  <a:gd name="T26" fmla="*/ 4983 w 8039"/>
                  <a:gd name="T27" fmla="*/ 185 h 7932"/>
                  <a:gd name="T28" fmla="*/ 7281 w 8039"/>
                  <a:gd name="T29" fmla="*/ 2980 h 7932"/>
                  <a:gd name="T30" fmla="*/ 5650 w 8039"/>
                  <a:gd name="T31" fmla="*/ 2996 h 7932"/>
                  <a:gd name="T32" fmla="*/ 5105 w 8039"/>
                  <a:gd name="T33" fmla="*/ 2936 h 7932"/>
                  <a:gd name="T34" fmla="*/ 4861 w 8039"/>
                  <a:gd name="T35" fmla="*/ 2857 h 7932"/>
                  <a:gd name="T36" fmla="*/ 3588 w 8039"/>
                  <a:gd name="T37" fmla="*/ 1791 h 7932"/>
                  <a:gd name="T38" fmla="*/ 4711 w 8039"/>
                  <a:gd name="T39" fmla="*/ 877 h 7932"/>
                  <a:gd name="T40" fmla="*/ 6514 w 8039"/>
                  <a:gd name="T41" fmla="*/ 3772 h 7932"/>
                  <a:gd name="T42" fmla="*/ 5811 w 8039"/>
                  <a:gd name="T43" fmla="*/ 3581 h 7932"/>
                  <a:gd name="T44" fmla="*/ 6547 w 8039"/>
                  <a:gd name="T45" fmla="*/ 1170 h 7932"/>
                  <a:gd name="T46" fmla="*/ 6746 w 8039"/>
                  <a:gd name="T47" fmla="*/ 3602 h 7932"/>
                  <a:gd name="T48" fmla="*/ 2140 w 8039"/>
                  <a:gd name="T49" fmla="*/ 3582 h 7932"/>
                  <a:gd name="T50" fmla="*/ 1756 w 8039"/>
                  <a:gd name="T51" fmla="*/ 3465 h 7932"/>
                  <a:gd name="T52" fmla="*/ 2749 w 8039"/>
                  <a:gd name="T53" fmla="*/ 2881 h 7932"/>
                  <a:gd name="T54" fmla="*/ 1278 w 8039"/>
                  <a:gd name="T55" fmla="*/ 3489 h 7932"/>
                  <a:gd name="T56" fmla="*/ 912 w 8039"/>
                  <a:gd name="T57" fmla="*/ 2376 h 7932"/>
                  <a:gd name="T58" fmla="*/ 2303 w 8039"/>
                  <a:gd name="T59" fmla="*/ 2184 h 7932"/>
                  <a:gd name="T60" fmla="*/ 1066 w 8039"/>
                  <a:gd name="T61" fmla="*/ 2957 h 7932"/>
                  <a:gd name="T62" fmla="*/ 3161 w 8039"/>
                  <a:gd name="T63" fmla="*/ 423 h 7932"/>
                  <a:gd name="T64" fmla="*/ 2818 w 8039"/>
                  <a:gd name="T65" fmla="*/ 2580 h 7932"/>
                  <a:gd name="T66" fmla="*/ 2595 w 8039"/>
                  <a:gd name="T67" fmla="*/ 1308 h 7932"/>
                  <a:gd name="T68" fmla="*/ 5162 w 8039"/>
                  <a:gd name="T69" fmla="*/ 3136 h 7932"/>
                  <a:gd name="T70" fmla="*/ 5258 w 8039"/>
                  <a:gd name="T71" fmla="*/ 2814 h 7932"/>
                  <a:gd name="T72" fmla="*/ 1839 w 8039"/>
                  <a:gd name="T73" fmla="*/ 5257 h 7932"/>
                  <a:gd name="T74" fmla="*/ 3922 w 8039"/>
                  <a:gd name="T75" fmla="*/ 5805 h 7932"/>
                  <a:gd name="T76" fmla="*/ 4988 w 8039"/>
                  <a:gd name="T77" fmla="*/ 6442 h 7932"/>
                  <a:gd name="T78" fmla="*/ 5260 w 8039"/>
                  <a:gd name="T79" fmla="*/ 5856 h 7932"/>
                  <a:gd name="T80" fmla="*/ 4639 w 8039"/>
                  <a:gd name="T81" fmla="*/ 7371 h 7932"/>
                  <a:gd name="T82" fmla="*/ 6800 w 8039"/>
                  <a:gd name="T83" fmla="*/ 6723 h 7932"/>
                  <a:gd name="T84" fmla="*/ 5642 w 8039"/>
                  <a:gd name="T85" fmla="*/ 4934 h 7932"/>
                  <a:gd name="T86" fmla="*/ 5748 w 8039"/>
                  <a:gd name="T87" fmla="*/ 5415 h 7932"/>
                  <a:gd name="T88" fmla="*/ 4763 w 8039"/>
                  <a:gd name="T89" fmla="*/ 5419 h 7932"/>
                  <a:gd name="T90" fmla="*/ 3579 w 8039"/>
                  <a:gd name="T91" fmla="*/ 5887 h 7932"/>
                  <a:gd name="T92" fmla="*/ 3729 w 8039"/>
                  <a:gd name="T93" fmla="*/ 5284 h 7932"/>
                  <a:gd name="T94" fmla="*/ 6665 w 8039"/>
                  <a:gd name="T95" fmla="*/ 4169 h 7932"/>
                  <a:gd name="T96" fmla="*/ 5662 w 8039"/>
                  <a:gd name="T97" fmla="*/ 4327 h 7932"/>
                  <a:gd name="T98" fmla="*/ 6655 w 8039"/>
                  <a:gd name="T99" fmla="*/ 5586 h 7932"/>
                  <a:gd name="T100" fmla="*/ 6953 w 8039"/>
                  <a:gd name="T101" fmla="*/ 4892 h 7932"/>
                  <a:gd name="T102" fmla="*/ 1979 w 8039"/>
                  <a:gd name="T103" fmla="*/ 4164 h 7932"/>
                  <a:gd name="T104" fmla="*/ 1404 w 8039"/>
                  <a:gd name="T105" fmla="*/ 4344 h 7932"/>
                  <a:gd name="T106" fmla="*/ 2783 w 8039"/>
                  <a:gd name="T107" fmla="*/ 5088 h 7932"/>
                  <a:gd name="T108" fmla="*/ 3526 w 8039"/>
                  <a:gd name="T109" fmla="*/ 4300 h 7932"/>
                  <a:gd name="T110" fmla="*/ 2541 w 8039"/>
                  <a:gd name="T111" fmla="*/ 5862 h 7932"/>
                  <a:gd name="T112" fmla="*/ 2288 w 8039"/>
                  <a:gd name="T113" fmla="*/ 5703 h 7932"/>
                  <a:gd name="T114" fmla="*/ 1330 w 8039"/>
                  <a:gd name="T115" fmla="*/ 4503 h 7932"/>
                  <a:gd name="T116" fmla="*/ 2790 w 8039"/>
                  <a:gd name="T117" fmla="*/ 7276 h 7932"/>
                  <a:gd name="T118" fmla="*/ 3166 w 8039"/>
                  <a:gd name="T119" fmla="*/ 5480 h 7932"/>
                  <a:gd name="T120" fmla="*/ 2487 w 8039"/>
                  <a:gd name="T121" fmla="*/ 6470 h 7932"/>
                  <a:gd name="T122" fmla="*/ 4692 w 8039"/>
                  <a:gd name="T123" fmla="*/ 4808 h 7932"/>
                  <a:gd name="T124" fmla="*/ 5599 w 8039"/>
                  <a:gd name="T125" fmla="*/ 5419 h 7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039" h="7932">
                    <a:moveTo>
                      <a:pt x="6317" y="3966"/>
                    </a:moveTo>
                    <a:cubicBezTo>
                      <a:pt x="6450" y="3988"/>
                      <a:pt x="6586" y="4036"/>
                      <a:pt x="6726" y="4112"/>
                    </a:cubicBezTo>
                    <a:cubicBezTo>
                      <a:pt x="6727" y="4112"/>
                      <a:pt x="6732" y="4115"/>
                      <a:pt x="6739" y="4119"/>
                    </a:cubicBezTo>
                    <a:cubicBezTo>
                      <a:pt x="6811" y="4074"/>
                      <a:pt x="6887" y="4039"/>
                      <a:pt x="6966" y="4016"/>
                    </a:cubicBezTo>
                    <a:cubicBezTo>
                      <a:pt x="7050" y="3991"/>
                      <a:pt x="7136" y="3978"/>
                      <a:pt x="7222" y="3978"/>
                    </a:cubicBezTo>
                    <a:cubicBezTo>
                      <a:pt x="7292" y="3978"/>
                      <a:pt x="7362" y="3986"/>
                      <a:pt x="7430" y="4003"/>
                    </a:cubicBezTo>
                    <a:cubicBezTo>
                      <a:pt x="7532" y="4029"/>
                      <a:pt x="7629" y="4076"/>
                      <a:pt x="7712" y="4138"/>
                    </a:cubicBezTo>
                    <a:cubicBezTo>
                      <a:pt x="7793" y="4096"/>
                      <a:pt x="7889" y="4065"/>
                      <a:pt x="7977" y="4050"/>
                    </a:cubicBezTo>
                    <a:cubicBezTo>
                      <a:pt x="7936" y="4132"/>
                      <a:pt x="7896" y="4200"/>
                      <a:pt x="7862" y="4288"/>
                    </a:cubicBezTo>
                    <a:cubicBezTo>
                      <a:pt x="7978" y="4439"/>
                      <a:pt x="8039" y="4635"/>
                      <a:pt x="8039" y="4857"/>
                    </a:cubicBezTo>
                    <a:cubicBezTo>
                      <a:pt x="8039" y="4919"/>
                      <a:pt x="8032" y="4980"/>
                      <a:pt x="8018" y="5047"/>
                    </a:cubicBezTo>
                    <a:cubicBezTo>
                      <a:pt x="8004" y="5108"/>
                      <a:pt x="7984" y="5167"/>
                      <a:pt x="7959" y="5223"/>
                    </a:cubicBezTo>
                    <a:cubicBezTo>
                      <a:pt x="7857" y="5442"/>
                      <a:pt x="7668" y="5612"/>
                      <a:pt x="7439" y="5695"/>
                    </a:cubicBezTo>
                    <a:cubicBezTo>
                      <a:pt x="7428" y="5763"/>
                      <a:pt x="7412" y="5832"/>
                      <a:pt x="7393" y="5901"/>
                    </a:cubicBezTo>
                    <a:cubicBezTo>
                      <a:pt x="7299" y="6236"/>
                      <a:pt x="7125" y="6549"/>
                      <a:pt x="6891" y="6806"/>
                    </a:cubicBezTo>
                    <a:cubicBezTo>
                      <a:pt x="6549" y="7182"/>
                      <a:pt x="6110" y="7400"/>
                      <a:pt x="5654" y="7421"/>
                    </a:cubicBezTo>
                    <a:cubicBezTo>
                      <a:pt x="5654" y="7421"/>
                      <a:pt x="5652" y="7421"/>
                      <a:pt x="5652" y="7421"/>
                    </a:cubicBezTo>
                    <a:cubicBezTo>
                      <a:pt x="5652" y="7421"/>
                      <a:pt x="5577" y="7422"/>
                      <a:pt x="5559" y="7422"/>
                    </a:cubicBezTo>
                    <a:cubicBezTo>
                      <a:pt x="5400" y="7583"/>
                      <a:pt x="5213" y="7709"/>
                      <a:pt x="5003" y="7797"/>
                    </a:cubicBezTo>
                    <a:cubicBezTo>
                      <a:pt x="4900" y="7839"/>
                      <a:pt x="4791" y="7873"/>
                      <a:pt x="4679" y="7896"/>
                    </a:cubicBezTo>
                    <a:cubicBezTo>
                      <a:pt x="4559" y="7920"/>
                      <a:pt x="4438" y="7932"/>
                      <a:pt x="4319" y="7932"/>
                    </a:cubicBezTo>
                    <a:cubicBezTo>
                      <a:pt x="4060" y="7932"/>
                      <a:pt x="3811" y="7878"/>
                      <a:pt x="3578" y="7771"/>
                    </a:cubicBezTo>
                    <a:cubicBezTo>
                      <a:pt x="3507" y="7790"/>
                      <a:pt x="3432" y="7800"/>
                      <a:pt x="3351" y="7800"/>
                    </a:cubicBezTo>
                    <a:cubicBezTo>
                      <a:pt x="3218" y="7800"/>
                      <a:pt x="3072" y="7774"/>
                      <a:pt x="2909" y="7722"/>
                    </a:cubicBezTo>
                    <a:cubicBezTo>
                      <a:pt x="2688" y="7651"/>
                      <a:pt x="1965" y="7383"/>
                      <a:pt x="1908" y="6917"/>
                    </a:cubicBezTo>
                    <a:cubicBezTo>
                      <a:pt x="1905" y="6889"/>
                      <a:pt x="1905" y="6863"/>
                      <a:pt x="1905" y="6835"/>
                    </a:cubicBezTo>
                    <a:cubicBezTo>
                      <a:pt x="1888" y="6830"/>
                      <a:pt x="1867" y="6824"/>
                      <a:pt x="1867" y="6824"/>
                    </a:cubicBezTo>
                    <a:cubicBezTo>
                      <a:pt x="1391" y="6688"/>
                      <a:pt x="1018" y="6385"/>
                      <a:pt x="841" y="5994"/>
                    </a:cubicBezTo>
                    <a:cubicBezTo>
                      <a:pt x="841" y="5994"/>
                      <a:pt x="841" y="5993"/>
                      <a:pt x="841" y="5993"/>
                    </a:cubicBezTo>
                    <a:cubicBezTo>
                      <a:pt x="841" y="5993"/>
                      <a:pt x="840" y="5993"/>
                      <a:pt x="840" y="5992"/>
                    </a:cubicBezTo>
                    <a:lnTo>
                      <a:pt x="840" y="5992"/>
                    </a:lnTo>
                    <a:cubicBezTo>
                      <a:pt x="808" y="5924"/>
                      <a:pt x="791" y="5871"/>
                      <a:pt x="776" y="5819"/>
                    </a:cubicBezTo>
                    <a:cubicBezTo>
                      <a:pt x="750" y="5734"/>
                      <a:pt x="720" y="5661"/>
                      <a:pt x="668" y="5588"/>
                    </a:cubicBezTo>
                    <a:cubicBezTo>
                      <a:pt x="528" y="5404"/>
                      <a:pt x="344" y="5171"/>
                      <a:pt x="521" y="4944"/>
                    </a:cubicBezTo>
                    <a:cubicBezTo>
                      <a:pt x="370" y="4846"/>
                      <a:pt x="315" y="4705"/>
                      <a:pt x="360" y="4524"/>
                    </a:cubicBezTo>
                    <a:lnTo>
                      <a:pt x="379" y="4450"/>
                    </a:lnTo>
                    <a:lnTo>
                      <a:pt x="411" y="4520"/>
                    </a:lnTo>
                    <a:cubicBezTo>
                      <a:pt x="459" y="4623"/>
                      <a:pt x="525" y="4685"/>
                      <a:pt x="606" y="4702"/>
                    </a:cubicBezTo>
                    <a:cubicBezTo>
                      <a:pt x="624" y="4706"/>
                      <a:pt x="641" y="4707"/>
                      <a:pt x="659" y="4707"/>
                    </a:cubicBezTo>
                    <a:cubicBezTo>
                      <a:pt x="812" y="4707"/>
                      <a:pt x="985" y="4585"/>
                      <a:pt x="1110" y="4475"/>
                    </a:cubicBezTo>
                    <a:cubicBezTo>
                      <a:pt x="1142" y="4439"/>
                      <a:pt x="1174" y="4405"/>
                      <a:pt x="1207" y="4374"/>
                    </a:cubicBezTo>
                    <a:cubicBezTo>
                      <a:pt x="1081" y="4253"/>
                      <a:pt x="958" y="4177"/>
                      <a:pt x="823" y="4136"/>
                    </a:cubicBezTo>
                    <a:cubicBezTo>
                      <a:pt x="836" y="4217"/>
                      <a:pt x="819" y="4299"/>
                      <a:pt x="776" y="4358"/>
                    </a:cubicBezTo>
                    <a:cubicBezTo>
                      <a:pt x="736" y="4414"/>
                      <a:pt x="676" y="4446"/>
                      <a:pt x="609" y="4447"/>
                    </a:cubicBezTo>
                    <a:cubicBezTo>
                      <a:pt x="427" y="4452"/>
                      <a:pt x="315" y="4298"/>
                      <a:pt x="216" y="4163"/>
                    </a:cubicBezTo>
                    <a:cubicBezTo>
                      <a:pt x="160" y="4086"/>
                      <a:pt x="107" y="4014"/>
                      <a:pt x="54" y="3990"/>
                    </a:cubicBezTo>
                    <a:lnTo>
                      <a:pt x="0" y="3966"/>
                    </a:lnTo>
                    <a:lnTo>
                      <a:pt x="54" y="3942"/>
                    </a:lnTo>
                    <a:cubicBezTo>
                      <a:pt x="107" y="3918"/>
                      <a:pt x="160" y="3846"/>
                      <a:pt x="216" y="3769"/>
                    </a:cubicBezTo>
                    <a:cubicBezTo>
                      <a:pt x="315" y="3634"/>
                      <a:pt x="427" y="3480"/>
                      <a:pt x="609" y="3485"/>
                    </a:cubicBezTo>
                    <a:cubicBezTo>
                      <a:pt x="676" y="3486"/>
                      <a:pt x="736" y="3518"/>
                      <a:pt x="776" y="3574"/>
                    </a:cubicBezTo>
                    <a:cubicBezTo>
                      <a:pt x="819" y="3633"/>
                      <a:pt x="836" y="3715"/>
                      <a:pt x="823" y="3795"/>
                    </a:cubicBezTo>
                    <a:cubicBezTo>
                      <a:pt x="958" y="3755"/>
                      <a:pt x="1081" y="3679"/>
                      <a:pt x="1207" y="3558"/>
                    </a:cubicBezTo>
                    <a:cubicBezTo>
                      <a:pt x="1174" y="3527"/>
                      <a:pt x="1142" y="3493"/>
                      <a:pt x="1110" y="3457"/>
                    </a:cubicBezTo>
                    <a:cubicBezTo>
                      <a:pt x="985" y="3347"/>
                      <a:pt x="812" y="3224"/>
                      <a:pt x="659" y="3224"/>
                    </a:cubicBezTo>
                    <a:cubicBezTo>
                      <a:pt x="641" y="3224"/>
                      <a:pt x="624" y="3226"/>
                      <a:pt x="606" y="3230"/>
                    </a:cubicBezTo>
                    <a:cubicBezTo>
                      <a:pt x="525" y="3247"/>
                      <a:pt x="459" y="3309"/>
                      <a:pt x="411" y="3412"/>
                    </a:cubicBezTo>
                    <a:lnTo>
                      <a:pt x="379" y="3482"/>
                    </a:lnTo>
                    <a:lnTo>
                      <a:pt x="360" y="3408"/>
                    </a:lnTo>
                    <a:cubicBezTo>
                      <a:pt x="315" y="3227"/>
                      <a:pt x="370" y="3086"/>
                      <a:pt x="521" y="2988"/>
                    </a:cubicBezTo>
                    <a:cubicBezTo>
                      <a:pt x="344" y="2761"/>
                      <a:pt x="528" y="2528"/>
                      <a:pt x="668" y="2344"/>
                    </a:cubicBezTo>
                    <a:cubicBezTo>
                      <a:pt x="720" y="2271"/>
                      <a:pt x="750" y="2198"/>
                      <a:pt x="776" y="2113"/>
                    </a:cubicBezTo>
                    <a:cubicBezTo>
                      <a:pt x="791" y="2061"/>
                      <a:pt x="808" y="2007"/>
                      <a:pt x="840" y="1940"/>
                    </a:cubicBezTo>
                    <a:lnTo>
                      <a:pt x="840" y="1940"/>
                    </a:lnTo>
                    <a:cubicBezTo>
                      <a:pt x="840" y="1939"/>
                      <a:pt x="841" y="1939"/>
                      <a:pt x="841" y="1939"/>
                    </a:cubicBezTo>
                    <a:cubicBezTo>
                      <a:pt x="841" y="1939"/>
                      <a:pt x="841" y="1938"/>
                      <a:pt x="841" y="1938"/>
                    </a:cubicBezTo>
                    <a:cubicBezTo>
                      <a:pt x="1018" y="1546"/>
                      <a:pt x="1391" y="1244"/>
                      <a:pt x="1867" y="1107"/>
                    </a:cubicBezTo>
                    <a:cubicBezTo>
                      <a:pt x="1867" y="1107"/>
                      <a:pt x="1888" y="1102"/>
                      <a:pt x="1905" y="1097"/>
                    </a:cubicBezTo>
                    <a:cubicBezTo>
                      <a:pt x="1905" y="1069"/>
                      <a:pt x="1905" y="1043"/>
                      <a:pt x="1908" y="1015"/>
                    </a:cubicBezTo>
                    <a:cubicBezTo>
                      <a:pt x="1965" y="549"/>
                      <a:pt x="2688" y="281"/>
                      <a:pt x="2909" y="210"/>
                    </a:cubicBezTo>
                    <a:cubicBezTo>
                      <a:pt x="3072" y="158"/>
                      <a:pt x="3218" y="132"/>
                      <a:pt x="3351" y="132"/>
                    </a:cubicBezTo>
                    <a:cubicBezTo>
                      <a:pt x="3432" y="132"/>
                      <a:pt x="3507" y="142"/>
                      <a:pt x="3578" y="161"/>
                    </a:cubicBezTo>
                    <a:cubicBezTo>
                      <a:pt x="3811" y="54"/>
                      <a:pt x="4060" y="0"/>
                      <a:pt x="4319" y="0"/>
                    </a:cubicBezTo>
                    <a:cubicBezTo>
                      <a:pt x="4438" y="0"/>
                      <a:pt x="4559" y="12"/>
                      <a:pt x="4679" y="36"/>
                    </a:cubicBezTo>
                    <a:cubicBezTo>
                      <a:pt x="4791" y="59"/>
                      <a:pt x="4900" y="92"/>
                      <a:pt x="5003" y="135"/>
                    </a:cubicBezTo>
                    <a:cubicBezTo>
                      <a:pt x="5213" y="223"/>
                      <a:pt x="5400" y="349"/>
                      <a:pt x="5559" y="510"/>
                    </a:cubicBezTo>
                    <a:cubicBezTo>
                      <a:pt x="5577" y="510"/>
                      <a:pt x="5652" y="511"/>
                      <a:pt x="5652" y="511"/>
                    </a:cubicBezTo>
                    <a:cubicBezTo>
                      <a:pt x="5652" y="511"/>
                      <a:pt x="5654" y="511"/>
                      <a:pt x="5654" y="511"/>
                    </a:cubicBezTo>
                    <a:cubicBezTo>
                      <a:pt x="6110" y="532"/>
                      <a:pt x="6549" y="750"/>
                      <a:pt x="6891" y="1126"/>
                    </a:cubicBezTo>
                    <a:cubicBezTo>
                      <a:pt x="7125" y="1382"/>
                      <a:pt x="7299" y="1695"/>
                      <a:pt x="7393" y="2031"/>
                    </a:cubicBezTo>
                    <a:cubicBezTo>
                      <a:pt x="7412" y="2100"/>
                      <a:pt x="7428" y="2169"/>
                      <a:pt x="7439" y="2237"/>
                    </a:cubicBezTo>
                    <a:cubicBezTo>
                      <a:pt x="7668" y="2320"/>
                      <a:pt x="7857" y="2490"/>
                      <a:pt x="7959" y="2708"/>
                    </a:cubicBezTo>
                    <a:cubicBezTo>
                      <a:pt x="7984" y="2764"/>
                      <a:pt x="8004" y="2824"/>
                      <a:pt x="8018" y="2885"/>
                    </a:cubicBezTo>
                    <a:cubicBezTo>
                      <a:pt x="8032" y="2951"/>
                      <a:pt x="8039" y="3013"/>
                      <a:pt x="8039" y="3074"/>
                    </a:cubicBezTo>
                    <a:cubicBezTo>
                      <a:pt x="8039" y="3296"/>
                      <a:pt x="7978" y="3493"/>
                      <a:pt x="7862" y="3644"/>
                    </a:cubicBezTo>
                    <a:cubicBezTo>
                      <a:pt x="7896" y="3732"/>
                      <a:pt x="7936" y="3800"/>
                      <a:pt x="7977" y="3882"/>
                    </a:cubicBezTo>
                    <a:cubicBezTo>
                      <a:pt x="7889" y="3867"/>
                      <a:pt x="7793" y="3836"/>
                      <a:pt x="7712" y="3794"/>
                    </a:cubicBezTo>
                    <a:cubicBezTo>
                      <a:pt x="7629" y="3856"/>
                      <a:pt x="7532" y="3903"/>
                      <a:pt x="7430" y="3929"/>
                    </a:cubicBezTo>
                    <a:cubicBezTo>
                      <a:pt x="7362" y="3946"/>
                      <a:pt x="7292" y="3954"/>
                      <a:pt x="7222" y="3954"/>
                    </a:cubicBezTo>
                    <a:cubicBezTo>
                      <a:pt x="7136" y="3954"/>
                      <a:pt x="7050" y="3941"/>
                      <a:pt x="6966" y="3916"/>
                    </a:cubicBezTo>
                    <a:cubicBezTo>
                      <a:pt x="6887" y="3893"/>
                      <a:pt x="6811" y="3858"/>
                      <a:pt x="6739" y="3813"/>
                    </a:cubicBezTo>
                    <a:cubicBezTo>
                      <a:pt x="6732" y="3817"/>
                      <a:pt x="6727" y="3820"/>
                      <a:pt x="6726" y="3820"/>
                    </a:cubicBezTo>
                    <a:cubicBezTo>
                      <a:pt x="6586" y="3896"/>
                      <a:pt x="6450" y="3944"/>
                      <a:pt x="6317" y="3966"/>
                    </a:cubicBezTo>
                    <a:close/>
                    <a:moveTo>
                      <a:pt x="6379" y="4450"/>
                    </a:moveTo>
                    <a:cubicBezTo>
                      <a:pt x="6333" y="4492"/>
                      <a:pt x="6286" y="4530"/>
                      <a:pt x="6237" y="4563"/>
                    </a:cubicBezTo>
                    <a:cubicBezTo>
                      <a:pt x="6129" y="4636"/>
                      <a:pt x="6011" y="4682"/>
                      <a:pt x="5871" y="4688"/>
                    </a:cubicBezTo>
                    <a:cubicBezTo>
                      <a:pt x="6164" y="4774"/>
                      <a:pt x="6405" y="4517"/>
                      <a:pt x="6579" y="4319"/>
                    </a:cubicBezTo>
                    <a:cubicBezTo>
                      <a:pt x="6617" y="4283"/>
                      <a:pt x="6653" y="4245"/>
                      <a:pt x="6697" y="4212"/>
                    </a:cubicBezTo>
                    <a:lnTo>
                      <a:pt x="6697" y="4212"/>
                    </a:lnTo>
                    <a:cubicBezTo>
                      <a:pt x="6784" y="4149"/>
                      <a:pt x="6876" y="4098"/>
                      <a:pt x="6981" y="4068"/>
                    </a:cubicBezTo>
                    <a:cubicBezTo>
                      <a:pt x="7060" y="4044"/>
                      <a:pt x="7142" y="4032"/>
                      <a:pt x="7222" y="4032"/>
                    </a:cubicBezTo>
                    <a:cubicBezTo>
                      <a:pt x="7288" y="4032"/>
                      <a:pt x="7353" y="4040"/>
                      <a:pt x="7417" y="4055"/>
                    </a:cubicBezTo>
                    <a:cubicBezTo>
                      <a:pt x="7506" y="4078"/>
                      <a:pt x="7587" y="4117"/>
                      <a:pt x="7662" y="4168"/>
                    </a:cubicBezTo>
                    <a:cubicBezTo>
                      <a:pt x="7640" y="4181"/>
                      <a:pt x="7619" y="4193"/>
                      <a:pt x="7597" y="4207"/>
                    </a:cubicBezTo>
                    <a:cubicBezTo>
                      <a:pt x="7537" y="4169"/>
                      <a:pt x="7471" y="4141"/>
                      <a:pt x="7401" y="4123"/>
                    </a:cubicBezTo>
                    <a:cubicBezTo>
                      <a:pt x="7273" y="4090"/>
                      <a:pt x="7135" y="4094"/>
                      <a:pt x="7000" y="4134"/>
                    </a:cubicBezTo>
                    <a:cubicBezTo>
                      <a:pt x="6889" y="4167"/>
                      <a:pt x="6771" y="4229"/>
                      <a:pt x="6688" y="4308"/>
                    </a:cubicBezTo>
                    <a:lnTo>
                      <a:pt x="6689" y="4308"/>
                    </a:lnTo>
                    <a:cubicBezTo>
                      <a:pt x="6594" y="4395"/>
                      <a:pt x="6547" y="4491"/>
                      <a:pt x="6483" y="4596"/>
                    </a:cubicBezTo>
                    <a:cubicBezTo>
                      <a:pt x="6433" y="4680"/>
                      <a:pt x="6382" y="4758"/>
                      <a:pt x="6302" y="4815"/>
                    </a:cubicBezTo>
                    <a:cubicBezTo>
                      <a:pt x="6116" y="4949"/>
                      <a:pt x="5886" y="4936"/>
                      <a:pt x="5663" y="4885"/>
                    </a:cubicBezTo>
                    <a:lnTo>
                      <a:pt x="5663" y="4884"/>
                    </a:lnTo>
                    <a:cubicBezTo>
                      <a:pt x="5427" y="4824"/>
                      <a:pt x="5261" y="4720"/>
                      <a:pt x="5155" y="4574"/>
                    </a:cubicBezTo>
                    <a:cubicBezTo>
                      <a:pt x="5050" y="4429"/>
                      <a:pt x="5005" y="4240"/>
                      <a:pt x="5009" y="4010"/>
                    </a:cubicBezTo>
                    <a:lnTo>
                      <a:pt x="5005" y="3996"/>
                    </a:lnTo>
                    <a:lnTo>
                      <a:pt x="4990" y="3996"/>
                    </a:lnTo>
                    <a:cubicBezTo>
                      <a:pt x="4849" y="4012"/>
                      <a:pt x="4780" y="4063"/>
                      <a:pt x="4737" y="4146"/>
                    </a:cubicBezTo>
                    <a:cubicBezTo>
                      <a:pt x="4713" y="4150"/>
                      <a:pt x="4680" y="4150"/>
                      <a:pt x="4643" y="4146"/>
                    </a:cubicBezTo>
                    <a:cubicBezTo>
                      <a:pt x="4566" y="4140"/>
                      <a:pt x="4471" y="4118"/>
                      <a:pt x="4392" y="4084"/>
                    </a:cubicBezTo>
                    <a:cubicBezTo>
                      <a:pt x="4322" y="4054"/>
                      <a:pt x="4266" y="4014"/>
                      <a:pt x="4253" y="3966"/>
                    </a:cubicBezTo>
                    <a:cubicBezTo>
                      <a:pt x="4266" y="3918"/>
                      <a:pt x="4322" y="3878"/>
                      <a:pt x="4392" y="3848"/>
                    </a:cubicBezTo>
                    <a:cubicBezTo>
                      <a:pt x="4471" y="3814"/>
                      <a:pt x="4566" y="3792"/>
                      <a:pt x="4643" y="3786"/>
                    </a:cubicBezTo>
                    <a:cubicBezTo>
                      <a:pt x="4680" y="3782"/>
                      <a:pt x="4713" y="3782"/>
                      <a:pt x="4737" y="3786"/>
                    </a:cubicBezTo>
                    <a:cubicBezTo>
                      <a:pt x="4780" y="3869"/>
                      <a:pt x="4849" y="3920"/>
                      <a:pt x="4990" y="3936"/>
                    </a:cubicBezTo>
                    <a:lnTo>
                      <a:pt x="5005" y="3936"/>
                    </a:lnTo>
                    <a:lnTo>
                      <a:pt x="5009" y="3922"/>
                    </a:lnTo>
                    <a:cubicBezTo>
                      <a:pt x="5005" y="3692"/>
                      <a:pt x="5050" y="3503"/>
                      <a:pt x="5155" y="3358"/>
                    </a:cubicBezTo>
                    <a:cubicBezTo>
                      <a:pt x="5261" y="3212"/>
                      <a:pt x="5427" y="3108"/>
                      <a:pt x="5663" y="3048"/>
                    </a:cubicBezTo>
                    <a:lnTo>
                      <a:pt x="5663" y="3047"/>
                    </a:lnTo>
                    <a:cubicBezTo>
                      <a:pt x="5886" y="2996"/>
                      <a:pt x="6116" y="2983"/>
                      <a:pt x="6302" y="3117"/>
                    </a:cubicBezTo>
                    <a:cubicBezTo>
                      <a:pt x="6382" y="3174"/>
                      <a:pt x="6433" y="3252"/>
                      <a:pt x="6483" y="3336"/>
                    </a:cubicBezTo>
                    <a:cubicBezTo>
                      <a:pt x="6547" y="3441"/>
                      <a:pt x="6594" y="3537"/>
                      <a:pt x="6689" y="3624"/>
                    </a:cubicBezTo>
                    <a:lnTo>
                      <a:pt x="6688" y="3624"/>
                    </a:lnTo>
                    <a:cubicBezTo>
                      <a:pt x="6771" y="3704"/>
                      <a:pt x="6889" y="3765"/>
                      <a:pt x="7000" y="3798"/>
                    </a:cubicBezTo>
                    <a:cubicBezTo>
                      <a:pt x="7135" y="3838"/>
                      <a:pt x="7273" y="3841"/>
                      <a:pt x="7401" y="3809"/>
                    </a:cubicBezTo>
                    <a:cubicBezTo>
                      <a:pt x="7471" y="3791"/>
                      <a:pt x="7537" y="3763"/>
                      <a:pt x="7597" y="3724"/>
                    </a:cubicBezTo>
                    <a:cubicBezTo>
                      <a:pt x="7619" y="3739"/>
                      <a:pt x="7640" y="3751"/>
                      <a:pt x="7662" y="3764"/>
                    </a:cubicBezTo>
                    <a:cubicBezTo>
                      <a:pt x="7587" y="3815"/>
                      <a:pt x="7506" y="3854"/>
                      <a:pt x="7417" y="3876"/>
                    </a:cubicBezTo>
                    <a:cubicBezTo>
                      <a:pt x="7353" y="3892"/>
                      <a:pt x="7288" y="3900"/>
                      <a:pt x="7222" y="3900"/>
                    </a:cubicBezTo>
                    <a:cubicBezTo>
                      <a:pt x="7142" y="3900"/>
                      <a:pt x="7060" y="3888"/>
                      <a:pt x="6981" y="3864"/>
                    </a:cubicBezTo>
                    <a:cubicBezTo>
                      <a:pt x="6876" y="3834"/>
                      <a:pt x="6784" y="3783"/>
                      <a:pt x="6697" y="3720"/>
                    </a:cubicBezTo>
                    <a:lnTo>
                      <a:pt x="6697" y="3720"/>
                    </a:lnTo>
                    <a:cubicBezTo>
                      <a:pt x="6652" y="3687"/>
                      <a:pt x="6617" y="3648"/>
                      <a:pt x="6579" y="3612"/>
                    </a:cubicBezTo>
                    <a:cubicBezTo>
                      <a:pt x="6404" y="3414"/>
                      <a:pt x="6161" y="3152"/>
                      <a:pt x="5867" y="3239"/>
                    </a:cubicBezTo>
                    <a:cubicBezTo>
                      <a:pt x="6006" y="3244"/>
                      <a:pt x="6124" y="3291"/>
                      <a:pt x="6233" y="3364"/>
                    </a:cubicBezTo>
                    <a:cubicBezTo>
                      <a:pt x="6284" y="3398"/>
                      <a:pt x="6333" y="3438"/>
                      <a:pt x="6380" y="3483"/>
                    </a:cubicBezTo>
                    <a:cubicBezTo>
                      <a:pt x="5919" y="3269"/>
                      <a:pt x="5245" y="3355"/>
                      <a:pt x="5234" y="3966"/>
                    </a:cubicBezTo>
                    <a:cubicBezTo>
                      <a:pt x="5245" y="4577"/>
                      <a:pt x="5918" y="4663"/>
                      <a:pt x="6379" y="4450"/>
                    </a:cubicBezTo>
                    <a:close/>
                    <a:moveTo>
                      <a:pt x="117" y="3966"/>
                    </a:moveTo>
                    <a:cubicBezTo>
                      <a:pt x="167" y="4004"/>
                      <a:pt x="212" y="4066"/>
                      <a:pt x="260" y="4131"/>
                    </a:cubicBezTo>
                    <a:cubicBezTo>
                      <a:pt x="350" y="4254"/>
                      <a:pt x="451" y="4393"/>
                      <a:pt x="601" y="4393"/>
                    </a:cubicBezTo>
                    <a:cubicBezTo>
                      <a:pt x="603" y="4393"/>
                      <a:pt x="605" y="4393"/>
                      <a:pt x="607" y="4393"/>
                    </a:cubicBezTo>
                    <a:cubicBezTo>
                      <a:pt x="672" y="4392"/>
                      <a:pt x="711" y="4356"/>
                      <a:pt x="732" y="4327"/>
                    </a:cubicBezTo>
                    <a:cubicBezTo>
                      <a:pt x="817" y="4209"/>
                      <a:pt x="771" y="4052"/>
                      <a:pt x="655" y="3980"/>
                    </a:cubicBezTo>
                    <a:lnTo>
                      <a:pt x="664" y="3966"/>
                    </a:lnTo>
                    <a:lnTo>
                      <a:pt x="655" y="3952"/>
                    </a:lnTo>
                    <a:cubicBezTo>
                      <a:pt x="771" y="3880"/>
                      <a:pt x="817" y="3723"/>
                      <a:pt x="732" y="3606"/>
                    </a:cubicBezTo>
                    <a:cubicBezTo>
                      <a:pt x="711" y="3576"/>
                      <a:pt x="672" y="3540"/>
                      <a:pt x="607" y="3539"/>
                    </a:cubicBezTo>
                    <a:cubicBezTo>
                      <a:pt x="605" y="3539"/>
                      <a:pt x="603" y="3539"/>
                      <a:pt x="601" y="3539"/>
                    </a:cubicBezTo>
                    <a:cubicBezTo>
                      <a:pt x="451" y="3539"/>
                      <a:pt x="350" y="3678"/>
                      <a:pt x="260" y="3801"/>
                    </a:cubicBezTo>
                    <a:cubicBezTo>
                      <a:pt x="212" y="3866"/>
                      <a:pt x="167" y="3928"/>
                      <a:pt x="117" y="3966"/>
                    </a:cubicBezTo>
                    <a:close/>
                    <a:moveTo>
                      <a:pt x="806" y="3966"/>
                    </a:moveTo>
                    <a:cubicBezTo>
                      <a:pt x="1030" y="4037"/>
                      <a:pt x="1179" y="4133"/>
                      <a:pt x="1311" y="4219"/>
                    </a:cubicBezTo>
                    <a:cubicBezTo>
                      <a:pt x="1311" y="4219"/>
                      <a:pt x="1341" y="4238"/>
                      <a:pt x="1358" y="4249"/>
                    </a:cubicBezTo>
                    <a:cubicBezTo>
                      <a:pt x="1458" y="4177"/>
                      <a:pt x="1566" y="4118"/>
                      <a:pt x="1680" y="4073"/>
                    </a:cubicBezTo>
                    <a:cubicBezTo>
                      <a:pt x="1766" y="4040"/>
                      <a:pt x="1856" y="4013"/>
                      <a:pt x="1955" y="3991"/>
                    </a:cubicBezTo>
                    <a:cubicBezTo>
                      <a:pt x="2010" y="3980"/>
                      <a:pt x="2066" y="3972"/>
                      <a:pt x="2123" y="3966"/>
                    </a:cubicBezTo>
                    <a:cubicBezTo>
                      <a:pt x="2066" y="3960"/>
                      <a:pt x="2010" y="3952"/>
                      <a:pt x="1955" y="3941"/>
                    </a:cubicBezTo>
                    <a:cubicBezTo>
                      <a:pt x="1856" y="3919"/>
                      <a:pt x="1766" y="3892"/>
                      <a:pt x="1680" y="3859"/>
                    </a:cubicBezTo>
                    <a:cubicBezTo>
                      <a:pt x="1566" y="3814"/>
                      <a:pt x="1458" y="3755"/>
                      <a:pt x="1358" y="3683"/>
                    </a:cubicBezTo>
                    <a:cubicBezTo>
                      <a:pt x="1341" y="3694"/>
                      <a:pt x="1311" y="3713"/>
                      <a:pt x="1311" y="3713"/>
                    </a:cubicBezTo>
                    <a:cubicBezTo>
                      <a:pt x="1179" y="3799"/>
                      <a:pt x="1030" y="3895"/>
                      <a:pt x="806" y="3966"/>
                    </a:cubicBezTo>
                    <a:close/>
                    <a:moveTo>
                      <a:pt x="2341" y="3966"/>
                    </a:moveTo>
                    <a:cubicBezTo>
                      <a:pt x="2407" y="3978"/>
                      <a:pt x="2481" y="3998"/>
                      <a:pt x="2556" y="4018"/>
                    </a:cubicBezTo>
                    <a:cubicBezTo>
                      <a:pt x="2671" y="4049"/>
                      <a:pt x="2788" y="4081"/>
                      <a:pt x="2875" y="4082"/>
                    </a:cubicBezTo>
                    <a:cubicBezTo>
                      <a:pt x="2954" y="4083"/>
                      <a:pt x="3008" y="4058"/>
                      <a:pt x="3009" y="3977"/>
                    </a:cubicBezTo>
                    <a:lnTo>
                      <a:pt x="3009" y="3976"/>
                    </a:lnTo>
                    <a:cubicBezTo>
                      <a:pt x="3009" y="3974"/>
                      <a:pt x="3009" y="3972"/>
                      <a:pt x="3009" y="3970"/>
                    </a:cubicBezTo>
                    <a:cubicBezTo>
                      <a:pt x="3009" y="3969"/>
                      <a:pt x="3008" y="3967"/>
                      <a:pt x="3008" y="3966"/>
                    </a:cubicBezTo>
                    <a:cubicBezTo>
                      <a:pt x="3008" y="3965"/>
                      <a:pt x="3009" y="3963"/>
                      <a:pt x="3009" y="3962"/>
                    </a:cubicBezTo>
                    <a:cubicBezTo>
                      <a:pt x="3009" y="3960"/>
                      <a:pt x="3009" y="3958"/>
                      <a:pt x="3009" y="3956"/>
                    </a:cubicBezTo>
                    <a:lnTo>
                      <a:pt x="3009" y="3955"/>
                    </a:lnTo>
                    <a:cubicBezTo>
                      <a:pt x="3008" y="3874"/>
                      <a:pt x="2954" y="3849"/>
                      <a:pt x="2875" y="3850"/>
                    </a:cubicBezTo>
                    <a:cubicBezTo>
                      <a:pt x="2788" y="3851"/>
                      <a:pt x="2671" y="3883"/>
                      <a:pt x="2556" y="3914"/>
                    </a:cubicBezTo>
                    <a:cubicBezTo>
                      <a:pt x="2481" y="3934"/>
                      <a:pt x="2407" y="3954"/>
                      <a:pt x="2341" y="3966"/>
                    </a:cubicBezTo>
                    <a:close/>
                    <a:moveTo>
                      <a:pt x="3063" y="3966"/>
                    </a:moveTo>
                    <a:cubicBezTo>
                      <a:pt x="3063" y="3969"/>
                      <a:pt x="3063" y="3973"/>
                      <a:pt x="3063" y="3976"/>
                    </a:cubicBezTo>
                    <a:lnTo>
                      <a:pt x="3063" y="3976"/>
                    </a:lnTo>
                    <a:lnTo>
                      <a:pt x="3063" y="3978"/>
                    </a:lnTo>
                    <a:lnTo>
                      <a:pt x="3063" y="3978"/>
                    </a:lnTo>
                    <a:cubicBezTo>
                      <a:pt x="3061" y="4099"/>
                      <a:pt x="2985" y="4138"/>
                      <a:pt x="2874" y="4136"/>
                    </a:cubicBezTo>
                    <a:cubicBezTo>
                      <a:pt x="2780" y="4134"/>
                      <a:pt x="2660" y="4102"/>
                      <a:pt x="2542" y="4070"/>
                    </a:cubicBezTo>
                    <a:cubicBezTo>
                      <a:pt x="2322" y="4004"/>
                      <a:pt x="2176" y="3991"/>
                      <a:pt x="1967" y="4044"/>
                    </a:cubicBezTo>
                    <a:cubicBezTo>
                      <a:pt x="1870" y="4065"/>
                      <a:pt x="1783" y="4091"/>
                      <a:pt x="1700" y="4123"/>
                    </a:cubicBezTo>
                    <a:cubicBezTo>
                      <a:pt x="1596" y="4164"/>
                      <a:pt x="1496" y="4218"/>
                      <a:pt x="1404" y="4282"/>
                    </a:cubicBezTo>
                    <a:cubicBezTo>
                      <a:pt x="1426" y="4295"/>
                      <a:pt x="1448" y="4308"/>
                      <a:pt x="1471" y="4320"/>
                    </a:cubicBezTo>
                    <a:cubicBezTo>
                      <a:pt x="1549" y="4269"/>
                      <a:pt x="1632" y="4225"/>
                      <a:pt x="1726" y="4188"/>
                    </a:cubicBezTo>
                    <a:cubicBezTo>
                      <a:pt x="1815" y="4153"/>
                      <a:pt x="1910" y="4124"/>
                      <a:pt x="2016" y="4099"/>
                    </a:cubicBezTo>
                    <a:lnTo>
                      <a:pt x="2082" y="4084"/>
                    </a:lnTo>
                    <a:lnTo>
                      <a:pt x="2045" y="4140"/>
                    </a:lnTo>
                    <a:cubicBezTo>
                      <a:pt x="2035" y="4156"/>
                      <a:pt x="2029" y="4175"/>
                      <a:pt x="2029" y="4193"/>
                    </a:cubicBezTo>
                    <a:cubicBezTo>
                      <a:pt x="2029" y="4250"/>
                      <a:pt x="2079" y="4296"/>
                      <a:pt x="2140" y="4296"/>
                    </a:cubicBezTo>
                    <a:cubicBezTo>
                      <a:pt x="2201" y="4296"/>
                      <a:pt x="2250" y="4250"/>
                      <a:pt x="2250" y="4193"/>
                    </a:cubicBezTo>
                    <a:cubicBezTo>
                      <a:pt x="2250" y="4170"/>
                      <a:pt x="2242" y="4148"/>
                      <a:pt x="2226" y="4129"/>
                    </a:cubicBezTo>
                    <a:lnTo>
                      <a:pt x="2177" y="4070"/>
                    </a:lnTo>
                    <a:lnTo>
                      <a:pt x="2253" y="4085"/>
                    </a:lnTo>
                    <a:cubicBezTo>
                      <a:pt x="2399" y="4116"/>
                      <a:pt x="2492" y="4179"/>
                      <a:pt x="2583" y="4241"/>
                    </a:cubicBezTo>
                    <a:cubicBezTo>
                      <a:pt x="2634" y="4275"/>
                      <a:pt x="2683" y="4308"/>
                      <a:pt x="2739" y="4334"/>
                    </a:cubicBezTo>
                    <a:cubicBezTo>
                      <a:pt x="3044" y="4473"/>
                      <a:pt x="3375" y="4192"/>
                      <a:pt x="3547" y="3966"/>
                    </a:cubicBezTo>
                    <a:cubicBezTo>
                      <a:pt x="3375" y="3740"/>
                      <a:pt x="3044" y="3459"/>
                      <a:pt x="2739" y="3598"/>
                    </a:cubicBezTo>
                    <a:cubicBezTo>
                      <a:pt x="2683" y="3624"/>
                      <a:pt x="2634" y="3656"/>
                      <a:pt x="2583" y="3691"/>
                    </a:cubicBezTo>
                    <a:cubicBezTo>
                      <a:pt x="2492" y="3752"/>
                      <a:pt x="2399" y="3816"/>
                      <a:pt x="2253" y="3846"/>
                    </a:cubicBezTo>
                    <a:lnTo>
                      <a:pt x="2177" y="3862"/>
                    </a:lnTo>
                    <a:lnTo>
                      <a:pt x="2226" y="3803"/>
                    </a:lnTo>
                    <a:cubicBezTo>
                      <a:pt x="2242" y="3784"/>
                      <a:pt x="2250" y="3762"/>
                      <a:pt x="2250" y="3739"/>
                    </a:cubicBezTo>
                    <a:cubicBezTo>
                      <a:pt x="2250" y="3682"/>
                      <a:pt x="2201" y="3636"/>
                      <a:pt x="2140" y="3636"/>
                    </a:cubicBezTo>
                    <a:cubicBezTo>
                      <a:pt x="2079" y="3636"/>
                      <a:pt x="2029" y="3682"/>
                      <a:pt x="2029" y="3739"/>
                    </a:cubicBezTo>
                    <a:cubicBezTo>
                      <a:pt x="2029" y="3757"/>
                      <a:pt x="2035" y="3776"/>
                      <a:pt x="2045" y="3792"/>
                    </a:cubicBezTo>
                    <a:lnTo>
                      <a:pt x="2082" y="3848"/>
                    </a:lnTo>
                    <a:lnTo>
                      <a:pt x="2016" y="3833"/>
                    </a:lnTo>
                    <a:cubicBezTo>
                      <a:pt x="1910" y="3808"/>
                      <a:pt x="1815" y="3779"/>
                      <a:pt x="1726" y="3744"/>
                    </a:cubicBezTo>
                    <a:cubicBezTo>
                      <a:pt x="1632" y="3707"/>
                      <a:pt x="1549" y="3663"/>
                      <a:pt x="1471" y="3612"/>
                    </a:cubicBezTo>
                    <a:cubicBezTo>
                      <a:pt x="1448" y="3624"/>
                      <a:pt x="1426" y="3637"/>
                      <a:pt x="1404" y="3651"/>
                    </a:cubicBezTo>
                    <a:cubicBezTo>
                      <a:pt x="1496" y="3714"/>
                      <a:pt x="1596" y="3767"/>
                      <a:pt x="1700" y="3808"/>
                    </a:cubicBezTo>
                    <a:cubicBezTo>
                      <a:pt x="1783" y="3841"/>
                      <a:pt x="1870" y="3867"/>
                      <a:pt x="1967" y="3888"/>
                    </a:cubicBezTo>
                    <a:cubicBezTo>
                      <a:pt x="2176" y="3941"/>
                      <a:pt x="2322" y="3928"/>
                      <a:pt x="2542" y="3862"/>
                    </a:cubicBezTo>
                    <a:cubicBezTo>
                      <a:pt x="2660" y="3830"/>
                      <a:pt x="2780" y="3797"/>
                      <a:pt x="2874" y="3796"/>
                    </a:cubicBezTo>
                    <a:cubicBezTo>
                      <a:pt x="2985" y="3794"/>
                      <a:pt x="3061" y="3833"/>
                      <a:pt x="3063" y="3954"/>
                    </a:cubicBezTo>
                    <a:lnTo>
                      <a:pt x="3063" y="3954"/>
                    </a:lnTo>
                    <a:lnTo>
                      <a:pt x="3063" y="3956"/>
                    </a:lnTo>
                    <a:lnTo>
                      <a:pt x="3063" y="3956"/>
                    </a:lnTo>
                    <a:cubicBezTo>
                      <a:pt x="3063" y="3959"/>
                      <a:pt x="3063" y="3963"/>
                      <a:pt x="3063" y="3966"/>
                    </a:cubicBezTo>
                    <a:close/>
                    <a:moveTo>
                      <a:pt x="3616" y="3966"/>
                    </a:moveTo>
                    <a:lnTo>
                      <a:pt x="3604" y="3981"/>
                    </a:lnTo>
                    <a:cubicBezTo>
                      <a:pt x="3529" y="4082"/>
                      <a:pt x="3447" y="4168"/>
                      <a:pt x="3361" y="4237"/>
                    </a:cubicBezTo>
                    <a:cubicBezTo>
                      <a:pt x="3373" y="4241"/>
                      <a:pt x="3380" y="4243"/>
                      <a:pt x="3386" y="4245"/>
                    </a:cubicBezTo>
                    <a:cubicBezTo>
                      <a:pt x="3448" y="4202"/>
                      <a:pt x="3516" y="4161"/>
                      <a:pt x="3591" y="4122"/>
                    </a:cubicBezTo>
                    <a:cubicBezTo>
                      <a:pt x="3677" y="4079"/>
                      <a:pt x="3761" y="4046"/>
                      <a:pt x="3850" y="4019"/>
                    </a:cubicBezTo>
                    <a:cubicBezTo>
                      <a:pt x="3847" y="4001"/>
                      <a:pt x="3846" y="3984"/>
                      <a:pt x="3846" y="3966"/>
                    </a:cubicBezTo>
                    <a:cubicBezTo>
                      <a:pt x="3846" y="3948"/>
                      <a:pt x="3847" y="3931"/>
                      <a:pt x="3850" y="3913"/>
                    </a:cubicBezTo>
                    <a:cubicBezTo>
                      <a:pt x="3761" y="3886"/>
                      <a:pt x="3677" y="3853"/>
                      <a:pt x="3591" y="3810"/>
                    </a:cubicBezTo>
                    <a:cubicBezTo>
                      <a:pt x="3516" y="3771"/>
                      <a:pt x="3448" y="3730"/>
                      <a:pt x="3386" y="3687"/>
                    </a:cubicBezTo>
                    <a:cubicBezTo>
                      <a:pt x="3380" y="3689"/>
                      <a:pt x="3373" y="3691"/>
                      <a:pt x="3361" y="3695"/>
                    </a:cubicBezTo>
                    <a:cubicBezTo>
                      <a:pt x="3447" y="3765"/>
                      <a:pt x="3529" y="3849"/>
                      <a:pt x="3604" y="3951"/>
                    </a:cubicBezTo>
                    <a:lnTo>
                      <a:pt x="3616" y="3966"/>
                    </a:lnTo>
                    <a:close/>
                    <a:moveTo>
                      <a:pt x="3899" y="3966"/>
                    </a:moveTo>
                    <a:cubicBezTo>
                      <a:pt x="3900" y="4103"/>
                      <a:pt x="3979" y="4148"/>
                      <a:pt x="4086" y="4201"/>
                    </a:cubicBezTo>
                    <a:cubicBezTo>
                      <a:pt x="4128" y="4223"/>
                      <a:pt x="4176" y="4247"/>
                      <a:pt x="4224" y="4279"/>
                    </a:cubicBezTo>
                    <a:cubicBezTo>
                      <a:pt x="4270" y="4311"/>
                      <a:pt x="4309" y="4344"/>
                      <a:pt x="4343" y="4374"/>
                    </a:cubicBezTo>
                    <a:cubicBezTo>
                      <a:pt x="4434" y="4453"/>
                      <a:pt x="4496" y="4506"/>
                      <a:pt x="4637" y="4481"/>
                    </a:cubicBezTo>
                    <a:cubicBezTo>
                      <a:pt x="4648" y="4441"/>
                      <a:pt x="4657" y="4405"/>
                      <a:pt x="4665" y="4370"/>
                    </a:cubicBezTo>
                    <a:cubicBezTo>
                      <a:pt x="4681" y="4307"/>
                      <a:pt x="4694" y="4250"/>
                      <a:pt x="4712" y="4202"/>
                    </a:cubicBezTo>
                    <a:cubicBezTo>
                      <a:pt x="4690" y="4203"/>
                      <a:pt x="4665" y="4202"/>
                      <a:pt x="4638" y="4200"/>
                    </a:cubicBezTo>
                    <a:cubicBezTo>
                      <a:pt x="4556" y="4193"/>
                      <a:pt x="4454" y="4170"/>
                      <a:pt x="4370" y="4133"/>
                    </a:cubicBezTo>
                    <a:cubicBezTo>
                      <a:pt x="4281" y="4095"/>
                      <a:pt x="4211" y="4039"/>
                      <a:pt x="4198" y="3967"/>
                    </a:cubicBezTo>
                    <a:lnTo>
                      <a:pt x="4198" y="3966"/>
                    </a:lnTo>
                    <a:lnTo>
                      <a:pt x="4198" y="3965"/>
                    </a:lnTo>
                    <a:cubicBezTo>
                      <a:pt x="4211" y="3893"/>
                      <a:pt x="4281" y="3837"/>
                      <a:pt x="4370" y="3799"/>
                    </a:cubicBezTo>
                    <a:cubicBezTo>
                      <a:pt x="4454" y="3762"/>
                      <a:pt x="4556" y="3739"/>
                      <a:pt x="4638" y="3732"/>
                    </a:cubicBezTo>
                    <a:cubicBezTo>
                      <a:pt x="4665" y="3730"/>
                      <a:pt x="4690" y="3729"/>
                      <a:pt x="4712" y="3730"/>
                    </a:cubicBezTo>
                    <a:cubicBezTo>
                      <a:pt x="4694" y="3681"/>
                      <a:pt x="4681" y="3625"/>
                      <a:pt x="4665" y="3562"/>
                    </a:cubicBezTo>
                    <a:cubicBezTo>
                      <a:pt x="4657" y="3527"/>
                      <a:pt x="4648" y="3491"/>
                      <a:pt x="4637" y="3450"/>
                    </a:cubicBezTo>
                    <a:cubicBezTo>
                      <a:pt x="4496" y="3426"/>
                      <a:pt x="4434" y="3479"/>
                      <a:pt x="4343" y="3558"/>
                    </a:cubicBezTo>
                    <a:cubicBezTo>
                      <a:pt x="4309" y="3588"/>
                      <a:pt x="4270" y="3621"/>
                      <a:pt x="4224" y="3653"/>
                    </a:cubicBezTo>
                    <a:cubicBezTo>
                      <a:pt x="4176" y="3685"/>
                      <a:pt x="4128" y="3709"/>
                      <a:pt x="4086" y="3731"/>
                    </a:cubicBezTo>
                    <a:cubicBezTo>
                      <a:pt x="3979" y="3784"/>
                      <a:pt x="3900" y="3829"/>
                      <a:pt x="3899" y="3966"/>
                    </a:cubicBezTo>
                    <a:close/>
                    <a:moveTo>
                      <a:pt x="5288" y="3966"/>
                    </a:moveTo>
                    <a:cubicBezTo>
                      <a:pt x="5292" y="4116"/>
                      <a:pt x="5336" y="4237"/>
                      <a:pt x="5420" y="4327"/>
                    </a:cubicBezTo>
                    <a:cubicBezTo>
                      <a:pt x="5459" y="4280"/>
                      <a:pt x="5500" y="4236"/>
                      <a:pt x="5544" y="4196"/>
                    </a:cubicBezTo>
                    <a:cubicBezTo>
                      <a:pt x="5659" y="4092"/>
                      <a:pt x="5788" y="4020"/>
                      <a:pt x="5928" y="3983"/>
                    </a:cubicBezTo>
                    <a:cubicBezTo>
                      <a:pt x="5954" y="3976"/>
                      <a:pt x="5980" y="3971"/>
                      <a:pt x="6006" y="3966"/>
                    </a:cubicBezTo>
                    <a:cubicBezTo>
                      <a:pt x="5980" y="3961"/>
                      <a:pt x="5954" y="3956"/>
                      <a:pt x="5928" y="3949"/>
                    </a:cubicBezTo>
                    <a:cubicBezTo>
                      <a:pt x="5788" y="3911"/>
                      <a:pt x="5659" y="3840"/>
                      <a:pt x="5544" y="3736"/>
                    </a:cubicBezTo>
                    <a:cubicBezTo>
                      <a:pt x="5500" y="3696"/>
                      <a:pt x="5459" y="3652"/>
                      <a:pt x="5420" y="3605"/>
                    </a:cubicBezTo>
                    <a:cubicBezTo>
                      <a:pt x="5336" y="3694"/>
                      <a:pt x="5292" y="3816"/>
                      <a:pt x="5288" y="3966"/>
                    </a:cubicBezTo>
                    <a:close/>
                    <a:moveTo>
                      <a:pt x="1409" y="2015"/>
                    </a:moveTo>
                    <a:cubicBezTo>
                      <a:pt x="1410" y="2015"/>
                      <a:pt x="1412" y="2015"/>
                      <a:pt x="1414" y="2016"/>
                    </a:cubicBezTo>
                    <a:cubicBezTo>
                      <a:pt x="1497" y="2030"/>
                      <a:pt x="1560" y="2089"/>
                      <a:pt x="1603" y="2173"/>
                    </a:cubicBezTo>
                    <a:cubicBezTo>
                      <a:pt x="1637" y="2239"/>
                      <a:pt x="1658" y="2320"/>
                      <a:pt x="1666" y="2409"/>
                    </a:cubicBezTo>
                    <a:cubicBezTo>
                      <a:pt x="1684" y="2365"/>
                      <a:pt x="1704" y="2328"/>
                      <a:pt x="1728" y="2294"/>
                    </a:cubicBezTo>
                    <a:cubicBezTo>
                      <a:pt x="1785" y="2213"/>
                      <a:pt x="1861" y="2155"/>
                      <a:pt x="1962" y="2097"/>
                    </a:cubicBezTo>
                    <a:cubicBezTo>
                      <a:pt x="1980" y="1921"/>
                      <a:pt x="1924" y="1855"/>
                      <a:pt x="1860" y="1778"/>
                    </a:cubicBezTo>
                    <a:cubicBezTo>
                      <a:pt x="1822" y="1732"/>
                      <a:pt x="1779" y="1681"/>
                      <a:pt x="1752" y="1603"/>
                    </a:cubicBezTo>
                    <a:cubicBezTo>
                      <a:pt x="1712" y="1634"/>
                      <a:pt x="1671" y="1660"/>
                      <a:pt x="1630" y="1685"/>
                    </a:cubicBezTo>
                    <a:cubicBezTo>
                      <a:pt x="1513" y="1756"/>
                      <a:pt x="1411" y="1819"/>
                      <a:pt x="1409" y="2015"/>
                    </a:cubicBezTo>
                    <a:close/>
                    <a:moveTo>
                      <a:pt x="1772" y="2325"/>
                    </a:moveTo>
                    <a:cubicBezTo>
                      <a:pt x="1722" y="2397"/>
                      <a:pt x="1687" y="2488"/>
                      <a:pt x="1663" y="2620"/>
                    </a:cubicBezTo>
                    <a:cubicBezTo>
                      <a:pt x="1719" y="2646"/>
                      <a:pt x="1776" y="2675"/>
                      <a:pt x="1839" y="2675"/>
                    </a:cubicBezTo>
                    <a:cubicBezTo>
                      <a:pt x="1860" y="2675"/>
                      <a:pt x="1879" y="2672"/>
                      <a:pt x="1896" y="2665"/>
                    </a:cubicBezTo>
                    <a:cubicBezTo>
                      <a:pt x="1975" y="2634"/>
                      <a:pt x="2015" y="2538"/>
                      <a:pt x="2058" y="2436"/>
                    </a:cubicBezTo>
                    <a:cubicBezTo>
                      <a:pt x="2101" y="2336"/>
                      <a:pt x="2145" y="2233"/>
                      <a:pt x="2232" y="2191"/>
                    </a:cubicBezTo>
                    <a:cubicBezTo>
                      <a:pt x="2179" y="2148"/>
                      <a:pt x="2114" y="2122"/>
                      <a:pt x="2061" y="2122"/>
                    </a:cubicBezTo>
                    <a:cubicBezTo>
                      <a:pt x="1965" y="2122"/>
                      <a:pt x="1814" y="2265"/>
                      <a:pt x="1772" y="2325"/>
                    </a:cubicBezTo>
                    <a:close/>
                    <a:moveTo>
                      <a:pt x="1607" y="2623"/>
                    </a:moveTo>
                    <a:cubicBezTo>
                      <a:pt x="1626" y="2484"/>
                      <a:pt x="1620" y="2325"/>
                      <a:pt x="1555" y="2198"/>
                    </a:cubicBezTo>
                    <a:cubicBezTo>
                      <a:pt x="1503" y="2096"/>
                      <a:pt x="1433" y="2065"/>
                      <a:pt x="1329" y="2065"/>
                    </a:cubicBezTo>
                    <a:cubicBezTo>
                      <a:pt x="1241" y="2065"/>
                      <a:pt x="1191" y="2103"/>
                      <a:pt x="1123" y="2153"/>
                    </a:cubicBezTo>
                    <a:cubicBezTo>
                      <a:pt x="1173" y="2194"/>
                      <a:pt x="1197" y="2284"/>
                      <a:pt x="1223" y="2386"/>
                    </a:cubicBezTo>
                    <a:cubicBezTo>
                      <a:pt x="1256" y="2508"/>
                      <a:pt x="1292" y="2647"/>
                      <a:pt x="1378" y="2686"/>
                    </a:cubicBezTo>
                    <a:cubicBezTo>
                      <a:pt x="1394" y="2694"/>
                      <a:pt x="1413" y="2697"/>
                      <a:pt x="1433" y="2697"/>
                    </a:cubicBezTo>
                    <a:cubicBezTo>
                      <a:pt x="1506" y="2697"/>
                      <a:pt x="1551" y="2661"/>
                      <a:pt x="1607" y="2623"/>
                    </a:cubicBezTo>
                    <a:close/>
                    <a:moveTo>
                      <a:pt x="1669" y="2682"/>
                    </a:moveTo>
                    <a:lnTo>
                      <a:pt x="1637" y="2668"/>
                    </a:lnTo>
                    <a:lnTo>
                      <a:pt x="1600" y="2692"/>
                    </a:lnTo>
                    <a:cubicBezTo>
                      <a:pt x="1613" y="2786"/>
                      <a:pt x="1647" y="2874"/>
                      <a:pt x="1701" y="2954"/>
                    </a:cubicBezTo>
                    <a:cubicBezTo>
                      <a:pt x="1708" y="2964"/>
                      <a:pt x="1715" y="2975"/>
                      <a:pt x="1724" y="2986"/>
                    </a:cubicBezTo>
                    <a:cubicBezTo>
                      <a:pt x="1741" y="2970"/>
                      <a:pt x="1758" y="2955"/>
                      <a:pt x="1776" y="2941"/>
                    </a:cubicBezTo>
                    <a:cubicBezTo>
                      <a:pt x="1770" y="2932"/>
                      <a:pt x="1764" y="2923"/>
                      <a:pt x="1758" y="2914"/>
                    </a:cubicBezTo>
                    <a:cubicBezTo>
                      <a:pt x="1710" y="2844"/>
                      <a:pt x="1680" y="2765"/>
                      <a:pt x="1669" y="2682"/>
                    </a:cubicBezTo>
                    <a:close/>
                    <a:moveTo>
                      <a:pt x="4181" y="2001"/>
                    </a:moveTo>
                    <a:cubicBezTo>
                      <a:pt x="4179" y="2041"/>
                      <a:pt x="4175" y="2080"/>
                      <a:pt x="4172" y="2119"/>
                    </a:cubicBezTo>
                    <a:cubicBezTo>
                      <a:pt x="4144" y="2402"/>
                      <a:pt x="4096" y="2767"/>
                      <a:pt x="3866" y="2960"/>
                    </a:cubicBezTo>
                    <a:cubicBezTo>
                      <a:pt x="4033" y="2746"/>
                      <a:pt x="4090" y="2421"/>
                      <a:pt x="4118" y="2114"/>
                    </a:cubicBezTo>
                    <a:cubicBezTo>
                      <a:pt x="4123" y="2063"/>
                      <a:pt x="4127" y="2011"/>
                      <a:pt x="4130" y="1959"/>
                    </a:cubicBezTo>
                    <a:cubicBezTo>
                      <a:pt x="4122" y="1951"/>
                      <a:pt x="4115" y="1943"/>
                      <a:pt x="4108" y="1935"/>
                    </a:cubicBezTo>
                    <a:cubicBezTo>
                      <a:pt x="4062" y="1878"/>
                      <a:pt x="4034" y="1808"/>
                      <a:pt x="4022" y="1729"/>
                    </a:cubicBezTo>
                    <a:cubicBezTo>
                      <a:pt x="3985" y="1860"/>
                      <a:pt x="3953" y="1994"/>
                      <a:pt x="3922" y="2127"/>
                    </a:cubicBezTo>
                    <a:cubicBezTo>
                      <a:pt x="3856" y="2384"/>
                      <a:pt x="3797" y="2643"/>
                      <a:pt x="3693" y="2893"/>
                    </a:cubicBezTo>
                    <a:cubicBezTo>
                      <a:pt x="3579" y="3166"/>
                      <a:pt x="3409" y="3388"/>
                      <a:pt x="3165" y="3573"/>
                    </a:cubicBezTo>
                    <a:cubicBezTo>
                      <a:pt x="3215" y="3597"/>
                      <a:pt x="3263" y="3626"/>
                      <a:pt x="3309" y="3656"/>
                    </a:cubicBezTo>
                    <a:cubicBezTo>
                      <a:pt x="3563" y="3568"/>
                      <a:pt x="3803" y="3459"/>
                      <a:pt x="4006" y="3275"/>
                    </a:cubicBezTo>
                    <a:lnTo>
                      <a:pt x="4070" y="3216"/>
                    </a:lnTo>
                    <a:cubicBezTo>
                      <a:pt x="4041" y="3288"/>
                      <a:pt x="4022" y="3379"/>
                      <a:pt x="4077" y="3448"/>
                    </a:cubicBezTo>
                    <a:cubicBezTo>
                      <a:pt x="4099" y="3476"/>
                      <a:pt x="4129" y="3490"/>
                      <a:pt x="4168" y="3490"/>
                    </a:cubicBezTo>
                    <a:cubicBezTo>
                      <a:pt x="4232" y="3490"/>
                      <a:pt x="4284" y="3439"/>
                      <a:pt x="4284" y="3378"/>
                    </a:cubicBezTo>
                    <a:cubicBezTo>
                      <a:pt x="4284" y="3341"/>
                      <a:pt x="4267" y="3309"/>
                      <a:pt x="4236" y="3288"/>
                    </a:cubicBezTo>
                    <a:cubicBezTo>
                      <a:pt x="4177" y="3247"/>
                      <a:pt x="4117" y="3263"/>
                      <a:pt x="4063" y="3296"/>
                    </a:cubicBezTo>
                    <a:cubicBezTo>
                      <a:pt x="4090" y="3236"/>
                      <a:pt x="4118" y="3178"/>
                      <a:pt x="4154" y="3122"/>
                    </a:cubicBezTo>
                    <a:cubicBezTo>
                      <a:pt x="4182" y="3076"/>
                      <a:pt x="4214" y="3032"/>
                      <a:pt x="4242" y="2985"/>
                    </a:cubicBezTo>
                    <a:cubicBezTo>
                      <a:pt x="4406" y="2713"/>
                      <a:pt x="4456" y="2396"/>
                      <a:pt x="4442" y="2076"/>
                    </a:cubicBezTo>
                    <a:cubicBezTo>
                      <a:pt x="4350" y="2075"/>
                      <a:pt x="4257" y="2053"/>
                      <a:pt x="4181" y="2001"/>
                    </a:cubicBezTo>
                    <a:close/>
                    <a:moveTo>
                      <a:pt x="4196" y="1445"/>
                    </a:moveTo>
                    <a:cubicBezTo>
                      <a:pt x="4220" y="1460"/>
                      <a:pt x="4278" y="1511"/>
                      <a:pt x="4368" y="1540"/>
                    </a:cubicBezTo>
                    <a:cubicBezTo>
                      <a:pt x="4346" y="1410"/>
                      <a:pt x="4336" y="1281"/>
                      <a:pt x="4355" y="1146"/>
                    </a:cubicBezTo>
                    <a:lnTo>
                      <a:pt x="4356" y="1139"/>
                    </a:lnTo>
                    <a:lnTo>
                      <a:pt x="4360" y="1134"/>
                    </a:lnTo>
                    <a:cubicBezTo>
                      <a:pt x="4617" y="774"/>
                      <a:pt x="5014" y="647"/>
                      <a:pt x="5438" y="633"/>
                    </a:cubicBezTo>
                    <a:cubicBezTo>
                      <a:pt x="5416" y="610"/>
                      <a:pt x="5392" y="588"/>
                      <a:pt x="5368" y="567"/>
                    </a:cubicBezTo>
                    <a:cubicBezTo>
                      <a:pt x="5090" y="582"/>
                      <a:pt x="4764" y="651"/>
                      <a:pt x="4540" y="833"/>
                    </a:cubicBezTo>
                    <a:cubicBezTo>
                      <a:pt x="4465" y="893"/>
                      <a:pt x="4399" y="965"/>
                      <a:pt x="4331" y="1045"/>
                    </a:cubicBezTo>
                    <a:cubicBezTo>
                      <a:pt x="4205" y="1211"/>
                      <a:pt x="4059" y="1462"/>
                      <a:pt x="4071" y="1679"/>
                    </a:cubicBezTo>
                    <a:cubicBezTo>
                      <a:pt x="4076" y="1765"/>
                      <a:pt x="4102" y="1842"/>
                      <a:pt x="4150" y="1901"/>
                    </a:cubicBezTo>
                    <a:cubicBezTo>
                      <a:pt x="4240" y="2010"/>
                      <a:pt x="4430" y="2053"/>
                      <a:pt x="4564" y="2011"/>
                    </a:cubicBezTo>
                    <a:cubicBezTo>
                      <a:pt x="4708" y="1966"/>
                      <a:pt x="4763" y="1826"/>
                      <a:pt x="4808" y="1710"/>
                    </a:cubicBezTo>
                    <a:cubicBezTo>
                      <a:pt x="4859" y="1579"/>
                      <a:pt x="4974" y="1441"/>
                      <a:pt x="5094" y="1605"/>
                    </a:cubicBezTo>
                    <a:cubicBezTo>
                      <a:pt x="5073" y="1555"/>
                      <a:pt x="5035" y="1512"/>
                      <a:pt x="4988" y="1490"/>
                    </a:cubicBezTo>
                    <a:cubicBezTo>
                      <a:pt x="4962" y="1477"/>
                      <a:pt x="4934" y="1471"/>
                      <a:pt x="4904" y="1471"/>
                    </a:cubicBezTo>
                    <a:cubicBezTo>
                      <a:pt x="4854" y="1471"/>
                      <a:pt x="4799" y="1489"/>
                      <a:pt x="4742" y="1524"/>
                    </a:cubicBezTo>
                    <a:cubicBezTo>
                      <a:pt x="4632" y="1591"/>
                      <a:pt x="4540" y="1625"/>
                      <a:pt x="4468" y="1625"/>
                    </a:cubicBezTo>
                    <a:cubicBezTo>
                      <a:pt x="4367" y="1625"/>
                      <a:pt x="4236" y="1533"/>
                      <a:pt x="4196" y="1445"/>
                    </a:cubicBezTo>
                    <a:close/>
                    <a:moveTo>
                      <a:pt x="4025" y="1537"/>
                    </a:moveTo>
                    <a:cubicBezTo>
                      <a:pt x="4026" y="1534"/>
                      <a:pt x="4026" y="1532"/>
                      <a:pt x="4026" y="1529"/>
                    </a:cubicBezTo>
                    <a:lnTo>
                      <a:pt x="4028" y="1529"/>
                    </a:lnTo>
                    <a:cubicBezTo>
                      <a:pt x="4086" y="1357"/>
                      <a:pt x="4159" y="1195"/>
                      <a:pt x="4258" y="1053"/>
                    </a:cubicBezTo>
                    <a:cubicBezTo>
                      <a:pt x="4052" y="1050"/>
                      <a:pt x="3902" y="876"/>
                      <a:pt x="3745" y="693"/>
                    </a:cubicBezTo>
                    <a:cubicBezTo>
                      <a:pt x="3661" y="595"/>
                      <a:pt x="3573" y="495"/>
                      <a:pt x="3475" y="417"/>
                    </a:cubicBezTo>
                    <a:cubicBezTo>
                      <a:pt x="3462" y="425"/>
                      <a:pt x="3448" y="434"/>
                      <a:pt x="3433" y="444"/>
                    </a:cubicBezTo>
                    <a:cubicBezTo>
                      <a:pt x="3716" y="630"/>
                      <a:pt x="3690" y="1119"/>
                      <a:pt x="3660" y="1531"/>
                    </a:cubicBezTo>
                    <a:cubicBezTo>
                      <a:pt x="3700" y="1517"/>
                      <a:pt x="3735" y="1511"/>
                      <a:pt x="3764" y="1511"/>
                    </a:cubicBezTo>
                    <a:cubicBezTo>
                      <a:pt x="3828" y="1511"/>
                      <a:pt x="3869" y="1537"/>
                      <a:pt x="3892" y="1559"/>
                    </a:cubicBezTo>
                    <a:cubicBezTo>
                      <a:pt x="3959" y="1621"/>
                      <a:pt x="3974" y="1733"/>
                      <a:pt x="3931" y="1845"/>
                    </a:cubicBezTo>
                    <a:lnTo>
                      <a:pt x="3911" y="1897"/>
                    </a:lnTo>
                    <a:lnTo>
                      <a:pt x="3883" y="1849"/>
                    </a:lnTo>
                    <a:cubicBezTo>
                      <a:pt x="3846" y="1786"/>
                      <a:pt x="3800" y="1748"/>
                      <a:pt x="3752" y="1742"/>
                    </a:cubicBezTo>
                    <a:cubicBezTo>
                      <a:pt x="3748" y="1742"/>
                      <a:pt x="3744" y="1742"/>
                      <a:pt x="3740" y="1742"/>
                    </a:cubicBezTo>
                    <a:cubicBezTo>
                      <a:pt x="3706" y="1742"/>
                      <a:pt x="3673" y="1758"/>
                      <a:pt x="3642" y="1789"/>
                    </a:cubicBezTo>
                    <a:cubicBezTo>
                      <a:pt x="3637" y="1873"/>
                      <a:pt x="3632" y="1961"/>
                      <a:pt x="3633" y="2042"/>
                    </a:cubicBezTo>
                    <a:cubicBezTo>
                      <a:pt x="3644" y="2213"/>
                      <a:pt x="3691" y="2365"/>
                      <a:pt x="3772" y="2496"/>
                    </a:cubicBezTo>
                    <a:cubicBezTo>
                      <a:pt x="3808" y="2368"/>
                      <a:pt x="3840" y="2238"/>
                      <a:pt x="3869" y="2115"/>
                    </a:cubicBezTo>
                    <a:cubicBezTo>
                      <a:pt x="3915" y="1921"/>
                      <a:pt x="3962" y="1723"/>
                      <a:pt x="4025" y="1537"/>
                    </a:cubicBezTo>
                    <a:close/>
                    <a:moveTo>
                      <a:pt x="4852" y="801"/>
                    </a:moveTo>
                    <a:cubicBezTo>
                      <a:pt x="4819" y="814"/>
                      <a:pt x="4787" y="828"/>
                      <a:pt x="4757" y="847"/>
                    </a:cubicBezTo>
                    <a:cubicBezTo>
                      <a:pt x="5237" y="1430"/>
                      <a:pt x="5200" y="1697"/>
                      <a:pt x="5149" y="2065"/>
                    </a:cubicBezTo>
                    <a:cubicBezTo>
                      <a:pt x="5141" y="2120"/>
                      <a:pt x="5135" y="2175"/>
                      <a:pt x="5129" y="2230"/>
                    </a:cubicBezTo>
                    <a:cubicBezTo>
                      <a:pt x="5162" y="2168"/>
                      <a:pt x="5207" y="2118"/>
                      <a:pt x="5260" y="2076"/>
                    </a:cubicBezTo>
                    <a:cubicBezTo>
                      <a:pt x="5362" y="1998"/>
                      <a:pt x="5497" y="1955"/>
                      <a:pt x="5655" y="1936"/>
                    </a:cubicBezTo>
                    <a:cubicBezTo>
                      <a:pt x="5675" y="1717"/>
                      <a:pt x="5646" y="1540"/>
                      <a:pt x="5565" y="1395"/>
                    </a:cubicBezTo>
                    <a:lnTo>
                      <a:pt x="5565" y="1394"/>
                    </a:lnTo>
                    <a:lnTo>
                      <a:pt x="5564" y="1392"/>
                    </a:lnTo>
                    <a:cubicBezTo>
                      <a:pt x="5539" y="1331"/>
                      <a:pt x="5467" y="1155"/>
                      <a:pt x="5562" y="1019"/>
                    </a:cubicBezTo>
                    <a:cubicBezTo>
                      <a:pt x="5520" y="1019"/>
                      <a:pt x="5483" y="1034"/>
                      <a:pt x="5461" y="1062"/>
                    </a:cubicBezTo>
                    <a:cubicBezTo>
                      <a:pt x="5418" y="1108"/>
                      <a:pt x="5438" y="1210"/>
                      <a:pt x="5451" y="1259"/>
                    </a:cubicBezTo>
                    <a:cubicBezTo>
                      <a:pt x="5343" y="1132"/>
                      <a:pt x="5251" y="1068"/>
                      <a:pt x="5115" y="988"/>
                    </a:cubicBezTo>
                    <a:cubicBezTo>
                      <a:pt x="5019" y="928"/>
                      <a:pt x="4927" y="871"/>
                      <a:pt x="4852" y="801"/>
                    </a:cubicBezTo>
                    <a:close/>
                    <a:moveTo>
                      <a:pt x="4301" y="997"/>
                    </a:moveTo>
                    <a:cubicBezTo>
                      <a:pt x="4380" y="904"/>
                      <a:pt x="4465" y="816"/>
                      <a:pt x="4565" y="746"/>
                    </a:cubicBezTo>
                    <a:cubicBezTo>
                      <a:pt x="4317" y="718"/>
                      <a:pt x="4154" y="589"/>
                      <a:pt x="3996" y="464"/>
                    </a:cubicBezTo>
                    <a:cubicBezTo>
                      <a:pt x="3919" y="403"/>
                      <a:pt x="3840" y="340"/>
                      <a:pt x="3752" y="291"/>
                    </a:cubicBezTo>
                    <a:cubicBezTo>
                      <a:pt x="3516" y="171"/>
                      <a:pt x="3306" y="160"/>
                      <a:pt x="3033" y="231"/>
                    </a:cubicBezTo>
                    <a:cubicBezTo>
                      <a:pt x="3167" y="214"/>
                      <a:pt x="3316" y="243"/>
                      <a:pt x="3431" y="315"/>
                    </a:cubicBezTo>
                    <a:lnTo>
                      <a:pt x="3431" y="315"/>
                    </a:lnTo>
                    <a:cubicBezTo>
                      <a:pt x="3569" y="401"/>
                      <a:pt x="3681" y="536"/>
                      <a:pt x="3786" y="658"/>
                    </a:cubicBezTo>
                    <a:cubicBezTo>
                      <a:pt x="3946" y="844"/>
                      <a:pt x="4097" y="1020"/>
                      <a:pt x="4301" y="997"/>
                    </a:cubicBezTo>
                    <a:close/>
                    <a:moveTo>
                      <a:pt x="4667" y="685"/>
                    </a:moveTo>
                    <a:cubicBezTo>
                      <a:pt x="4689" y="674"/>
                      <a:pt x="4711" y="663"/>
                      <a:pt x="4734" y="654"/>
                    </a:cubicBezTo>
                    <a:lnTo>
                      <a:pt x="4728" y="643"/>
                    </a:lnTo>
                    <a:lnTo>
                      <a:pt x="4703" y="593"/>
                    </a:lnTo>
                    <a:lnTo>
                      <a:pt x="4761" y="606"/>
                    </a:lnTo>
                    <a:lnTo>
                      <a:pt x="4759" y="606"/>
                    </a:lnTo>
                    <a:lnTo>
                      <a:pt x="4763" y="606"/>
                    </a:lnTo>
                    <a:cubicBezTo>
                      <a:pt x="4826" y="606"/>
                      <a:pt x="4880" y="552"/>
                      <a:pt x="4880" y="489"/>
                    </a:cubicBezTo>
                    <a:cubicBezTo>
                      <a:pt x="4880" y="424"/>
                      <a:pt x="4827" y="372"/>
                      <a:pt x="4763" y="372"/>
                    </a:cubicBezTo>
                    <a:cubicBezTo>
                      <a:pt x="4728" y="372"/>
                      <a:pt x="4701" y="382"/>
                      <a:pt x="4681" y="404"/>
                    </a:cubicBezTo>
                    <a:cubicBezTo>
                      <a:pt x="4651" y="436"/>
                      <a:pt x="4635" y="495"/>
                      <a:pt x="4639" y="561"/>
                    </a:cubicBezTo>
                    <a:cubicBezTo>
                      <a:pt x="4642" y="601"/>
                      <a:pt x="4651" y="642"/>
                      <a:pt x="4667" y="685"/>
                    </a:cubicBezTo>
                    <a:close/>
                    <a:moveTo>
                      <a:pt x="4983" y="185"/>
                    </a:moveTo>
                    <a:cubicBezTo>
                      <a:pt x="4882" y="144"/>
                      <a:pt x="4776" y="111"/>
                      <a:pt x="4668" y="89"/>
                    </a:cubicBezTo>
                    <a:cubicBezTo>
                      <a:pt x="4552" y="66"/>
                      <a:pt x="4434" y="54"/>
                      <a:pt x="4319" y="54"/>
                    </a:cubicBezTo>
                    <a:cubicBezTo>
                      <a:pt x="4086" y="54"/>
                      <a:pt x="3861" y="99"/>
                      <a:pt x="3650" y="188"/>
                    </a:cubicBezTo>
                    <a:cubicBezTo>
                      <a:pt x="3681" y="200"/>
                      <a:pt x="3712" y="213"/>
                      <a:pt x="3742" y="227"/>
                    </a:cubicBezTo>
                    <a:cubicBezTo>
                      <a:pt x="3763" y="218"/>
                      <a:pt x="3785" y="210"/>
                      <a:pt x="3808" y="204"/>
                    </a:cubicBezTo>
                    <a:cubicBezTo>
                      <a:pt x="3860" y="187"/>
                      <a:pt x="3911" y="178"/>
                      <a:pt x="3960" y="178"/>
                    </a:cubicBezTo>
                    <a:cubicBezTo>
                      <a:pt x="4094" y="178"/>
                      <a:pt x="4213" y="241"/>
                      <a:pt x="4302" y="358"/>
                    </a:cubicBezTo>
                    <a:cubicBezTo>
                      <a:pt x="4329" y="317"/>
                      <a:pt x="4340" y="280"/>
                      <a:pt x="4334" y="250"/>
                    </a:cubicBezTo>
                    <a:cubicBezTo>
                      <a:pt x="4328" y="220"/>
                      <a:pt x="4307" y="195"/>
                      <a:pt x="4270" y="174"/>
                    </a:cubicBezTo>
                    <a:lnTo>
                      <a:pt x="4183" y="124"/>
                    </a:lnTo>
                    <a:lnTo>
                      <a:pt x="4319" y="124"/>
                    </a:lnTo>
                    <a:cubicBezTo>
                      <a:pt x="4434" y="124"/>
                      <a:pt x="4547" y="135"/>
                      <a:pt x="4654" y="156"/>
                    </a:cubicBezTo>
                    <a:cubicBezTo>
                      <a:pt x="4760" y="178"/>
                      <a:pt x="4862" y="209"/>
                      <a:pt x="4957" y="249"/>
                    </a:cubicBezTo>
                    <a:cubicBezTo>
                      <a:pt x="5459" y="461"/>
                      <a:pt x="5814" y="904"/>
                      <a:pt x="5924" y="1447"/>
                    </a:cubicBezTo>
                    <a:cubicBezTo>
                      <a:pt x="5957" y="1607"/>
                      <a:pt x="5952" y="1788"/>
                      <a:pt x="5909" y="1972"/>
                    </a:cubicBezTo>
                    <a:cubicBezTo>
                      <a:pt x="5933" y="1981"/>
                      <a:pt x="5950" y="1989"/>
                      <a:pt x="5971" y="2001"/>
                    </a:cubicBezTo>
                    <a:cubicBezTo>
                      <a:pt x="6012" y="1830"/>
                      <a:pt x="6022" y="1666"/>
                      <a:pt x="5995" y="1494"/>
                    </a:cubicBezTo>
                    <a:cubicBezTo>
                      <a:pt x="6027" y="1580"/>
                      <a:pt x="6070" y="1630"/>
                      <a:pt x="6134" y="1630"/>
                    </a:cubicBezTo>
                    <a:cubicBezTo>
                      <a:pt x="6136" y="1630"/>
                      <a:pt x="6137" y="1630"/>
                      <a:pt x="6138" y="1630"/>
                    </a:cubicBezTo>
                    <a:cubicBezTo>
                      <a:pt x="6182" y="1628"/>
                      <a:pt x="6222" y="1596"/>
                      <a:pt x="6252" y="1543"/>
                    </a:cubicBezTo>
                    <a:cubicBezTo>
                      <a:pt x="6054" y="1524"/>
                      <a:pt x="5981" y="1366"/>
                      <a:pt x="5943" y="1245"/>
                    </a:cubicBezTo>
                    <a:cubicBezTo>
                      <a:pt x="5795" y="781"/>
                      <a:pt x="5435" y="374"/>
                      <a:pt x="4983" y="185"/>
                    </a:cubicBezTo>
                    <a:close/>
                    <a:moveTo>
                      <a:pt x="5605" y="564"/>
                    </a:moveTo>
                    <a:cubicBezTo>
                      <a:pt x="5627" y="588"/>
                      <a:pt x="5649" y="612"/>
                      <a:pt x="5670" y="636"/>
                    </a:cubicBezTo>
                    <a:cubicBezTo>
                      <a:pt x="5914" y="650"/>
                      <a:pt x="6151" y="724"/>
                      <a:pt x="6375" y="858"/>
                    </a:cubicBezTo>
                    <a:cubicBezTo>
                      <a:pt x="6541" y="838"/>
                      <a:pt x="6612" y="942"/>
                      <a:pt x="6680" y="1088"/>
                    </a:cubicBezTo>
                    <a:cubicBezTo>
                      <a:pt x="6719" y="1123"/>
                      <a:pt x="6758" y="1163"/>
                      <a:pt x="6800" y="1208"/>
                    </a:cubicBezTo>
                    <a:cubicBezTo>
                      <a:pt x="7022" y="1453"/>
                      <a:pt x="7186" y="1749"/>
                      <a:pt x="7274" y="2064"/>
                    </a:cubicBezTo>
                    <a:cubicBezTo>
                      <a:pt x="7348" y="2331"/>
                      <a:pt x="7364" y="2713"/>
                      <a:pt x="7281" y="2980"/>
                    </a:cubicBezTo>
                    <a:cubicBezTo>
                      <a:pt x="7259" y="3051"/>
                      <a:pt x="7231" y="3119"/>
                      <a:pt x="7198" y="3184"/>
                    </a:cubicBezTo>
                    <a:lnTo>
                      <a:pt x="7207" y="3176"/>
                    </a:lnTo>
                    <a:cubicBezTo>
                      <a:pt x="7240" y="3148"/>
                      <a:pt x="7274" y="3118"/>
                      <a:pt x="7312" y="3099"/>
                    </a:cubicBezTo>
                    <a:cubicBezTo>
                      <a:pt x="7327" y="3060"/>
                      <a:pt x="7338" y="3030"/>
                      <a:pt x="7347" y="3000"/>
                    </a:cubicBezTo>
                    <a:cubicBezTo>
                      <a:pt x="7442" y="2693"/>
                      <a:pt x="7428" y="2354"/>
                      <a:pt x="7341" y="2046"/>
                    </a:cubicBezTo>
                    <a:cubicBezTo>
                      <a:pt x="7249" y="1718"/>
                      <a:pt x="7080" y="1413"/>
                      <a:pt x="6851" y="1162"/>
                    </a:cubicBezTo>
                    <a:cubicBezTo>
                      <a:pt x="6519" y="797"/>
                      <a:pt x="6093" y="585"/>
                      <a:pt x="5652" y="565"/>
                    </a:cubicBezTo>
                    <a:lnTo>
                      <a:pt x="5605" y="564"/>
                    </a:lnTo>
                    <a:close/>
                    <a:moveTo>
                      <a:pt x="5721" y="695"/>
                    </a:moveTo>
                    <a:cubicBezTo>
                      <a:pt x="5842" y="846"/>
                      <a:pt x="5935" y="1043"/>
                      <a:pt x="5995" y="1229"/>
                    </a:cubicBezTo>
                    <a:cubicBezTo>
                      <a:pt x="6052" y="1410"/>
                      <a:pt x="6144" y="1491"/>
                      <a:pt x="6294" y="1491"/>
                    </a:cubicBezTo>
                    <a:lnTo>
                      <a:pt x="6334" y="1491"/>
                    </a:lnTo>
                    <a:lnTo>
                      <a:pt x="6319" y="1528"/>
                    </a:lnTo>
                    <a:cubicBezTo>
                      <a:pt x="6281" y="1622"/>
                      <a:pt x="6215" y="1680"/>
                      <a:pt x="6141" y="1684"/>
                    </a:cubicBezTo>
                    <a:cubicBezTo>
                      <a:pt x="6139" y="1684"/>
                      <a:pt x="6136" y="1684"/>
                      <a:pt x="6134" y="1684"/>
                    </a:cubicBezTo>
                    <a:cubicBezTo>
                      <a:pt x="6110" y="1684"/>
                      <a:pt x="6087" y="1677"/>
                      <a:pt x="6067" y="1666"/>
                    </a:cubicBezTo>
                    <a:cubicBezTo>
                      <a:pt x="6066" y="1784"/>
                      <a:pt x="6050" y="1907"/>
                      <a:pt x="6020" y="2029"/>
                    </a:cubicBezTo>
                    <a:lnTo>
                      <a:pt x="6021" y="2029"/>
                    </a:lnTo>
                    <a:cubicBezTo>
                      <a:pt x="6135" y="2097"/>
                      <a:pt x="6222" y="2237"/>
                      <a:pt x="6232" y="2371"/>
                    </a:cubicBezTo>
                    <a:cubicBezTo>
                      <a:pt x="6239" y="2474"/>
                      <a:pt x="6208" y="2633"/>
                      <a:pt x="6016" y="2798"/>
                    </a:cubicBezTo>
                    <a:lnTo>
                      <a:pt x="5976" y="2831"/>
                    </a:lnTo>
                    <a:lnTo>
                      <a:pt x="5971" y="2780"/>
                    </a:lnTo>
                    <a:cubicBezTo>
                      <a:pt x="5960" y="2660"/>
                      <a:pt x="5900" y="2577"/>
                      <a:pt x="5799" y="2537"/>
                    </a:cubicBezTo>
                    <a:cubicBezTo>
                      <a:pt x="5698" y="2692"/>
                      <a:pt x="5573" y="2822"/>
                      <a:pt x="5437" y="2914"/>
                    </a:cubicBezTo>
                    <a:cubicBezTo>
                      <a:pt x="5393" y="2943"/>
                      <a:pt x="5348" y="2969"/>
                      <a:pt x="5302" y="2991"/>
                    </a:cubicBezTo>
                    <a:cubicBezTo>
                      <a:pt x="5311" y="3024"/>
                      <a:pt x="5322" y="3055"/>
                      <a:pt x="5333" y="3085"/>
                    </a:cubicBezTo>
                    <a:cubicBezTo>
                      <a:pt x="5434" y="3053"/>
                      <a:pt x="5538" y="3022"/>
                      <a:pt x="5642" y="2998"/>
                    </a:cubicBezTo>
                    <a:lnTo>
                      <a:pt x="5650" y="2996"/>
                    </a:lnTo>
                    <a:lnTo>
                      <a:pt x="5650" y="2996"/>
                    </a:lnTo>
                    <a:cubicBezTo>
                      <a:pt x="5753" y="2973"/>
                      <a:pt x="5855" y="2957"/>
                      <a:pt x="5953" y="2957"/>
                    </a:cubicBezTo>
                    <a:cubicBezTo>
                      <a:pt x="6123" y="2957"/>
                      <a:pt x="6280" y="3004"/>
                      <a:pt x="6409" y="3137"/>
                    </a:cubicBezTo>
                    <a:cubicBezTo>
                      <a:pt x="6384" y="2875"/>
                      <a:pt x="6398" y="2575"/>
                      <a:pt x="6608" y="2373"/>
                    </a:cubicBezTo>
                    <a:cubicBezTo>
                      <a:pt x="6384" y="2090"/>
                      <a:pt x="6425" y="1877"/>
                      <a:pt x="6470" y="1652"/>
                    </a:cubicBezTo>
                    <a:cubicBezTo>
                      <a:pt x="6495" y="1525"/>
                      <a:pt x="6521" y="1397"/>
                      <a:pt x="6502" y="1244"/>
                    </a:cubicBezTo>
                    <a:cubicBezTo>
                      <a:pt x="6392" y="1368"/>
                      <a:pt x="6163" y="1243"/>
                      <a:pt x="6175" y="1078"/>
                    </a:cubicBezTo>
                    <a:cubicBezTo>
                      <a:pt x="6175" y="988"/>
                      <a:pt x="6226" y="910"/>
                      <a:pt x="6298" y="876"/>
                    </a:cubicBezTo>
                    <a:cubicBezTo>
                      <a:pt x="6112" y="774"/>
                      <a:pt x="5919" y="713"/>
                      <a:pt x="5721" y="695"/>
                    </a:cubicBezTo>
                    <a:close/>
                    <a:moveTo>
                      <a:pt x="5651" y="1991"/>
                    </a:moveTo>
                    <a:cubicBezTo>
                      <a:pt x="5507" y="2009"/>
                      <a:pt x="5384" y="2049"/>
                      <a:pt x="5293" y="2119"/>
                    </a:cubicBezTo>
                    <a:cubicBezTo>
                      <a:pt x="5194" y="2195"/>
                      <a:pt x="5131" y="2309"/>
                      <a:pt x="5116" y="2473"/>
                    </a:cubicBezTo>
                    <a:cubicBezTo>
                      <a:pt x="5114" y="2693"/>
                      <a:pt x="5140" y="2911"/>
                      <a:pt x="5215" y="3123"/>
                    </a:cubicBezTo>
                    <a:cubicBezTo>
                      <a:pt x="5237" y="3116"/>
                      <a:pt x="5259" y="3109"/>
                      <a:pt x="5281" y="3102"/>
                    </a:cubicBezTo>
                    <a:cubicBezTo>
                      <a:pt x="5237" y="2982"/>
                      <a:pt x="5208" y="2862"/>
                      <a:pt x="5190" y="2734"/>
                    </a:cubicBezTo>
                    <a:lnTo>
                      <a:pt x="5190" y="2726"/>
                    </a:lnTo>
                    <a:cubicBezTo>
                      <a:pt x="5224" y="2529"/>
                      <a:pt x="5532" y="2433"/>
                      <a:pt x="5716" y="2456"/>
                    </a:cubicBezTo>
                    <a:cubicBezTo>
                      <a:pt x="5861" y="2474"/>
                      <a:pt x="5985" y="2574"/>
                      <a:pt x="6017" y="2723"/>
                    </a:cubicBezTo>
                    <a:cubicBezTo>
                      <a:pt x="6131" y="2613"/>
                      <a:pt x="6186" y="2493"/>
                      <a:pt x="6178" y="2374"/>
                    </a:cubicBezTo>
                    <a:cubicBezTo>
                      <a:pt x="6160" y="2120"/>
                      <a:pt x="5884" y="1961"/>
                      <a:pt x="5651" y="1991"/>
                    </a:cubicBezTo>
                    <a:close/>
                    <a:moveTo>
                      <a:pt x="5748" y="2517"/>
                    </a:moveTo>
                    <a:cubicBezTo>
                      <a:pt x="5735" y="2513"/>
                      <a:pt x="5722" y="2511"/>
                      <a:pt x="5709" y="2509"/>
                    </a:cubicBezTo>
                    <a:cubicBezTo>
                      <a:pt x="5697" y="2508"/>
                      <a:pt x="5685" y="2507"/>
                      <a:pt x="5671" y="2507"/>
                    </a:cubicBezTo>
                    <a:cubicBezTo>
                      <a:pt x="5585" y="2631"/>
                      <a:pt x="5480" y="2736"/>
                      <a:pt x="5368" y="2812"/>
                    </a:cubicBezTo>
                    <a:cubicBezTo>
                      <a:pt x="5337" y="2833"/>
                      <a:pt x="5304" y="2852"/>
                      <a:pt x="5268" y="2870"/>
                    </a:cubicBezTo>
                    <a:cubicBezTo>
                      <a:pt x="5273" y="2893"/>
                      <a:pt x="5279" y="2917"/>
                      <a:pt x="5285" y="2940"/>
                    </a:cubicBezTo>
                    <a:cubicBezTo>
                      <a:pt x="5326" y="2919"/>
                      <a:pt x="5367" y="2896"/>
                      <a:pt x="5407" y="2869"/>
                    </a:cubicBezTo>
                    <a:cubicBezTo>
                      <a:pt x="5535" y="2783"/>
                      <a:pt x="5652" y="2662"/>
                      <a:pt x="5748" y="2517"/>
                    </a:cubicBezTo>
                    <a:close/>
                    <a:moveTo>
                      <a:pt x="5123" y="3005"/>
                    </a:moveTo>
                    <a:cubicBezTo>
                      <a:pt x="5117" y="2982"/>
                      <a:pt x="5111" y="2959"/>
                      <a:pt x="5105" y="2936"/>
                    </a:cubicBezTo>
                    <a:cubicBezTo>
                      <a:pt x="5009" y="2956"/>
                      <a:pt x="4855" y="2934"/>
                      <a:pt x="4788" y="2874"/>
                    </a:cubicBezTo>
                    <a:lnTo>
                      <a:pt x="4753" y="2842"/>
                    </a:lnTo>
                    <a:lnTo>
                      <a:pt x="4798" y="2828"/>
                    </a:lnTo>
                    <a:cubicBezTo>
                      <a:pt x="4852" y="2811"/>
                      <a:pt x="4889" y="2759"/>
                      <a:pt x="4889" y="2700"/>
                    </a:cubicBezTo>
                    <a:cubicBezTo>
                      <a:pt x="4889" y="2627"/>
                      <a:pt x="4832" y="2567"/>
                      <a:pt x="4763" y="2567"/>
                    </a:cubicBezTo>
                    <a:cubicBezTo>
                      <a:pt x="4693" y="2567"/>
                      <a:pt x="4636" y="2627"/>
                      <a:pt x="4636" y="2700"/>
                    </a:cubicBezTo>
                    <a:cubicBezTo>
                      <a:pt x="4636" y="2869"/>
                      <a:pt x="4874" y="2969"/>
                      <a:pt x="4961" y="2977"/>
                    </a:cubicBezTo>
                    <a:cubicBezTo>
                      <a:pt x="4810" y="3000"/>
                      <a:pt x="4662" y="3010"/>
                      <a:pt x="4509" y="2989"/>
                    </a:cubicBezTo>
                    <a:cubicBezTo>
                      <a:pt x="4446" y="2980"/>
                      <a:pt x="4383" y="2967"/>
                      <a:pt x="4323" y="2951"/>
                    </a:cubicBezTo>
                    <a:cubicBezTo>
                      <a:pt x="4312" y="2972"/>
                      <a:pt x="4300" y="2992"/>
                      <a:pt x="4288" y="3012"/>
                    </a:cubicBezTo>
                    <a:lnTo>
                      <a:pt x="4288" y="3013"/>
                    </a:lnTo>
                    <a:cubicBezTo>
                      <a:pt x="4357" y="3033"/>
                      <a:pt x="4428" y="3048"/>
                      <a:pt x="4501" y="3057"/>
                    </a:cubicBezTo>
                    <a:cubicBezTo>
                      <a:pt x="4709" y="3085"/>
                      <a:pt x="4929" y="3067"/>
                      <a:pt x="5123" y="3005"/>
                    </a:cubicBezTo>
                    <a:close/>
                    <a:moveTo>
                      <a:pt x="5092" y="2883"/>
                    </a:moveTo>
                    <a:lnTo>
                      <a:pt x="5089" y="2870"/>
                    </a:lnTo>
                    <a:lnTo>
                      <a:pt x="5091" y="2869"/>
                    </a:lnTo>
                    <a:cubicBezTo>
                      <a:pt x="5033" y="2512"/>
                      <a:pt x="5066" y="2271"/>
                      <a:pt x="5095" y="2057"/>
                    </a:cubicBezTo>
                    <a:cubicBezTo>
                      <a:pt x="5108" y="1970"/>
                      <a:pt x="5118" y="1889"/>
                      <a:pt x="5122" y="1807"/>
                    </a:cubicBezTo>
                    <a:cubicBezTo>
                      <a:pt x="5036" y="1961"/>
                      <a:pt x="4852" y="1835"/>
                      <a:pt x="4877" y="1682"/>
                    </a:cubicBezTo>
                    <a:cubicBezTo>
                      <a:pt x="4871" y="1697"/>
                      <a:pt x="4865" y="1713"/>
                      <a:pt x="4858" y="1730"/>
                    </a:cubicBezTo>
                    <a:cubicBezTo>
                      <a:pt x="4804" y="1870"/>
                      <a:pt x="4729" y="2060"/>
                      <a:pt x="4496" y="2078"/>
                    </a:cubicBezTo>
                    <a:cubicBezTo>
                      <a:pt x="4503" y="2403"/>
                      <a:pt x="4455" y="2673"/>
                      <a:pt x="4349" y="2901"/>
                    </a:cubicBezTo>
                    <a:cubicBezTo>
                      <a:pt x="4403" y="2915"/>
                      <a:pt x="4459" y="2928"/>
                      <a:pt x="4516" y="2936"/>
                    </a:cubicBezTo>
                    <a:cubicBezTo>
                      <a:pt x="4575" y="2944"/>
                      <a:pt x="4634" y="2948"/>
                      <a:pt x="4693" y="2948"/>
                    </a:cubicBezTo>
                    <a:cubicBezTo>
                      <a:pt x="4715" y="2948"/>
                      <a:pt x="4737" y="2946"/>
                      <a:pt x="4759" y="2945"/>
                    </a:cubicBezTo>
                    <a:cubicBezTo>
                      <a:pt x="4667" y="2894"/>
                      <a:pt x="4582" y="2804"/>
                      <a:pt x="4582" y="2700"/>
                    </a:cubicBezTo>
                    <a:cubicBezTo>
                      <a:pt x="4582" y="2597"/>
                      <a:pt x="4663" y="2513"/>
                      <a:pt x="4763" y="2513"/>
                    </a:cubicBezTo>
                    <a:cubicBezTo>
                      <a:pt x="4862" y="2513"/>
                      <a:pt x="4943" y="2597"/>
                      <a:pt x="4943" y="2700"/>
                    </a:cubicBezTo>
                    <a:cubicBezTo>
                      <a:pt x="4943" y="2764"/>
                      <a:pt x="4911" y="2823"/>
                      <a:pt x="4861" y="2857"/>
                    </a:cubicBezTo>
                    <a:cubicBezTo>
                      <a:pt x="4906" y="2878"/>
                      <a:pt x="4972" y="2889"/>
                      <a:pt x="5029" y="2889"/>
                    </a:cubicBezTo>
                    <a:cubicBezTo>
                      <a:pt x="5053" y="2889"/>
                      <a:pt x="5073" y="2887"/>
                      <a:pt x="5092" y="2883"/>
                    </a:cubicBezTo>
                    <a:close/>
                    <a:moveTo>
                      <a:pt x="1930" y="1218"/>
                    </a:moveTo>
                    <a:cubicBezTo>
                      <a:pt x="1922" y="1196"/>
                      <a:pt x="1916" y="1174"/>
                      <a:pt x="1912" y="1151"/>
                    </a:cubicBezTo>
                    <a:lnTo>
                      <a:pt x="1882" y="1159"/>
                    </a:lnTo>
                    <a:cubicBezTo>
                      <a:pt x="1421" y="1291"/>
                      <a:pt x="1060" y="1583"/>
                      <a:pt x="890" y="1961"/>
                    </a:cubicBezTo>
                    <a:lnTo>
                      <a:pt x="890" y="1961"/>
                    </a:lnTo>
                    <a:cubicBezTo>
                      <a:pt x="859" y="2026"/>
                      <a:pt x="843" y="2078"/>
                      <a:pt x="827" y="2129"/>
                    </a:cubicBezTo>
                    <a:cubicBezTo>
                      <a:pt x="823" y="2142"/>
                      <a:pt x="819" y="2155"/>
                      <a:pt x="815" y="2169"/>
                    </a:cubicBezTo>
                    <a:cubicBezTo>
                      <a:pt x="875" y="2100"/>
                      <a:pt x="930" y="2033"/>
                      <a:pt x="959" y="1977"/>
                    </a:cubicBezTo>
                    <a:lnTo>
                      <a:pt x="959" y="1977"/>
                    </a:lnTo>
                    <a:cubicBezTo>
                      <a:pt x="1121" y="1628"/>
                      <a:pt x="1463" y="1352"/>
                      <a:pt x="1901" y="1226"/>
                    </a:cubicBezTo>
                    <a:cubicBezTo>
                      <a:pt x="1910" y="1223"/>
                      <a:pt x="1920" y="1220"/>
                      <a:pt x="1930" y="1218"/>
                    </a:cubicBezTo>
                    <a:close/>
                    <a:moveTo>
                      <a:pt x="1971" y="1169"/>
                    </a:moveTo>
                    <a:cubicBezTo>
                      <a:pt x="2011" y="1320"/>
                      <a:pt x="2133" y="1409"/>
                      <a:pt x="2256" y="1499"/>
                    </a:cubicBezTo>
                    <a:cubicBezTo>
                      <a:pt x="2358" y="1574"/>
                      <a:pt x="2463" y="1651"/>
                      <a:pt x="2527" y="1760"/>
                    </a:cubicBezTo>
                    <a:cubicBezTo>
                      <a:pt x="2528" y="1720"/>
                      <a:pt x="2530" y="1680"/>
                      <a:pt x="2534" y="1641"/>
                    </a:cubicBezTo>
                    <a:cubicBezTo>
                      <a:pt x="2505" y="1586"/>
                      <a:pt x="2475" y="1544"/>
                      <a:pt x="2441" y="1490"/>
                    </a:cubicBezTo>
                    <a:cubicBezTo>
                      <a:pt x="2354" y="1351"/>
                      <a:pt x="2264" y="1206"/>
                      <a:pt x="2264" y="1035"/>
                    </a:cubicBezTo>
                    <a:cubicBezTo>
                      <a:pt x="2263" y="749"/>
                      <a:pt x="2482" y="472"/>
                      <a:pt x="2742" y="329"/>
                    </a:cubicBezTo>
                    <a:cubicBezTo>
                      <a:pt x="2464" y="441"/>
                      <a:pt x="2004" y="678"/>
                      <a:pt x="1962" y="1021"/>
                    </a:cubicBezTo>
                    <a:cubicBezTo>
                      <a:pt x="1956" y="1072"/>
                      <a:pt x="1959" y="1119"/>
                      <a:pt x="1971" y="1169"/>
                    </a:cubicBezTo>
                    <a:close/>
                    <a:moveTo>
                      <a:pt x="3729" y="2648"/>
                    </a:moveTo>
                    <a:cubicBezTo>
                      <a:pt x="3737" y="2623"/>
                      <a:pt x="3746" y="2596"/>
                      <a:pt x="3754" y="2567"/>
                    </a:cubicBezTo>
                    <a:lnTo>
                      <a:pt x="3753" y="2566"/>
                    </a:lnTo>
                    <a:cubicBezTo>
                      <a:pt x="3753" y="2566"/>
                      <a:pt x="3740" y="2547"/>
                      <a:pt x="3741" y="2548"/>
                    </a:cubicBezTo>
                    <a:cubicBezTo>
                      <a:pt x="3646" y="2405"/>
                      <a:pt x="3591" y="2236"/>
                      <a:pt x="3579" y="2045"/>
                    </a:cubicBezTo>
                    <a:lnTo>
                      <a:pt x="3579" y="2043"/>
                    </a:lnTo>
                    <a:cubicBezTo>
                      <a:pt x="3578" y="1962"/>
                      <a:pt x="3582" y="1875"/>
                      <a:pt x="3588" y="1791"/>
                    </a:cubicBezTo>
                    <a:cubicBezTo>
                      <a:pt x="3589" y="1773"/>
                      <a:pt x="3585" y="1770"/>
                      <a:pt x="3600" y="1754"/>
                    </a:cubicBezTo>
                    <a:cubicBezTo>
                      <a:pt x="3642" y="1710"/>
                      <a:pt x="3690" y="1688"/>
                      <a:pt x="3739" y="1688"/>
                    </a:cubicBezTo>
                    <a:cubicBezTo>
                      <a:pt x="3746" y="1688"/>
                      <a:pt x="3752" y="1688"/>
                      <a:pt x="3758" y="1689"/>
                    </a:cubicBezTo>
                    <a:cubicBezTo>
                      <a:pt x="3808" y="1695"/>
                      <a:pt x="3856" y="1724"/>
                      <a:pt x="3896" y="1773"/>
                    </a:cubicBezTo>
                    <a:cubicBezTo>
                      <a:pt x="3910" y="1702"/>
                      <a:pt x="3895" y="1636"/>
                      <a:pt x="3855" y="1598"/>
                    </a:cubicBezTo>
                    <a:cubicBezTo>
                      <a:pt x="3809" y="1555"/>
                      <a:pt x="3733" y="1554"/>
                      <a:pt x="3642" y="1597"/>
                    </a:cubicBezTo>
                    <a:lnTo>
                      <a:pt x="3600" y="1616"/>
                    </a:lnTo>
                    <a:lnTo>
                      <a:pt x="3603" y="1571"/>
                    </a:lnTo>
                    <a:cubicBezTo>
                      <a:pt x="3634" y="1155"/>
                      <a:pt x="3672" y="639"/>
                      <a:pt x="3382" y="476"/>
                    </a:cubicBezTo>
                    <a:cubicBezTo>
                      <a:pt x="3362" y="490"/>
                      <a:pt x="3343" y="505"/>
                      <a:pt x="3324" y="519"/>
                    </a:cubicBezTo>
                    <a:cubicBezTo>
                      <a:pt x="3310" y="530"/>
                      <a:pt x="3296" y="542"/>
                      <a:pt x="3282" y="554"/>
                    </a:cubicBezTo>
                    <a:cubicBezTo>
                      <a:pt x="3509" y="707"/>
                      <a:pt x="3399" y="1027"/>
                      <a:pt x="3283" y="1366"/>
                    </a:cubicBezTo>
                    <a:cubicBezTo>
                      <a:pt x="3190" y="1634"/>
                      <a:pt x="3079" y="1932"/>
                      <a:pt x="3133" y="2217"/>
                    </a:cubicBezTo>
                    <a:lnTo>
                      <a:pt x="3146" y="2285"/>
                    </a:lnTo>
                    <a:lnTo>
                      <a:pt x="3090" y="2244"/>
                    </a:lnTo>
                    <a:cubicBezTo>
                      <a:pt x="3038" y="2205"/>
                      <a:pt x="2963" y="2167"/>
                      <a:pt x="2905" y="2205"/>
                    </a:cubicBezTo>
                    <a:cubicBezTo>
                      <a:pt x="2843" y="2246"/>
                      <a:pt x="2818" y="2360"/>
                      <a:pt x="2838" y="2493"/>
                    </a:cubicBezTo>
                    <a:cubicBezTo>
                      <a:pt x="3027" y="2362"/>
                      <a:pt x="3350" y="2370"/>
                      <a:pt x="3553" y="2464"/>
                    </a:cubicBezTo>
                    <a:cubicBezTo>
                      <a:pt x="3545" y="2449"/>
                      <a:pt x="3538" y="2434"/>
                      <a:pt x="3531" y="2419"/>
                    </a:cubicBezTo>
                    <a:cubicBezTo>
                      <a:pt x="3407" y="2153"/>
                      <a:pt x="3280" y="1758"/>
                      <a:pt x="3442" y="1488"/>
                    </a:cubicBezTo>
                    <a:cubicBezTo>
                      <a:pt x="3368" y="1828"/>
                      <a:pt x="3435" y="2120"/>
                      <a:pt x="3580" y="2397"/>
                    </a:cubicBezTo>
                    <a:cubicBezTo>
                      <a:pt x="3602" y="2444"/>
                      <a:pt x="3626" y="2490"/>
                      <a:pt x="3651" y="2533"/>
                    </a:cubicBezTo>
                    <a:lnTo>
                      <a:pt x="3651" y="2533"/>
                    </a:lnTo>
                    <a:lnTo>
                      <a:pt x="3652" y="2533"/>
                    </a:lnTo>
                    <a:lnTo>
                      <a:pt x="3651" y="2534"/>
                    </a:lnTo>
                    <a:cubicBezTo>
                      <a:pt x="3661" y="2550"/>
                      <a:pt x="3672" y="2569"/>
                      <a:pt x="3685" y="2587"/>
                    </a:cubicBezTo>
                    <a:cubicBezTo>
                      <a:pt x="3699" y="2608"/>
                      <a:pt x="3714" y="2629"/>
                      <a:pt x="3729" y="2648"/>
                    </a:cubicBezTo>
                    <a:close/>
                    <a:moveTo>
                      <a:pt x="4408" y="1160"/>
                    </a:moveTo>
                    <a:cubicBezTo>
                      <a:pt x="4493" y="1042"/>
                      <a:pt x="4593" y="949"/>
                      <a:pt x="4711" y="877"/>
                    </a:cubicBezTo>
                    <a:cubicBezTo>
                      <a:pt x="4923" y="1133"/>
                      <a:pt x="5032" y="1326"/>
                      <a:pt x="5083" y="1493"/>
                    </a:cubicBezTo>
                    <a:cubicBezTo>
                      <a:pt x="5062" y="1472"/>
                      <a:pt x="5038" y="1454"/>
                      <a:pt x="5012" y="1441"/>
                    </a:cubicBezTo>
                    <a:cubicBezTo>
                      <a:pt x="4984" y="1428"/>
                      <a:pt x="4948" y="1417"/>
                      <a:pt x="4904" y="1417"/>
                    </a:cubicBezTo>
                    <a:cubicBezTo>
                      <a:pt x="4851" y="1417"/>
                      <a:pt x="4788" y="1433"/>
                      <a:pt x="4714" y="1478"/>
                    </a:cubicBezTo>
                    <a:cubicBezTo>
                      <a:pt x="4614" y="1539"/>
                      <a:pt x="4529" y="1570"/>
                      <a:pt x="4468" y="1570"/>
                    </a:cubicBezTo>
                    <a:cubicBezTo>
                      <a:pt x="4453" y="1570"/>
                      <a:pt x="4440" y="1568"/>
                      <a:pt x="4428" y="1565"/>
                    </a:cubicBezTo>
                    <a:cubicBezTo>
                      <a:pt x="4404" y="1443"/>
                      <a:pt x="4386" y="1319"/>
                      <a:pt x="4408" y="1160"/>
                    </a:cubicBezTo>
                    <a:close/>
                    <a:moveTo>
                      <a:pt x="4916" y="1730"/>
                    </a:moveTo>
                    <a:cubicBezTo>
                      <a:pt x="4900" y="1666"/>
                      <a:pt x="4928" y="1604"/>
                      <a:pt x="4978" y="1592"/>
                    </a:cubicBezTo>
                    <a:cubicBezTo>
                      <a:pt x="5029" y="1580"/>
                      <a:pt x="5082" y="1623"/>
                      <a:pt x="5097" y="1687"/>
                    </a:cubicBezTo>
                    <a:cubicBezTo>
                      <a:pt x="5112" y="1751"/>
                      <a:pt x="5084" y="1813"/>
                      <a:pt x="5034" y="1825"/>
                    </a:cubicBezTo>
                    <a:cubicBezTo>
                      <a:pt x="4984" y="1837"/>
                      <a:pt x="4931" y="1795"/>
                      <a:pt x="4916" y="1730"/>
                    </a:cubicBezTo>
                    <a:close/>
                    <a:moveTo>
                      <a:pt x="4717" y="3549"/>
                    </a:moveTo>
                    <a:cubicBezTo>
                      <a:pt x="4762" y="3730"/>
                      <a:pt x="4789" y="3843"/>
                      <a:pt x="4955" y="3876"/>
                    </a:cubicBezTo>
                    <a:cubicBezTo>
                      <a:pt x="4957" y="3655"/>
                      <a:pt x="5007" y="3472"/>
                      <a:pt x="5112" y="3326"/>
                    </a:cubicBezTo>
                    <a:cubicBezTo>
                      <a:pt x="5158" y="3263"/>
                      <a:pt x="5214" y="3207"/>
                      <a:pt x="5281" y="3159"/>
                    </a:cubicBezTo>
                    <a:cubicBezTo>
                      <a:pt x="5140" y="3203"/>
                      <a:pt x="4975" y="3253"/>
                      <a:pt x="4835" y="3253"/>
                    </a:cubicBezTo>
                    <a:cubicBezTo>
                      <a:pt x="4763" y="3253"/>
                      <a:pt x="4697" y="3238"/>
                      <a:pt x="4644" y="3202"/>
                    </a:cubicBezTo>
                    <a:cubicBezTo>
                      <a:pt x="4647" y="3327"/>
                      <a:pt x="4688" y="3430"/>
                      <a:pt x="4717" y="3549"/>
                    </a:cubicBezTo>
                    <a:close/>
                    <a:moveTo>
                      <a:pt x="5513" y="3524"/>
                    </a:moveTo>
                    <a:cubicBezTo>
                      <a:pt x="5493" y="3536"/>
                      <a:pt x="5474" y="3550"/>
                      <a:pt x="5457" y="3566"/>
                    </a:cubicBezTo>
                    <a:cubicBezTo>
                      <a:pt x="5495" y="3613"/>
                      <a:pt x="5536" y="3656"/>
                      <a:pt x="5580" y="3696"/>
                    </a:cubicBezTo>
                    <a:cubicBezTo>
                      <a:pt x="5689" y="3794"/>
                      <a:pt x="5810" y="3862"/>
                      <a:pt x="5942" y="3897"/>
                    </a:cubicBezTo>
                    <a:cubicBezTo>
                      <a:pt x="6013" y="3916"/>
                      <a:pt x="6085" y="3926"/>
                      <a:pt x="6159" y="3926"/>
                    </a:cubicBezTo>
                    <a:cubicBezTo>
                      <a:pt x="6328" y="3926"/>
                      <a:pt x="6505" y="3877"/>
                      <a:pt x="6688" y="3780"/>
                    </a:cubicBezTo>
                    <a:cubicBezTo>
                      <a:pt x="6681" y="3774"/>
                      <a:pt x="6673" y="3769"/>
                      <a:pt x="6665" y="3763"/>
                    </a:cubicBezTo>
                    <a:lnTo>
                      <a:pt x="6665" y="3763"/>
                    </a:lnTo>
                    <a:cubicBezTo>
                      <a:pt x="6652" y="3753"/>
                      <a:pt x="6638" y="3743"/>
                      <a:pt x="6625" y="3732"/>
                    </a:cubicBezTo>
                    <a:cubicBezTo>
                      <a:pt x="6606" y="3740"/>
                      <a:pt x="6571" y="3752"/>
                      <a:pt x="6514" y="3772"/>
                    </a:cubicBezTo>
                    <a:lnTo>
                      <a:pt x="6394" y="3815"/>
                    </a:lnTo>
                    <a:cubicBezTo>
                      <a:pt x="6375" y="3823"/>
                      <a:pt x="6356" y="3826"/>
                      <a:pt x="6337" y="3826"/>
                    </a:cubicBezTo>
                    <a:cubicBezTo>
                      <a:pt x="6261" y="3826"/>
                      <a:pt x="6193" y="3772"/>
                      <a:pt x="6127" y="3719"/>
                    </a:cubicBezTo>
                    <a:cubicBezTo>
                      <a:pt x="6051" y="3659"/>
                      <a:pt x="5973" y="3597"/>
                      <a:pt x="5876" y="3597"/>
                    </a:cubicBezTo>
                    <a:cubicBezTo>
                      <a:pt x="5875" y="3597"/>
                      <a:pt x="5875" y="3597"/>
                      <a:pt x="5874" y="3597"/>
                    </a:cubicBezTo>
                    <a:cubicBezTo>
                      <a:pt x="5904" y="3677"/>
                      <a:pt x="5939" y="3736"/>
                      <a:pt x="5989" y="3786"/>
                    </a:cubicBezTo>
                    <a:lnTo>
                      <a:pt x="6058" y="3855"/>
                    </a:lnTo>
                    <a:lnTo>
                      <a:pt x="5959" y="3830"/>
                    </a:lnTo>
                    <a:cubicBezTo>
                      <a:pt x="5839" y="3798"/>
                      <a:pt x="5727" y="3735"/>
                      <a:pt x="5626" y="3645"/>
                    </a:cubicBezTo>
                    <a:cubicBezTo>
                      <a:pt x="5587" y="3609"/>
                      <a:pt x="5549" y="3568"/>
                      <a:pt x="5513" y="3524"/>
                    </a:cubicBezTo>
                    <a:close/>
                    <a:moveTo>
                      <a:pt x="6790" y="3638"/>
                    </a:moveTo>
                    <a:cubicBezTo>
                      <a:pt x="6811" y="3653"/>
                      <a:pt x="6833" y="3666"/>
                      <a:pt x="6854" y="3678"/>
                    </a:cubicBezTo>
                    <a:cubicBezTo>
                      <a:pt x="7130" y="3485"/>
                      <a:pt x="7319" y="3517"/>
                      <a:pt x="7533" y="3628"/>
                    </a:cubicBezTo>
                    <a:cubicBezTo>
                      <a:pt x="7649" y="3687"/>
                      <a:pt x="7752" y="3766"/>
                      <a:pt x="7877" y="3803"/>
                    </a:cubicBezTo>
                    <a:cubicBezTo>
                      <a:pt x="7830" y="3728"/>
                      <a:pt x="7803" y="3646"/>
                      <a:pt x="7772" y="3563"/>
                    </a:cubicBezTo>
                    <a:cubicBezTo>
                      <a:pt x="7710" y="3391"/>
                      <a:pt x="7633" y="3115"/>
                      <a:pt x="7408" y="3127"/>
                    </a:cubicBezTo>
                    <a:cubicBezTo>
                      <a:pt x="7259" y="3136"/>
                      <a:pt x="7180" y="3341"/>
                      <a:pt x="7020" y="3303"/>
                    </a:cubicBezTo>
                    <a:cubicBezTo>
                      <a:pt x="6943" y="3285"/>
                      <a:pt x="6892" y="3209"/>
                      <a:pt x="6913" y="3114"/>
                    </a:cubicBezTo>
                    <a:cubicBezTo>
                      <a:pt x="6760" y="3204"/>
                      <a:pt x="6831" y="3386"/>
                      <a:pt x="6997" y="3400"/>
                    </a:cubicBezTo>
                    <a:lnTo>
                      <a:pt x="7052" y="3405"/>
                    </a:lnTo>
                    <a:lnTo>
                      <a:pt x="7014" y="3446"/>
                    </a:lnTo>
                    <a:cubicBezTo>
                      <a:pt x="6948" y="3517"/>
                      <a:pt x="6873" y="3582"/>
                      <a:pt x="6790" y="3638"/>
                    </a:cubicBezTo>
                    <a:close/>
                    <a:moveTo>
                      <a:pt x="6579" y="3692"/>
                    </a:moveTo>
                    <a:cubicBezTo>
                      <a:pt x="6558" y="3673"/>
                      <a:pt x="6537" y="3649"/>
                      <a:pt x="6517" y="3627"/>
                    </a:cubicBezTo>
                    <a:cubicBezTo>
                      <a:pt x="6366" y="3511"/>
                      <a:pt x="6124" y="3432"/>
                      <a:pt x="5894" y="3432"/>
                    </a:cubicBezTo>
                    <a:cubicBezTo>
                      <a:pt x="5776" y="3432"/>
                      <a:pt x="5662" y="3453"/>
                      <a:pt x="5564" y="3500"/>
                    </a:cubicBezTo>
                    <a:cubicBezTo>
                      <a:pt x="5596" y="3538"/>
                      <a:pt x="5629" y="3574"/>
                      <a:pt x="5662" y="3605"/>
                    </a:cubicBezTo>
                    <a:cubicBezTo>
                      <a:pt x="5733" y="3668"/>
                      <a:pt x="5810" y="3717"/>
                      <a:pt x="5891" y="3750"/>
                    </a:cubicBezTo>
                    <a:cubicBezTo>
                      <a:pt x="5859" y="3703"/>
                      <a:pt x="5833" y="3650"/>
                      <a:pt x="5811" y="3581"/>
                    </a:cubicBezTo>
                    <a:lnTo>
                      <a:pt x="5801" y="3551"/>
                    </a:lnTo>
                    <a:lnTo>
                      <a:pt x="5833" y="3546"/>
                    </a:lnTo>
                    <a:cubicBezTo>
                      <a:pt x="5848" y="3544"/>
                      <a:pt x="5862" y="3543"/>
                      <a:pt x="5876" y="3543"/>
                    </a:cubicBezTo>
                    <a:cubicBezTo>
                      <a:pt x="5992" y="3543"/>
                      <a:pt x="6081" y="3614"/>
                      <a:pt x="6160" y="3677"/>
                    </a:cubicBezTo>
                    <a:cubicBezTo>
                      <a:pt x="6223" y="3727"/>
                      <a:pt x="6280" y="3772"/>
                      <a:pt x="6337" y="3772"/>
                    </a:cubicBezTo>
                    <a:cubicBezTo>
                      <a:pt x="6350" y="3772"/>
                      <a:pt x="6363" y="3769"/>
                      <a:pt x="6376" y="3765"/>
                    </a:cubicBezTo>
                    <a:lnTo>
                      <a:pt x="6496" y="3722"/>
                    </a:lnTo>
                    <a:cubicBezTo>
                      <a:pt x="6523" y="3712"/>
                      <a:pt x="6554" y="3701"/>
                      <a:pt x="6579" y="3692"/>
                    </a:cubicBezTo>
                    <a:close/>
                    <a:moveTo>
                      <a:pt x="7808" y="3504"/>
                    </a:moveTo>
                    <a:lnTo>
                      <a:pt x="7823" y="3544"/>
                    </a:lnTo>
                    <a:cubicBezTo>
                      <a:pt x="7828" y="3558"/>
                      <a:pt x="7833" y="3572"/>
                      <a:pt x="7838" y="3586"/>
                    </a:cubicBezTo>
                    <a:cubicBezTo>
                      <a:pt x="7935" y="3448"/>
                      <a:pt x="7985" y="3272"/>
                      <a:pt x="7985" y="3074"/>
                    </a:cubicBezTo>
                    <a:cubicBezTo>
                      <a:pt x="7985" y="3017"/>
                      <a:pt x="7979" y="2959"/>
                      <a:pt x="7965" y="2897"/>
                    </a:cubicBezTo>
                    <a:cubicBezTo>
                      <a:pt x="7953" y="2839"/>
                      <a:pt x="7934" y="2783"/>
                      <a:pt x="7910" y="2731"/>
                    </a:cubicBezTo>
                    <a:cubicBezTo>
                      <a:pt x="7818" y="2534"/>
                      <a:pt x="7651" y="2378"/>
                      <a:pt x="7448" y="2298"/>
                    </a:cubicBezTo>
                    <a:cubicBezTo>
                      <a:pt x="7451" y="2324"/>
                      <a:pt x="7455" y="2351"/>
                      <a:pt x="7457" y="2377"/>
                    </a:cubicBezTo>
                    <a:cubicBezTo>
                      <a:pt x="7630" y="2455"/>
                      <a:pt x="7768" y="2590"/>
                      <a:pt x="7846" y="2760"/>
                    </a:cubicBezTo>
                    <a:cubicBezTo>
                      <a:pt x="7869" y="2808"/>
                      <a:pt x="7887" y="2859"/>
                      <a:pt x="7898" y="2911"/>
                    </a:cubicBezTo>
                    <a:cubicBezTo>
                      <a:pt x="7910" y="2963"/>
                      <a:pt x="7916" y="3018"/>
                      <a:pt x="7916" y="3074"/>
                    </a:cubicBezTo>
                    <a:cubicBezTo>
                      <a:pt x="7916" y="3239"/>
                      <a:pt x="7880" y="3383"/>
                      <a:pt x="7808" y="3504"/>
                    </a:cubicBezTo>
                    <a:close/>
                    <a:moveTo>
                      <a:pt x="6756" y="1496"/>
                    </a:moveTo>
                    <a:cubicBezTo>
                      <a:pt x="6817" y="1776"/>
                      <a:pt x="6914" y="1854"/>
                      <a:pt x="7060" y="1971"/>
                    </a:cubicBezTo>
                    <a:lnTo>
                      <a:pt x="7100" y="2004"/>
                    </a:lnTo>
                    <a:cubicBezTo>
                      <a:pt x="7247" y="2123"/>
                      <a:pt x="7337" y="2367"/>
                      <a:pt x="7241" y="2549"/>
                    </a:cubicBezTo>
                    <a:cubicBezTo>
                      <a:pt x="7196" y="2636"/>
                      <a:pt x="7101" y="2647"/>
                      <a:pt x="7015" y="2623"/>
                    </a:cubicBezTo>
                    <a:cubicBezTo>
                      <a:pt x="6867" y="2583"/>
                      <a:pt x="6743" y="2467"/>
                      <a:pt x="6656" y="2344"/>
                    </a:cubicBezTo>
                    <a:lnTo>
                      <a:pt x="6655" y="2345"/>
                    </a:lnTo>
                    <a:cubicBezTo>
                      <a:pt x="6440" y="2079"/>
                      <a:pt x="6478" y="1885"/>
                      <a:pt x="6523" y="1662"/>
                    </a:cubicBezTo>
                    <a:cubicBezTo>
                      <a:pt x="6553" y="1514"/>
                      <a:pt x="6583" y="1361"/>
                      <a:pt x="6547" y="1170"/>
                    </a:cubicBezTo>
                    <a:lnTo>
                      <a:pt x="6536" y="1113"/>
                    </a:lnTo>
                    <a:cubicBezTo>
                      <a:pt x="6500" y="1292"/>
                      <a:pt x="6229" y="1258"/>
                      <a:pt x="6229" y="1078"/>
                    </a:cubicBezTo>
                    <a:cubicBezTo>
                      <a:pt x="6229" y="951"/>
                      <a:pt x="6313" y="911"/>
                      <a:pt x="6412" y="907"/>
                    </a:cubicBezTo>
                    <a:cubicBezTo>
                      <a:pt x="6626" y="915"/>
                      <a:pt x="6721" y="1335"/>
                      <a:pt x="6756" y="1496"/>
                    </a:cubicBezTo>
                    <a:close/>
                    <a:moveTo>
                      <a:pt x="7286" y="2580"/>
                    </a:moveTo>
                    <a:cubicBezTo>
                      <a:pt x="7272" y="2643"/>
                      <a:pt x="7237" y="2707"/>
                      <a:pt x="7182" y="2764"/>
                    </a:cubicBezTo>
                    <a:cubicBezTo>
                      <a:pt x="6973" y="2984"/>
                      <a:pt x="6631" y="2897"/>
                      <a:pt x="6502" y="3265"/>
                    </a:cubicBezTo>
                    <a:cubicBezTo>
                      <a:pt x="6492" y="3250"/>
                      <a:pt x="6482" y="3235"/>
                      <a:pt x="6472" y="3221"/>
                    </a:cubicBezTo>
                    <a:cubicBezTo>
                      <a:pt x="6438" y="2950"/>
                      <a:pt x="6429" y="2624"/>
                      <a:pt x="6642" y="2415"/>
                    </a:cubicBezTo>
                    <a:cubicBezTo>
                      <a:pt x="6748" y="2550"/>
                      <a:pt x="6881" y="2642"/>
                      <a:pt x="7001" y="2675"/>
                    </a:cubicBezTo>
                    <a:cubicBezTo>
                      <a:pt x="7110" y="2705"/>
                      <a:pt x="7227" y="2685"/>
                      <a:pt x="7286" y="2580"/>
                    </a:cubicBezTo>
                    <a:close/>
                    <a:moveTo>
                      <a:pt x="7134" y="1962"/>
                    </a:moveTo>
                    <a:lnTo>
                      <a:pt x="7094" y="1929"/>
                    </a:lnTo>
                    <a:cubicBezTo>
                      <a:pt x="6952" y="1815"/>
                      <a:pt x="6866" y="1746"/>
                      <a:pt x="6809" y="1484"/>
                    </a:cubicBezTo>
                    <a:cubicBezTo>
                      <a:pt x="6793" y="1411"/>
                      <a:pt x="6770" y="1315"/>
                      <a:pt x="6736" y="1220"/>
                    </a:cubicBezTo>
                    <a:cubicBezTo>
                      <a:pt x="6744" y="1228"/>
                      <a:pt x="6752" y="1236"/>
                      <a:pt x="6760" y="1245"/>
                    </a:cubicBezTo>
                    <a:cubicBezTo>
                      <a:pt x="6962" y="1467"/>
                      <a:pt x="7120" y="1745"/>
                      <a:pt x="7208" y="2032"/>
                    </a:cubicBezTo>
                    <a:cubicBezTo>
                      <a:pt x="7186" y="2008"/>
                      <a:pt x="7162" y="1984"/>
                      <a:pt x="7134" y="1962"/>
                    </a:cubicBezTo>
                    <a:close/>
                    <a:moveTo>
                      <a:pt x="6540" y="3324"/>
                    </a:moveTo>
                    <a:cubicBezTo>
                      <a:pt x="6644" y="2937"/>
                      <a:pt x="7007" y="3028"/>
                      <a:pt x="7221" y="2801"/>
                    </a:cubicBezTo>
                    <a:cubicBezTo>
                      <a:pt x="7243" y="2778"/>
                      <a:pt x="7262" y="2753"/>
                      <a:pt x="7278" y="2728"/>
                    </a:cubicBezTo>
                    <a:cubicBezTo>
                      <a:pt x="7268" y="2810"/>
                      <a:pt x="7253" y="2889"/>
                      <a:pt x="7229" y="2964"/>
                    </a:cubicBezTo>
                    <a:cubicBezTo>
                      <a:pt x="7203" y="3051"/>
                      <a:pt x="7166" y="3134"/>
                      <a:pt x="7121" y="3211"/>
                    </a:cubicBezTo>
                    <a:cubicBezTo>
                      <a:pt x="7102" y="3243"/>
                      <a:pt x="7095" y="3254"/>
                      <a:pt x="7054" y="3254"/>
                    </a:cubicBezTo>
                    <a:cubicBezTo>
                      <a:pt x="6959" y="3254"/>
                      <a:pt x="6947" y="3149"/>
                      <a:pt x="6983" y="3079"/>
                    </a:cubicBezTo>
                    <a:lnTo>
                      <a:pt x="7011" y="3026"/>
                    </a:lnTo>
                    <a:lnTo>
                      <a:pt x="6953" y="3041"/>
                    </a:lnTo>
                    <a:cubicBezTo>
                      <a:pt x="6734" y="3094"/>
                      <a:pt x="6709" y="3389"/>
                      <a:pt x="6939" y="3446"/>
                    </a:cubicBezTo>
                    <a:cubicBezTo>
                      <a:pt x="6880" y="3503"/>
                      <a:pt x="6816" y="3556"/>
                      <a:pt x="6746" y="3602"/>
                    </a:cubicBezTo>
                    <a:cubicBezTo>
                      <a:pt x="6641" y="3515"/>
                      <a:pt x="6598" y="3437"/>
                      <a:pt x="6540" y="3324"/>
                    </a:cubicBezTo>
                    <a:close/>
                    <a:moveTo>
                      <a:pt x="4030" y="422"/>
                    </a:moveTo>
                    <a:cubicBezTo>
                      <a:pt x="3960" y="366"/>
                      <a:pt x="3887" y="310"/>
                      <a:pt x="3807" y="261"/>
                    </a:cubicBezTo>
                    <a:cubicBezTo>
                      <a:pt x="3812" y="259"/>
                      <a:pt x="3818" y="257"/>
                      <a:pt x="3824" y="255"/>
                    </a:cubicBezTo>
                    <a:cubicBezTo>
                      <a:pt x="3870" y="240"/>
                      <a:pt x="3915" y="233"/>
                      <a:pt x="3958" y="233"/>
                    </a:cubicBezTo>
                    <a:cubicBezTo>
                      <a:pt x="4086" y="233"/>
                      <a:pt x="4200" y="297"/>
                      <a:pt x="4280" y="419"/>
                    </a:cubicBezTo>
                    <a:lnTo>
                      <a:pt x="4301" y="450"/>
                    </a:lnTo>
                    <a:lnTo>
                      <a:pt x="4324" y="421"/>
                    </a:lnTo>
                    <a:cubicBezTo>
                      <a:pt x="4376" y="354"/>
                      <a:pt x="4397" y="293"/>
                      <a:pt x="4387" y="239"/>
                    </a:cubicBezTo>
                    <a:cubicBezTo>
                      <a:pt x="4382" y="217"/>
                      <a:pt x="4373" y="197"/>
                      <a:pt x="4358" y="178"/>
                    </a:cubicBezTo>
                    <a:cubicBezTo>
                      <a:pt x="4456" y="181"/>
                      <a:pt x="4552" y="191"/>
                      <a:pt x="4644" y="209"/>
                    </a:cubicBezTo>
                    <a:cubicBezTo>
                      <a:pt x="4746" y="230"/>
                      <a:pt x="4844" y="261"/>
                      <a:pt x="4936" y="299"/>
                    </a:cubicBezTo>
                    <a:cubicBezTo>
                      <a:pt x="5068" y="355"/>
                      <a:pt x="5190" y="429"/>
                      <a:pt x="5301" y="517"/>
                    </a:cubicBezTo>
                    <a:cubicBezTo>
                      <a:pt x="5154" y="529"/>
                      <a:pt x="5019" y="554"/>
                      <a:pt x="4898" y="592"/>
                    </a:cubicBezTo>
                    <a:cubicBezTo>
                      <a:pt x="4920" y="563"/>
                      <a:pt x="4934" y="528"/>
                      <a:pt x="4934" y="489"/>
                    </a:cubicBezTo>
                    <a:cubicBezTo>
                      <a:pt x="4934" y="395"/>
                      <a:pt x="4857" y="318"/>
                      <a:pt x="4763" y="318"/>
                    </a:cubicBezTo>
                    <a:cubicBezTo>
                      <a:pt x="4713" y="318"/>
                      <a:pt x="4672" y="334"/>
                      <a:pt x="4641" y="367"/>
                    </a:cubicBezTo>
                    <a:cubicBezTo>
                      <a:pt x="4584" y="429"/>
                      <a:pt x="4583" y="525"/>
                      <a:pt x="4585" y="564"/>
                    </a:cubicBezTo>
                    <a:cubicBezTo>
                      <a:pt x="4588" y="608"/>
                      <a:pt x="4598" y="651"/>
                      <a:pt x="4614" y="696"/>
                    </a:cubicBezTo>
                    <a:cubicBezTo>
                      <a:pt x="4357" y="680"/>
                      <a:pt x="4198" y="555"/>
                      <a:pt x="4030" y="422"/>
                    </a:cubicBezTo>
                    <a:close/>
                    <a:moveTo>
                      <a:pt x="2041" y="3405"/>
                    </a:moveTo>
                    <a:lnTo>
                      <a:pt x="2040" y="3403"/>
                    </a:lnTo>
                    <a:cubicBezTo>
                      <a:pt x="1965" y="3479"/>
                      <a:pt x="1868" y="3498"/>
                      <a:pt x="1766" y="3518"/>
                    </a:cubicBezTo>
                    <a:cubicBezTo>
                      <a:pt x="1707" y="3529"/>
                      <a:pt x="1645" y="3541"/>
                      <a:pt x="1581" y="3565"/>
                    </a:cubicBezTo>
                    <a:cubicBezTo>
                      <a:pt x="1565" y="3570"/>
                      <a:pt x="1548" y="3577"/>
                      <a:pt x="1531" y="3585"/>
                    </a:cubicBezTo>
                    <a:cubicBezTo>
                      <a:pt x="1597" y="3627"/>
                      <a:pt x="1668" y="3663"/>
                      <a:pt x="1746" y="3694"/>
                    </a:cubicBezTo>
                    <a:cubicBezTo>
                      <a:pt x="1818" y="3722"/>
                      <a:pt x="1895" y="3747"/>
                      <a:pt x="1979" y="3768"/>
                    </a:cubicBezTo>
                    <a:cubicBezTo>
                      <a:pt x="1977" y="3758"/>
                      <a:pt x="1975" y="3749"/>
                      <a:pt x="1975" y="3739"/>
                    </a:cubicBezTo>
                    <a:cubicBezTo>
                      <a:pt x="1975" y="3653"/>
                      <a:pt x="2049" y="3582"/>
                      <a:pt x="2140" y="3582"/>
                    </a:cubicBezTo>
                    <a:cubicBezTo>
                      <a:pt x="2231" y="3582"/>
                      <a:pt x="2304" y="3653"/>
                      <a:pt x="2304" y="3739"/>
                    </a:cubicBezTo>
                    <a:cubicBezTo>
                      <a:pt x="2304" y="3753"/>
                      <a:pt x="2302" y="3766"/>
                      <a:pt x="2298" y="3779"/>
                    </a:cubicBezTo>
                    <a:cubicBezTo>
                      <a:pt x="2403" y="3747"/>
                      <a:pt x="2479" y="3696"/>
                      <a:pt x="2553" y="3646"/>
                    </a:cubicBezTo>
                    <a:cubicBezTo>
                      <a:pt x="2604" y="3612"/>
                      <a:pt x="2656" y="3577"/>
                      <a:pt x="2717" y="3549"/>
                    </a:cubicBezTo>
                    <a:cubicBezTo>
                      <a:pt x="2776" y="3522"/>
                      <a:pt x="2840" y="3508"/>
                      <a:pt x="2907" y="3508"/>
                    </a:cubicBezTo>
                    <a:cubicBezTo>
                      <a:pt x="2976" y="3508"/>
                      <a:pt x="3044" y="3523"/>
                      <a:pt x="3109" y="3547"/>
                    </a:cubicBezTo>
                    <a:cubicBezTo>
                      <a:pt x="3127" y="3534"/>
                      <a:pt x="3146" y="3519"/>
                      <a:pt x="3166" y="3503"/>
                    </a:cubicBezTo>
                    <a:cubicBezTo>
                      <a:pt x="3075" y="3415"/>
                      <a:pt x="2991" y="3314"/>
                      <a:pt x="2916" y="3202"/>
                    </a:cubicBezTo>
                    <a:cubicBezTo>
                      <a:pt x="2827" y="3268"/>
                      <a:pt x="2723" y="3315"/>
                      <a:pt x="2605" y="3339"/>
                    </a:cubicBezTo>
                    <a:cubicBezTo>
                      <a:pt x="2576" y="3500"/>
                      <a:pt x="2440" y="3563"/>
                      <a:pt x="2329" y="3568"/>
                    </a:cubicBezTo>
                    <a:cubicBezTo>
                      <a:pt x="2324" y="3568"/>
                      <a:pt x="2320" y="3568"/>
                      <a:pt x="2315" y="3568"/>
                    </a:cubicBezTo>
                    <a:cubicBezTo>
                      <a:pt x="2209" y="3568"/>
                      <a:pt x="2090" y="3517"/>
                      <a:pt x="2041" y="3405"/>
                    </a:cubicBezTo>
                    <a:close/>
                    <a:moveTo>
                      <a:pt x="2017" y="3347"/>
                    </a:moveTo>
                    <a:cubicBezTo>
                      <a:pt x="1979" y="3235"/>
                      <a:pt x="1974" y="3106"/>
                      <a:pt x="2005" y="2991"/>
                    </a:cubicBezTo>
                    <a:cubicBezTo>
                      <a:pt x="2021" y="2934"/>
                      <a:pt x="2048" y="2881"/>
                      <a:pt x="2086" y="2839"/>
                    </a:cubicBezTo>
                    <a:cubicBezTo>
                      <a:pt x="1946" y="2883"/>
                      <a:pt x="1817" y="2967"/>
                      <a:pt x="1694" y="3089"/>
                    </a:cubicBezTo>
                    <a:lnTo>
                      <a:pt x="1689" y="3091"/>
                    </a:lnTo>
                    <a:cubicBezTo>
                      <a:pt x="1644" y="3108"/>
                      <a:pt x="1594" y="3117"/>
                      <a:pt x="1546" y="3117"/>
                    </a:cubicBezTo>
                    <a:cubicBezTo>
                      <a:pt x="1467" y="3117"/>
                      <a:pt x="1391" y="3093"/>
                      <a:pt x="1337" y="3039"/>
                    </a:cubicBezTo>
                    <a:cubicBezTo>
                      <a:pt x="1339" y="3089"/>
                      <a:pt x="1352" y="3128"/>
                      <a:pt x="1376" y="3154"/>
                    </a:cubicBezTo>
                    <a:cubicBezTo>
                      <a:pt x="1432" y="3214"/>
                      <a:pt x="1519" y="3212"/>
                      <a:pt x="1595" y="3198"/>
                    </a:cubicBezTo>
                    <a:lnTo>
                      <a:pt x="1495" y="3317"/>
                    </a:lnTo>
                    <a:cubicBezTo>
                      <a:pt x="1307" y="3545"/>
                      <a:pt x="1108" y="3779"/>
                      <a:pt x="808" y="3856"/>
                    </a:cubicBezTo>
                    <a:cubicBezTo>
                      <a:pt x="800" y="3879"/>
                      <a:pt x="790" y="3899"/>
                      <a:pt x="779" y="3915"/>
                    </a:cubicBezTo>
                    <a:cubicBezTo>
                      <a:pt x="778" y="3916"/>
                      <a:pt x="777" y="3918"/>
                      <a:pt x="777" y="3919"/>
                    </a:cubicBezTo>
                    <a:cubicBezTo>
                      <a:pt x="1002" y="3849"/>
                      <a:pt x="1150" y="3753"/>
                      <a:pt x="1282" y="3668"/>
                    </a:cubicBezTo>
                    <a:cubicBezTo>
                      <a:pt x="1323" y="3642"/>
                      <a:pt x="1362" y="3613"/>
                      <a:pt x="1404" y="3588"/>
                    </a:cubicBezTo>
                    <a:cubicBezTo>
                      <a:pt x="1455" y="3557"/>
                      <a:pt x="1508" y="3533"/>
                      <a:pt x="1563" y="3514"/>
                    </a:cubicBezTo>
                    <a:cubicBezTo>
                      <a:pt x="1631" y="3489"/>
                      <a:pt x="1697" y="3476"/>
                      <a:pt x="1756" y="3465"/>
                    </a:cubicBezTo>
                    <a:cubicBezTo>
                      <a:pt x="1865" y="3444"/>
                      <a:pt x="1953" y="3427"/>
                      <a:pt x="2017" y="3347"/>
                    </a:cubicBezTo>
                    <a:close/>
                    <a:moveTo>
                      <a:pt x="2057" y="3006"/>
                    </a:moveTo>
                    <a:cubicBezTo>
                      <a:pt x="2004" y="3197"/>
                      <a:pt x="2066" y="3524"/>
                      <a:pt x="2327" y="3514"/>
                    </a:cubicBezTo>
                    <a:cubicBezTo>
                      <a:pt x="2467" y="3508"/>
                      <a:pt x="2550" y="3411"/>
                      <a:pt x="2554" y="3285"/>
                    </a:cubicBezTo>
                    <a:cubicBezTo>
                      <a:pt x="2556" y="3247"/>
                      <a:pt x="2553" y="3209"/>
                      <a:pt x="2545" y="3181"/>
                    </a:cubicBezTo>
                    <a:lnTo>
                      <a:pt x="2545" y="3181"/>
                    </a:lnTo>
                    <a:cubicBezTo>
                      <a:pt x="2541" y="3163"/>
                      <a:pt x="2535" y="3144"/>
                      <a:pt x="2528" y="3125"/>
                    </a:cubicBezTo>
                    <a:cubicBezTo>
                      <a:pt x="2475" y="3207"/>
                      <a:pt x="2409" y="3221"/>
                      <a:pt x="2370" y="3221"/>
                    </a:cubicBezTo>
                    <a:cubicBezTo>
                      <a:pt x="2364" y="3221"/>
                      <a:pt x="2358" y="3221"/>
                      <a:pt x="2354" y="3221"/>
                    </a:cubicBezTo>
                    <a:cubicBezTo>
                      <a:pt x="2277" y="3213"/>
                      <a:pt x="2208" y="3152"/>
                      <a:pt x="2193" y="3078"/>
                    </a:cubicBezTo>
                    <a:cubicBezTo>
                      <a:pt x="2186" y="3043"/>
                      <a:pt x="2183" y="2953"/>
                      <a:pt x="2307" y="2887"/>
                    </a:cubicBezTo>
                    <a:cubicBezTo>
                      <a:pt x="2353" y="2863"/>
                      <a:pt x="2525" y="2797"/>
                      <a:pt x="2836" y="2967"/>
                    </a:cubicBezTo>
                    <a:lnTo>
                      <a:pt x="2844" y="2972"/>
                    </a:lnTo>
                    <a:lnTo>
                      <a:pt x="2867" y="3016"/>
                    </a:lnTo>
                    <a:cubicBezTo>
                      <a:pt x="2885" y="2999"/>
                      <a:pt x="2901" y="2980"/>
                      <a:pt x="2916" y="2961"/>
                    </a:cubicBezTo>
                    <a:cubicBezTo>
                      <a:pt x="2671" y="2499"/>
                      <a:pt x="2571" y="1877"/>
                      <a:pt x="2707" y="1365"/>
                    </a:cubicBezTo>
                    <a:cubicBezTo>
                      <a:pt x="2687" y="1353"/>
                      <a:pt x="2665" y="1341"/>
                      <a:pt x="2645" y="1330"/>
                    </a:cubicBezTo>
                    <a:cubicBezTo>
                      <a:pt x="2545" y="1691"/>
                      <a:pt x="2567" y="2082"/>
                      <a:pt x="2652" y="2444"/>
                    </a:cubicBezTo>
                    <a:lnTo>
                      <a:pt x="2673" y="2533"/>
                    </a:lnTo>
                    <a:lnTo>
                      <a:pt x="2607" y="2470"/>
                    </a:lnTo>
                    <a:cubicBezTo>
                      <a:pt x="2541" y="2407"/>
                      <a:pt x="2474" y="2422"/>
                      <a:pt x="2439" y="2437"/>
                    </a:cubicBezTo>
                    <a:cubicBezTo>
                      <a:pt x="2377" y="2463"/>
                      <a:pt x="2331" y="2525"/>
                      <a:pt x="2331" y="2580"/>
                    </a:cubicBezTo>
                    <a:cubicBezTo>
                      <a:pt x="2331" y="2608"/>
                      <a:pt x="2344" y="2631"/>
                      <a:pt x="2367" y="2649"/>
                    </a:cubicBezTo>
                    <a:cubicBezTo>
                      <a:pt x="2378" y="2565"/>
                      <a:pt x="2422" y="2539"/>
                      <a:pt x="2450" y="2531"/>
                    </a:cubicBezTo>
                    <a:cubicBezTo>
                      <a:pt x="2460" y="2528"/>
                      <a:pt x="2471" y="2526"/>
                      <a:pt x="2482" y="2526"/>
                    </a:cubicBezTo>
                    <a:cubicBezTo>
                      <a:pt x="2558" y="2526"/>
                      <a:pt x="2643" y="2593"/>
                      <a:pt x="2689" y="2668"/>
                    </a:cubicBezTo>
                    <a:cubicBezTo>
                      <a:pt x="2725" y="2726"/>
                      <a:pt x="2753" y="2782"/>
                      <a:pt x="2783" y="2844"/>
                    </a:cubicBezTo>
                    <a:lnTo>
                      <a:pt x="2812" y="2904"/>
                    </a:lnTo>
                    <a:lnTo>
                      <a:pt x="2749" y="2881"/>
                    </a:lnTo>
                    <a:cubicBezTo>
                      <a:pt x="2584" y="2821"/>
                      <a:pt x="2450" y="2796"/>
                      <a:pt x="2308" y="2797"/>
                    </a:cubicBezTo>
                    <a:cubicBezTo>
                      <a:pt x="2190" y="2797"/>
                      <a:pt x="2088" y="2894"/>
                      <a:pt x="2057" y="3006"/>
                    </a:cubicBezTo>
                    <a:close/>
                    <a:moveTo>
                      <a:pt x="2606" y="3214"/>
                    </a:moveTo>
                    <a:cubicBezTo>
                      <a:pt x="2608" y="3236"/>
                      <a:pt x="2609" y="3260"/>
                      <a:pt x="2608" y="3284"/>
                    </a:cubicBezTo>
                    <a:cubicBezTo>
                      <a:pt x="2863" y="3227"/>
                      <a:pt x="3030" y="3046"/>
                      <a:pt x="3150" y="2831"/>
                    </a:cubicBezTo>
                    <a:lnTo>
                      <a:pt x="3190" y="2759"/>
                    </a:lnTo>
                    <a:lnTo>
                      <a:pt x="3200" y="2841"/>
                    </a:lnTo>
                    <a:cubicBezTo>
                      <a:pt x="3210" y="2926"/>
                      <a:pt x="3245" y="2980"/>
                      <a:pt x="3299" y="2994"/>
                    </a:cubicBezTo>
                    <a:cubicBezTo>
                      <a:pt x="3309" y="2997"/>
                      <a:pt x="3319" y="2998"/>
                      <a:pt x="3329" y="2998"/>
                    </a:cubicBezTo>
                    <a:cubicBezTo>
                      <a:pt x="3378" y="2998"/>
                      <a:pt x="3434" y="2970"/>
                      <a:pt x="3485" y="2920"/>
                    </a:cubicBezTo>
                    <a:cubicBezTo>
                      <a:pt x="3472" y="2922"/>
                      <a:pt x="3458" y="2924"/>
                      <a:pt x="3446" y="2924"/>
                    </a:cubicBezTo>
                    <a:cubicBezTo>
                      <a:pt x="3400" y="2924"/>
                      <a:pt x="3364" y="2912"/>
                      <a:pt x="3336" y="2888"/>
                    </a:cubicBezTo>
                    <a:cubicBezTo>
                      <a:pt x="3253" y="2818"/>
                      <a:pt x="3266" y="2663"/>
                      <a:pt x="3294" y="2453"/>
                    </a:cubicBezTo>
                    <a:cubicBezTo>
                      <a:pt x="3270" y="2450"/>
                      <a:pt x="3247" y="2449"/>
                      <a:pt x="3223" y="2449"/>
                    </a:cubicBezTo>
                    <a:cubicBezTo>
                      <a:pt x="3152" y="2781"/>
                      <a:pt x="2955" y="3129"/>
                      <a:pt x="2606" y="3214"/>
                    </a:cubicBezTo>
                    <a:close/>
                    <a:moveTo>
                      <a:pt x="3008" y="3119"/>
                    </a:moveTo>
                    <a:cubicBezTo>
                      <a:pt x="2992" y="3136"/>
                      <a:pt x="2975" y="3153"/>
                      <a:pt x="2958" y="3168"/>
                    </a:cubicBezTo>
                    <a:cubicBezTo>
                      <a:pt x="3033" y="3281"/>
                      <a:pt x="3118" y="3383"/>
                      <a:pt x="3210" y="3471"/>
                    </a:cubicBezTo>
                    <a:cubicBezTo>
                      <a:pt x="3228" y="3457"/>
                      <a:pt x="3246" y="3442"/>
                      <a:pt x="3263" y="3427"/>
                    </a:cubicBezTo>
                    <a:cubicBezTo>
                      <a:pt x="3169" y="3336"/>
                      <a:pt x="3083" y="3233"/>
                      <a:pt x="3008" y="3119"/>
                    </a:cubicBezTo>
                    <a:close/>
                    <a:moveTo>
                      <a:pt x="3526" y="3632"/>
                    </a:moveTo>
                    <a:cubicBezTo>
                      <a:pt x="3500" y="3643"/>
                      <a:pt x="3474" y="3653"/>
                      <a:pt x="3447" y="3663"/>
                    </a:cubicBezTo>
                    <a:cubicBezTo>
                      <a:pt x="3499" y="3698"/>
                      <a:pt x="3555" y="3731"/>
                      <a:pt x="3615" y="3762"/>
                    </a:cubicBezTo>
                    <a:cubicBezTo>
                      <a:pt x="3697" y="3803"/>
                      <a:pt x="3778" y="3835"/>
                      <a:pt x="3862" y="3860"/>
                    </a:cubicBezTo>
                    <a:cubicBezTo>
                      <a:pt x="3869" y="3838"/>
                      <a:pt x="3880" y="3817"/>
                      <a:pt x="3895" y="3798"/>
                    </a:cubicBezTo>
                    <a:cubicBezTo>
                      <a:pt x="3808" y="3772"/>
                      <a:pt x="3725" y="3739"/>
                      <a:pt x="3648" y="3699"/>
                    </a:cubicBezTo>
                    <a:cubicBezTo>
                      <a:pt x="3606" y="3680"/>
                      <a:pt x="3567" y="3658"/>
                      <a:pt x="3526" y="3632"/>
                    </a:cubicBezTo>
                    <a:close/>
                    <a:moveTo>
                      <a:pt x="1246" y="3522"/>
                    </a:moveTo>
                    <a:cubicBezTo>
                      <a:pt x="1257" y="3511"/>
                      <a:pt x="1268" y="3500"/>
                      <a:pt x="1278" y="3489"/>
                    </a:cubicBezTo>
                    <a:cubicBezTo>
                      <a:pt x="1284" y="3483"/>
                      <a:pt x="1289" y="3477"/>
                      <a:pt x="1295" y="3471"/>
                    </a:cubicBezTo>
                    <a:cubicBezTo>
                      <a:pt x="1133" y="3317"/>
                      <a:pt x="1006" y="3116"/>
                      <a:pt x="929" y="2884"/>
                    </a:cubicBezTo>
                    <a:cubicBezTo>
                      <a:pt x="989" y="2898"/>
                      <a:pt x="991" y="2903"/>
                      <a:pt x="1066" y="2903"/>
                    </a:cubicBezTo>
                    <a:cubicBezTo>
                      <a:pt x="1130" y="2903"/>
                      <a:pt x="1183" y="2845"/>
                      <a:pt x="1183" y="2775"/>
                    </a:cubicBezTo>
                    <a:cubicBezTo>
                      <a:pt x="1183" y="2705"/>
                      <a:pt x="1130" y="2648"/>
                      <a:pt x="1066" y="2648"/>
                    </a:cubicBezTo>
                    <a:cubicBezTo>
                      <a:pt x="957" y="2648"/>
                      <a:pt x="912" y="2753"/>
                      <a:pt x="903" y="2775"/>
                    </a:cubicBezTo>
                    <a:cubicBezTo>
                      <a:pt x="874" y="2640"/>
                      <a:pt x="850" y="2512"/>
                      <a:pt x="858" y="2373"/>
                    </a:cubicBezTo>
                    <a:cubicBezTo>
                      <a:pt x="863" y="2300"/>
                      <a:pt x="875" y="2229"/>
                      <a:pt x="892" y="2161"/>
                    </a:cubicBezTo>
                    <a:cubicBezTo>
                      <a:pt x="821" y="2246"/>
                      <a:pt x="746" y="2328"/>
                      <a:pt x="682" y="2418"/>
                    </a:cubicBezTo>
                    <a:cubicBezTo>
                      <a:pt x="531" y="2629"/>
                      <a:pt x="421" y="2782"/>
                      <a:pt x="571" y="2965"/>
                    </a:cubicBezTo>
                    <a:cubicBezTo>
                      <a:pt x="598" y="2954"/>
                      <a:pt x="627" y="2947"/>
                      <a:pt x="656" y="2945"/>
                    </a:cubicBezTo>
                    <a:cubicBezTo>
                      <a:pt x="726" y="2941"/>
                      <a:pt x="833" y="2988"/>
                      <a:pt x="879" y="3098"/>
                    </a:cubicBezTo>
                    <a:cubicBezTo>
                      <a:pt x="818" y="3033"/>
                      <a:pt x="740" y="2994"/>
                      <a:pt x="660" y="2999"/>
                    </a:cubicBezTo>
                    <a:lnTo>
                      <a:pt x="660" y="2999"/>
                    </a:lnTo>
                    <a:cubicBezTo>
                      <a:pt x="504" y="3009"/>
                      <a:pt x="389" y="3169"/>
                      <a:pt x="401" y="3320"/>
                    </a:cubicBezTo>
                    <a:cubicBezTo>
                      <a:pt x="452" y="3242"/>
                      <a:pt x="517" y="3194"/>
                      <a:pt x="595" y="3177"/>
                    </a:cubicBezTo>
                    <a:cubicBezTo>
                      <a:pt x="616" y="3173"/>
                      <a:pt x="637" y="3171"/>
                      <a:pt x="658" y="3171"/>
                    </a:cubicBezTo>
                    <a:cubicBezTo>
                      <a:pt x="828" y="3171"/>
                      <a:pt x="1014" y="3300"/>
                      <a:pt x="1147" y="3417"/>
                    </a:cubicBezTo>
                    <a:lnTo>
                      <a:pt x="1148" y="3418"/>
                    </a:lnTo>
                    <a:lnTo>
                      <a:pt x="1150" y="3419"/>
                    </a:lnTo>
                    <a:cubicBezTo>
                      <a:pt x="1181" y="3456"/>
                      <a:pt x="1214" y="3490"/>
                      <a:pt x="1246" y="3522"/>
                    </a:cubicBezTo>
                    <a:close/>
                    <a:moveTo>
                      <a:pt x="2541" y="2070"/>
                    </a:moveTo>
                    <a:cubicBezTo>
                      <a:pt x="2527" y="2075"/>
                      <a:pt x="2513" y="2077"/>
                      <a:pt x="2498" y="2077"/>
                    </a:cubicBezTo>
                    <a:cubicBezTo>
                      <a:pt x="2430" y="2077"/>
                      <a:pt x="2374" y="2023"/>
                      <a:pt x="2374" y="1957"/>
                    </a:cubicBezTo>
                    <a:cubicBezTo>
                      <a:pt x="2374" y="1889"/>
                      <a:pt x="2430" y="1835"/>
                      <a:pt x="2498" y="1835"/>
                    </a:cubicBezTo>
                    <a:cubicBezTo>
                      <a:pt x="2508" y="1835"/>
                      <a:pt x="2517" y="1837"/>
                      <a:pt x="2527" y="1840"/>
                    </a:cubicBezTo>
                    <a:cubicBezTo>
                      <a:pt x="2529" y="1917"/>
                      <a:pt x="2534" y="1993"/>
                      <a:pt x="2541" y="2070"/>
                    </a:cubicBezTo>
                    <a:close/>
                    <a:moveTo>
                      <a:pt x="929" y="2641"/>
                    </a:moveTo>
                    <a:cubicBezTo>
                      <a:pt x="913" y="2554"/>
                      <a:pt x="907" y="2465"/>
                      <a:pt x="912" y="2376"/>
                    </a:cubicBezTo>
                    <a:cubicBezTo>
                      <a:pt x="918" y="2291"/>
                      <a:pt x="933" y="2208"/>
                      <a:pt x="958" y="2130"/>
                    </a:cubicBezTo>
                    <a:cubicBezTo>
                      <a:pt x="1081" y="1734"/>
                      <a:pt x="1440" y="1415"/>
                      <a:pt x="1916" y="1278"/>
                    </a:cubicBezTo>
                    <a:cubicBezTo>
                      <a:pt x="1928" y="1274"/>
                      <a:pt x="1939" y="1272"/>
                      <a:pt x="1950" y="1269"/>
                    </a:cubicBezTo>
                    <a:cubicBezTo>
                      <a:pt x="2009" y="1384"/>
                      <a:pt x="2118" y="1465"/>
                      <a:pt x="2224" y="1542"/>
                    </a:cubicBezTo>
                    <a:cubicBezTo>
                      <a:pt x="2320" y="1613"/>
                      <a:pt x="2418" y="1685"/>
                      <a:pt x="2477" y="1783"/>
                    </a:cubicBezTo>
                    <a:cubicBezTo>
                      <a:pt x="2389" y="1793"/>
                      <a:pt x="2320" y="1867"/>
                      <a:pt x="2320" y="1957"/>
                    </a:cubicBezTo>
                    <a:cubicBezTo>
                      <a:pt x="2320" y="2053"/>
                      <a:pt x="2400" y="2131"/>
                      <a:pt x="2498" y="2131"/>
                    </a:cubicBezTo>
                    <a:cubicBezTo>
                      <a:pt x="2514" y="2131"/>
                      <a:pt x="2529" y="2129"/>
                      <a:pt x="2545" y="2125"/>
                    </a:cubicBezTo>
                    <a:cubicBezTo>
                      <a:pt x="2554" y="2216"/>
                      <a:pt x="2568" y="2304"/>
                      <a:pt x="2585" y="2390"/>
                    </a:cubicBezTo>
                    <a:cubicBezTo>
                      <a:pt x="2558" y="2377"/>
                      <a:pt x="2530" y="2370"/>
                      <a:pt x="2500" y="2370"/>
                    </a:cubicBezTo>
                    <a:cubicBezTo>
                      <a:pt x="2473" y="2370"/>
                      <a:pt x="2445" y="2375"/>
                      <a:pt x="2418" y="2387"/>
                    </a:cubicBezTo>
                    <a:cubicBezTo>
                      <a:pt x="2336" y="2422"/>
                      <a:pt x="2277" y="2504"/>
                      <a:pt x="2277" y="2581"/>
                    </a:cubicBezTo>
                    <a:cubicBezTo>
                      <a:pt x="2277" y="2642"/>
                      <a:pt x="2314" y="2691"/>
                      <a:pt x="2380" y="2719"/>
                    </a:cubicBezTo>
                    <a:lnTo>
                      <a:pt x="2418" y="2735"/>
                    </a:lnTo>
                    <a:lnTo>
                      <a:pt x="2418" y="2694"/>
                    </a:lnTo>
                    <a:cubicBezTo>
                      <a:pt x="2417" y="2650"/>
                      <a:pt x="2425" y="2594"/>
                      <a:pt x="2465" y="2583"/>
                    </a:cubicBezTo>
                    <a:cubicBezTo>
                      <a:pt x="2470" y="2581"/>
                      <a:pt x="2476" y="2581"/>
                      <a:pt x="2482" y="2581"/>
                    </a:cubicBezTo>
                    <a:cubicBezTo>
                      <a:pt x="2531" y="2581"/>
                      <a:pt x="2602" y="2630"/>
                      <a:pt x="2643" y="2697"/>
                    </a:cubicBezTo>
                    <a:cubicBezTo>
                      <a:pt x="2666" y="2734"/>
                      <a:pt x="2686" y="2771"/>
                      <a:pt x="2705" y="2810"/>
                    </a:cubicBezTo>
                    <a:cubicBezTo>
                      <a:pt x="2566" y="2763"/>
                      <a:pt x="2437" y="2739"/>
                      <a:pt x="2317" y="2739"/>
                    </a:cubicBezTo>
                    <a:cubicBezTo>
                      <a:pt x="2133" y="2739"/>
                      <a:pt x="1969" y="2795"/>
                      <a:pt x="1819" y="2907"/>
                    </a:cubicBezTo>
                    <a:cubicBezTo>
                      <a:pt x="1814" y="2899"/>
                      <a:pt x="1808" y="2892"/>
                      <a:pt x="1803" y="2885"/>
                    </a:cubicBezTo>
                    <a:cubicBezTo>
                      <a:pt x="1766" y="2830"/>
                      <a:pt x="1742" y="2770"/>
                      <a:pt x="1729" y="2707"/>
                    </a:cubicBezTo>
                    <a:cubicBezTo>
                      <a:pt x="1769" y="2722"/>
                      <a:pt x="1806" y="2729"/>
                      <a:pt x="1839" y="2729"/>
                    </a:cubicBezTo>
                    <a:cubicBezTo>
                      <a:pt x="1867" y="2729"/>
                      <a:pt x="1892" y="2724"/>
                      <a:pt x="1916" y="2715"/>
                    </a:cubicBezTo>
                    <a:cubicBezTo>
                      <a:pt x="2015" y="2676"/>
                      <a:pt x="2062" y="2565"/>
                      <a:pt x="2108" y="2458"/>
                    </a:cubicBezTo>
                    <a:cubicBezTo>
                      <a:pt x="2154" y="2349"/>
                      <a:pt x="2198" y="2246"/>
                      <a:pt x="2288" y="2229"/>
                    </a:cubicBezTo>
                    <a:lnTo>
                      <a:pt x="2336" y="2220"/>
                    </a:lnTo>
                    <a:lnTo>
                      <a:pt x="2303" y="2184"/>
                    </a:lnTo>
                    <a:cubicBezTo>
                      <a:pt x="2242" y="2118"/>
                      <a:pt x="2145" y="2068"/>
                      <a:pt x="2061" y="2068"/>
                    </a:cubicBezTo>
                    <a:cubicBezTo>
                      <a:pt x="2046" y="2068"/>
                      <a:pt x="2032" y="2070"/>
                      <a:pt x="2018" y="2073"/>
                    </a:cubicBezTo>
                    <a:cubicBezTo>
                      <a:pt x="2029" y="1895"/>
                      <a:pt x="1964" y="1818"/>
                      <a:pt x="1902" y="1743"/>
                    </a:cubicBezTo>
                    <a:cubicBezTo>
                      <a:pt x="1857" y="1689"/>
                      <a:pt x="1814" y="1638"/>
                      <a:pt x="1792" y="1549"/>
                    </a:cubicBezTo>
                    <a:lnTo>
                      <a:pt x="1781" y="1504"/>
                    </a:lnTo>
                    <a:lnTo>
                      <a:pt x="1747" y="1535"/>
                    </a:lnTo>
                    <a:cubicBezTo>
                      <a:pt x="1703" y="1577"/>
                      <a:pt x="1652" y="1608"/>
                      <a:pt x="1602" y="1639"/>
                    </a:cubicBezTo>
                    <a:cubicBezTo>
                      <a:pt x="1482" y="1712"/>
                      <a:pt x="1358" y="1788"/>
                      <a:pt x="1355" y="2012"/>
                    </a:cubicBezTo>
                    <a:cubicBezTo>
                      <a:pt x="1347" y="2012"/>
                      <a:pt x="1338" y="2011"/>
                      <a:pt x="1331" y="2011"/>
                    </a:cubicBezTo>
                    <a:cubicBezTo>
                      <a:pt x="1224" y="2011"/>
                      <a:pt x="1183" y="2042"/>
                      <a:pt x="1104" y="2100"/>
                    </a:cubicBezTo>
                    <a:lnTo>
                      <a:pt x="1007" y="2170"/>
                    </a:lnTo>
                    <a:lnTo>
                      <a:pt x="1067" y="2182"/>
                    </a:lnTo>
                    <a:cubicBezTo>
                      <a:pt x="1117" y="2192"/>
                      <a:pt x="1144" y="2298"/>
                      <a:pt x="1171" y="2400"/>
                    </a:cubicBezTo>
                    <a:cubicBezTo>
                      <a:pt x="1206" y="2534"/>
                      <a:pt x="1246" y="2686"/>
                      <a:pt x="1356" y="2735"/>
                    </a:cubicBezTo>
                    <a:cubicBezTo>
                      <a:pt x="1379" y="2746"/>
                      <a:pt x="1405" y="2751"/>
                      <a:pt x="1432" y="2751"/>
                    </a:cubicBezTo>
                    <a:cubicBezTo>
                      <a:pt x="1468" y="2751"/>
                      <a:pt x="1508" y="2742"/>
                      <a:pt x="1551" y="2723"/>
                    </a:cubicBezTo>
                    <a:cubicBezTo>
                      <a:pt x="1568" y="2816"/>
                      <a:pt x="1603" y="2904"/>
                      <a:pt x="1656" y="2984"/>
                    </a:cubicBezTo>
                    <a:cubicBezTo>
                      <a:pt x="1664" y="2996"/>
                      <a:pt x="1674" y="3010"/>
                      <a:pt x="1684" y="3023"/>
                    </a:cubicBezTo>
                    <a:cubicBezTo>
                      <a:pt x="1675" y="3032"/>
                      <a:pt x="1669" y="3038"/>
                      <a:pt x="1665" y="3042"/>
                    </a:cubicBezTo>
                    <a:cubicBezTo>
                      <a:pt x="1631" y="3054"/>
                      <a:pt x="1588" y="3063"/>
                      <a:pt x="1544" y="3063"/>
                    </a:cubicBezTo>
                    <a:cubicBezTo>
                      <a:pt x="1463" y="3063"/>
                      <a:pt x="1378" y="3034"/>
                      <a:pt x="1339" y="2949"/>
                    </a:cubicBezTo>
                    <a:lnTo>
                      <a:pt x="1301" y="2864"/>
                    </a:lnTo>
                    <a:lnTo>
                      <a:pt x="1288" y="2956"/>
                    </a:lnTo>
                    <a:cubicBezTo>
                      <a:pt x="1273" y="3060"/>
                      <a:pt x="1289" y="3139"/>
                      <a:pt x="1337" y="3191"/>
                    </a:cubicBezTo>
                    <a:cubicBezTo>
                      <a:pt x="1370" y="3227"/>
                      <a:pt x="1418" y="3248"/>
                      <a:pt x="1478" y="3253"/>
                    </a:cubicBezTo>
                    <a:cubicBezTo>
                      <a:pt x="1466" y="3268"/>
                      <a:pt x="1454" y="3283"/>
                      <a:pt x="1454" y="3283"/>
                    </a:cubicBezTo>
                    <a:cubicBezTo>
                      <a:pt x="1413" y="3331"/>
                      <a:pt x="1372" y="3381"/>
                      <a:pt x="1330" y="3429"/>
                    </a:cubicBezTo>
                    <a:cubicBezTo>
                      <a:pt x="1193" y="3298"/>
                      <a:pt x="1087" y="3137"/>
                      <a:pt x="1014" y="2947"/>
                    </a:cubicBezTo>
                    <a:cubicBezTo>
                      <a:pt x="1031" y="2953"/>
                      <a:pt x="1048" y="2957"/>
                      <a:pt x="1066" y="2957"/>
                    </a:cubicBezTo>
                    <a:cubicBezTo>
                      <a:pt x="1160" y="2957"/>
                      <a:pt x="1237" y="2875"/>
                      <a:pt x="1237" y="2775"/>
                    </a:cubicBezTo>
                    <a:cubicBezTo>
                      <a:pt x="1237" y="2675"/>
                      <a:pt x="1160" y="2594"/>
                      <a:pt x="1066" y="2594"/>
                    </a:cubicBezTo>
                    <a:cubicBezTo>
                      <a:pt x="1013" y="2594"/>
                      <a:pt x="965" y="2620"/>
                      <a:pt x="933" y="2661"/>
                    </a:cubicBezTo>
                    <a:cubicBezTo>
                      <a:pt x="932" y="2655"/>
                      <a:pt x="929" y="2641"/>
                      <a:pt x="929" y="2641"/>
                    </a:cubicBezTo>
                    <a:close/>
                    <a:moveTo>
                      <a:pt x="2326" y="1115"/>
                    </a:moveTo>
                    <a:cubicBezTo>
                      <a:pt x="2651" y="1148"/>
                      <a:pt x="2953" y="1330"/>
                      <a:pt x="3133" y="1603"/>
                    </a:cubicBezTo>
                    <a:lnTo>
                      <a:pt x="3144" y="1620"/>
                    </a:lnTo>
                    <a:cubicBezTo>
                      <a:pt x="3135" y="1650"/>
                      <a:pt x="3127" y="1682"/>
                      <a:pt x="3119" y="1713"/>
                    </a:cubicBezTo>
                    <a:cubicBezTo>
                      <a:pt x="3105" y="1688"/>
                      <a:pt x="3090" y="1664"/>
                      <a:pt x="3075" y="1641"/>
                    </a:cubicBezTo>
                    <a:cubicBezTo>
                      <a:pt x="2905" y="1380"/>
                      <a:pt x="2641" y="1223"/>
                      <a:pt x="2341" y="1187"/>
                    </a:cubicBezTo>
                    <a:cubicBezTo>
                      <a:pt x="2334" y="1163"/>
                      <a:pt x="2328" y="1139"/>
                      <a:pt x="2326" y="1115"/>
                    </a:cubicBezTo>
                    <a:close/>
                    <a:moveTo>
                      <a:pt x="2325" y="1062"/>
                    </a:moveTo>
                    <a:cubicBezTo>
                      <a:pt x="2434" y="1072"/>
                      <a:pt x="2554" y="1097"/>
                      <a:pt x="2652" y="1140"/>
                    </a:cubicBezTo>
                    <a:cubicBezTo>
                      <a:pt x="2694" y="1033"/>
                      <a:pt x="2747" y="929"/>
                      <a:pt x="2809" y="832"/>
                    </a:cubicBezTo>
                    <a:cubicBezTo>
                      <a:pt x="2763" y="786"/>
                      <a:pt x="2736" y="723"/>
                      <a:pt x="2736" y="656"/>
                    </a:cubicBezTo>
                    <a:cubicBezTo>
                      <a:pt x="2736" y="581"/>
                      <a:pt x="2760" y="520"/>
                      <a:pt x="2808" y="472"/>
                    </a:cubicBezTo>
                    <a:cubicBezTo>
                      <a:pt x="2912" y="369"/>
                      <a:pt x="3087" y="359"/>
                      <a:pt x="3228" y="373"/>
                    </a:cubicBezTo>
                    <a:cubicBezTo>
                      <a:pt x="3254" y="352"/>
                      <a:pt x="3280" y="334"/>
                      <a:pt x="3305" y="316"/>
                    </a:cubicBezTo>
                    <a:cubicBezTo>
                      <a:pt x="3243" y="292"/>
                      <a:pt x="3179" y="280"/>
                      <a:pt x="3112" y="280"/>
                    </a:cubicBezTo>
                    <a:cubicBezTo>
                      <a:pt x="3045" y="280"/>
                      <a:pt x="2976" y="292"/>
                      <a:pt x="2903" y="316"/>
                    </a:cubicBezTo>
                    <a:cubicBezTo>
                      <a:pt x="2580" y="425"/>
                      <a:pt x="2312" y="710"/>
                      <a:pt x="2325" y="1062"/>
                    </a:cubicBezTo>
                    <a:close/>
                    <a:moveTo>
                      <a:pt x="2701" y="1163"/>
                    </a:moveTo>
                    <a:cubicBezTo>
                      <a:pt x="2741" y="1060"/>
                      <a:pt x="2791" y="961"/>
                      <a:pt x="2850" y="868"/>
                    </a:cubicBezTo>
                    <a:cubicBezTo>
                      <a:pt x="2868" y="879"/>
                      <a:pt x="2889" y="890"/>
                      <a:pt x="2913" y="896"/>
                    </a:cubicBezTo>
                    <a:cubicBezTo>
                      <a:pt x="2853" y="992"/>
                      <a:pt x="2802" y="1092"/>
                      <a:pt x="2763" y="1194"/>
                    </a:cubicBezTo>
                    <a:cubicBezTo>
                      <a:pt x="2742" y="1184"/>
                      <a:pt x="2722" y="1173"/>
                      <a:pt x="2701" y="1163"/>
                    </a:cubicBezTo>
                    <a:close/>
                    <a:moveTo>
                      <a:pt x="2790" y="656"/>
                    </a:moveTo>
                    <a:cubicBezTo>
                      <a:pt x="2790" y="595"/>
                      <a:pt x="2808" y="548"/>
                      <a:pt x="2846" y="511"/>
                    </a:cubicBezTo>
                    <a:cubicBezTo>
                      <a:pt x="2924" y="433"/>
                      <a:pt x="3058" y="421"/>
                      <a:pt x="3161" y="423"/>
                    </a:cubicBezTo>
                    <a:lnTo>
                      <a:pt x="3091" y="480"/>
                    </a:lnTo>
                    <a:cubicBezTo>
                      <a:pt x="3058" y="474"/>
                      <a:pt x="2998" y="465"/>
                      <a:pt x="2968" y="529"/>
                    </a:cubicBezTo>
                    <a:cubicBezTo>
                      <a:pt x="2991" y="525"/>
                      <a:pt x="3012" y="524"/>
                      <a:pt x="3032" y="525"/>
                    </a:cubicBezTo>
                    <a:cubicBezTo>
                      <a:pt x="3175" y="531"/>
                      <a:pt x="3184" y="709"/>
                      <a:pt x="3103" y="794"/>
                    </a:cubicBezTo>
                    <a:cubicBezTo>
                      <a:pt x="3068" y="831"/>
                      <a:pt x="3023" y="851"/>
                      <a:pt x="2974" y="851"/>
                    </a:cubicBezTo>
                    <a:lnTo>
                      <a:pt x="2970" y="850"/>
                    </a:lnTo>
                    <a:lnTo>
                      <a:pt x="2970" y="850"/>
                    </a:lnTo>
                    <a:cubicBezTo>
                      <a:pt x="2868" y="854"/>
                      <a:pt x="2790" y="749"/>
                      <a:pt x="2790" y="656"/>
                    </a:cubicBezTo>
                    <a:close/>
                    <a:moveTo>
                      <a:pt x="3142" y="507"/>
                    </a:moveTo>
                    <a:cubicBezTo>
                      <a:pt x="3218" y="450"/>
                      <a:pt x="3287" y="393"/>
                      <a:pt x="3366" y="340"/>
                    </a:cubicBezTo>
                    <a:cubicBezTo>
                      <a:pt x="3378" y="346"/>
                      <a:pt x="3391" y="353"/>
                      <a:pt x="3403" y="360"/>
                    </a:cubicBezTo>
                    <a:lnTo>
                      <a:pt x="3403" y="361"/>
                    </a:lnTo>
                    <a:cubicBezTo>
                      <a:pt x="3412" y="366"/>
                      <a:pt x="3422" y="373"/>
                      <a:pt x="3432" y="380"/>
                    </a:cubicBezTo>
                    <a:cubicBezTo>
                      <a:pt x="3345" y="435"/>
                      <a:pt x="3266" y="496"/>
                      <a:pt x="3188" y="568"/>
                    </a:cubicBezTo>
                    <a:cubicBezTo>
                      <a:pt x="3177" y="543"/>
                      <a:pt x="3162" y="523"/>
                      <a:pt x="3143" y="508"/>
                    </a:cubicBezTo>
                    <a:lnTo>
                      <a:pt x="3142" y="507"/>
                    </a:lnTo>
                    <a:close/>
                    <a:moveTo>
                      <a:pt x="3098" y="1792"/>
                    </a:moveTo>
                    <a:cubicBezTo>
                      <a:pt x="3077" y="1747"/>
                      <a:pt x="3055" y="1707"/>
                      <a:pt x="3030" y="1671"/>
                    </a:cubicBezTo>
                    <a:cubicBezTo>
                      <a:pt x="2959" y="1562"/>
                      <a:pt x="2864" y="1468"/>
                      <a:pt x="2756" y="1396"/>
                    </a:cubicBezTo>
                    <a:cubicBezTo>
                      <a:pt x="2670" y="1733"/>
                      <a:pt x="2697" y="2103"/>
                      <a:pt x="2779" y="2438"/>
                    </a:cubicBezTo>
                    <a:cubicBezTo>
                      <a:pt x="2772" y="2311"/>
                      <a:pt x="2806" y="2205"/>
                      <a:pt x="2875" y="2160"/>
                    </a:cubicBezTo>
                    <a:cubicBezTo>
                      <a:pt x="2893" y="2148"/>
                      <a:pt x="2921" y="2136"/>
                      <a:pt x="2959" y="2136"/>
                    </a:cubicBezTo>
                    <a:cubicBezTo>
                      <a:pt x="2990" y="2136"/>
                      <a:pt x="3028" y="2144"/>
                      <a:pt x="3072" y="2168"/>
                    </a:cubicBezTo>
                    <a:cubicBezTo>
                      <a:pt x="3057" y="2042"/>
                      <a:pt x="3072" y="1915"/>
                      <a:pt x="3098" y="1792"/>
                    </a:cubicBezTo>
                    <a:close/>
                    <a:moveTo>
                      <a:pt x="2818" y="2580"/>
                    </a:moveTo>
                    <a:cubicBezTo>
                      <a:pt x="2827" y="2571"/>
                      <a:pt x="2838" y="2562"/>
                      <a:pt x="2838" y="2562"/>
                    </a:cubicBezTo>
                    <a:cubicBezTo>
                      <a:pt x="2910" y="2496"/>
                      <a:pt x="3026" y="2458"/>
                      <a:pt x="3166" y="2451"/>
                    </a:cubicBezTo>
                    <a:cubicBezTo>
                      <a:pt x="3130" y="2610"/>
                      <a:pt x="3058" y="2764"/>
                      <a:pt x="2951" y="2910"/>
                    </a:cubicBezTo>
                    <a:cubicBezTo>
                      <a:pt x="2899" y="2807"/>
                      <a:pt x="2854" y="2696"/>
                      <a:pt x="2818" y="2580"/>
                    </a:cubicBezTo>
                    <a:close/>
                    <a:moveTo>
                      <a:pt x="3348" y="2462"/>
                    </a:moveTo>
                    <a:lnTo>
                      <a:pt x="3347" y="2462"/>
                    </a:lnTo>
                    <a:cubicBezTo>
                      <a:pt x="3323" y="2648"/>
                      <a:pt x="3309" y="2794"/>
                      <a:pt x="3371" y="2847"/>
                    </a:cubicBezTo>
                    <a:cubicBezTo>
                      <a:pt x="3404" y="2876"/>
                      <a:pt x="3463" y="2878"/>
                      <a:pt x="3550" y="2852"/>
                    </a:cubicBezTo>
                    <a:lnTo>
                      <a:pt x="3626" y="2830"/>
                    </a:lnTo>
                    <a:lnTo>
                      <a:pt x="3579" y="2894"/>
                    </a:lnTo>
                    <a:cubicBezTo>
                      <a:pt x="3506" y="2994"/>
                      <a:pt x="3412" y="3052"/>
                      <a:pt x="3328" y="3052"/>
                    </a:cubicBezTo>
                    <a:cubicBezTo>
                      <a:pt x="3313" y="3052"/>
                      <a:pt x="3299" y="3050"/>
                      <a:pt x="3285" y="3046"/>
                    </a:cubicBezTo>
                    <a:cubicBezTo>
                      <a:pt x="3249" y="3037"/>
                      <a:pt x="3191" y="3006"/>
                      <a:pt x="3161" y="2914"/>
                    </a:cubicBezTo>
                    <a:cubicBezTo>
                      <a:pt x="3127" y="2970"/>
                      <a:pt x="3090" y="3025"/>
                      <a:pt x="3047" y="3076"/>
                    </a:cubicBezTo>
                    <a:lnTo>
                      <a:pt x="3049" y="3074"/>
                    </a:lnTo>
                    <a:cubicBezTo>
                      <a:pt x="3049" y="3074"/>
                      <a:pt x="3047" y="3076"/>
                      <a:pt x="3046" y="3077"/>
                    </a:cubicBezTo>
                    <a:cubicBezTo>
                      <a:pt x="3121" y="3193"/>
                      <a:pt x="3207" y="3298"/>
                      <a:pt x="3302" y="3388"/>
                    </a:cubicBezTo>
                    <a:cubicBezTo>
                      <a:pt x="3474" y="3223"/>
                      <a:pt x="3604" y="3005"/>
                      <a:pt x="3707" y="2706"/>
                    </a:cubicBezTo>
                    <a:cubicBezTo>
                      <a:pt x="3684" y="2678"/>
                      <a:pt x="3661" y="2648"/>
                      <a:pt x="3640" y="2618"/>
                    </a:cubicBezTo>
                    <a:cubicBezTo>
                      <a:pt x="3628" y="2600"/>
                      <a:pt x="3616" y="2581"/>
                      <a:pt x="3606" y="2564"/>
                    </a:cubicBezTo>
                    <a:cubicBezTo>
                      <a:pt x="3542" y="2498"/>
                      <a:pt x="3432" y="2480"/>
                      <a:pt x="3348" y="2462"/>
                    </a:cubicBezTo>
                    <a:close/>
                    <a:moveTo>
                      <a:pt x="2811" y="1220"/>
                    </a:moveTo>
                    <a:cubicBezTo>
                      <a:pt x="2853" y="1111"/>
                      <a:pt x="2907" y="1005"/>
                      <a:pt x="2973" y="904"/>
                    </a:cubicBezTo>
                    <a:cubicBezTo>
                      <a:pt x="2973" y="904"/>
                      <a:pt x="2974" y="905"/>
                      <a:pt x="2974" y="905"/>
                    </a:cubicBezTo>
                    <a:cubicBezTo>
                      <a:pt x="3038" y="905"/>
                      <a:pt x="3097" y="879"/>
                      <a:pt x="3142" y="831"/>
                    </a:cubicBezTo>
                    <a:cubicBezTo>
                      <a:pt x="3195" y="775"/>
                      <a:pt x="3218" y="698"/>
                      <a:pt x="3209" y="622"/>
                    </a:cubicBezTo>
                    <a:cubicBezTo>
                      <a:pt x="3218" y="614"/>
                      <a:pt x="3228" y="604"/>
                      <a:pt x="3241" y="593"/>
                    </a:cubicBezTo>
                    <a:cubicBezTo>
                      <a:pt x="3447" y="720"/>
                      <a:pt x="3347" y="1012"/>
                      <a:pt x="3232" y="1348"/>
                    </a:cubicBezTo>
                    <a:cubicBezTo>
                      <a:pt x="3209" y="1415"/>
                      <a:pt x="3186" y="1483"/>
                      <a:pt x="3164" y="1552"/>
                    </a:cubicBezTo>
                    <a:cubicBezTo>
                      <a:pt x="3070" y="1418"/>
                      <a:pt x="2949" y="1303"/>
                      <a:pt x="2811" y="1220"/>
                    </a:cubicBezTo>
                    <a:close/>
                    <a:moveTo>
                      <a:pt x="2487" y="1462"/>
                    </a:moveTo>
                    <a:cubicBezTo>
                      <a:pt x="2444" y="1392"/>
                      <a:pt x="2400" y="1320"/>
                      <a:pt x="2368" y="1246"/>
                    </a:cubicBezTo>
                    <a:cubicBezTo>
                      <a:pt x="2448" y="1258"/>
                      <a:pt x="2524" y="1279"/>
                      <a:pt x="2595" y="1308"/>
                    </a:cubicBezTo>
                    <a:cubicBezTo>
                      <a:pt x="2572" y="1389"/>
                      <a:pt x="2555" y="1472"/>
                      <a:pt x="2544" y="1555"/>
                    </a:cubicBezTo>
                    <a:cubicBezTo>
                      <a:pt x="2525" y="1523"/>
                      <a:pt x="2506" y="1492"/>
                      <a:pt x="2487" y="1462"/>
                    </a:cubicBezTo>
                    <a:close/>
                    <a:moveTo>
                      <a:pt x="3672" y="3651"/>
                    </a:moveTo>
                    <a:cubicBezTo>
                      <a:pt x="3643" y="3638"/>
                      <a:pt x="3616" y="3622"/>
                      <a:pt x="3588" y="3606"/>
                    </a:cubicBezTo>
                    <a:cubicBezTo>
                      <a:pt x="3743" y="3536"/>
                      <a:pt x="3876" y="3455"/>
                      <a:pt x="3992" y="3359"/>
                    </a:cubicBezTo>
                    <a:cubicBezTo>
                      <a:pt x="3994" y="3405"/>
                      <a:pt x="4008" y="3448"/>
                      <a:pt x="4034" y="3481"/>
                    </a:cubicBezTo>
                    <a:cubicBezTo>
                      <a:pt x="4067" y="3522"/>
                      <a:pt x="4113" y="3544"/>
                      <a:pt x="4168" y="3544"/>
                    </a:cubicBezTo>
                    <a:cubicBezTo>
                      <a:pt x="4261" y="3544"/>
                      <a:pt x="4338" y="3469"/>
                      <a:pt x="4338" y="3378"/>
                    </a:cubicBezTo>
                    <a:cubicBezTo>
                      <a:pt x="4338" y="3324"/>
                      <a:pt x="4312" y="3275"/>
                      <a:pt x="4267" y="3244"/>
                    </a:cubicBezTo>
                    <a:cubicBezTo>
                      <a:pt x="4236" y="3223"/>
                      <a:pt x="4201" y="3212"/>
                      <a:pt x="4165" y="3212"/>
                    </a:cubicBezTo>
                    <a:cubicBezTo>
                      <a:pt x="4164" y="3212"/>
                      <a:pt x="4163" y="3212"/>
                      <a:pt x="4162" y="3212"/>
                    </a:cubicBezTo>
                    <a:cubicBezTo>
                      <a:pt x="4179" y="3183"/>
                      <a:pt x="4197" y="3154"/>
                      <a:pt x="4215" y="3126"/>
                    </a:cubicBezTo>
                    <a:cubicBezTo>
                      <a:pt x="4231" y="3104"/>
                      <a:pt x="4245" y="3082"/>
                      <a:pt x="4260" y="3060"/>
                    </a:cubicBezTo>
                    <a:cubicBezTo>
                      <a:pt x="4336" y="3083"/>
                      <a:pt x="4414" y="3101"/>
                      <a:pt x="4494" y="3111"/>
                    </a:cubicBezTo>
                    <a:cubicBezTo>
                      <a:pt x="4526" y="3115"/>
                      <a:pt x="4558" y="3118"/>
                      <a:pt x="4590" y="3121"/>
                    </a:cubicBezTo>
                    <a:cubicBezTo>
                      <a:pt x="4590" y="3130"/>
                      <a:pt x="4590" y="3142"/>
                      <a:pt x="4590" y="3142"/>
                    </a:cubicBezTo>
                    <a:cubicBezTo>
                      <a:pt x="4589" y="3242"/>
                      <a:pt x="4593" y="3308"/>
                      <a:pt x="4617" y="3393"/>
                    </a:cubicBezTo>
                    <a:cubicBezTo>
                      <a:pt x="4602" y="3392"/>
                      <a:pt x="4587" y="3391"/>
                      <a:pt x="4574" y="3391"/>
                    </a:cubicBezTo>
                    <a:cubicBezTo>
                      <a:pt x="4454" y="3391"/>
                      <a:pt x="4385" y="3450"/>
                      <a:pt x="4308" y="3517"/>
                    </a:cubicBezTo>
                    <a:cubicBezTo>
                      <a:pt x="4273" y="3547"/>
                      <a:pt x="4238" y="3578"/>
                      <a:pt x="4193" y="3608"/>
                    </a:cubicBezTo>
                    <a:cubicBezTo>
                      <a:pt x="4149" y="3639"/>
                      <a:pt x="4104" y="3661"/>
                      <a:pt x="4061" y="3682"/>
                    </a:cubicBezTo>
                    <a:cubicBezTo>
                      <a:pt x="4016" y="3705"/>
                      <a:pt x="3974" y="3726"/>
                      <a:pt x="3939" y="3754"/>
                    </a:cubicBezTo>
                    <a:cubicBezTo>
                      <a:pt x="3844" y="3729"/>
                      <a:pt x="3755" y="3694"/>
                      <a:pt x="3672" y="3651"/>
                    </a:cubicBezTo>
                    <a:close/>
                    <a:moveTo>
                      <a:pt x="4833" y="3199"/>
                    </a:moveTo>
                    <a:cubicBezTo>
                      <a:pt x="4749" y="3199"/>
                      <a:pt x="4683" y="3177"/>
                      <a:pt x="4637" y="3125"/>
                    </a:cubicBezTo>
                    <a:cubicBezTo>
                      <a:pt x="4637" y="3125"/>
                      <a:pt x="4635" y="3122"/>
                      <a:pt x="4635" y="3122"/>
                    </a:cubicBezTo>
                    <a:cubicBezTo>
                      <a:pt x="4654" y="3123"/>
                      <a:pt x="4673" y="3124"/>
                      <a:pt x="4692" y="3124"/>
                    </a:cubicBezTo>
                    <a:cubicBezTo>
                      <a:pt x="4844" y="3124"/>
                      <a:pt x="4996" y="3101"/>
                      <a:pt x="5136" y="3056"/>
                    </a:cubicBezTo>
                    <a:cubicBezTo>
                      <a:pt x="5144" y="3082"/>
                      <a:pt x="5153" y="3108"/>
                      <a:pt x="5162" y="3136"/>
                    </a:cubicBezTo>
                    <a:cubicBezTo>
                      <a:pt x="5032" y="3174"/>
                      <a:pt x="4922" y="3199"/>
                      <a:pt x="4833" y="3199"/>
                    </a:cubicBezTo>
                    <a:close/>
                    <a:moveTo>
                      <a:pt x="2531" y="2991"/>
                    </a:moveTo>
                    <a:cubicBezTo>
                      <a:pt x="2501" y="3064"/>
                      <a:pt x="2466" y="3167"/>
                      <a:pt x="2371" y="3167"/>
                    </a:cubicBezTo>
                    <a:cubicBezTo>
                      <a:pt x="2367" y="3167"/>
                      <a:pt x="2363" y="3167"/>
                      <a:pt x="2359" y="3167"/>
                    </a:cubicBezTo>
                    <a:cubicBezTo>
                      <a:pt x="2305" y="3162"/>
                      <a:pt x="2256" y="3119"/>
                      <a:pt x="2246" y="3068"/>
                    </a:cubicBezTo>
                    <a:cubicBezTo>
                      <a:pt x="2236" y="3017"/>
                      <a:pt x="2267" y="2970"/>
                      <a:pt x="2333" y="2935"/>
                    </a:cubicBezTo>
                    <a:cubicBezTo>
                      <a:pt x="2363" y="2919"/>
                      <a:pt x="2406" y="2908"/>
                      <a:pt x="2460" y="2908"/>
                    </a:cubicBezTo>
                    <a:cubicBezTo>
                      <a:pt x="2547" y="2908"/>
                      <a:pt x="2664" y="2936"/>
                      <a:pt x="2804" y="3011"/>
                    </a:cubicBezTo>
                    <a:cubicBezTo>
                      <a:pt x="2808" y="3019"/>
                      <a:pt x="2815" y="3033"/>
                      <a:pt x="2824" y="3049"/>
                    </a:cubicBezTo>
                    <a:cubicBezTo>
                      <a:pt x="2759" y="3101"/>
                      <a:pt x="2681" y="3139"/>
                      <a:pt x="2595" y="3160"/>
                    </a:cubicBezTo>
                    <a:cubicBezTo>
                      <a:pt x="2580" y="3101"/>
                      <a:pt x="2555" y="3047"/>
                      <a:pt x="2531" y="2991"/>
                    </a:cubicBezTo>
                    <a:close/>
                    <a:moveTo>
                      <a:pt x="7421" y="3073"/>
                    </a:moveTo>
                    <a:cubicBezTo>
                      <a:pt x="7407" y="3073"/>
                      <a:pt x="7393" y="3074"/>
                      <a:pt x="7378" y="3076"/>
                    </a:cubicBezTo>
                    <a:cubicBezTo>
                      <a:pt x="7386" y="3055"/>
                      <a:pt x="7393" y="3035"/>
                      <a:pt x="7398" y="3016"/>
                    </a:cubicBezTo>
                    <a:cubicBezTo>
                      <a:pt x="7454" y="2836"/>
                      <a:pt x="7476" y="2643"/>
                      <a:pt x="7463" y="2440"/>
                    </a:cubicBezTo>
                    <a:cubicBezTo>
                      <a:pt x="7611" y="2514"/>
                      <a:pt x="7729" y="2634"/>
                      <a:pt x="7797" y="2783"/>
                    </a:cubicBezTo>
                    <a:cubicBezTo>
                      <a:pt x="7819" y="2827"/>
                      <a:pt x="7835" y="2874"/>
                      <a:pt x="7845" y="2923"/>
                    </a:cubicBezTo>
                    <a:cubicBezTo>
                      <a:pt x="7856" y="2971"/>
                      <a:pt x="7862" y="3022"/>
                      <a:pt x="7862" y="3074"/>
                    </a:cubicBezTo>
                    <a:cubicBezTo>
                      <a:pt x="7862" y="3210"/>
                      <a:pt x="7836" y="3331"/>
                      <a:pt x="7785" y="3434"/>
                    </a:cubicBezTo>
                    <a:cubicBezTo>
                      <a:pt x="7726" y="3282"/>
                      <a:pt x="7626" y="3073"/>
                      <a:pt x="7421" y="3073"/>
                    </a:cubicBezTo>
                    <a:close/>
                    <a:moveTo>
                      <a:pt x="7387" y="3757"/>
                    </a:moveTo>
                    <a:cubicBezTo>
                      <a:pt x="7265" y="3788"/>
                      <a:pt x="7136" y="3782"/>
                      <a:pt x="7016" y="3747"/>
                    </a:cubicBezTo>
                    <a:cubicBezTo>
                      <a:pt x="6981" y="3736"/>
                      <a:pt x="6945" y="3721"/>
                      <a:pt x="6909" y="3704"/>
                    </a:cubicBezTo>
                    <a:cubicBezTo>
                      <a:pt x="7144" y="3549"/>
                      <a:pt x="7327" y="3553"/>
                      <a:pt x="7546" y="3692"/>
                    </a:cubicBezTo>
                    <a:cubicBezTo>
                      <a:pt x="7497" y="3720"/>
                      <a:pt x="7443" y="3742"/>
                      <a:pt x="7387" y="3757"/>
                    </a:cubicBezTo>
                    <a:close/>
                    <a:moveTo>
                      <a:pt x="5244" y="2731"/>
                    </a:moveTo>
                    <a:cubicBezTo>
                      <a:pt x="5266" y="2625"/>
                      <a:pt x="5426" y="2529"/>
                      <a:pt x="5599" y="2513"/>
                    </a:cubicBezTo>
                    <a:cubicBezTo>
                      <a:pt x="5522" y="2615"/>
                      <a:pt x="5433" y="2703"/>
                      <a:pt x="5338" y="2767"/>
                    </a:cubicBezTo>
                    <a:cubicBezTo>
                      <a:pt x="5313" y="2784"/>
                      <a:pt x="5286" y="2799"/>
                      <a:pt x="5258" y="2814"/>
                    </a:cubicBezTo>
                    <a:cubicBezTo>
                      <a:pt x="5253" y="2785"/>
                      <a:pt x="5248" y="2758"/>
                      <a:pt x="5244" y="2731"/>
                    </a:cubicBezTo>
                    <a:close/>
                    <a:moveTo>
                      <a:pt x="5144" y="943"/>
                    </a:moveTo>
                    <a:cubicBezTo>
                      <a:pt x="5059" y="889"/>
                      <a:pt x="4979" y="838"/>
                      <a:pt x="4911" y="780"/>
                    </a:cubicBezTo>
                    <a:cubicBezTo>
                      <a:pt x="5074" y="721"/>
                      <a:pt x="5262" y="690"/>
                      <a:pt x="5483" y="686"/>
                    </a:cubicBezTo>
                    <a:cubicBezTo>
                      <a:pt x="5679" y="902"/>
                      <a:pt x="5812" y="1168"/>
                      <a:pt x="5871" y="1457"/>
                    </a:cubicBezTo>
                    <a:cubicBezTo>
                      <a:pt x="5902" y="1608"/>
                      <a:pt x="5897" y="1779"/>
                      <a:pt x="5857" y="1952"/>
                    </a:cubicBezTo>
                    <a:cubicBezTo>
                      <a:pt x="5810" y="1938"/>
                      <a:pt x="5762" y="1931"/>
                      <a:pt x="5715" y="1931"/>
                    </a:cubicBezTo>
                    <a:cubicBezTo>
                      <a:pt x="5713" y="1931"/>
                      <a:pt x="5711" y="1931"/>
                      <a:pt x="5709" y="1931"/>
                    </a:cubicBezTo>
                    <a:cubicBezTo>
                      <a:pt x="5728" y="1707"/>
                      <a:pt x="5698" y="1523"/>
                      <a:pt x="5614" y="1371"/>
                    </a:cubicBezTo>
                    <a:cubicBezTo>
                      <a:pt x="5547" y="1208"/>
                      <a:pt x="5553" y="1095"/>
                      <a:pt x="5634" y="1018"/>
                    </a:cubicBezTo>
                    <a:lnTo>
                      <a:pt x="5670" y="983"/>
                    </a:lnTo>
                    <a:lnTo>
                      <a:pt x="5621" y="972"/>
                    </a:lnTo>
                    <a:cubicBezTo>
                      <a:pt x="5602" y="967"/>
                      <a:pt x="5582" y="965"/>
                      <a:pt x="5563" y="965"/>
                    </a:cubicBezTo>
                    <a:cubicBezTo>
                      <a:pt x="5504" y="965"/>
                      <a:pt x="5451" y="987"/>
                      <a:pt x="5419" y="1029"/>
                    </a:cubicBezTo>
                    <a:cubicBezTo>
                      <a:pt x="5400" y="1053"/>
                      <a:pt x="5390" y="1081"/>
                      <a:pt x="5389" y="1111"/>
                    </a:cubicBezTo>
                    <a:cubicBezTo>
                      <a:pt x="5310" y="1047"/>
                      <a:pt x="5226" y="994"/>
                      <a:pt x="5144" y="943"/>
                    </a:cubicBezTo>
                    <a:close/>
                    <a:moveTo>
                      <a:pt x="1409" y="5917"/>
                    </a:moveTo>
                    <a:cubicBezTo>
                      <a:pt x="1410" y="5917"/>
                      <a:pt x="1412" y="5917"/>
                      <a:pt x="1414" y="5916"/>
                    </a:cubicBezTo>
                    <a:cubicBezTo>
                      <a:pt x="1497" y="5902"/>
                      <a:pt x="1560" y="5843"/>
                      <a:pt x="1603" y="5758"/>
                    </a:cubicBezTo>
                    <a:cubicBezTo>
                      <a:pt x="1637" y="5693"/>
                      <a:pt x="1658" y="5612"/>
                      <a:pt x="1666" y="5523"/>
                    </a:cubicBezTo>
                    <a:cubicBezTo>
                      <a:pt x="1684" y="5566"/>
                      <a:pt x="1704" y="5604"/>
                      <a:pt x="1728" y="5638"/>
                    </a:cubicBezTo>
                    <a:cubicBezTo>
                      <a:pt x="1785" y="5719"/>
                      <a:pt x="1861" y="5777"/>
                      <a:pt x="1962" y="5835"/>
                    </a:cubicBezTo>
                    <a:cubicBezTo>
                      <a:pt x="1980" y="6011"/>
                      <a:pt x="1924" y="6077"/>
                      <a:pt x="1860" y="6154"/>
                    </a:cubicBezTo>
                    <a:cubicBezTo>
                      <a:pt x="1822" y="6200"/>
                      <a:pt x="1779" y="6251"/>
                      <a:pt x="1752" y="6329"/>
                    </a:cubicBezTo>
                    <a:cubicBezTo>
                      <a:pt x="1712" y="6297"/>
                      <a:pt x="1671" y="6272"/>
                      <a:pt x="1630" y="6247"/>
                    </a:cubicBezTo>
                    <a:cubicBezTo>
                      <a:pt x="1513" y="6176"/>
                      <a:pt x="1411" y="6113"/>
                      <a:pt x="1409" y="5917"/>
                    </a:cubicBezTo>
                    <a:close/>
                    <a:moveTo>
                      <a:pt x="1772" y="5607"/>
                    </a:moveTo>
                    <a:cubicBezTo>
                      <a:pt x="1722" y="5535"/>
                      <a:pt x="1687" y="5444"/>
                      <a:pt x="1663" y="5312"/>
                    </a:cubicBezTo>
                    <a:cubicBezTo>
                      <a:pt x="1719" y="5286"/>
                      <a:pt x="1776" y="5257"/>
                      <a:pt x="1839" y="5257"/>
                    </a:cubicBezTo>
                    <a:cubicBezTo>
                      <a:pt x="1860" y="5257"/>
                      <a:pt x="1879" y="5260"/>
                      <a:pt x="1896" y="5267"/>
                    </a:cubicBezTo>
                    <a:cubicBezTo>
                      <a:pt x="1975" y="5298"/>
                      <a:pt x="2015" y="5394"/>
                      <a:pt x="2058" y="5495"/>
                    </a:cubicBezTo>
                    <a:cubicBezTo>
                      <a:pt x="2101" y="5596"/>
                      <a:pt x="2145" y="5699"/>
                      <a:pt x="2232" y="5740"/>
                    </a:cubicBezTo>
                    <a:cubicBezTo>
                      <a:pt x="2179" y="5784"/>
                      <a:pt x="2114" y="5810"/>
                      <a:pt x="2061" y="5810"/>
                    </a:cubicBezTo>
                    <a:cubicBezTo>
                      <a:pt x="1965" y="5810"/>
                      <a:pt x="1814" y="5667"/>
                      <a:pt x="1772" y="5607"/>
                    </a:cubicBezTo>
                    <a:close/>
                    <a:moveTo>
                      <a:pt x="1607" y="5309"/>
                    </a:moveTo>
                    <a:cubicBezTo>
                      <a:pt x="1626" y="5448"/>
                      <a:pt x="1620" y="5607"/>
                      <a:pt x="1555" y="5734"/>
                    </a:cubicBezTo>
                    <a:cubicBezTo>
                      <a:pt x="1503" y="5836"/>
                      <a:pt x="1433" y="5867"/>
                      <a:pt x="1329" y="5867"/>
                    </a:cubicBezTo>
                    <a:cubicBezTo>
                      <a:pt x="1241" y="5867"/>
                      <a:pt x="1191" y="5829"/>
                      <a:pt x="1123" y="5779"/>
                    </a:cubicBezTo>
                    <a:cubicBezTo>
                      <a:pt x="1173" y="5737"/>
                      <a:pt x="1197" y="5648"/>
                      <a:pt x="1223" y="5546"/>
                    </a:cubicBezTo>
                    <a:cubicBezTo>
                      <a:pt x="1256" y="5423"/>
                      <a:pt x="1292" y="5284"/>
                      <a:pt x="1378" y="5246"/>
                    </a:cubicBezTo>
                    <a:cubicBezTo>
                      <a:pt x="1394" y="5238"/>
                      <a:pt x="1413" y="5235"/>
                      <a:pt x="1433" y="5235"/>
                    </a:cubicBezTo>
                    <a:cubicBezTo>
                      <a:pt x="1506" y="5235"/>
                      <a:pt x="1551" y="5271"/>
                      <a:pt x="1607" y="5309"/>
                    </a:cubicBezTo>
                    <a:close/>
                    <a:moveTo>
                      <a:pt x="1669" y="5250"/>
                    </a:moveTo>
                    <a:lnTo>
                      <a:pt x="1637" y="5264"/>
                    </a:lnTo>
                    <a:lnTo>
                      <a:pt x="1600" y="5240"/>
                    </a:lnTo>
                    <a:cubicBezTo>
                      <a:pt x="1613" y="5146"/>
                      <a:pt x="1647" y="5058"/>
                      <a:pt x="1701" y="4978"/>
                    </a:cubicBezTo>
                    <a:cubicBezTo>
                      <a:pt x="1708" y="4968"/>
                      <a:pt x="1715" y="4957"/>
                      <a:pt x="1724" y="4946"/>
                    </a:cubicBezTo>
                    <a:cubicBezTo>
                      <a:pt x="1741" y="4962"/>
                      <a:pt x="1758" y="4976"/>
                      <a:pt x="1776" y="4991"/>
                    </a:cubicBezTo>
                    <a:cubicBezTo>
                      <a:pt x="1770" y="5000"/>
                      <a:pt x="1764" y="5008"/>
                      <a:pt x="1758" y="5017"/>
                    </a:cubicBezTo>
                    <a:cubicBezTo>
                      <a:pt x="1710" y="5088"/>
                      <a:pt x="1680" y="5167"/>
                      <a:pt x="1669" y="5250"/>
                    </a:cubicBezTo>
                    <a:close/>
                    <a:moveTo>
                      <a:pt x="4181" y="5931"/>
                    </a:moveTo>
                    <a:cubicBezTo>
                      <a:pt x="4179" y="5891"/>
                      <a:pt x="4175" y="5852"/>
                      <a:pt x="4172" y="5813"/>
                    </a:cubicBezTo>
                    <a:cubicBezTo>
                      <a:pt x="4144" y="5530"/>
                      <a:pt x="4096" y="5165"/>
                      <a:pt x="3866" y="4972"/>
                    </a:cubicBezTo>
                    <a:cubicBezTo>
                      <a:pt x="4033" y="5185"/>
                      <a:pt x="4090" y="5511"/>
                      <a:pt x="4118" y="5818"/>
                    </a:cubicBezTo>
                    <a:cubicBezTo>
                      <a:pt x="4123" y="5869"/>
                      <a:pt x="4127" y="5921"/>
                      <a:pt x="4130" y="5973"/>
                    </a:cubicBezTo>
                    <a:cubicBezTo>
                      <a:pt x="4122" y="5981"/>
                      <a:pt x="4115" y="5989"/>
                      <a:pt x="4108" y="5997"/>
                    </a:cubicBezTo>
                    <a:cubicBezTo>
                      <a:pt x="4062" y="6054"/>
                      <a:pt x="4034" y="6124"/>
                      <a:pt x="4022" y="6203"/>
                    </a:cubicBezTo>
                    <a:cubicBezTo>
                      <a:pt x="3985" y="6072"/>
                      <a:pt x="3953" y="5937"/>
                      <a:pt x="3922" y="5805"/>
                    </a:cubicBezTo>
                    <a:cubicBezTo>
                      <a:pt x="3856" y="5548"/>
                      <a:pt x="3797" y="5289"/>
                      <a:pt x="3693" y="5039"/>
                    </a:cubicBezTo>
                    <a:cubicBezTo>
                      <a:pt x="3579" y="4766"/>
                      <a:pt x="3409" y="4544"/>
                      <a:pt x="3165" y="4359"/>
                    </a:cubicBezTo>
                    <a:cubicBezTo>
                      <a:pt x="3215" y="4335"/>
                      <a:pt x="3263" y="4306"/>
                      <a:pt x="3309" y="4276"/>
                    </a:cubicBezTo>
                    <a:cubicBezTo>
                      <a:pt x="3563" y="4363"/>
                      <a:pt x="3803" y="4472"/>
                      <a:pt x="4006" y="4657"/>
                    </a:cubicBezTo>
                    <a:lnTo>
                      <a:pt x="4070" y="4716"/>
                    </a:lnTo>
                    <a:cubicBezTo>
                      <a:pt x="4041" y="4644"/>
                      <a:pt x="4022" y="4553"/>
                      <a:pt x="4077" y="4484"/>
                    </a:cubicBezTo>
                    <a:cubicBezTo>
                      <a:pt x="4099" y="4456"/>
                      <a:pt x="4129" y="4442"/>
                      <a:pt x="4168" y="4442"/>
                    </a:cubicBezTo>
                    <a:cubicBezTo>
                      <a:pt x="4232" y="4442"/>
                      <a:pt x="4284" y="4492"/>
                      <a:pt x="4284" y="4554"/>
                    </a:cubicBezTo>
                    <a:cubicBezTo>
                      <a:pt x="4284" y="4591"/>
                      <a:pt x="4267" y="4623"/>
                      <a:pt x="4236" y="4644"/>
                    </a:cubicBezTo>
                    <a:cubicBezTo>
                      <a:pt x="4177" y="4685"/>
                      <a:pt x="4117" y="4668"/>
                      <a:pt x="4063" y="4636"/>
                    </a:cubicBezTo>
                    <a:cubicBezTo>
                      <a:pt x="4090" y="4696"/>
                      <a:pt x="4118" y="4754"/>
                      <a:pt x="4154" y="4810"/>
                    </a:cubicBezTo>
                    <a:cubicBezTo>
                      <a:pt x="4182" y="4856"/>
                      <a:pt x="4214" y="4900"/>
                      <a:pt x="4242" y="4947"/>
                    </a:cubicBezTo>
                    <a:cubicBezTo>
                      <a:pt x="4406" y="5219"/>
                      <a:pt x="4456" y="5536"/>
                      <a:pt x="4442" y="5856"/>
                    </a:cubicBezTo>
                    <a:cubicBezTo>
                      <a:pt x="4350" y="5857"/>
                      <a:pt x="4257" y="5879"/>
                      <a:pt x="4181" y="5931"/>
                    </a:cubicBezTo>
                    <a:close/>
                    <a:moveTo>
                      <a:pt x="4196" y="6487"/>
                    </a:moveTo>
                    <a:cubicBezTo>
                      <a:pt x="4220" y="6471"/>
                      <a:pt x="4278" y="6421"/>
                      <a:pt x="4368" y="6392"/>
                    </a:cubicBezTo>
                    <a:cubicBezTo>
                      <a:pt x="4346" y="6522"/>
                      <a:pt x="4336" y="6651"/>
                      <a:pt x="4355" y="6786"/>
                    </a:cubicBezTo>
                    <a:lnTo>
                      <a:pt x="4356" y="6792"/>
                    </a:lnTo>
                    <a:lnTo>
                      <a:pt x="4360" y="6798"/>
                    </a:lnTo>
                    <a:cubicBezTo>
                      <a:pt x="4617" y="7158"/>
                      <a:pt x="5014" y="7285"/>
                      <a:pt x="5438" y="7299"/>
                    </a:cubicBezTo>
                    <a:cubicBezTo>
                      <a:pt x="5416" y="7322"/>
                      <a:pt x="5392" y="7344"/>
                      <a:pt x="5368" y="7365"/>
                    </a:cubicBezTo>
                    <a:cubicBezTo>
                      <a:pt x="5090" y="7350"/>
                      <a:pt x="4764" y="7281"/>
                      <a:pt x="4540" y="7099"/>
                    </a:cubicBezTo>
                    <a:cubicBezTo>
                      <a:pt x="4465" y="7039"/>
                      <a:pt x="4399" y="6967"/>
                      <a:pt x="4331" y="6887"/>
                    </a:cubicBezTo>
                    <a:cubicBezTo>
                      <a:pt x="4205" y="6721"/>
                      <a:pt x="4059" y="6470"/>
                      <a:pt x="4071" y="6253"/>
                    </a:cubicBezTo>
                    <a:cubicBezTo>
                      <a:pt x="4076" y="6167"/>
                      <a:pt x="4102" y="6090"/>
                      <a:pt x="4150" y="6031"/>
                    </a:cubicBezTo>
                    <a:cubicBezTo>
                      <a:pt x="4240" y="5922"/>
                      <a:pt x="4430" y="5879"/>
                      <a:pt x="4564" y="5921"/>
                    </a:cubicBezTo>
                    <a:cubicBezTo>
                      <a:pt x="4708" y="5966"/>
                      <a:pt x="4763" y="6106"/>
                      <a:pt x="4808" y="6222"/>
                    </a:cubicBezTo>
                    <a:cubicBezTo>
                      <a:pt x="4859" y="6353"/>
                      <a:pt x="4974" y="6491"/>
                      <a:pt x="5094" y="6327"/>
                    </a:cubicBezTo>
                    <a:cubicBezTo>
                      <a:pt x="5073" y="6377"/>
                      <a:pt x="5035" y="6420"/>
                      <a:pt x="4988" y="6442"/>
                    </a:cubicBezTo>
                    <a:cubicBezTo>
                      <a:pt x="4962" y="6455"/>
                      <a:pt x="4934" y="6461"/>
                      <a:pt x="4904" y="6461"/>
                    </a:cubicBezTo>
                    <a:cubicBezTo>
                      <a:pt x="4854" y="6461"/>
                      <a:pt x="4799" y="6443"/>
                      <a:pt x="4742" y="6408"/>
                    </a:cubicBezTo>
                    <a:cubicBezTo>
                      <a:pt x="4632" y="6341"/>
                      <a:pt x="4540" y="6307"/>
                      <a:pt x="4468" y="6307"/>
                    </a:cubicBezTo>
                    <a:cubicBezTo>
                      <a:pt x="4367" y="6307"/>
                      <a:pt x="4236" y="6398"/>
                      <a:pt x="4196" y="6487"/>
                    </a:cubicBezTo>
                    <a:close/>
                    <a:moveTo>
                      <a:pt x="4025" y="6395"/>
                    </a:moveTo>
                    <a:cubicBezTo>
                      <a:pt x="4026" y="6398"/>
                      <a:pt x="4026" y="6400"/>
                      <a:pt x="4026" y="6403"/>
                    </a:cubicBezTo>
                    <a:lnTo>
                      <a:pt x="4028" y="6403"/>
                    </a:lnTo>
                    <a:cubicBezTo>
                      <a:pt x="4086" y="6575"/>
                      <a:pt x="4159" y="6737"/>
                      <a:pt x="4258" y="6879"/>
                    </a:cubicBezTo>
                    <a:cubicBezTo>
                      <a:pt x="4052" y="6882"/>
                      <a:pt x="3902" y="7056"/>
                      <a:pt x="3745" y="7239"/>
                    </a:cubicBezTo>
                    <a:cubicBezTo>
                      <a:pt x="3661" y="7337"/>
                      <a:pt x="3573" y="7437"/>
                      <a:pt x="3475" y="7515"/>
                    </a:cubicBezTo>
                    <a:cubicBezTo>
                      <a:pt x="3462" y="7507"/>
                      <a:pt x="3448" y="7498"/>
                      <a:pt x="3433" y="7488"/>
                    </a:cubicBezTo>
                    <a:cubicBezTo>
                      <a:pt x="3716" y="7302"/>
                      <a:pt x="3690" y="6813"/>
                      <a:pt x="3660" y="6401"/>
                    </a:cubicBezTo>
                    <a:cubicBezTo>
                      <a:pt x="3700" y="6415"/>
                      <a:pt x="3735" y="6421"/>
                      <a:pt x="3764" y="6421"/>
                    </a:cubicBezTo>
                    <a:cubicBezTo>
                      <a:pt x="3828" y="6421"/>
                      <a:pt x="3869" y="6395"/>
                      <a:pt x="3892" y="6373"/>
                    </a:cubicBezTo>
                    <a:cubicBezTo>
                      <a:pt x="3959" y="6311"/>
                      <a:pt x="3974" y="6199"/>
                      <a:pt x="3931" y="6087"/>
                    </a:cubicBezTo>
                    <a:lnTo>
                      <a:pt x="3911" y="6035"/>
                    </a:lnTo>
                    <a:lnTo>
                      <a:pt x="3883" y="6083"/>
                    </a:lnTo>
                    <a:cubicBezTo>
                      <a:pt x="3846" y="6146"/>
                      <a:pt x="3800" y="6184"/>
                      <a:pt x="3752" y="6189"/>
                    </a:cubicBezTo>
                    <a:cubicBezTo>
                      <a:pt x="3748" y="6190"/>
                      <a:pt x="3744" y="6190"/>
                      <a:pt x="3740" y="6190"/>
                    </a:cubicBezTo>
                    <a:cubicBezTo>
                      <a:pt x="3706" y="6190"/>
                      <a:pt x="3673" y="6173"/>
                      <a:pt x="3642" y="6143"/>
                    </a:cubicBezTo>
                    <a:cubicBezTo>
                      <a:pt x="3637" y="6058"/>
                      <a:pt x="3632" y="5971"/>
                      <a:pt x="3633" y="5890"/>
                    </a:cubicBezTo>
                    <a:cubicBezTo>
                      <a:pt x="3644" y="5719"/>
                      <a:pt x="3691" y="5567"/>
                      <a:pt x="3772" y="5436"/>
                    </a:cubicBezTo>
                    <a:cubicBezTo>
                      <a:pt x="3808" y="5563"/>
                      <a:pt x="3840" y="5694"/>
                      <a:pt x="3869" y="5817"/>
                    </a:cubicBezTo>
                    <a:cubicBezTo>
                      <a:pt x="3915" y="6011"/>
                      <a:pt x="3962" y="6209"/>
                      <a:pt x="4025" y="6395"/>
                    </a:cubicBezTo>
                    <a:close/>
                    <a:moveTo>
                      <a:pt x="4852" y="7131"/>
                    </a:moveTo>
                    <a:cubicBezTo>
                      <a:pt x="4819" y="7118"/>
                      <a:pt x="4787" y="7104"/>
                      <a:pt x="4757" y="7085"/>
                    </a:cubicBezTo>
                    <a:cubicBezTo>
                      <a:pt x="5237" y="6502"/>
                      <a:pt x="5200" y="6235"/>
                      <a:pt x="5149" y="5867"/>
                    </a:cubicBezTo>
                    <a:cubicBezTo>
                      <a:pt x="5141" y="5812"/>
                      <a:pt x="5135" y="5757"/>
                      <a:pt x="5129" y="5702"/>
                    </a:cubicBezTo>
                    <a:cubicBezTo>
                      <a:pt x="5162" y="5764"/>
                      <a:pt x="5207" y="5814"/>
                      <a:pt x="5260" y="5856"/>
                    </a:cubicBezTo>
                    <a:cubicBezTo>
                      <a:pt x="5362" y="5934"/>
                      <a:pt x="5497" y="5977"/>
                      <a:pt x="5655" y="5996"/>
                    </a:cubicBezTo>
                    <a:cubicBezTo>
                      <a:pt x="5675" y="6215"/>
                      <a:pt x="5646" y="6392"/>
                      <a:pt x="5565" y="6537"/>
                    </a:cubicBezTo>
                    <a:lnTo>
                      <a:pt x="5565" y="6538"/>
                    </a:lnTo>
                    <a:lnTo>
                      <a:pt x="5564" y="6540"/>
                    </a:lnTo>
                    <a:cubicBezTo>
                      <a:pt x="5539" y="6601"/>
                      <a:pt x="5467" y="6777"/>
                      <a:pt x="5562" y="6913"/>
                    </a:cubicBezTo>
                    <a:cubicBezTo>
                      <a:pt x="5520" y="6913"/>
                      <a:pt x="5483" y="6898"/>
                      <a:pt x="5461" y="6870"/>
                    </a:cubicBezTo>
                    <a:cubicBezTo>
                      <a:pt x="5418" y="6824"/>
                      <a:pt x="5438" y="6722"/>
                      <a:pt x="5451" y="6673"/>
                    </a:cubicBezTo>
                    <a:cubicBezTo>
                      <a:pt x="5343" y="6800"/>
                      <a:pt x="5251" y="6864"/>
                      <a:pt x="5115" y="6943"/>
                    </a:cubicBezTo>
                    <a:cubicBezTo>
                      <a:pt x="5019" y="7004"/>
                      <a:pt x="4927" y="7061"/>
                      <a:pt x="4852" y="7131"/>
                    </a:cubicBezTo>
                    <a:close/>
                    <a:moveTo>
                      <a:pt x="4301" y="6935"/>
                    </a:moveTo>
                    <a:cubicBezTo>
                      <a:pt x="4380" y="7027"/>
                      <a:pt x="4465" y="7116"/>
                      <a:pt x="4565" y="7186"/>
                    </a:cubicBezTo>
                    <a:cubicBezTo>
                      <a:pt x="4317" y="7214"/>
                      <a:pt x="4154" y="7343"/>
                      <a:pt x="3996" y="7467"/>
                    </a:cubicBezTo>
                    <a:cubicBezTo>
                      <a:pt x="3919" y="7528"/>
                      <a:pt x="3840" y="7591"/>
                      <a:pt x="3752" y="7641"/>
                    </a:cubicBezTo>
                    <a:cubicBezTo>
                      <a:pt x="3516" y="7761"/>
                      <a:pt x="3306" y="7772"/>
                      <a:pt x="3033" y="7701"/>
                    </a:cubicBezTo>
                    <a:cubicBezTo>
                      <a:pt x="3167" y="7718"/>
                      <a:pt x="3316" y="7689"/>
                      <a:pt x="3431" y="7617"/>
                    </a:cubicBezTo>
                    <a:lnTo>
                      <a:pt x="3431" y="7617"/>
                    </a:lnTo>
                    <a:cubicBezTo>
                      <a:pt x="3569" y="7531"/>
                      <a:pt x="3681" y="7396"/>
                      <a:pt x="3786" y="7274"/>
                    </a:cubicBezTo>
                    <a:cubicBezTo>
                      <a:pt x="3946" y="7088"/>
                      <a:pt x="4097" y="6912"/>
                      <a:pt x="4301" y="6935"/>
                    </a:cubicBezTo>
                    <a:close/>
                    <a:moveTo>
                      <a:pt x="4667" y="7247"/>
                    </a:moveTo>
                    <a:cubicBezTo>
                      <a:pt x="4689" y="7258"/>
                      <a:pt x="4711" y="7268"/>
                      <a:pt x="4734" y="7278"/>
                    </a:cubicBezTo>
                    <a:lnTo>
                      <a:pt x="4728" y="7289"/>
                    </a:lnTo>
                    <a:lnTo>
                      <a:pt x="4703" y="7339"/>
                    </a:lnTo>
                    <a:lnTo>
                      <a:pt x="4761" y="7326"/>
                    </a:lnTo>
                    <a:lnTo>
                      <a:pt x="4759" y="7326"/>
                    </a:lnTo>
                    <a:lnTo>
                      <a:pt x="4763" y="7326"/>
                    </a:lnTo>
                    <a:cubicBezTo>
                      <a:pt x="4826" y="7326"/>
                      <a:pt x="4880" y="7380"/>
                      <a:pt x="4880" y="7443"/>
                    </a:cubicBezTo>
                    <a:cubicBezTo>
                      <a:pt x="4880" y="7508"/>
                      <a:pt x="4827" y="7560"/>
                      <a:pt x="4763" y="7560"/>
                    </a:cubicBezTo>
                    <a:cubicBezTo>
                      <a:pt x="4728" y="7560"/>
                      <a:pt x="4701" y="7549"/>
                      <a:pt x="4681" y="7528"/>
                    </a:cubicBezTo>
                    <a:cubicBezTo>
                      <a:pt x="4651" y="7496"/>
                      <a:pt x="4635" y="7437"/>
                      <a:pt x="4639" y="7371"/>
                    </a:cubicBezTo>
                    <a:cubicBezTo>
                      <a:pt x="4642" y="7331"/>
                      <a:pt x="4651" y="7290"/>
                      <a:pt x="4667" y="7247"/>
                    </a:cubicBezTo>
                    <a:close/>
                    <a:moveTo>
                      <a:pt x="4983" y="7747"/>
                    </a:moveTo>
                    <a:cubicBezTo>
                      <a:pt x="4882" y="7788"/>
                      <a:pt x="4776" y="7821"/>
                      <a:pt x="4668" y="7843"/>
                    </a:cubicBezTo>
                    <a:cubicBezTo>
                      <a:pt x="4552" y="7866"/>
                      <a:pt x="4434" y="7878"/>
                      <a:pt x="4319" y="7878"/>
                    </a:cubicBezTo>
                    <a:cubicBezTo>
                      <a:pt x="4086" y="7878"/>
                      <a:pt x="3861" y="7833"/>
                      <a:pt x="3650" y="7744"/>
                    </a:cubicBezTo>
                    <a:cubicBezTo>
                      <a:pt x="3681" y="7732"/>
                      <a:pt x="3712" y="7719"/>
                      <a:pt x="3742" y="7705"/>
                    </a:cubicBezTo>
                    <a:cubicBezTo>
                      <a:pt x="3763" y="7714"/>
                      <a:pt x="3785" y="7722"/>
                      <a:pt x="3808" y="7728"/>
                    </a:cubicBezTo>
                    <a:cubicBezTo>
                      <a:pt x="3860" y="7745"/>
                      <a:pt x="3911" y="7754"/>
                      <a:pt x="3960" y="7754"/>
                    </a:cubicBezTo>
                    <a:cubicBezTo>
                      <a:pt x="4094" y="7754"/>
                      <a:pt x="4213" y="7691"/>
                      <a:pt x="4302" y="7574"/>
                    </a:cubicBezTo>
                    <a:cubicBezTo>
                      <a:pt x="4329" y="7615"/>
                      <a:pt x="4340" y="7652"/>
                      <a:pt x="4334" y="7682"/>
                    </a:cubicBezTo>
                    <a:cubicBezTo>
                      <a:pt x="4328" y="7712"/>
                      <a:pt x="4307" y="7737"/>
                      <a:pt x="4270" y="7758"/>
                    </a:cubicBezTo>
                    <a:lnTo>
                      <a:pt x="4183" y="7808"/>
                    </a:lnTo>
                    <a:lnTo>
                      <a:pt x="4319" y="7808"/>
                    </a:lnTo>
                    <a:cubicBezTo>
                      <a:pt x="4434" y="7808"/>
                      <a:pt x="4547" y="7798"/>
                      <a:pt x="4654" y="7776"/>
                    </a:cubicBezTo>
                    <a:cubicBezTo>
                      <a:pt x="4760" y="7754"/>
                      <a:pt x="4862" y="7723"/>
                      <a:pt x="4957" y="7683"/>
                    </a:cubicBezTo>
                    <a:cubicBezTo>
                      <a:pt x="5459" y="7471"/>
                      <a:pt x="5814" y="7028"/>
                      <a:pt x="5924" y="6485"/>
                    </a:cubicBezTo>
                    <a:cubicBezTo>
                      <a:pt x="5957" y="6325"/>
                      <a:pt x="5952" y="6144"/>
                      <a:pt x="5909" y="5960"/>
                    </a:cubicBezTo>
                    <a:cubicBezTo>
                      <a:pt x="5933" y="5950"/>
                      <a:pt x="5950" y="5943"/>
                      <a:pt x="5971" y="5931"/>
                    </a:cubicBezTo>
                    <a:cubicBezTo>
                      <a:pt x="6012" y="6102"/>
                      <a:pt x="6022" y="6266"/>
                      <a:pt x="5995" y="6438"/>
                    </a:cubicBezTo>
                    <a:cubicBezTo>
                      <a:pt x="6027" y="6352"/>
                      <a:pt x="6070" y="6302"/>
                      <a:pt x="6134" y="6302"/>
                    </a:cubicBezTo>
                    <a:cubicBezTo>
                      <a:pt x="6136" y="6302"/>
                      <a:pt x="6137" y="6302"/>
                      <a:pt x="6138" y="6302"/>
                    </a:cubicBezTo>
                    <a:cubicBezTo>
                      <a:pt x="6182" y="6304"/>
                      <a:pt x="6222" y="6336"/>
                      <a:pt x="6252" y="6389"/>
                    </a:cubicBezTo>
                    <a:cubicBezTo>
                      <a:pt x="6054" y="6408"/>
                      <a:pt x="5981" y="6566"/>
                      <a:pt x="5943" y="6686"/>
                    </a:cubicBezTo>
                    <a:cubicBezTo>
                      <a:pt x="5795" y="7151"/>
                      <a:pt x="5435" y="7558"/>
                      <a:pt x="4983" y="7747"/>
                    </a:cubicBezTo>
                    <a:close/>
                    <a:moveTo>
                      <a:pt x="5605" y="7367"/>
                    </a:moveTo>
                    <a:cubicBezTo>
                      <a:pt x="5627" y="7344"/>
                      <a:pt x="5649" y="7320"/>
                      <a:pt x="5670" y="7296"/>
                    </a:cubicBezTo>
                    <a:cubicBezTo>
                      <a:pt x="5914" y="7282"/>
                      <a:pt x="6151" y="7208"/>
                      <a:pt x="6375" y="7074"/>
                    </a:cubicBezTo>
                    <a:cubicBezTo>
                      <a:pt x="6541" y="7094"/>
                      <a:pt x="6612" y="6990"/>
                      <a:pt x="6680" y="6844"/>
                    </a:cubicBezTo>
                    <a:cubicBezTo>
                      <a:pt x="6719" y="6809"/>
                      <a:pt x="6758" y="6769"/>
                      <a:pt x="6800" y="6723"/>
                    </a:cubicBezTo>
                    <a:cubicBezTo>
                      <a:pt x="7022" y="6479"/>
                      <a:pt x="7186" y="6183"/>
                      <a:pt x="7274" y="5868"/>
                    </a:cubicBezTo>
                    <a:cubicBezTo>
                      <a:pt x="7348" y="5601"/>
                      <a:pt x="7364" y="5219"/>
                      <a:pt x="7281" y="4952"/>
                    </a:cubicBezTo>
                    <a:cubicBezTo>
                      <a:pt x="7259" y="4881"/>
                      <a:pt x="7231" y="4813"/>
                      <a:pt x="7198" y="4748"/>
                    </a:cubicBezTo>
                    <a:lnTo>
                      <a:pt x="7207" y="4756"/>
                    </a:lnTo>
                    <a:cubicBezTo>
                      <a:pt x="7240" y="4784"/>
                      <a:pt x="7274" y="4814"/>
                      <a:pt x="7312" y="4833"/>
                    </a:cubicBezTo>
                    <a:cubicBezTo>
                      <a:pt x="7327" y="4871"/>
                      <a:pt x="7338" y="4902"/>
                      <a:pt x="7347" y="4932"/>
                    </a:cubicBezTo>
                    <a:cubicBezTo>
                      <a:pt x="7442" y="5239"/>
                      <a:pt x="7428" y="5578"/>
                      <a:pt x="7341" y="5886"/>
                    </a:cubicBezTo>
                    <a:cubicBezTo>
                      <a:pt x="7249" y="6214"/>
                      <a:pt x="7080" y="6519"/>
                      <a:pt x="6851" y="6770"/>
                    </a:cubicBezTo>
                    <a:cubicBezTo>
                      <a:pt x="6519" y="7135"/>
                      <a:pt x="6093" y="7347"/>
                      <a:pt x="5652" y="7367"/>
                    </a:cubicBezTo>
                    <a:lnTo>
                      <a:pt x="5605" y="7367"/>
                    </a:lnTo>
                    <a:close/>
                    <a:moveTo>
                      <a:pt x="5721" y="7237"/>
                    </a:moveTo>
                    <a:cubicBezTo>
                      <a:pt x="5842" y="7086"/>
                      <a:pt x="5935" y="6889"/>
                      <a:pt x="5995" y="6703"/>
                    </a:cubicBezTo>
                    <a:cubicBezTo>
                      <a:pt x="6052" y="6521"/>
                      <a:pt x="6144" y="6441"/>
                      <a:pt x="6294" y="6441"/>
                    </a:cubicBezTo>
                    <a:lnTo>
                      <a:pt x="6334" y="6441"/>
                    </a:lnTo>
                    <a:lnTo>
                      <a:pt x="6319" y="6404"/>
                    </a:lnTo>
                    <a:cubicBezTo>
                      <a:pt x="6281" y="6310"/>
                      <a:pt x="6215" y="6252"/>
                      <a:pt x="6141" y="6248"/>
                    </a:cubicBezTo>
                    <a:cubicBezTo>
                      <a:pt x="6139" y="6248"/>
                      <a:pt x="6136" y="6248"/>
                      <a:pt x="6134" y="6248"/>
                    </a:cubicBezTo>
                    <a:cubicBezTo>
                      <a:pt x="6110" y="6248"/>
                      <a:pt x="6087" y="6255"/>
                      <a:pt x="6067" y="6266"/>
                    </a:cubicBezTo>
                    <a:cubicBezTo>
                      <a:pt x="6066" y="6148"/>
                      <a:pt x="6050" y="6025"/>
                      <a:pt x="6020" y="5903"/>
                    </a:cubicBezTo>
                    <a:lnTo>
                      <a:pt x="6021" y="5903"/>
                    </a:lnTo>
                    <a:cubicBezTo>
                      <a:pt x="6135" y="5835"/>
                      <a:pt x="6222" y="5695"/>
                      <a:pt x="6232" y="5561"/>
                    </a:cubicBezTo>
                    <a:cubicBezTo>
                      <a:pt x="6239" y="5457"/>
                      <a:pt x="6208" y="5299"/>
                      <a:pt x="6016" y="5134"/>
                    </a:cubicBezTo>
                    <a:lnTo>
                      <a:pt x="5976" y="5101"/>
                    </a:lnTo>
                    <a:lnTo>
                      <a:pt x="5971" y="5152"/>
                    </a:lnTo>
                    <a:cubicBezTo>
                      <a:pt x="5960" y="5272"/>
                      <a:pt x="5900" y="5355"/>
                      <a:pt x="5799" y="5395"/>
                    </a:cubicBezTo>
                    <a:cubicBezTo>
                      <a:pt x="5698" y="5240"/>
                      <a:pt x="5573" y="5110"/>
                      <a:pt x="5437" y="5018"/>
                    </a:cubicBezTo>
                    <a:cubicBezTo>
                      <a:pt x="5393" y="4988"/>
                      <a:pt x="5348" y="4963"/>
                      <a:pt x="5302" y="4941"/>
                    </a:cubicBezTo>
                    <a:cubicBezTo>
                      <a:pt x="5311" y="4908"/>
                      <a:pt x="5322" y="4877"/>
                      <a:pt x="5333" y="4847"/>
                    </a:cubicBezTo>
                    <a:cubicBezTo>
                      <a:pt x="5434" y="4878"/>
                      <a:pt x="5538" y="4910"/>
                      <a:pt x="5642" y="4934"/>
                    </a:cubicBezTo>
                    <a:lnTo>
                      <a:pt x="5650" y="4936"/>
                    </a:lnTo>
                    <a:lnTo>
                      <a:pt x="5650" y="4936"/>
                    </a:lnTo>
                    <a:cubicBezTo>
                      <a:pt x="5753" y="4959"/>
                      <a:pt x="5855" y="4975"/>
                      <a:pt x="5953" y="4975"/>
                    </a:cubicBezTo>
                    <a:cubicBezTo>
                      <a:pt x="6123" y="4975"/>
                      <a:pt x="6280" y="4928"/>
                      <a:pt x="6409" y="4795"/>
                    </a:cubicBezTo>
                    <a:cubicBezTo>
                      <a:pt x="6384" y="5057"/>
                      <a:pt x="6398" y="5357"/>
                      <a:pt x="6608" y="5559"/>
                    </a:cubicBezTo>
                    <a:cubicBezTo>
                      <a:pt x="6384" y="5842"/>
                      <a:pt x="6425" y="6055"/>
                      <a:pt x="6470" y="6280"/>
                    </a:cubicBezTo>
                    <a:cubicBezTo>
                      <a:pt x="6495" y="6407"/>
                      <a:pt x="6521" y="6535"/>
                      <a:pt x="6502" y="6688"/>
                    </a:cubicBezTo>
                    <a:cubicBezTo>
                      <a:pt x="6392" y="6564"/>
                      <a:pt x="6163" y="6689"/>
                      <a:pt x="6175" y="6854"/>
                    </a:cubicBezTo>
                    <a:cubicBezTo>
                      <a:pt x="6175" y="6943"/>
                      <a:pt x="6226" y="7022"/>
                      <a:pt x="6298" y="7056"/>
                    </a:cubicBezTo>
                    <a:cubicBezTo>
                      <a:pt x="6112" y="7158"/>
                      <a:pt x="5919" y="7219"/>
                      <a:pt x="5721" y="7237"/>
                    </a:cubicBezTo>
                    <a:close/>
                    <a:moveTo>
                      <a:pt x="5651" y="5941"/>
                    </a:moveTo>
                    <a:cubicBezTo>
                      <a:pt x="5507" y="5923"/>
                      <a:pt x="5384" y="5883"/>
                      <a:pt x="5293" y="5813"/>
                    </a:cubicBezTo>
                    <a:cubicBezTo>
                      <a:pt x="5194" y="5737"/>
                      <a:pt x="5131" y="5623"/>
                      <a:pt x="5116" y="5459"/>
                    </a:cubicBezTo>
                    <a:cubicBezTo>
                      <a:pt x="5114" y="5239"/>
                      <a:pt x="5140" y="5021"/>
                      <a:pt x="5215" y="4809"/>
                    </a:cubicBezTo>
                    <a:cubicBezTo>
                      <a:pt x="5237" y="4816"/>
                      <a:pt x="5259" y="4823"/>
                      <a:pt x="5281" y="4830"/>
                    </a:cubicBezTo>
                    <a:cubicBezTo>
                      <a:pt x="5237" y="4950"/>
                      <a:pt x="5208" y="5070"/>
                      <a:pt x="5190" y="5198"/>
                    </a:cubicBezTo>
                    <a:lnTo>
                      <a:pt x="5190" y="5206"/>
                    </a:lnTo>
                    <a:cubicBezTo>
                      <a:pt x="5224" y="5403"/>
                      <a:pt x="5532" y="5499"/>
                      <a:pt x="5716" y="5476"/>
                    </a:cubicBezTo>
                    <a:cubicBezTo>
                      <a:pt x="5861" y="5458"/>
                      <a:pt x="5985" y="5358"/>
                      <a:pt x="6017" y="5209"/>
                    </a:cubicBezTo>
                    <a:cubicBezTo>
                      <a:pt x="6131" y="5319"/>
                      <a:pt x="6186" y="5438"/>
                      <a:pt x="6178" y="5558"/>
                    </a:cubicBezTo>
                    <a:cubicBezTo>
                      <a:pt x="6160" y="5812"/>
                      <a:pt x="5884" y="5971"/>
                      <a:pt x="5651" y="5941"/>
                    </a:cubicBezTo>
                    <a:close/>
                    <a:moveTo>
                      <a:pt x="5748" y="5415"/>
                    </a:moveTo>
                    <a:cubicBezTo>
                      <a:pt x="5735" y="5419"/>
                      <a:pt x="5722" y="5421"/>
                      <a:pt x="5709" y="5423"/>
                    </a:cubicBezTo>
                    <a:cubicBezTo>
                      <a:pt x="5697" y="5424"/>
                      <a:pt x="5685" y="5425"/>
                      <a:pt x="5671" y="5425"/>
                    </a:cubicBezTo>
                    <a:cubicBezTo>
                      <a:pt x="5585" y="5301"/>
                      <a:pt x="5480" y="5196"/>
                      <a:pt x="5368" y="5120"/>
                    </a:cubicBezTo>
                    <a:cubicBezTo>
                      <a:pt x="5337" y="5099"/>
                      <a:pt x="5304" y="5080"/>
                      <a:pt x="5268" y="5061"/>
                    </a:cubicBezTo>
                    <a:cubicBezTo>
                      <a:pt x="5273" y="5039"/>
                      <a:pt x="5279" y="5015"/>
                      <a:pt x="5285" y="4992"/>
                    </a:cubicBezTo>
                    <a:cubicBezTo>
                      <a:pt x="5326" y="5012"/>
                      <a:pt x="5367" y="5036"/>
                      <a:pt x="5407" y="5063"/>
                    </a:cubicBezTo>
                    <a:cubicBezTo>
                      <a:pt x="5535" y="5149"/>
                      <a:pt x="5652" y="5270"/>
                      <a:pt x="5748" y="5415"/>
                    </a:cubicBezTo>
                    <a:close/>
                    <a:moveTo>
                      <a:pt x="5123" y="4927"/>
                    </a:moveTo>
                    <a:cubicBezTo>
                      <a:pt x="5117" y="4950"/>
                      <a:pt x="5111" y="4973"/>
                      <a:pt x="5105" y="4996"/>
                    </a:cubicBezTo>
                    <a:cubicBezTo>
                      <a:pt x="5009" y="4976"/>
                      <a:pt x="4855" y="4998"/>
                      <a:pt x="4788" y="5058"/>
                    </a:cubicBezTo>
                    <a:lnTo>
                      <a:pt x="4753" y="5090"/>
                    </a:lnTo>
                    <a:lnTo>
                      <a:pt x="4798" y="5104"/>
                    </a:lnTo>
                    <a:cubicBezTo>
                      <a:pt x="4852" y="5120"/>
                      <a:pt x="4889" y="5173"/>
                      <a:pt x="4889" y="5232"/>
                    </a:cubicBezTo>
                    <a:cubicBezTo>
                      <a:pt x="4889" y="5305"/>
                      <a:pt x="4832" y="5365"/>
                      <a:pt x="4763" y="5365"/>
                    </a:cubicBezTo>
                    <a:cubicBezTo>
                      <a:pt x="4693" y="5365"/>
                      <a:pt x="4636" y="5305"/>
                      <a:pt x="4636" y="5232"/>
                    </a:cubicBezTo>
                    <a:cubicBezTo>
                      <a:pt x="4636" y="5063"/>
                      <a:pt x="4874" y="4963"/>
                      <a:pt x="4961" y="4955"/>
                    </a:cubicBezTo>
                    <a:cubicBezTo>
                      <a:pt x="4810" y="4932"/>
                      <a:pt x="4662" y="4922"/>
                      <a:pt x="4509" y="4942"/>
                    </a:cubicBezTo>
                    <a:cubicBezTo>
                      <a:pt x="4446" y="4952"/>
                      <a:pt x="4383" y="4965"/>
                      <a:pt x="4323" y="4981"/>
                    </a:cubicBezTo>
                    <a:cubicBezTo>
                      <a:pt x="4312" y="4960"/>
                      <a:pt x="4300" y="4940"/>
                      <a:pt x="4288" y="4920"/>
                    </a:cubicBezTo>
                    <a:lnTo>
                      <a:pt x="4288" y="4919"/>
                    </a:lnTo>
                    <a:cubicBezTo>
                      <a:pt x="4357" y="4899"/>
                      <a:pt x="4428" y="4884"/>
                      <a:pt x="4501" y="4874"/>
                    </a:cubicBezTo>
                    <a:cubicBezTo>
                      <a:pt x="4709" y="4847"/>
                      <a:pt x="4929" y="4865"/>
                      <a:pt x="5123" y="4927"/>
                    </a:cubicBezTo>
                    <a:close/>
                    <a:moveTo>
                      <a:pt x="5092" y="5049"/>
                    </a:moveTo>
                    <a:lnTo>
                      <a:pt x="5089" y="5062"/>
                    </a:lnTo>
                    <a:lnTo>
                      <a:pt x="5091" y="5063"/>
                    </a:lnTo>
                    <a:cubicBezTo>
                      <a:pt x="5033" y="5420"/>
                      <a:pt x="5066" y="5661"/>
                      <a:pt x="5095" y="5875"/>
                    </a:cubicBezTo>
                    <a:cubicBezTo>
                      <a:pt x="5108" y="5962"/>
                      <a:pt x="5118" y="6043"/>
                      <a:pt x="5122" y="6125"/>
                    </a:cubicBezTo>
                    <a:cubicBezTo>
                      <a:pt x="5036" y="5971"/>
                      <a:pt x="4852" y="6097"/>
                      <a:pt x="4877" y="6250"/>
                    </a:cubicBezTo>
                    <a:cubicBezTo>
                      <a:pt x="4871" y="6235"/>
                      <a:pt x="4865" y="6219"/>
                      <a:pt x="4858" y="6202"/>
                    </a:cubicBezTo>
                    <a:cubicBezTo>
                      <a:pt x="4804" y="6062"/>
                      <a:pt x="4729" y="5872"/>
                      <a:pt x="4496" y="5854"/>
                    </a:cubicBezTo>
                    <a:cubicBezTo>
                      <a:pt x="4503" y="5529"/>
                      <a:pt x="4455" y="5259"/>
                      <a:pt x="4349" y="5031"/>
                    </a:cubicBezTo>
                    <a:cubicBezTo>
                      <a:pt x="4403" y="5016"/>
                      <a:pt x="4459" y="5004"/>
                      <a:pt x="4516" y="4996"/>
                    </a:cubicBezTo>
                    <a:cubicBezTo>
                      <a:pt x="4575" y="4988"/>
                      <a:pt x="4634" y="4984"/>
                      <a:pt x="4693" y="4984"/>
                    </a:cubicBezTo>
                    <a:cubicBezTo>
                      <a:pt x="4715" y="4984"/>
                      <a:pt x="4737" y="4985"/>
                      <a:pt x="4759" y="4987"/>
                    </a:cubicBezTo>
                    <a:cubicBezTo>
                      <a:pt x="4667" y="5038"/>
                      <a:pt x="4582" y="5128"/>
                      <a:pt x="4582" y="5232"/>
                    </a:cubicBezTo>
                    <a:cubicBezTo>
                      <a:pt x="4582" y="5335"/>
                      <a:pt x="4663" y="5419"/>
                      <a:pt x="4763" y="5419"/>
                    </a:cubicBezTo>
                    <a:cubicBezTo>
                      <a:pt x="4862" y="5419"/>
                      <a:pt x="4943" y="5335"/>
                      <a:pt x="4943" y="5232"/>
                    </a:cubicBezTo>
                    <a:cubicBezTo>
                      <a:pt x="4943" y="5168"/>
                      <a:pt x="4911" y="5109"/>
                      <a:pt x="4861" y="5075"/>
                    </a:cubicBezTo>
                    <a:cubicBezTo>
                      <a:pt x="4906" y="5054"/>
                      <a:pt x="4972" y="5043"/>
                      <a:pt x="5029" y="5043"/>
                    </a:cubicBezTo>
                    <a:cubicBezTo>
                      <a:pt x="5053" y="5043"/>
                      <a:pt x="5073" y="5045"/>
                      <a:pt x="5092" y="5049"/>
                    </a:cubicBezTo>
                    <a:close/>
                    <a:moveTo>
                      <a:pt x="1930" y="6714"/>
                    </a:moveTo>
                    <a:cubicBezTo>
                      <a:pt x="1922" y="6736"/>
                      <a:pt x="1916" y="6758"/>
                      <a:pt x="1912" y="6781"/>
                    </a:cubicBezTo>
                    <a:lnTo>
                      <a:pt x="1882" y="6773"/>
                    </a:lnTo>
                    <a:cubicBezTo>
                      <a:pt x="1421" y="6640"/>
                      <a:pt x="1060" y="6348"/>
                      <a:pt x="890" y="5971"/>
                    </a:cubicBezTo>
                    <a:lnTo>
                      <a:pt x="890" y="5971"/>
                    </a:lnTo>
                    <a:cubicBezTo>
                      <a:pt x="859" y="5906"/>
                      <a:pt x="843" y="5854"/>
                      <a:pt x="827" y="5803"/>
                    </a:cubicBezTo>
                    <a:cubicBezTo>
                      <a:pt x="823" y="5790"/>
                      <a:pt x="819" y="5776"/>
                      <a:pt x="815" y="5763"/>
                    </a:cubicBezTo>
                    <a:cubicBezTo>
                      <a:pt x="875" y="5832"/>
                      <a:pt x="930" y="5899"/>
                      <a:pt x="959" y="5955"/>
                    </a:cubicBezTo>
                    <a:lnTo>
                      <a:pt x="959" y="5955"/>
                    </a:lnTo>
                    <a:cubicBezTo>
                      <a:pt x="1121" y="6304"/>
                      <a:pt x="1463" y="6580"/>
                      <a:pt x="1901" y="6706"/>
                    </a:cubicBezTo>
                    <a:cubicBezTo>
                      <a:pt x="1910" y="6709"/>
                      <a:pt x="1920" y="6712"/>
                      <a:pt x="1930" y="6714"/>
                    </a:cubicBezTo>
                    <a:close/>
                    <a:moveTo>
                      <a:pt x="1971" y="6763"/>
                    </a:moveTo>
                    <a:cubicBezTo>
                      <a:pt x="2011" y="6612"/>
                      <a:pt x="2133" y="6523"/>
                      <a:pt x="2256" y="6433"/>
                    </a:cubicBezTo>
                    <a:cubicBezTo>
                      <a:pt x="2358" y="6358"/>
                      <a:pt x="2463" y="6281"/>
                      <a:pt x="2527" y="6172"/>
                    </a:cubicBezTo>
                    <a:cubicBezTo>
                      <a:pt x="2528" y="6212"/>
                      <a:pt x="2530" y="6252"/>
                      <a:pt x="2534" y="6291"/>
                    </a:cubicBezTo>
                    <a:cubicBezTo>
                      <a:pt x="2505" y="6346"/>
                      <a:pt x="2475" y="6388"/>
                      <a:pt x="2441" y="6442"/>
                    </a:cubicBezTo>
                    <a:cubicBezTo>
                      <a:pt x="2354" y="6581"/>
                      <a:pt x="2264" y="6726"/>
                      <a:pt x="2264" y="6897"/>
                    </a:cubicBezTo>
                    <a:cubicBezTo>
                      <a:pt x="2263" y="7182"/>
                      <a:pt x="2482" y="7460"/>
                      <a:pt x="2742" y="7603"/>
                    </a:cubicBezTo>
                    <a:cubicBezTo>
                      <a:pt x="2464" y="7491"/>
                      <a:pt x="2004" y="7254"/>
                      <a:pt x="1962" y="6910"/>
                    </a:cubicBezTo>
                    <a:cubicBezTo>
                      <a:pt x="1956" y="6860"/>
                      <a:pt x="1959" y="6812"/>
                      <a:pt x="1971" y="6763"/>
                    </a:cubicBezTo>
                    <a:close/>
                    <a:moveTo>
                      <a:pt x="3729" y="5284"/>
                    </a:moveTo>
                    <a:cubicBezTo>
                      <a:pt x="3737" y="5309"/>
                      <a:pt x="3746" y="5336"/>
                      <a:pt x="3754" y="5365"/>
                    </a:cubicBezTo>
                    <a:lnTo>
                      <a:pt x="3753" y="5366"/>
                    </a:lnTo>
                    <a:cubicBezTo>
                      <a:pt x="3753" y="5366"/>
                      <a:pt x="3740" y="5385"/>
                      <a:pt x="3741" y="5384"/>
                    </a:cubicBezTo>
                    <a:cubicBezTo>
                      <a:pt x="3646" y="5527"/>
                      <a:pt x="3591" y="5696"/>
                      <a:pt x="3579" y="5887"/>
                    </a:cubicBezTo>
                    <a:lnTo>
                      <a:pt x="3579" y="5888"/>
                    </a:lnTo>
                    <a:cubicBezTo>
                      <a:pt x="3578" y="5970"/>
                      <a:pt x="3582" y="6057"/>
                      <a:pt x="3588" y="6141"/>
                    </a:cubicBezTo>
                    <a:cubicBezTo>
                      <a:pt x="3589" y="6159"/>
                      <a:pt x="3585" y="6162"/>
                      <a:pt x="3600" y="6178"/>
                    </a:cubicBezTo>
                    <a:cubicBezTo>
                      <a:pt x="3642" y="6221"/>
                      <a:pt x="3690" y="6244"/>
                      <a:pt x="3739" y="6244"/>
                    </a:cubicBezTo>
                    <a:cubicBezTo>
                      <a:pt x="3746" y="6244"/>
                      <a:pt x="3752" y="6244"/>
                      <a:pt x="3758" y="6243"/>
                    </a:cubicBezTo>
                    <a:cubicBezTo>
                      <a:pt x="3808" y="6237"/>
                      <a:pt x="3856" y="6208"/>
                      <a:pt x="3896" y="6159"/>
                    </a:cubicBezTo>
                    <a:cubicBezTo>
                      <a:pt x="3910" y="6230"/>
                      <a:pt x="3895" y="6296"/>
                      <a:pt x="3855" y="6334"/>
                    </a:cubicBezTo>
                    <a:cubicBezTo>
                      <a:pt x="3809" y="6377"/>
                      <a:pt x="3733" y="6377"/>
                      <a:pt x="3642" y="6335"/>
                    </a:cubicBezTo>
                    <a:lnTo>
                      <a:pt x="3600" y="6315"/>
                    </a:lnTo>
                    <a:lnTo>
                      <a:pt x="3603" y="6361"/>
                    </a:lnTo>
                    <a:cubicBezTo>
                      <a:pt x="3634" y="6777"/>
                      <a:pt x="3672" y="7293"/>
                      <a:pt x="3382" y="7456"/>
                    </a:cubicBezTo>
                    <a:cubicBezTo>
                      <a:pt x="3362" y="7442"/>
                      <a:pt x="3343" y="7427"/>
                      <a:pt x="3324" y="7413"/>
                    </a:cubicBezTo>
                    <a:cubicBezTo>
                      <a:pt x="3310" y="7402"/>
                      <a:pt x="3296" y="7390"/>
                      <a:pt x="3282" y="7378"/>
                    </a:cubicBezTo>
                    <a:cubicBezTo>
                      <a:pt x="3509" y="7225"/>
                      <a:pt x="3399" y="6905"/>
                      <a:pt x="3283" y="6566"/>
                    </a:cubicBezTo>
                    <a:cubicBezTo>
                      <a:pt x="3190" y="6298"/>
                      <a:pt x="3079" y="6000"/>
                      <a:pt x="3133" y="5715"/>
                    </a:cubicBezTo>
                    <a:lnTo>
                      <a:pt x="3146" y="5647"/>
                    </a:lnTo>
                    <a:lnTo>
                      <a:pt x="3090" y="5688"/>
                    </a:lnTo>
                    <a:cubicBezTo>
                      <a:pt x="3038" y="5727"/>
                      <a:pt x="2963" y="5765"/>
                      <a:pt x="2905" y="5727"/>
                    </a:cubicBezTo>
                    <a:cubicBezTo>
                      <a:pt x="2843" y="5686"/>
                      <a:pt x="2818" y="5571"/>
                      <a:pt x="2838" y="5439"/>
                    </a:cubicBezTo>
                    <a:cubicBezTo>
                      <a:pt x="3027" y="5570"/>
                      <a:pt x="3350" y="5562"/>
                      <a:pt x="3553" y="5468"/>
                    </a:cubicBezTo>
                    <a:cubicBezTo>
                      <a:pt x="3545" y="5483"/>
                      <a:pt x="3538" y="5498"/>
                      <a:pt x="3531" y="5513"/>
                    </a:cubicBezTo>
                    <a:cubicBezTo>
                      <a:pt x="3407" y="5779"/>
                      <a:pt x="3280" y="6174"/>
                      <a:pt x="3442" y="6444"/>
                    </a:cubicBezTo>
                    <a:cubicBezTo>
                      <a:pt x="3368" y="6104"/>
                      <a:pt x="3435" y="5812"/>
                      <a:pt x="3580" y="5535"/>
                    </a:cubicBezTo>
                    <a:cubicBezTo>
                      <a:pt x="3602" y="5488"/>
                      <a:pt x="3626" y="5442"/>
                      <a:pt x="3651" y="5399"/>
                    </a:cubicBezTo>
                    <a:lnTo>
                      <a:pt x="3651" y="5399"/>
                    </a:lnTo>
                    <a:lnTo>
                      <a:pt x="3652" y="5398"/>
                    </a:lnTo>
                    <a:lnTo>
                      <a:pt x="3651" y="5398"/>
                    </a:lnTo>
                    <a:cubicBezTo>
                      <a:pt x="3661" y="5381"/>
                      <a:pt x="3672" y="5362"/>
                      <a:pt x="3685" y="5345"/>
                    </a:cubicBezTo>
                    <a:cubicBezTo>
                      <a:pt x="3699" y="5324"/>
                      <a:pt x="3714" y="5303"/>
                      <a:pt x="3729" y="5284"/>
                    </a:cubicBezTo>
                    <a:close/>
                    <a:moveTo>
                      <a:pt x="4408" y="6771"/>
                    </a:moveTo>
                    <a:cubicBezTo>
                      <a:pt x="4493" y="6890"/>
                      <a:pt x="4593" y="6983"/>
                      <a:pt x="4711" y="7055"/>
                    </a:cubicBezTo>
                    <a:cubicBezTo>
                      <a:pt x="4923" y="6799"/>
                      <a:pt x="5032" y="6606"/>
                      <a:pt x="5083" y="6439"/>
                    </a:cubicBezTo>
                    <a:cubicBezTo>
                      <a:pt x="5062" y="6460"/>
                      <a:pt x="5038" y="6478"/>
                      <a:pt x="5012" y="6491"/>
                    </a:cubicBezTo>
                    <a:cubicBezTo>
                      <a:pt x="4984" y="6504"/>
                      <a:pt x="4948" y="6515"/>
                      <a:pt x="4904" y="6515"/>
                    </a:cubicBezTo>
                    <a:cubicBezTo>
                      <a:pt x="4851" y="6515"/>
                      <a:pt x="4788" y="6499"/>
                      <a:pt x="4714" y="6454"/>
                    </a:cubicBezTo>
                    <a:cubicBezTo>
                      <a:pt x="4614" y="6393"/>
                      <a:pt x="4529" y="6361"/>
                      <a:pt x="4468" y="6361"/>
                    </a:cubicBezTo>
                    <a:cubicBezTo>
                      <a:pt x="4453" y="6361"/>
                      <a:pt x="4440" y="6364"/>
                      <a:pt x="4428" y="6367"/>
                    </a:cubicBezTo>
                    <a:cubicBezTo>
                      <a:pt x="4404" y="6489"/>
                      <a:pt x="4386" y="6613"/>
                      <a:pt x="4408" y="6771"/>
                    </a:cubicBezTo>
                    <a:close/>
                    <a:moveTo>
                      <a:pt x="4916" y="6202"/>
                    </a:moveTo>
                    <a:cubicBezTo>
                      <a:pt x="4900" y="6266"/>
                      <a:pt x="4928" y="6328"/>
                      <a:pt x="4978" y="6340"/>
                    </a:cubicBezTo>
                    <a:cubicBezTo>
                      <a:pt x="5029" y="6352"/>
                      <a:pt x="5082" y="6309"/>
                      <a:pt x="5097" y="6245"/>
                    </a:cubicBezTo>
                    <a:cubicBezTo>
                      <a:pt x="5112" y="6181"/>
                      <a:pt x="5084" y="6119"/>
                      <a:pt x="5034" y="6107"/>
                    </a:cubicBezTo>
                    <a:cubicBezTo>
                      <a:pt x="4984" y="6095"/>
                      <a:pt x="4931" y="6137"/>
                      <a:pt x="4916" y="6202"/>
                    </a:cubicBezTo>
                    <a:close/>
                    <a:moveTo>
                      <a:pt x="4717" y="4383"/>
                    </a:moveTo>
                    <a:cubicBezTo>
                      <a:pt x="4762" y="4202"/>
                      <a:pt x="4789" y="4089"/>
                      <a:pt x="4955" y="4056"/>
                    </a:cubicBezTo>
                    <a:cubicBezTo>
                      <a:pt x="4957" y="4277"/>
                      <a:pt x="5007" y="4460"/>
                      <a:pt x="5112" y="4606"/>
                    </a:cubicBezTo>
                    <a:cubicBezTo>
                      <a:pt x="5158" y="4669"/>
                      <a:pt x="5214" y="4725"/>
                      <a:pt x="5281" y="4773"/>
                    </a:cubicBezTo>
                    <a:cubicBezTo>
                      <a:pt x="5140" y="4729"/>
                      <a:pt x="4975" y="4679"/>
                      <a:pt x="4835" y="4679"/>
                    </a:cubicBezTo>
                    <a:cubicBezTo>
                      <a:pt x="4763" y="4679"/>
                      <a:pt x="4697" y="4693"/>
                      <a:pt x="4644" y="4730"/>
                    </a:cubicBezTo>
                    <a:cubicBezTo>
                      <a:pt x="4647" y="4605"/>
                      <a:pt x="4688" y="4502"/>
                      <a:pt x="4717" y="4383"/>
                    </a:cubicBezTo>
                    <a:close/>
                    <a:moveTo>
                      <a:pt x="5513" y="4408"/>
                    </a:moveTo>
                    <a:cubicBezTo>
                      <a:pt x="5493" y="4396"/>
                      <a:pt x="5474" y="4382"/>
                      <a:pt x="5457" y="4366"/>
                    </a:cubicBezTo>
                    <a:cubicBezTo>
                      <a:pt x="5495" y="4319"/>
                      <a:pt x="5536" y="4275"/>
                      <a:pt x="5580" y="4236"/>
                    </a:cubicBezTo>
                    <a:cubicBezTo>
                      <a:pt x="5689" y="4138"/>
                      <a:pt x="5810" y="4070"/>
                      <a:pt x="5942" y="4035"/>
                    </a:cubicBezTo>
                    <a:cubicBezTo>
                      <a:pt x="6013" y="4016"/>
                      <a:pt x="6085" y="4006"/>
                      <a:pt x="6159" y="4006"/>
                    </a:cubicBezTo>
                    <a:cubicBezTo>
                      <a:pt x="6328" y="4006"/>
                      <a:pt x="6505" y="4055"/>
                      <a:pt x="6688" y="4152"/>
                    </a:cubicBezTo>
                    <a:cubicBezTo>
                      <a:pt x="6681" y="4158"/>
                      <a:pt x="6673" y="4163"/>
                      <a:pt x="6665" y="4169"/>
                    </a:cubicBezTo>
                    <a:lnTo>
                      <a:pt x="6665" y="4169"/>
                    </a:lnTo>
                    <a:cubicBezTo>
                      <a:pt x="6652" y="4179"/>
                      <a:pt x="6638" y="4189"/>
                      <a:pt x="6625" y="4200"/>
                    </a:cubicBezTo>
                    <a:cubicBezTo>
                      <a:pt x="6606" y="4192"/>
                      <a:pt x="6571" y="4180"/>
                      <a:pt x="6514" y="4160"/>
                    </a:cubicBezTo>
                    <a:lnTo>
                      <a:pt x="6394" y="4117"/>
                    </a:lnTo>
                    <a:cubicBezTo>
                      <a:pt x="6375" y="4110"/>
                      <a:pt x="6356" y="4106"/>
                      <a:pt x="6337" y="4106"/>
                    </a:cubicBezTo>
                    <a:cubicBezTo>
                      <a:pt x="6261" y="4106"/>
                      <a:pt x="6193" y="4160"/>
                      <a:pt x="6127" y="4213"/>
                    </a:cubicBezTo>
                    <a:cubicBezTo>
                      <a:pt x="6051" y="4273"/>
                      <a:pt x="5973" y="4335"/>
                      <a:pt x="5876" y="4335"/>
                    </a:cubicBezTo>
                    <a:cubicBezTo>
                      <a:pt x="5875" y="4335"/>
                      <a:pt x="5875" y="4335"/>
                      <a:pt x="5874" y="4335"/>
                    </a:cubicBezTo>
                    <a:cubicBezTo>
                      <a:pt x="5904" y="4255"/>
                      <a:pt x="5939" y="4196"/>
                      <a:pt x="5989" y="4146"/>
                    </a:cubicBezTo>
                    <a:lnTo>
                      <a:pt x="6058" y="4077"/>
                    </a:lnTo>
                    <a:lnTo>
                      <a:pt x="5959" y="4101"/>
                    </a:lnTo>
                    <a:cubicBezTo>
                      <a:pt x="5839" y="4134"/>
                      <a:pt x="5727" y="4197"/>
                      <a:pt x="5626" y="4287"/>
                    </a:cubicBezTo>
                    <a:cubicBezTo>
                      <a:pt x="5587" y="4323"/>
                      <a:pt x="5549" y="4363"/>
                      <a:pt x="5513" y="4408"/>
                    </a:cubicBezTo>
                    <a:close/>
                    <a:moveTo>
                      <a:pt x="6790" y="4294"/>
                    </a:moveTo>
                    <a:cubicBezTo>
                      <a:pt x="6811" y="4279"/>
                      <a:pt x="6833" y="4266"/>
                      <a:pt x="6854" y="4254"/>
                    </a:cubicBezTo>
                    <a:cubicBezTo>
                      <a:pt x="7130" y="4446"/>
                      <a:pt x="7319" y="4415"/>
                      <a:pt x="7533" y="4304"/>
                    </a:cubicBezTo>
                    <a:cubicBezTo>
                      <a:pt x="7649" y="4245"/>
                      <a:pt x="7752" y="4166"/>
                      <a:pt x="7877" y="4129"/>
                    </a:cubicBezTo>
                    <a:cubicBezTo>
                      <a:pt x="7830" y="4204"/>
                      <a:pt x="7803" y="4285"/>
                      <a:pt x="7772" y="4369"/>
                    </a:cubicBezTo>
                    <a:cubicBezTo>
                      <a:pt x="7710" y="4541"/>
                      <a:pt x="7633" y="4817"/>
                      <a:pt x="7408" y="4804"/>
                    </a:cubicBezTo>
                    <a:cubicBezTo>
                      <a:pt x="7259" y="4796"/>
                      <a:pt x="7180" y="4591"/>
                      <a:pt x="7020" y="4629"/>
                    </a:cubicBezTo>
                    <a:cubicBezTo>
                      <a:pt x="6943" y="4647"/>
                      <a:pt x="6892" y="4723"/>
                      <a:pt x="6913" y="4817"/>
                    </a:cubicBezTo>
                    <a:cubicBezTo>
                      <a:pt x="6760" y="4728"/>
                      <a:pt x="6831" y="4545"/>
                      <a:pt x="6997" y="4531"/>
                    </a:cubicBezTo>
                    <a:lnTo>
                      <a:pt x="7052" y="4527"/>
                    </a:lnTo>
                    <a:lnTo>
                      <a:pt x="7014" y="4486"/>
                    </a:lnTo>
                    <a:cubicBezTo>
                      <a:pt x="6948" y="4414"/>
                      <a:pt x="6873" y="4350"/>
                      <a:pt x="6790" y="4294"/>
                    </a:cubicBezTo>
                    <a:close/>
                    <a:moveTo>
                      <a:pt x="6579" y="4240"/>
                    </a:moveTo>
                    <a:cubicBezTo>
                      <a:pt x="6558" y="4259"/>
                      <a:pt x="6537" y="4283"/>
                      <a:pt x="6517" y="4305"/>
                    </a:cubicBezTo>
                    <a:cubicBezTo>
                      <a:pt x="6366" y="4421"/>
                      <a:pt x="6124" y="4500"/>
                      <a:pt x="5894" y="4500"/>
                    </a:cubicBezTo>
                    <a:cubicBezTo>
                      <a:pt x="5776" y="4500"/>
                      <a:pt x="5662" y="4479"/>
                      <a:pt x="5564" y="4432"/>
                    </a:cubicBezTo>
                    <a:cubicBezTo>
                      <a:pt x="5596" y="4394"/>
                      <a:pt x="5629" y="4358"/>
                      <a:pt x="5662" y="4327"/>
                    </a:cubicBezTo>
                    <a:cubicBezTo>
                      <a:pt x="5733" y="4264"/>
                      <a:pt x="5810" y="4215"/>
                      <a:pt x="5891" y="4182"/>
                    </a:cubicBezTo>
                    <a:cubicBezTo>
                      <a:pt x="5859" y="4229"/>
                      <a:pt x="5833" y="4282"/>
                      <a:pt x="5811" y="4351"/>
                    </a:cubicBezTo>
                    <a:lnTo>
                      <a:pt x="5801" y="4381"/>
                    </a:lnTo>
                    <a:lnTo>
                      <a:pt x="5833" y="4385"/>
                    </a:lnTo>
                    <a:cubicBezTo>
                      <a:pt x="5848" y="4388"/>
                      <a:pt x="5862" y="4389"/>
                      <a:pt x="5876" y="4389"/>
                    </a:cubicBezTo>
                    <a:cubicBezTo>
                      <a:pt x="5992" y="4389"/>
                      <a:pt x="6081" y="4318"/>
                      <a:pt x="6160" y="4255"/>
                    </a:cubicBezTo>
                    <a:cubicBezTo>
                      <a:pt x="6223" y="4205"/>
                      <a:pt x="6280" y="4160"/>
                      <a:pt x="6337" y="4160"/>
                    </a:cubicBezTo>
                    <a:cubicBezTo>
                      <a:pt x="6350" y="4160"/>
                      <a:pt x="6363" y="4163"/>
                      <a:pt x="6376" y="4167"/>
                    </a:cubicBezTo>
                    <a:lnTo>
                      <a:pt x="6496" y="4210"/>
                    </a:lnTo>
                    <a:cubicBezTo>
                      <a:pt x="6523" y="4220"/>
                      <a:pt x="6554" y="4231"/>
                      <a:pt x="6579" y="4240"/>
                    </a:cubicBezTo>
                    <a:close/>
                    <a:moveTo>
                      <a:pt x="7808" y="4428"/>
                    </a:moveTo>
                    <a:lnTo>
                      <a:pt x="7823" y="4388"/>
                    </a:lnTo>
                    <a:cubicBezTo>
                      <a:pt x="7828" y="4374"/>
                      <a:pt x="7833" y="4360"/>
                      <a:pt x="7838" y="4346"/>
                    </a:cubicBezTo>
                    <a:cubicBezTo>
                      <a:pt x="7935" y="4484"/>
                      <a:pt x="7985" y="4660"/>
                      <a:pt x="7985" y="4857"/>
                    </a:cubicBezTo>
                    <a:cubicBezTo>
                      <a:pt x="7985" y="4915"/>
                      <a:pt x="7979" y="4973"/>
                      <a:pt x="7965" y="5035"/>
                    </a:cubicBezTo>
                    <a:cubicBezTo>
                      <a:pt x="7953" y="5093"/>
                      <a:pt x="7934" y="5148"/>
                      <a:pt x="7910" y="5201"/>
                    </a:cubicBezTo>
                    <a:cubicBezTo>
                      <a:pt x="7818" y="5398"/>
                      <a:pt x="7651" y="5554"/>
                      <a:pt x="7448" y="5634"/>
                    </a:cubicBezTo>
                    <a:cubicBezTo>
                      <a:pt x="7451" y="5608"/>
                      <a:pt x="7455" y="5581"/>
                      <a:pt x="7457" y="5555"/>
                    </a:cubicBezTo>
                    <a:cubicBezTo>
                      <a:pt x="7630" y="5477"/>
                      <a:pt x="7768" y="5342"/>
                      <a:pt x="7846" y="5172"/>
                    </a:cubicBezTo>
                    <a:cubicBezTo>
                      <a:pt x="7869" y="5124"/>
                      <a:pt x="7887" y="5073"/>
                      <a:pt x="7898" y="5021"/>
                    </a:cubicBezTo>
                    <a:cubicBezTo>
                      <a:pt x="7910" y="4969"/>
                      <a:pt x="7916" y="4914"/>
                      <a:pt x="7916" y="4857"/>
                    </a:cubicBezTo>
                    <a:cubicBezTo>
                      <a:pt x="7916" y="4693"/>
                      <a:pt x="7880" y="4548"/>
                      <a:pt x="7808" y="4428"/>
                    </a:cubicBezTo>
                    <a:close/>
                    <a:moveTo>
                      <a:pt x="6756" y="6436"/>
                    </a:moveTo>
                    <a:cubicBezTo>
                      <a:pt x="6817" y="6156"/>
                      <a:pt x="6914" y="6078"/>
                      <a:pt x="7060" y="5960"/>
                    </a:cubicBezTo>
                    <a:lnTo>
                      <a:pt x="7100" y="5928"/>
                    </a:lnTo>
                    <a:cubicBezTo>
                      <a:pt x="7247" y="5808"/>
                      <a:pt x="7337" y="5565"/>
                      <a:pt x="7241" y="5383"/>
                    </a:cubicBezTo>
                    <a:cubicBezTo>
                      <a:pt x="7196" y="5296"/>
                      <a:pt x="7101" y="5285"/>
                      <a:pt x="7015" y="5309"/>
                    </a:cubicBezTo>
                    <a:cubicBezTo>
                      <a:pt x="6867" y="5349"/>
                      <a:pt x="6743" y="5465"/>
                      <a:pt x="6656" y="5588"/>
                    </a:cubicBezTo>
                    <a:lnTo>
                      <a:pt x="6655" y="5586"/>
                    </a:lnTo>
                    <a:cubicBezTo>
                      <a:pt x="6440" y="5853"/>
                      <a:pt x="6478" y="6047"/>
                      <a:pt x="6523" y="6270"/>
                    </a:cubicBezTo>
                    <a:cubicBezTo>
                      <a:pt x="6553" y="6418"/>
                      <a:pt x="6583" y="6571"/>
                      <a:pt x="6547" y="6762"/>
                    </a:cubicBezTo>
                    <a:lnTo>
                      <a:pt x="6536" y="6819"/>
                    </a:lnTo>
                    <a:cubicBezTo>
                      <a:pt x="6500" y="6640"/>
                      <a:pt x="6229" y="6674"/>
                      <a:pt x="6229" y="6854"/>
                    </a:cubicBezTo>
                    <a:cubicBezTo>
                      <a:pt x="6229" y="6981"/>
                      <a:pt x="6313" y="7021"/>
                      <a:pt x="6412" y="7025"/>
                    </a:cubicBezTo>
                    <a:cubicBezTo>
                      <a:pt x="6626" y="7017"/>
                      <a:pt x="6721" y="6597"/>
                      <a:pt x="6756" y="6436"/>
                    </a:cubicBezTo>
                    <a:close/>
                    <a:moveTo>
                      <a:pt x="7286" y="5352"/>
                    </a:moveTo>
                    <a:cubicBezTo>
                      <a:pt x="7272" y="5289"/>
                      <a:pt x="7237" y="5225"/>
                      <a:pt x="7182" y="5168"/>
                    </a:cubicBezTo>
                    <a:cubicBezTo>
                      <a:pt x="6973" y="4948"/>
                      <a:pt x="6631" y="5034"/>
                      <a:pt x="6502" y="4667"/>
                    </a:cubicBezTo>
                    <a:cubicBezTo>
                      <a:pt x="6492" y="4682"/>
                      <a:pt x="6482" y="4697"/>
                      <a:pt x="6472" y="4711"/>
                    </a:cubicBezTo>
                    <a:cubicBezTo>
                      <a:pt x="6438" y="4982"/>
                      <a:pt x="6429" y="5308"/>
                      <a:pt x="6642" y="5517"/>
                    </a:cubicBezTo>
                    <a:cubicBezTo>
                      <a:pt x="6748" y="5382"/>
                      <a:pt x="6881" y="5290"/>
                      <a:pt x="7001" y="5257"/>
                    </a:cubicBezTo>
                    <a:cubicBezTo>
                      <a:pt x="7110" y="5227"/>
                      <a:pt x="7227" y="5246"/>
                      <a:pt x="7286" y="5352"/>
                    </a:cubicBezTo>
                    <a:close/>
                    <a:moveTo>
                      <a:pt x="7134" y="5970"/>
                    </a:moveTo>
                    <a:lnTo>
                      <a:pt x="7094" y="6002"/>
                    </a:lnTo>
                    <a:cubicBezTo>
                      <a:pt x="6952" y="6117"/>
                      <a:pt x="6866" y="6186"/>
                      <a:pt x="6809" y="6448"/>
                    </a:cubicBezTo>
                    <a:cubicBezTo>
                      <a:pt x="6793" y="6521"/>
                      <a:pt x="6770" y="6617"/>
                      <a:pt x="6736" y="6712"/>
                    </a:cubicBezTo>
                    <a:cubicBezTo>
                      <a:pt x="6744" y="6704"/>
                      <a:pt x="6752" y="6696"/>
                      <a:pt x="6760" y="6687"/>
                    </a:cubicBezTo>
                    <a:cubicBezTo>
                      <a:pt x="6962" y="6465"/>
                      <a:pt x="7120" y="6187"/>
                      <a:pt x="7208" y="5900"/>
                    </a:cubicBezTo>
                    <a:cubicBezTo>
                      <a:pt x="7186" y="5924"/>
                      <a:pt x="7162" y="5947"/>
                      <a:pt x="7134" y="5970"/>
                    </a:cubicBezTo>
                    <a:close/>
                    <a:moveTo>
                      <a:pt x="6540" y="4608"/>
                    </a:moveTo>
                    <a:cubicBezTo>
                      <a:pt x="6644" y="4995"/>
                      <a:pt x="7007" y="4904"/>
                      <a:pt x="7221" y="5131"/>
                    </a:cubicBezTo>
                    <a:cubicBezTo>
                      <a:pt x="7243" y="5154"/>
                      <a:pt x="7262" y="5178"/>
                      <a:pt x="7278" y="5203"/>
                    </a:cubicBezTo>
                    <a:cubicBezTo>
                      <a:pt x="7268" y="5122"/>
                      <a:pt x="7253" y="5042"/>
                      <a:pt x="7229" y="4968"/>
                    </a:cubicBezTo>
                    <a:cubicBezTo>
                      <a:pt x="7203" y="4881"/>
                      <a:pt x="7166" y="4798"/>
                      <a:pt x="7121" y="4721"/>
                    </a:cubicBezTo>
                    <a:cubicBezTo>
                      <a:pt x="7102" y="4689"/>
                      <a:pt x="7095" y="4678"/>
                      <a:pt x="7054" y="4678"/>
                    </a:cubicBezTo>
                    <a:cubicBezTo>
                      <a:pt x="6959" y="4678"/>
                      <a:pt x="6947" y="4783"/>
                      <a:pt x="6983" y="4853"/>
                    </a:cubicBezTo>
                    <a:lnTo>
                      <a:pt x="7011" y="4906"/>
                    </a:lnTo>
                    <a:lnTo>
                      <a:pt x="6953" y="4892"/>
                    </a:lnTo>
                    <a:cubicBezTo>
                      <a:pt x="6734" y="4838"/>
                      <a:pt x="6709" y="4543"/>
                      <a:pt x="6939" y="4486"/>
                    </a:cubicBezTo>
                    <a:cubicBezTo>
                      <a:pt x="6880" y="4429"/>
                      <a:pt x="6816" y="4376"/>
                      <a:pt x="6746" y="4330"/>
                    </a:cubicBezTo>
                    <a:cubicBezTo>
                      <a:pt x="6641" y="4417"/>
                      <a:pt x="6598" y="4495"/>
                      <a:pt x="6540" y="4608"/>
                    </a:cubicBezTo>
                    <a:close/>
                    <a:moveTo>
                      <a:pt x="4030" y="7510"/>
                    </a:moveTo>
                    <a:cubicBezTo>
                      <a:pt x="3960" y="7566"/>
                      <a:pt x="3887" y="7622"/>
                      <a:pt x="3807" y="7671"/>
                    </a:cubicBezTo>
                    <a:cubicBezTo>
                      <a:pt x="3812" y="7673"/>
                      <a:pt x="3818" y="7675"/>
                      <a:pt x="3824" y="7677"/>
                    </a:cubicBezTo>
                    <a:cubicBezTo>
                      <a:pt x="3870" y="7692"/>
                      <a:pt x="3915" y="7699"/>
                      <a:pt x="3958" y="7699"/>
                    </a:cubicBezTo>
                    <a:cubicBezTo>
                      <a:pt x="4086" y="7699"/>
                      <a:pt x="4200" y="7635"/>
                      <a:pt x="4280" y="7513"/>
                    </a:cubicBezTo>
                    <a:lnTo>
                      <a:pt x="4301" y="7482"/>
                    </a:lnTo>
                    <a:lnTo>
                      <a:pt x="4324" y="7511"/>
                    </a:lnTo>
                    <a:cubicBezTo>
                      <a:pt x="4376" y="7578"/>
                      <a:pt x="4397" y="7639"/>
                      <a:pt x="4387" y="7693"/>
                    </a:cubicBezTo>
                    <a:cubicBezTo>
                      <a:pt x="4382" y="7715"/>
                      <a:pt x="4373" y="7735"/>
                      <a:pt x="4358" y="7753"/>
                    </a:cubicBezTo>
                    <a:cubicBezTo>
                      <a:pt x="4456" y="7751"/>
                      <a:pt x="4552" y="7741"/>
                      <a:pt x="4644" y="7723"/>
                    </a:cubicBezTo>
                    <a:cubicBezTo>
                      <a:pt x="4746" y="7702"/>
                      <a:pt x="4844" y="7671"/>
                      <a:pt x="4936" y="7633"/>
                    </a:cubicBezTo>
                    <a:cubicBezTo>
                      <a:pt x="5068" y="7577"/>
                      <a:pt x="5190" y="7503"/>
                      <a:pt x="5301" y="7415"/>
                    </a:cubicBezTo>
                    <a:cubicBezTo>
                      <a:pt x="5154" y="7403"/>
                      <a:pt x="5019" y="7378"/>
                      <a:pt x="4898" y="7340"/>
                    </a:cubicBezTo>
                    <a:cubicBezTo>
                      <a:pt x="4920" y="7369"/>
                      <a:pt x="4934" y="7404"/>
                      <a:pt x="4934" y="7443"/>
                    </a:cubicBezTo>
                    <a:cubicBezTo>
                      <a:pt x="4934" y="7537"/>
                      <a:pt x="4857" y="7614"/>
                      <a:pt x="4763" y="7614"/>
                    </a:cubicBezTo>
                    <a:cubicBezTo>
                      <a:pt x="4713" y="7614"/>
                      <a:pt x="4672" y="7597"/>
                      <a:pt x="4641" y="7565"/>
                    </a:cubicBezTo>
                    <a:cubicBezTo>
                      <a:pt x="4584" y="7503"/>
                      <a:pt x="4583" y="7406"/>
                      <a:pt x="4585" y="7368"/>
                    </a:cubicBezTo>
                    <a:cubicBezTo>
                      <a:pt x="4588" y="7324"/>
                      <a:pt x="4598" y="7281"/>
                      <a:pt x="4614" y="7236"/>
                    </a:cubicBezTo>
                    <a:cubicBezTo>
                      <a:pt x="4357" y="7251"/>
                      <a:pt x="4198" y="7377"/>
                      <a:pt x="4030" y="7510"/>
                    </a:cubicBezTo>
                    <a:close/>
                    <a:moveTo>
                      <a:pt x="2041" y="4527"/>
                    </a:moveTo>
                    <a:lnTo>
                      <a:pt x="2040" y="4529"/>
                    </a:lnTo>
                    <a:cubicBezTo>
                      <a:pt x="1965" y="4453"/>
                      <a:pt x="1868" y="4434"/>
                      <a:pt x="1766" y="4414"/>
                    </a:cubicBezTo>
                    <a:cubicBezTo>
                      <a:pt x="1707" y="4403"/>
                      <a:pt x="1645" y="4391"/>
                      <a:pt x="1581" y="4367"/>
                    </a:cubicBezTo>
                    <a:cubicBezTo>
                      <a:pt x="1565" y="4362"/>
                      <a:pt x="1548" y="4355"/>
                      <a:pt x="1531" y="4347"/>
                    </a:cubicBezTo>
                    <a:cubicBezTo>
                      <a:pt x="1597" y="4305"/>
                      <a:pt x="1668" y="4269"/>
                      <a:pt x="1746" y="4238"/>
                    </a:cubicBezTo>
                    <a:cubicBezTo>
                      <a:pt x="1818" y="4210"/>
                      <a:pt x="1895" y="4185"/>
                      <a:pt x="1979" y="4164"/>
                    </a:cubicBezTo>
                    <a:cubicBezTo>
                      <a:pt x="1977" y="4173"/>
                      <a:pt x="1975" y="4183"/>
                      <a:pt x="1975" y="4193"/>
                    </a:cubicBezTo>
                    <a:cubicBezTo>
                      <a:pt x="1975" y="4279"/>
                      <a:pt x="2049" y="4350"/>
                      <a:pt x="2140" y="4350"/>
                    </a:cubicBezTo>
                    <a:cubicBezTo>
                      <a:pt x="2231" y="4350"/>
                      <a:pt x="2304" y="4279"/>
                      <a:pt x="2304" y="4193"/>
                    </a:cubicBezTo>
                    <a:cubicBezTo>
                      <a:pt x="2304" y="4179"/>
                      <a:pt x="2302" y="4166"/>
                      <a:pt x="2298" y="4153"/>
                    </a:cubicBezTo>
                    <a:cubicBezTo>
                      <a:pt x="2403" y="4185"/>
                      <a:pt x="2479" y="4236"/>
                      <a:pt x="2553" y="4285"/>
                    </a:cubicBezTo>
                    <a:cubicBezTo>
                      <a:pt x="2604" y="4320"/>
                      <a:pt x="2656" y="4355"/>
                      <a:pt x="2717" y="4383"/>
                    </a:cubicBezTo>
                    <a:cubicBezTo>
                      <a:pt x="2776" y="4410"/>
                      <a:pt x="2840" y="4424"/>
                      <a:pt x="2907" y="4424"/>
                    </a:cubicBezTo>
                    <a:cubicBezTo>
                      <a:pt x="2976" y="4424"/>
                      <a:pt x="3044" y="4409"/>
                      <a:pt x="3109" y="4385"/>
                    </a:cubicBezTo>
                    <a:cubicBezTo>
                      <a:pt x="3127" y="4398"/>
                      <a:pt x="3146" y="4413"/>
                      <a:pt x="3166" y="4429"/>
                    </a:cubicBezTo>
                    <a:cubicBezTo>
                      <a:pt x="3075" y="4517"/>
                      <a:pt x="2991" y="4618"/>
                      <a:pt x="2916" y="4730"/>
                    </a:cubicBezTo>
                    <a:cubicBezTo>
                      <a:pt x="2827" y="4664"/>
                      <a:pt x="2723" y="4617"/>
                      <a:pt x="2605" y="4592"/>
                    </a:cubicBezTo>
                    <a:cubicBezTo>
                      <a:pt x="2576" y="4432"/>
                      <a:pt x="2440" y="4369"/>
                      <a:pt x="2329" y="4365"/>
                    </a:cubicBezTo>
                    <a:cubicBezTo>
                      <a:pt x="2324" y="4364"/>
                      <a:pt x="2320" y="4364"/>
                      <a:pt x="2315" y="4364"/>
                    </a:cubicBezTo>
                    <a:cubicBezTo>
                      <a:pt x="2209" y="4364"/>
                      <a:pt x="2090" y="4415"/>
                      <a:pt x="2041" y="4527"/>
                    </a:cubicBezTo>
                    <a:close/>
                    <a:moveTo>
                      <a:pt x="2017" y="4584"/>
                    </a:moveTo>
                    <a:cubicBezTo>
                      <a:pt x="1979" y="4697"/>
                      <a:pt x="1974" y="4826"/>
                      <a:pt x="2005" y="4940"/>
                    </a:cubicBezTo>
                    <a:cubicBezTo>
                      <a:pt x="2021" y="4998"/>
                      <a:pt x="2048" y="5051"/>
                      <a:pt x="2086" y="5093"/>
                    </a:cubicBezTo>
                    <a:cubicBezTo>
                      <a:pt x="1946" y="5049"/>
                      <a:pt x="1817" y="4965"/>
                      <a:pt x="1694" y="4843"/>
                    </a:cubicBezTo>
                    <a:lnTo>
                      <a:pt x="1689" y="4841"/>
                    </a:lnTo>
                    <a:cubicBezTo>
                      <a:pt x="1644" y="4824"/>
                      <a:pt x="1594" y="4815"/>
                      <a:pt x="1546" y="4815"/>
                    </a:cubicBezTo>
                    <a:cubicBezTo>
                      <a:pt x="1467" y="4815"/>
                      <a:pt x="1391" y="4839"/>
                      <a:pt x="1337" y="4893"/>
                    </a:cubicBezTo>
                    <a:cubicBezTo>
                      <a:pt x="1339" y="4843"/>
                      <a:pt x="1352" y="4804"/>
                      <a:pt x="1376" y="4778"/>
                    </a:cubicBezTo>
                    <a:cubicBezTo>
                      <a:pt x="1432" y="4717"/>
                      <a:pt x="1519" y="4720"/>
                      <a:pt x="1595" y="4734"/>
                    </a:cubicBezTo>
                    <a:lnTo>
                      <a:pt x="1495" y="4614"/>
                    </a:lnTo>
                    <a:cubicBezTo>
                      <a:pt x="1307" y="4387"/>
                      <a:pt x="1108" y="4153"/>
                      <a:pt x="808" y="4076"/>
                    </a:cubicBezTo>
                    <a:cubicBezTo>
                      <a:pt x="800" y="4052"/>
                      <a:pt x="790" y="4033"/>
                      <a:pt x="779" y="4017"/>
                    </a:cubicBezTo>
                    <a:cubicBezTo>
                      <a:pt x="778" y="4016"/>
                      <a:pt x="777" y="4014"/>
                      <a:pt x="777" y="4013"/>
                    </a:cubicBezTo>
                    <a:cubicBezTo>
                      <a:pt x="1002" y="4083"/>
                      <a:pt x="1150" y="4178"/>
                      <a:pt x="1282" y="4264"/>
                    </a:cubicBezTo>
                    <a:cubicBezTo>
                      <a:pt x="1323" y="4290"/>
                      <a:pt x="1362" y="4319"/>
                      <a:pt x="1404" y="4344"/>
                    </a:cubicBezTo>
                    <a:cubicBezTo>
                      <a:pt x="1455" y="4375"/>
                      <a:pt x="1508" y="4399"/>
                      <a:pt x="1563" y="4418"/>
                    </a:cubicBezTo>
                    <a:cubicBezTo>
                      <a:pt x="1631" y="4443"/>
                      <a:pt x="1697" y="4456"/>
                      <a:pt x="1756" y="4467"/>
                    </a:cubicBezTo>
                    <a:cubicBezTo>
                      <a:pt x="1865" y="4488"/>
                      <a:pt x="1953" y="4505"/>
                      <a:pt x="2017" y="4584"/>
                    </a:cubicBezTo>
                    <a:close/>
                    <a:moveTo>
                      <a:pt x="2057" y="4926"/>
                    </a:moveTo>
                    <a:cubicBezTo>
                      <a:pt x="2004" y="4735"/>
                      <a:pt x="2066" y="4408"/>
                      <a:pt x="2327" y="4418"/>
                    </a:cubicBezTo>
                    <a:cubicBezTo>
                      <a:pt x="2467" y="4424"/>
                      <a:pt x="2550" y="4521"/>
                      <a:pt x="2554" y="4646"/>
                    </a:cubicBezTo>
                    <a:cubicBezTo>
                      <a:pt x="2556" y="4684"/>
                      <a:pt x="2553" y="4723"/>
                      <a:pt x="2545" y="4751"/>
                    </a:cubicBezTo>
                    <a:lnTo>
                      <a:pt x="2545" y="4751"/>
                    </a:lnTo>
                    <a:cubicBezTo>
                      <a:pt x="2541" y="4769"/>
                      <a:pt x="2535" y="4788"/>
                      <a:pt x="2528" y="4807"/>
                    </a:cubicBezTo>
                    <a:cubicBezTo>
                      <a:pt x="2475" y="4725"/>
                      <a:pt x="2409" y="4710"/>
                      <a:pt x="2370" y="4710"/>
                    </a:cubicBezTo>
                    <a:cubicBezTo>
                      <a:pt x="2364" y="4710"/>
                      <a:pt x="2358" y="4711"/>
                      <a:pt x="2354" y="4711"/>
                    </a:cubicBezTo>
                    <a:cubicBezTo>
                      <a:pt x="2277" y="4719"/>
                      <a:pt x="2208" y="4780"/>
                      <a:pt x="2193" y="4854"/>
                    </a:cubicBezTo>
                    <a:cubicBezTo>
                      <a:pt x="2186" y="4889"/>
                      <a:pt x="2183" y="4979"/>
                      <a:pt x="2307" y="5045"/>
                    </a:cubicBezTo>
                    <a:cubicBezTo>
                      <a:pt x="2353" y="5069"/>
                      <a:pt x="2525" y="5134"/>
                      <a:pt x="2836" y="4965"/>
                    </a:cubicBezTo>
                    <a:lnTo>
                      <a:pt x="2844" y="4960"/>
                    </a:lnTo>
                    <a:lnTo>
                      <a:pt x="2867" y="4916"/>
                    </a:lnTo>
                    <a:cubicBezTo>
                      <a:pt x="2885" y="4933"/>
                      <a:pt x="2901" y="4951"/>
                      <a:pt x="2916" y="4971"/>
                    </a:cubicBezTo>
                    <a:cubicBezTo>
                      <a:pt x="2671" y="5433"/>
                      <a:pt x="2571" y="6055"/>
                      <a:pt x="2707" y="6567"/>
                    </a:cubicBezTo>
                    <a:cubicBezTo>
                      <a:pt x="2687" y="6579"/>
                      <a:pt x="2665" y="6591"/>
                      <a:pt x="2645" y="6602"/>
                    </a:cubicBezTo>
                    <a:cubicBezTo>
                      <a:pt x="2545" y="6240"/>
                      <a:pt x="2567" y="5850"/>
                      <a:pt x="2652" y="5488"/>
                    </a:cubicBezTo>
                    <a:lnTo>
                      <a:pt x="2673" y="5399"/>
                    </a:lnTo>
                    <a:lnTo>
                      <a:pt x="2607" y="5462"/>
                    </a:lnTo>
                    <a:cubicBezTo>
                      <a:pt x="2541" y="5525"/>
                      <a:pt x="2474" y="5510"/>
                      <a:pt x="2439" y="5495"/>
                    </a:cubicBezTo>
                    <a:cubicBezTo>
                      <a:pt x="2377" y="5469"/>
                      <a:pt x="2331" y="5407"/>
                      <a:pt x="2331" y="5352"/>
                    </a:cubicBezTo>
                    <a:cubicBezTo>
                      <a:pt x="2331" y="5324"/>
                      <a:pt x="2344" y="5301"/>
                      <a:pt x="2367" y="5283"/>
                    </a:cubicBezTo>
                    <a:cubicBezTo>
                      <a:pt x="2378" y="5367"/>
                      <a:pt x="2422" y="5393"/>
                      <a:pt x="2450" y="5401"/>
                    </a:cubicBezTo>
                    <a:cubicBezTo>
                      <a:pt x="2460" y="5404"/>
                      <a:pt x="2471" y="5405"/>
                      <a:pt x="2482" y="5405"/>
                    </a:cubicBezTo>
                    <a:cubicBezTo>
                      <a:pt x="2558" y="5405"/>
                      <a:pt x="2643" y="5339"/>
                      <a:pt x="2689" y="5264"/>
                    </a:cubicBezTo>
                    <a:cubicBezTo>
                      <a:pt x="2725" y="5206"/>
                      <a:pt x="2753" y="5150"/>
                      <a:pt x="2783" y="5088"/>
                    </a:cubicBezTo>
                    <a:lnTo>
                      <a:pt x="2812" y="5027"/>
                    </a:lnTo>
                    <a:lnTo>
                      <a:pt x="2749" y="5051"/>
                    </a:lnTo>
                    <a:cubicBezTo>
                      <a:pt x="2584" y="5111"/>
                      <a:pt x="2450" y="5136"/>
                      <a:pt x="2308" y="5135"/>
                    </a:cubicBezTo>
                    <a:cubicBezTo>
                      <a:pt x="2190" y="5135"/>
                      <a:pt x="2088" y="5038"/>
                      <a:pt x="2057" y="4926"/>
                    </a:cubicBezTo>
                    <a:close/>
                    <a:moveTo>
                      <a:pt x="2606" y="4718"/>
                    </a:moveTo>
                    <a:cubicBezTo>
                      <a:pt x="2608" y="4695"/>
                      <a:pt x="2609" y="4671"/>
                      <a:pt x="2608" y="4648"/>
                    </a:cubicBezTo>
                    <a:cubicBezTo>
                      <a:pt x="2863" y="4705"/>
                      <a:pt x="3030" y="4886"/>
                      <a:pt x="3150" y="5101"/>
                    </a:cubicBezTo>
                    <a:lnTo>
                      <a:pt x="3190" y="5173"/>
                    </a:lnTo>
                    <a:lnTo>
                      <a:pt x="3200" y="5091"/>
                    </a:lnTo>
                    <a:cubicBezTo>
                      <a:pt x="3210" y="5006"/>
                      <a:pt x="3245" y="4952"/>
                      <a:pt x="3299" y="4938"/>
                    </a:cubicBezTo>
                    <a:cubicBezTo>
                      <a:pt x="3309" y="4935"/>
                      <a:pt x="3319" y="4934"/>
                      <a:pt x="3329" y="4934"/>
                    </a:cubicBezTo>
                    <a:cubicBezTo>
                      <a:pt x="3378" y="4934"/>
                      <a:pt x="3434" y="4962"/>
                      <a:pt x="3485" y="5012"/>
                    </a:cubicBezTo>
                    <a:cubicBezTo>
                      <a:pt x="3472" y="5010"/>
                      <a:pt x="3458" y="5008"/>
                      <a:pt x="3446" y="5008"/>
                    </a:cubicBezTo>
                    <a:cubicBezTo>
                      <a:pt x="3400" y="5008"/>
                      <a:pt x="3364" y="5020"/>
                      <a:pt x="3336" y="5044"/>
                    </a:cubicBezTo>
                    <a:cubicBezTo>
                      <a:pt x="3253" y="5114"/>
                      <a:pt x="3266" y="5269"/>
                      <a:pt x="3294" y="5479"/>
                    </a:cubicBezTo>
                    <a:cubicBezTo>
                      <a:pt x="3270" y="5482"/>
                      <a:pt x="3247" y="5483"/>
                      <a:pt x="3223" y="5483"/>
                    </a:cubicBezTo>
                    <a:cubicBezTo>
                      <a:pt x="3152" y="5151"/>
                      <a:pt x="2955" y="4803"/>
                      <a:pt x="2606" y="4718"/>
                    </a:cubicBezTo>
                    <a:close/>
                    <a:moveTo>
                      <a:pt x="3008" y="4813"/>
                    </a:moveTo>
                    <a:cubicBezTo>
                      <a:pt x="2992" y="4795"/>
                      <a:pt x="2975" y="4779"/>
                      <a:pt x="2958" y="4764"/>
                    </a:cubicBezTo>
                    <a:cubicBezTo>
                      <a:pt x="3033" y="4651"/>
                      <a:pt x="3118" y="4549"/>
                      <a:pt x="3210" y="4461"/>
                    </a:cubicBezTo>
                    <a:cubicBezTo>
                      <a:pt x="3228" y="4475"/>
                      <a:pt x="3246" y="4490"/>
                      <a:pt x="3263" y="4505"/>
                    </a:cubicBezTo>
                    <a:cubicBezTo>
                      <a:pt x="3169" y="4595"/>
                      <a:pt x="3083" y="4699"/>
                      <a:pt x="3008" y="4813"/>
                    </a:cubicBezTo>
                    <a:close/>
                    <a:moveTo>
                      <a:pt x="3526" y="4300"/>
                    </a:moveTo>
                    <a:cubicBezTo>
                      <a:pt x="3500" y="4289"/>
                      <a:pt x="3474" y="4279"/>
                      <a:pt x="3447" y="4269"/>
                    </a:cubicBezTo>
                    <a:cubicBezTo>
                      <a:pt x="3499" y="4234"/>
                      <a:pt x="3555" y="4201"/>
                      <a:pt x="3615" y="4170"/>
                    </a:cubicBezTo>
                    <a:cubicBezTo>
                      <a:pt x="3697" y="4129"/>
                      <a:pt x="3778" y="4097"/>
                      <a:pt x="3862" y="4072"/>
                    </a:cubicBezTo>
                    <a:cubicBezTo>
                      <a:pt x="3869" y="4094"/>
                      <a:pt x="3880" y="4115"/>
                      <a:pt x="3895" y="4134"/>
                    </a:cubicBezTo>
                    <a:cubicBezTo>
                      <a:pt x="3808" y="4160"/>
                      <a:pt x="3725" y="4193"/>
                      <a:pt x="3648" y="4232"/>
                    </a:cubicBezTo>
                    <a:cubicBezTo>
                      <a:pt x="3606" y="4252"/>
                      <a:pt x="3567" y="4274"/>
                      <a:pt x="3526" y="4300"/>
                    </a:cubicBezTo>
                    <a:close/>
                    <a:moveTo>
                      <a:pt x="1246" y="4410"/>
                    </a:moveTo>
                    <a:cubicBezTo>
                      <a:pt x="1257" y="4421"/>
                      <a:pt x="1268" y="4432"/>
                      <a:pt x="1278" y="4443"/>
                    </a:cubicBezTo>
                    <a:cubicBezTo>
                      <a:pt x="1284" y="4449"/>
                      <a:pt x="1289" y="4455"/>
                      <a:pt x="1295" y="4461"/>
                    </a:cubicBezTo>
                    <a:cubicBezTo>
                      <a:pt x="1133" y="4615"/>
                      <a:pt x="1006" y="4816"/>
                      <a:pt x="929" y="5048"/>
                    </a:cubicBezTo>
                    <a:cubicBezTo>
                      <a:pt x="989" y="5034"/>
                      <a:pt x="991" y="5029"/>
                      <a:pt x="1066" y="5029"/>
                    </a:cubicBezTo>
                    <a:cubicBezTo>
                      <a:pt x="1130" y="5029"/>
                      <a:pt x="1183" y="5086"/>
                      <a:pt x="1183" y="5157"/>
                    </a:cubicBezTo>
                    <a:cubicBezTo>
                      <a:pt x="1183" y="5227"/>
                      <a:pt x="1130" y="5283"/>
                      <a:pt x="1066" y="5283"/>
                    </a:cubicBezTo>
                    <a:cubicBezTo>
                      <a:pt x="957" y="5283"/>
                      <a:pt x="912" y="5179"/>
                      <a:pt x="903" y="5157"/>
                    </a:cubicBezTo>
                    <a:cubicBezTo>
                      <a:pt x="874" y="5292"/>
                      <a:pt x="850" y="5420"/>
                      <a:pt x="858" y="5559"/>
                    </a:cubicBezTo>
                    <a:cubicBezTo>
                      <a:pt x="863" y="5632"/>
                      <a:pt x="875" y="5703"/>
                      <a:pt x="892" y="5771"/>
                    </a:cubicBezTo>
                    <a:cubicBezTo>
                      <a:pt x="821" y="5686"/>
                      <a:pt x="746" y="5604"/>
                      <a:pt x="682" y="5514"/>
                    </a:cubicBezTo>
                    <a:cubicBezTo>
                      <a:pt x="531" y="5303"/>
                      <a:pt x="421" y="5150"/>
                      <a:pt x="571" y="4967"/>
                    </a:cubicBezTo>
                    <a:cubicBezTo>
                      <a:pt x="598" y="4978"/>
                      <a:pt x="627" y="4985"/>
                      <a:pt x="656" y="4987"/>
                    </a:cubicBezTo>
                    <a:cubicBezTo>
                      <a:pt x="726" y="4991"/>
                      <a:pt x="833" y="4944"/>
                      <a:pt x="879" y="4834"/>
                    </a:cubicBezTo>
                    <a:cubicBezTo>
                      <a:pt x="818" y="4900"/>
                      <a:pt x="740" y="4938"/>
                      <a:pt x="660" y="4933"/>
                    </a:cubicBezTo>
                    <a:lnTo>
                      <a:pt x="660" y="4933"/>
                    </a:lnTo>
                    <a:cubicBezTo>
                      <a:pt x="504" y="4922"/>
                      <a:pt x="389" y="4763"/>
                      <a:pt x="401" y="4612"/>
                    </a:cubicBezTo>
                    <a:cubicBezTo>
                      <a:pt x="452" y="4690"/>
                      <a:pt x="517" y="4738"/>
                      <a:pt x="595" y="4755"/>
                    </a:cubicBezTo>
                    <a:cubicBezTo>
                      <a:pt x="616" y="4759"/>
                      <a:pt x="637" y="4761"/>
                      <a:pt x="658" y="4761"/>
                    </a:cubicBezTo>
                    <a:cubicBezTo>
                      <a:pt x="828" y="4761"/>
                      <a:pt x="1014" y="4632"/>
                      <a:pt x="1147" y="4515"/>
                    </a:cubicBezTo>
                    <a:lnTo>
                      <a:pt x="1148" y="4514"/>
                    </a:lnTo>
                    <a:lnTo>
                      <a:pt x="1150" y="4513"/>
                    </a:lnTo>
                    <a:cubicBezTo>
                      <a:pt x="1181" y="4476"/>
                      <a:pt x="1214" y="4442"/>
                      <a:pt x="1246" y="4410"/>
                    </a:cubicBezTo>
                    <a:close/>
                    <a:moveTo>
                      <a:pt x="2541" y="5862"/>
                    </a:moveTo>
                    <a:cubicBezTo>
                      <a:pt x="2527" y="5857"/>
                      <a:pt x="2513" y="5855"/>
                      <a:pt x="2498" y="5855"/>
                    </a:cubicBezTo>
                    <a:cubicBezTo>
                      <a:pt x="2430" y="5855"/>
                      <a:pt x="2374" y="5909"/>
                      <a:pt x="2374" y="5975"/>
                    </a:cubicBezTo>
                    <a:cubicBezTo>
                      <a:pt x="2374" y="6042"/>
                      <a:pt x="2430" y="6097"/>
                      <a:pt x="2498" y="6097"/>
                    </a:cubicBezTo>
                    <a:cubicBezTo>
                      <a:pt x="2508" y="6097"/>
                      <a:pt x="2517" y="6095"/>
                      <a:pt x="2527" y="6092"/>
                    </a:cubicBezTo>
                    <a:cubicBezTo>
                      <a:pt x="2529" y="6015"/>
                      <a:pt x="2534" y="5939"/>
                      <a:pt x="2541" y="5862"/>
                    </a:cubicBezTo>
                    <a:close/>
                    <a:moveTo>
                      <a:pt x="929" y="5291"/>
                    </a:moveTo>
                    <a:cubicBezTo>
                      <a:pt x="913" y="5378"/>
                      <a:pt x="907" y="5467"/>
                      <a:pt x="912" y="5556"/>
                    </a:cubicBezTo>
                    <a:cubicBezTo>
                      <a:pt x="918" y="5641"/>
                      <a:pt x="933" y="5724"/>
                      <a:pt x="958" y="5802"/>
                    </a:cubicBezTo>
                    <a:cubicBezTo>
                      <a:pt x="1081" y="6198"/>
                      <a:pt x="1440" y="6517"/>
                      <a:pt x="1916" y="6654"/>
                    </a:cubicBezTo>
                    <a:cubicBezTo>
                      <a:pt x="1928" y="6658"/>
                      <a:pt x="1939" y="6660"/>
                      <a:pt x="1950" y="6663"/>
                    </a:cubicBezTo>
                    <a:cubicBezTo>
                      <a:pt x="2009" y="6548"/>
                      <a:pt x="2118" y="6467"/>
                      <a:pt x="2224" y="6390"/>
                    </a:cubicBezTo>
                    <a:cubicBezTo>
                      <a:pt x="2320" y="6319"/>
                      <a:pt x="2418" y="6247"/>
                      <a:pt x="2477" y="6149"/>
                    </a:cubicBezTo>
                    <a:cubicBezTo>
                      <a:pt x="2389" y="6139"/>
                      <a:pt x="2320" y="6065"/>
                      <a:pt x="2320" y="5975"/>
                    </a:cubicBezTo>
                    <a:cubicBezTo>
                      <a:pt x="2320" y="5879"/>
                      <a:pt x="2400" y="5801"/>
                      <a:pt x="2498" y="5801"/>
                    </a:cubicBezTo>
                    <a:cubicBezTo>
                      <a:pt x="2514" y="5801"/>
                      <a:pt x="2529" y="5803"/>
                      <a:pt x="2545" y="5807"/>
                    </a:cubicBezTo>
                    <a:cubicBezTo>
                      <a:pt x="2554" y="5717"/>
                      <a:pt x="2568" y="5628"/>
                      <a:pt x="2585" y="5542"/>
                    </a:cubicBezTo>
                    <a:cubicBezTo>
                      <a:pt x="2558" y="5555"/>
                      <a:pt x="2530" y="5562"/>
                      <a:pt x="2500" y="5562"/>
                    </a:cubicBezTo>
                    <a:cubicBezTo>
                      <a:pt x="2473" y="5562"/>
                      <a:pt x="2445" y="5557"/>
                      <a:pt x="2418" y="5545"/>
                    </a:cubicBezTo>
                    <a:cubicBezTo>
                      <a:pt x="2336" y="5510"/>
                      <a:pt x="2277" y="5428"/>
                      <a:pt x="2277" y="5351"/>
                    </a:cubicBezTo>
                    <a:cubicBezTo>
                      <a:pt x="2277" y="5290"/>
                      <a:pt x="2314" y="5241"/>
                      <a:pt x="2380" y="5213"/>
                    </a:cubicBezTo>
                    <a:lnTo>
                      <a:pt x="2418" y="5197"/>
                    </a:lnTo>
                    <a:lnTo>
                      <a:pt x="2418" y="5238"/>
                    </a:lnTo>
                    <a:cubicBezTo>
                      <a:pt x="2417" y="5282"/>
                      <a:pt x="2425" y="5338"/>
                      <a:pt x="2465" y="5349"/>
                    </a:cubicBezTo>
                    <a:cubicBezTo>
                      <a:pt x="2470" y="5351"/>
                      <a:pt x="2476" y="5351"/>
                      <a:pt x="2482" y="5351"/>
                    </a:cubicBezTo>
                    <a:cubicBezTo>
                      <a:pt x="2531" y="5351"/>
                      <a:pt x="2602" y="5302"/>
                      <a:pt x="2643" y="5235"/>
                    </a:cubicBezTo>
                    <a:cubicBezTo>
                      <a:pt x="2666" y="5198"/>
                      <a:pt x="2686" y="5161"/>
                      <a:pt x="2705" y="5122"/>
                    </a:cubicBezTo>
                    <a:cubicBezTo>
                      <a:pt x="2566" y="5169"/>
                      <a:pt x="2437" y="5193"/>
                      <a:pt x="2317" y="5193"/>
                    </a:cubicBezTo>
                    <a:cubicBezTo>
                      <a:pt x="2133" y="5193"/>
                      <a:pt x="1969" y="5137"/>
                      <a:pt x="1819" y="5025"/>
                    </a:cubicBezTo>
                    <a:cubicBezTo>
                      <a:pt x="1814" y="5032"/>
                      <a:pt x="1808" y="5040"/>
                      <a:pt x="1803" y="5047"/>
                    </a:cubicBezTo>
                    <a:cubicBezTo>
                      <a:pt x="1766" y="5102"/>
                      <a:pt x="1742" y="5162"/>
                      <a:pt x="1729" y="5225"/>
                    </a:cubicBezTo>
                    <a:cubicBezTo>
                      <a:pt x="1769" y="5210"/>
                      <a:pt x="1806" y="5203"/>
                      <a:pt x="1839" y="5203"/>
                    </a:cubicBezTo>
                    <a:cubicBezTo>
                      <a:pt x="1867" y="5203"/>
                      <a:pt x="1892" y="5208"/>
                      <a:pt x="1916" y="5217"/>
                    </a:cubicBezTo>
                    <a:cubicBezTo>
                      <a:pt x="2015" y="5255"/>
                      <a:pt x="2062" y="5367"/>
                      <a:pt x="2108" y="5474"/>
                    </a:cubicBezTo>
                    <a:cubicBezTo>
                      <a:pt x="2154" y="5583"/>
                      <a:pt x="2198" y="5686"/>
                      <a:pt x="2288" y="5703"/>
                    </a:cubicBezTo>
                    <a:lnTo>
                      <a:pt x="2336" y="5712"/>
                    </a:lnTo>
                    <a:lnTo>
                      <a:pt x="2303" y="5748"/>
                    </a:lnTo>
                    <a:cubicBezTo>
                      <a:pt x="2242" y="5814"/>
                      <a:pt x="2145" y="5864"/>
                      <a:pt x="2061" y="5864"/>
                    </a:cubicBezTo>
                    <a:cubicBezTo>
                      <a:pt x="2046" y="5864"/>
                      <a:pt x="2032" y="5862"/>
                      <a:pt x="2018" y="5859"/>
                    </a:cubicBezTo>
                    <a:cubicBezTo>
                      <a:pt x="2029" y="6036"/>
                      <a:pt x="1964" y="6114"/>
                      <a:pt x="1902" y="6189"/>
                    </a:cubicBezTo>
                    <a:cubicBezTo>
                      <a:pt x="1857" y="6243"/>
                      <a:pt x="1814" y="6293"/>
                      <a:pt x="1792" y="6383"/>
                    </a:cubicBezTo>
                    <a:lnTo>
                      <a:pt x="1781" y="6428"/>
                    </a:lnTo>
                    <a:lnTo>
                      <a:pt x="1747" y="6396"/>
                    </a:lnTo>
                    <a:cubicBezTo>
                      <a:pt x="1703" y="6355"/>
                      <a:pt x="1652" y="6323"/>
                      <a:pt x="1602" y="6293"/>
                    </a:cubicBezTo>
                    <a:cubicBezTo>
                      <a:pt x="1482" y="6220"/>
                      <a:pt x="1358" y="6144"/>
                      <a:pt x="1355" y="5920"/>
                    </a:cubicBezTo>
                    <a:cubicBezTo>
                      <a:pt x="1347" y="5920"/>
                      <a:pt x="1338" y="5921"/>
                      <a:pt x="1331" y="5921"/>
                    </a:cubicBezTo>
                    <a:cubicBezTo>
                      <a:pt x="1224" y="5921"/>
                      <a:pt x="1183" y="5890"/>
                      <a:pt x="1104" y="5832"/>
                    </a:cubicBezTo>
                    <a:lnTo>
                      <a:pt x="1007" y="5762"/>
                    </a:lnTo>
                    <a:lnTo>
                      <a:pt x="1067" y="5750"/>
                    </a:lnTo>
                    <a:cubicBezTo>
                      <a:pt x="1117" y="5740"/>
                      <a:pt x="1144" y="5634"/>
                      <a:pt x="1171" y="5532"/>
                    </a:cubicBezTo>
                    <a:cubicBezTo>
                      <a:pt x="1206" y="5398"/>
                      <a:pt x="1246" y="5246"/>
                      <a:pt x="1356" y="5197"/>
                    </a:cubicBezTo>
                    <a:cubicBezTo>
                      <a:pt x="1379" y="5186"/>
                      <a:pt x="1405" y="5180"/>
                      <a:pt x="1432" y="5180"/>
                    </a:cubicBezTo>
                    <a:cubicBezTo>
                      <a:pt x="1468" y="5180"/>
                      <a:pt x="1508" y="5190"/>
                      <a:pt x="1551" y="5208"/>
                    </a:cubicBezTo>
                    <a:cubicBezTo>
                      <a:pt x="1568" y="5116"/>
                      <a:pt x="1603" y="5028"/>
                      <a:pt x="1656" y="4948"/>
                    </a:cubicBezTo>
                    <a:cubicBezTo>
                      <a:pt x="1664" y="4936"/>
                      <a:pt x="1674" y="4922"/>
                      <a:pt x="1684" y="4909"/>
                    </a:cubicBezTo>
                    <a:cubicBezTo>
                      <a:pt x="1675" y="4900"/>
                      <a:pt x="1669" y="4894"/>
                      <a:pt x="1665" y="4890"/>
                    </a:cubicBezTo>
                    <a:cubicBezTo>
                      <a:pt x="1631" y="4878"/>
                      <a:pt x="1588" y="4869"/>
                      <a:pt x="1544" y="4869"/>
                    </a:cubicBezTo>
                    <a:cubicBezTo>
                      <a:pt x="1463" y="4869"/>
                      <a:pt x="1378" y="4898"/>
                      <a:pt x="1339" y="4983"/>
                    </a:cubicBezTo>
                    <a:lnTo>
                      <a:pt x="1301" y="5067"/>
                    </a:lnTo>
                    <a:lnTo>
                      <a:pt x="1288" y="4976"/>
                    </a:lnTo>
                    <a:cubicBezTo>
                      <a:pt x="1273" y="4872"/>
                      <a:pt x="1289" y="4793"/>
                      <a:pt x="1337" y="4741"/>
                    </a:cubicBezTo>
                    <a:cubicBezTo>
                      <a:pt x="1370" y="4705"/>
                      <a:pt x="1418" y="4684"/>
                      <a:pt x="1478" y="4679"/>
                    </a:cubicBezTo>
                    <a:cubicBezTo>
                      <a:pt x="1466" y="4664"/>
                      <a:pt x="1454" y="4649"/>
                      <a:pt x="1454" y="4649"/>
                    </a:cubicBezTo>
                    <a:cubicBezTo>
                      <a:pt x="1413" y="4601"/>
                      <a:pt x="1372" y="4551"/>
                      <a:pt x="1330" y="4503"/>
                    </a:cubicBezTo>
                    <a:cubicBezTo>
                      <a:pt x="1193" y="4634"/>
                      <a:pt x="1087" y="4795"/>
                      <a:pt x="1014" y="4985"/>
                    </a:cubicBezTo>
                    <a:cubicBezTo>
                      <a:pt x="1031" y="4979"/>
                      <a:pt x="1048" y="4975"/>
                      <a:pt x="1066" y="4975"/>
                    </a:cubicBezTo>
                    <a:cubicBezTo>
                      <a:pt x="1160" y="4975"/>
                      <a:pt x="1237" y="5057"/>
                      <a:pt x="1237" y="5157"/>
                    </a:cubicBezTo>
                    <a:cubicBezTo>
                      <a:pt x="1237" y="5256"/>
                      <a:pt x="1160" y="5337"/>
                      <a:pt x="1066" y="5337"/>
                    </a:cubicBezTo>
                    <a:cubicBezTo>
                      <a:pt x="1013" y="5337"/>
                      <a:pt x="965" y="5312"/>
                      <a:pt x="933" y="5270"/>
                    </a:cubicBezTo>
                    <a:cubicBezTo>
                      <a:pt x="932" y="5277"/>
                      <a:pt x="929" y="5291"/>
                      <a:pt x="929" y="5291"/>
                    </a:cubicBezTo>
                    <a:close/>
                    <a:moveTo>
                      <a:pt x="2326" y="6817"/>
                    </a:moveTo>
                    <a:cubicBezTo>
                      <a:pt x="2651" y="6784"/>
                      <a:pt x="2953" y="6602"/>
                      <a:pt x="3133" y="6329"/>
                    </a:cubicBezTo>
                    <a:lnTo>
                      <a:pt x="3144" y="6312"/>
                    </a:lnTo>
                    <a:cubicBezTo>
                      <a:pt x="3135" y="6282"/>
                      <a:pt x="3127" y="6250"/>
                      <a:pt x="3119" y="6219"/>
                    </a:cubicBezTo>
                    <a:cubicBezTo>
                      <a:pt x="3105" y="6244"/>
                      <a:pt x="3090" y="6268"/>
                      <a:pt x="3075" y="6291"/>
                    </a:cubicBezTo>
                    <a:cubicBezTo>
                      <a:pt x="2905" y="6552"/>
                      <a:pt x="2641" y="6708"/>
                      <a:pt x="2341" y="6745"/>
                    </a:cubicBezTo>
                    <a:cubicBezTo>
                      <a:pt x="2334" y="6769"/>
                      <a:pt x="2328" y="6793"/>
                      <a:pt x="2326" y="6817"/>
                    </a:cubicBezTo>
                    <a:close/>
                    <a:moveTo>
                      <a:pt x="2325" y="6870"/>
                    </a:moveTo>
                    <a:cubicBezTo>
                      <a:pt x="2434" y="6860"/>
                      <a:pt x="2554" y="6835"/>
                      <a:pt x="2652" y="6792"/>
                    </a:cubicBezTo>
                    <a:cubicBezTo>
                      <a:pt x="2694" y="6899"/>
                      <a:pt x="2747" y="7003"/>
                      <a:pt x="2809" y="7099"/>
                    </a:cubicBezTo>
                    <a:cubicBezTo>
                      <a:pt x="2763" y="7146"/>
                      <a:pt x="2736" y="7209"/>
                      <a:pt x="2736" y="7276"/>
                    </a:cubicBezTo>
                    <a:cubicBezTo>
                      <a:pt x="2736" y="7351"/>
                      <a:pt x="2760" y="7412"/>
                      <a:pt x="2808" y="7460"/>
                    </a:cubicBezTo>
                    <a:cubicBezTo>
                      <a:pt x="2912" y="7563"/>
                      <a:pt x="3087" y="7573"/>
                      <a:pt x="3228" y="7559"/>
                    </a:cubicBezTo>
                    <a:cubicBezTo>
                      <a:pt x="3254" y="7580"/>
                      <a:pt x="3280" y="7598"/>
                      <a:pt x="3305" y="7615"/>
                    </a:cubicBezTo>
                    <a:cubicBezTo>
                      <a:pt x="3243" y="7640"/>
                      <a:pt x="3179" y="7652"/>
                      <a:pt x="3112" y="7652"/>
                    </a:cubicBezTo>
                    <a:cubicBezTo>
                      <a:pt x="3045" y="7652"/>
                      <a:pt x="2976" y="7640"/>
                      <a:pt x="2903" y="7616"/>
                    </a:cubicBezTo>
                    <a:cubicBezTo>
                      <a:pt x="2580" y="7507"/>
                      <a:pt x="2312" y="7222"/>
                      <a:pt x="2325" y="6870"/>
                    </a:cubicBezTo>
                    <a:close/>
                    <a:moveTo>
                      <a:pt x="2701" y="6769"/>
                    </a:moveTo>
                    <a:cubicBezTo>
                      <a:pt x="2741" y="6872"/>
                      <a:pt x="2791" y="6971"/>
                      <a:pt x="2850" y="7064"/>
                    </a:cubicBezTo>
                    <a:cubicBezTo>
                      <a:pt x="2868" y="7053"/>
                      <a:pt x="2889" y="7042"/>
                      <a:pt x="2913" y="7036"/>
                    </a:cubicBezTo>
                    <a:cubicBezTo>
                      <a:pt x="2853" y="6940"/>
                      <a:pt x="2802" y="6840"/>
                      <a:pt x="2763" y="6737"/>
                    </a:cubicBezTo>
                    <a:cubicBezTo>
                      <a:pt x="2742" y="6748"/>
                      <a:pt x="2722" y="6759"/>
                      <a:pt x="2701" y="6769"/>
                    </a:cubicBezTo>
                    <a:close/>
                    <a:moveTo>
                      <a:pt x="2790" y="7276"/>
                    </a:moveTo>
                    <a:cubicBezTo>
                      <a:pt x="2790" y="7337"/>
                      <a:pt x="2808" y="7384"/>
                      <a:pt x="2846" y="7421"/>
                    </a:cubicBezTo>
                    <a:cubicBezTo>
                      <a:pt x="2924" y="7499"/>
                      <a:pt x="3058" y="7511"/>
                      <a:pt x="3161" y="7509"/>
                    </a:cubicBezTo>
                    <a:lnTo>
                      <a:pt x="3091" y="7452"/>
                    </a:lnTo>
                    <a:cubicBezTo>
                      <a:pt x="3058" y="7458"/>
                      <a:pt x="2998" y="7467"/>
                      <a:pt x="2968" y="7403"/>
                    </a:cubicBezTo>
                    <a:cubicBezTo>
                      <a:pt x="2991" y="7407"/>
                      <a:pt x="3012" y="7408"/>
                      <a:pt x="3032" y="7407"/>
                    </a:cubicBezTo>
                    <a:cubicBezTo>
                      <a:pt x="3175" y="7401"/>
                      <a:pt x="3184" y="7223"/>
                      <a:pt x="3103" y="7138"/>
                    </a:cubicBezTo>
                    <a:cubicBezTo>
                      <a:pt x="3068" y="7101"/>
                      <a:pt x="3023" y="7081"/>
                      <a:pt x="2974" y="7081"/>
                    </a:cubicBezTo>
                    <a:lnTo>
                      <a:pt x="2970" y="7082"/>
                    </a:lnTo>
                    <a:lnTo>
                      <a:pt x="2970" y="7082"/>
                    </a:lnTo>
                    <a:cubicBezTo>
                      <a:pt x="2868" y="7078"/>
                      <a:pt x="2790" y="7183"/>
                      <a:pt x="2790" y="7276"/>
                    </a:cubicBezTo>
                    <a:close/>
                    <a:moveTo>
                      <a:pt x="3142" y="7425"/>
                    </a:moveTo>
                    <a:cubicBezTo>
                      <a:pt x="3218" y="7482"/>
                      <a:pt x="3287" y="7539"/>
                      <a:pt x="3366" y="7592"/>
                    </a:cubicBezTo>
                    <a:cubicBezTo>
                      <a:pt x="3378" y="7586"/>
                      <a:pt x="3391" y="7579"/>
                      <a:pt x="3403" y="7571"/>
                    </a:cubicBezTo>
                    <a:lnTo>
                      <a:pt x="3403" y="7571"/>
                    </a:lnTo>
                    <a:cubicBezTo>
                      <a:pt x="3412" y="7565"/>
                      <a:pt x="3422" y="7559"/>
                      <a:pt x="3432" y="7552"/>
                    </a:cubicBezTo>
                    <a:cubicBezTo>
                      <a:pt x="3345" y="7497"/>
                      <a:pt x="3266" y="7436"/>
                      <a:pt x="3188" y="7364"/>
                    </a:cubicBezTo>
                    <a:cubicBezTo>
                      <a:pt x="3177" y="7389"/>
                      <a:pt x="3162" y="7409"/>
                      <a:pt x="3143" y="7424"/>
                    </a:cubicBezTo>
                    <a:lnTo>
                      <a:pt x="3142" y="7425"/>
                    </a:lnTo>
                    <a:close/>
                    <a:moveTo>
                      <a:pt x="3098" y="6140"/>
                    </a:moveTo>
                    <a:cubicBezTo>
                      <a:pt x="3077" y="6185"/>
                      <a:pt x="3055" y="6225"/>
                      <a:pt x="3030" y="6261"/>
                    </a:cubicBezTo>
                    <a:cubicBezTo>
                      <a:pt x="2959" y="6370"/>
                      <a:pt x="2864" y="6464"/>
                      <a:pt x="2756" y="6536"/>
                    </a:cubicBezTo>
                    <a:cubicBezTo>
                      <a:pt x="2670" y="6199"/>
                      <a:pt x="2697" y="5829"/>
                      <a:pt x="2779" y="5494"/>
                    </a:cubicBezTo>
                    <a:cubicBezTo>
                      <a:pt x="2772" y="5621"/>
                      <a:pt x="2806" y="5727"/>
                      <a:pt x="2875" y="5772"/>
                    </a:cubicBezTo>
                    <a:cubicBezTo>
                      <a:pt x="2893" y="5784"/>
                      <a:pt x="2921" y="5796"/>
                      <a:pt x="2959" y="5796"/>
                    </a:cubicBezTo>
                    <a:cubicBezTo>
                      <a:pt x="2990" y="5796"/>
                      <a:pt x="3028" y="5788"/>
                      <a:pt x="3072" y="5764"/>
                    </a:cubicBezTo>
                    <a:cubicBezTo>
                      <a:pt x="3057" y="5890"/>
                      <a:pt x="3072" y="6017"/>
                      <a:pt x="3098" y="6140"/>
                    </a:cubicBezTo>
                    <a:close/>
                    <a:moveTo>
                      <a:pt x="2818" y="5352"/>
                    </a:moveTo>
                    <a:cubicBezTo>
                      <a:pt x="2827" y="5361"/>
                      <a:pt x="2838" y="5370"/>
                      <a:pt x="2838" y="5370"/>
                    </a:cubicBezTo>
                    <a:cubicBezTo>
                      <a:pt x="2910" y="5436"/>
                      <a:pt x="3026" y="5474"/>
                      <a:pt x="3166" y="5480"/>
                    </a:cubicBezTo>
                    <a:cubicBezTo>
                      <a:pt x="3130" y="5322"/>
                      <a:pt x="3058" y="5168"/>
                      <a:pt x="2951" y="5022"/>
                    </a:cubicBezTo>
                    <a:cubicBezTo>
                      <a:pt x="2899" y="5125"/>
                      <a:pt x="2854" y="5235"/>
                      <a:pt x="2818" y="5352"/>
                    </a:cubicBezTo>
                    <a:close/>
                    <a:moveTo>
                      <a:pt x="3348" y="5470"/>
                    </a:moveTo>
                    <a:lnTo>
                      <a:pt x="3347" y="5470"/>
                    </a:lnTo>
                    <a:cubicBezTo>
                      <a:pt x="3323" y="5284"/>
                      <a:pt x="3309" y="5138"/>
                      <a:pt x="3371" y="5085"/>
                    </a:cubicBezTo>
                    <a:cubicBezTo>
                      <a:pt x="3404" y="5056"/>
                      <a:pt x="3463" y="5054"/>
                      <a:pt x="3550" y="5080"/>
                    </a:cubicBezTo>
                    <a:lnTo>
                      <a:pt x="3626" y="5102"/>
                    </a:lnTo>
                    <a:lnTo>
                      <a:pt x="3579" y="5038"/>
                    </a:lnTo>
                    <a:cubicBezTo>
                      <a:pt x="3506" y="4938"/>
                      <a:pt x="3412" y="4880"/>
                      <a:pt x="3328" y="4880"/>
                    </a:cubicBezTo>
                    <a:cubicBezTo>
                      <a:pt x="3313" y="4880"/>
                      <a:pt x="3299" y="4882"/>
                      <a:pt x="3285" y="4885"/>
                    </a:cubicBezTo>
                    <a:cubicBezTo>
                      <a:pt x="3249" y="4895"/>
                      <a:pt x="3191" y="4926"/>
                      <a:pt x="3161" y="5018"/>
                    </a:cubicBezTo>
                    <a:cubicBezTo>
                      <a:pt x="3127" y="4962"/>
                      <a:pt x="3090" y="4907"/>
                      <a:pt x="3047" y="4856"/>
                    </a:cubicBezTo>
                    <a:lnTo>
                      <a:pt x="3049" y="4858"/>
                    </a:lnTo>
                    <a:cubicBezTo>
                      <a:pt x="3049" y="4858"/>
                      <a:pt x="3047" y="4856"/>
                      <a:pt x="3046" y="4854"/>
                    </a:cubicBezTo>
                    <a:cubicBezTo>
                      <a:pt x="3121" y="4739"/>
                      <a:pt x="3207" y="4634"/>
                      <a:pt x="3302" y="4544"/>
                    </a:cubicBezTo>
                    <a:cubicBezTo>
                      <a:pt x="3474" y="4709"/>
                      <a:pt x="3604" y="4927"/>
                      <a:pt x="3707" y="5226"/>
                    </a:cubicBezTo>
                    <a:cubicBezTo>
                      <a:pt x="3684" y="5254"/>
                      <a:pt x="3661" y="5284"/>
                      <a:pt x="3640" y="5314"/>
                    </a:cubicBezTo>
                    <a:cubicBezTo>
                      <a:pt x="3628" y="5332"/>
                      <a:pt x="3616" y="5351"/>
                      <a:pt x="3606" y="5368"/>
                    </a:cubicBezTo>
                    <a:cubicBezTo>
                      <a:pt x="3542" y="5434"/>
                      <a:pt x="3432" y="5452"/>
                      <a:pt x="3348" y="5470"/>
                    </a:cubicBezTo>
                    <a:close/>
                    <a:moveTo>
                      <a:pt x="2811" y="6712"/>
                    </a:moveTo>
                    <a:cubicBezTo>
                      <a:pt x="2853" y="6821"/>
                      <a:pt x="2907" y="6927"/>
                      <a:pt x="2973" y="7027"/>
                    </a:cubicBezTo>
                    <a:cubicBezTo>
                      <a:pt x="2973" y="7027"/>
                      <a:pt x="2974" y="7027"/>
                      <a:pt x="2974" y="7027"/>
                    </a:cubicBezTo>
                    <a:cubicBezTo>
                      <a:pt x="3038" y="7027"/>
                      <a:pt x="3097" y="7053"/>
                      <a:pt x="3142" y="7101"/>
                    </a:cubicBezTo>
                    <a:cubicBezTo>
                      <a:pt x="3195" y="7157"/>
                      <a:pt x="3218" y="7234"/>
                      <a:pt x="3209" y="7310"/>
                    </a:cubicBezTo>
                    <a:cubicBezTo>
                      <a:pt x="3218" y="7318"/>
                      <a:pt x="3228" y="7328"/>
                      <a:pt x="3241" y="7339"/>
                    </a:cubicBezTo>
                    <a:cubicBezTo>
                      <a:pt x="3447" y="7212"/>
                      <a:pt x="3347" y="6920"/>
                      <a:pt x="3232" y="6583"/>
                    </a:cubicBezTo>
                    <a:cubicBezTo>
                      <a:pt x="3209" y="6517"/>
                      <a:pt x="3186" y="6448"/>
                      <a:pt x="3164" y="6379"/>
                    </a:cubicBezTo>
                    <a:cubicBezTo>
                      <a:pt x="3070" y="6514"/>
                      <a:pt x="2949" y="6628"/>
                      <a:pt x="2811" y="6712"/>
                    </a:cubicBezTo>
                    <a:close/>
                    <a:moveTo>
                      <a:pt x="2487" y="6470"/>
                    </a:moveTo>
                    <a:cubicBezTo>
                      <a:pt x="2444" y="6540"/>
                      <a:pt x="2400" y="6612"/>
                      <a:pt x="2368" y="6686"/>
                    </a:cubicBezTo>
                    <a:cubicBezTo>
                      <a:pt x="2448" y="6674"/>
                      <a:pt x="2524" y="6653"/>
                      <a:pt x="2595" y="6623"/>
                    </a:cubicBezTo>
                    <a:cubicBezTo>
                      <a:pt x="2572" y="6543"/>
                      <a:pt x="2555" y="6460"/>
                      <a:pt x="2544" y="6377"/>
                    </a:cubicBezTo>
                    <a:cubicBezTo>
                      <a:pt x="2525" y="6409"/>
                      <a:pt x="2506" y="6440"/>
                      <a:pt x="2487" y="6470"/>
                    </a:cubicBezTo>
                    <a:close/>
                    <a:moveTo>
                      <a:pt x="3672" y="4281"/>
                    </a:moveTo>
                    <a:cubicBezTo>
                      <a:pt x="3643" y="4294"/>
                      <a:pt x="3616" y="4310"/>
                      <a:pt x="3588" y="4326"/>
                    </a:cubicBezTo>
                    <a:cubicBezTo>
                      <a:pt x="3743" y="4396"/>
                      <a:pt x="3876" y="4477"/>
                      <a:pt x="3992" y="4573"/>
                    </a:cubicBezTo>
                    <a:cubicBezTo>
                      <a:pt x="3994" y="4527"/>
                      <a:pt x="4008" y="4483"/>
                      <a:pt x="4034" y="4451"/>
                    </a:cubicBezTo>
                    <a:cubicBezTo>
                      <a:pt x="4067" y="4410"/>
                      <a:pt x="4113" y="4388"/>
                      <a:pt x="4168" y="4388"/>
                    </a:cubicBezTo>
                    <a:cubicBezTo>
                      <a:pt x="4261" y="4388"/>
                      <a:pt x="4338" y="4463"/>
                      <a:pt x="4338" y="4554"/>
                    </a:cubicBezTo>
                    <a:cubicBezTo>
                      <a:pt x="4338" y="4608"/>
                      <a:pt x="4312" y="4657"/>
                      <a:pt x="4267" y="4688"/>
                    </a:cubicBezTo>
                    <a:cubicBezTo>
                      <a:pt x="4236" y="4709"/>
                      <a:pt x="4201" y="4720"/>
                      <a:pt x="4165" y="4720"/>
                    </a:cubicBezTo>
                    <a:cubicBezTo>
                      <a:pt x="4164" y="4720"/>
                      <a:pt x="4163" y="4720"/>
                      <a:pt x="4162" y="4720"/>
                    </a:cubicBezTo>
                    <a:cubicBezTo>
                      <a:pt x="4179" y="4749"/>
                      <a:pt x="4197" y="4778"/>
                      <a:pt x="4215" y="4806"/>
                    </a:cubicBezTo>
                    <a:cubicBezTo>
                      <a:pt x="4231" y="4827"/>
                      <a:pt x="4245" y="4850"/>
                      <a:pt x="4260" y="4872"/>
                    </a:cubicBezTo>
                    <a:cubicBezTo>
                      <a:pt x="4336" y="4849"/>
                      <a:pt x="4414" y="4831"/>
                      <a:pt x="4494" y="4821"/>
                    </a:cubicBezTo>
                    <a:cubicBezTo>
                      <a:pt x="4526" y="4817"/>
                      <a:pt x="4558" y="4814"/>
                      <a:pt x="4590" y="4811"/>
                    </a:cubicBezTo>
                    <a:cubicBezTo>
                      <a:pt x="4590" y="4802"/>
                      <a:pt x="4590" y="4790"/>
                      <a:pt x="4590" y="4790"/>
                    </a:cubicBezTo>
                    <a:cubicBezTo>
                      <a:pt x="4589" y="4690"/>
                      <a:pt x="4593" y="4624"/>
                      <a:pt x="4617" y="4539"/>
                    </a:cubicBezTo>
                    <a:cubicBezTo>
                      <a:pt x="4602" y="4540"/>
                      <a:pt x="4587" y="4541"/>
                      <a:pt x="4574" y="4541"/>
                    </a:cubicBezTo>
                    <a:cubicBezTo>
                      <a:pt x="4454" y="4541"/>
                      <a:pt x="4385" y="4481"/>
                      <a:pt x="4308" y="4414"/>
                    </a:cubicBezTo>
                    <a:cubicBezTo>
                      <a:pt x="4273" y="4385"/>
                      <a:pt x="4238" y="4354"/>
                      <a:pt x="4193" y="4324"/>
                    </a:cubicBezTo>
                    <a:cubicBezTo>
                      <a:pt x="4149" y="4293"/>
                      <a:pt x="4104" y="4271"/>
                      <a:pt x="4061" y="4250"/>
                    </a:cubicBezTo>
                    <a:cubicBezTo>
                      <a:pt x="4016" y="4227"/>
                      <a:pt x="3974" y="4206"/>
                      <a:pt x="3939" y="4178"/>
                    </a:cubicBezTo>
                    <a:cubicBezTo>
                      <a:pt x="3844" y="4203"/>
                      <a:pt x="3755" y="4238"/>
                      <a:pt x="3672" y="4281"/>
                    </a:cubicBezTo>
                    <a:close/>
                    <a:moveTo>
                      <a:pt x="4833" y="4733"/>
                    </a:moveTo>
                    <a:cubicBezTo>
                      <a:pt x="4749" y="4733"/>
                      <a:pt x="4683" y="4755"/>
                      <a:pt x="4637" y="4807"/>
                    </a:cubicBezTo>
                    <a:cubicBezTo>
                      <a:pt x="4637" y="4807"/>
                      <a:pt x="4635" y="4809"/>
                      <a:pt x="4635" y="4810"/>
                    </a:cubicBezTo>
                    <a:cubicBezTo>
                      <a:pt x="4654" y="4809"/>
                      <a:pt x="4673" y="4808"/>
                      <a:pt x="4692" y="4808"/>
                    </a:cubicBezTo>
                    <a:cubicBezTo>
                      <a:pt x="4844" y="4808"/>
                      <a:pt x="4996" y="4831"/>
                      <a:pt x="5136" y="4876"/>
                    </a:cubicBezTo>
                    <a:cubicBezTo>
                      <a:pt x="5144" y="4850"/>
                      <a:pt x="5153" y="4824"/>
                      <a:pt x="5162" y="4796"/>
                    </a:cubicBezTo>
                    <a:cubicBezTo>
                      <a:pt x="5032" y="4758"/>
                      <a:pt x="4922" y="4733"/>
                      <a:pt x="4833" y="4733"/>
                    </a:cubicBezTo>
                    <a:close/>
                    <a:moveTo>
                      <a:pt x="2531" y="4941"/>
                    </a:moveTo>
                    <a:cubicBezTo>
                      <a:pt x="2501" y="4868"/>
                      <a:pt x="2466" y="4764"/>
                      <a:pt x="2371" y="4764"/>
                    </a:cubicBezTo>
                    <a:cubicBezTo>
                      <a:pt x="2367" y="4764"/>
                      <a:pt x="2363" y="4765"/>
                      <a:pt x="2359" y="4765"/>
                    </a:cubicBezTo>
                    <a:cubicBezTo>
                      <a:pt x="2305" y="4770"/>
                      <a:pt x="2256" y="4813"/>
                      <a:pt x="2246" y="4864"/>
                    </a:cubicBezTo>
                    <a:cubicBezTo>
                      <a:pt x="2236" y="4915"/>
                      <a:pt x="2267" y="4962"/>
                      <a:pt x="2333" y="4997"/>
                    </a:cubicBezTo>
                    <a:cubicBezTo>
                      <a:pt x="2363" y="5013"/>
                      <a:pt x="2406" y="5024"/>
                      <a:pt x="2460" y="5024"/>
                    </a:cubicBezTo>
                    <a:cubicBezTo>
                      <a:pt x="2547" y="5024"/>
                      <a:pt x="2664" y="4996"/>
                      <a:pt x="2804" y="4921"/>
                    </a:cubicBezTo>
                    <a:cubicBezTo>
                      <a:pt x="2808" y="4912"/>
                      <a:pt x="2815" y="4899"/>
                      <a:pt x="2824" y="4883"/>
                    </a:cubicBezTo>
                    <a:cubicBezTo>
                      <a:pt x="2759" y="4831"/>
                      <a:pt x="2681" y="4793"/>
                      <a:pt x="2595" y="4772"/>
                    </a:cubicBezTo>
                    <a:cubicBezTo>
                      <a:pt x="2580" y="4831"/>
                      <a:pt x="2555" y="4885"/>
                      <a:pt x="2531" y="4941"/>
                    </a:cubicBezTo>
                    <a:close/>
                    <a:moveTo>
                      <a:pt x="7421" y="4859"/>
                    </a:moveTo>
                    <a:cubicBezTo>
                      <a:pt x="7407" y="4859"/>
                      <a:pt x="7393" y="4857"/>
                      <a:pt x="7378" y="4856"/>
                    </a:cubicBezTo>
                    <a:cubicBezTo>
                      <a:pt x="7386" y="4877"/>
                      <a:pt x="7393" y="4897"/>
                      <a:pt x="7398" y="4916"/>
                    </a:cubicBezTo>
                    <a:cubicBezTo>
                      <a:pt x="7454" y="5095"/>
                      <a:pt x="7476" y="5289"/>
                      <a:pt x="7463" y="5492"/>
                    </a:cubicBezTo>
                    <a:cubicBezTo>
                      <a:pt x="7611" y="5418"/>
                      <a:pt x="7729" y="5298"/>
                      <a:pt x="7797" y="5149"/>
                    </a:cubicBezTo>
                    <a:cubicBezTo>
                      <a:pt x="7819" y="5105"/>
                      <a:pt x="7835" y="5058"/>
                      <a:pt x="7845" y="5009"/>
                    </a:cubicBezTo>
                    <a:cubicBezTo>
                      <a:pt x="7856" y="4961"/>
                      <a:pt x="7862" y="4910"/>
                      <a:pt x="7862" y="4857"/>
                    </a:cubicBezTo>
                    <a:cubicBezTo>
                      <a:pt x="7862" y="4722"/>
                      <a:pt x="7836" y="4601"/>
                      <a:pt x="7785" y="4498"/>
                    </a:cubicBezTo>
                    <a:cubicBezTo>
                      <a:pt x="7726" y="4650"/>
                      <a:pt x="7626" y="4859"/>
                      <a:pt x="7421" y="4859"/>
                    </a:cubicBezTo>
                    <a:close/>
                    <a:moveTo>
                      <a:pt x="7387" y="4175"/>
                    </a:moveTo>
                    <a:cubicBezTo>
                      <a:pt x="7265" y="4144"/>
                      <a:pt x="7136" y="4150"/>
                      <a:pt x="7016" y="4186"/>
                    </a:cubicBezTo>
                    <a:cubicBezTo>
                      <a:pt x="6981" y="4196"/>
                      <a:pt x="6945" y="4211"/>
                      <a:pt x="6909" y="4228"/>
                    </a:cubicBezTo>
                    <a:cubicBezTo>
                      <a:pt x="7144" y="4383"/>
                      <a:pt x="7327" y="4379"/>
                      <a:pt x="7546" y="4240"/>
                    </a:cubicBezTo>
                    <a:cubicBezTo>
                      <a:pt x="7497" y="4211"/>
                      <a:pt x="7443" y="4189"/>
                      <a:pt x="7387" y="4175"/>
                    </a:cubicBezTo>
                    <a:close/>
                    <a:moveTo>
                      <a:pt x="5244" y="5200"/>
                    </a:moveTo>
                    <a:cubicBezTo>
                      <a:pt x="5266" y="5307"/>
                      <a:pt x="5426" y="5403"/>
                      <a:pt x="5599" y="5419"/>
                    </a:cubicBezTo>
                    <a:cubicBezTo>
                      <a:pt x="5522" y="5317"/>
                      <a:pt x="5433" y="5229"/>
                      <a:pt x="5338" y="5165"/>
                    </a:cubicBezTo>
                    <a:cubicBezTo>
                      <a:pt x="5313" y="5148"/>
                      <a:pt x="5286" y="5133"/>
                      <a:pt x="5258" y="5118"/>
                    </a:cubicBezTo>
                    <a:cubicBezTo>
                      <a:pt x="5253" y="5147"/>
                      <a:pt x="5248" y="5174"/>
                      <a:pt x="5244" y="5200"/>
                    </a:cubicBezTo>
                    <a:close/>
                    <a:moveTo>
                      <a:pt x="5144" y="6989"/>
                    </a:moveTo>
                    <a:cubicBezTo>
                      <a:pt x="5059" y="7042"/>
                      <a:pt x="4979" y="7094"/>
                      <a:pt x="4911" y="7152"/>
                    </a:cubicBezTo>
                    <a:cubicBezTo>
                      <a:pt x="5074" y="7211"/>
                      <a:pt x="5262" y="7242"/>
                      <a:pt x="5483" y="7246"/>
                    </a:cubicBezTo>
                    <a:cubicBezTo>
                      <a:pt x="5679" y="7030"/>
                      <a:pt x="5812" y="6764"/>
                      <a:pt x="5871" y="6475"/>
                    </a:cubicBezTo>
                    <a:cubicBezTo>
                      <a:pt x="5902" y="6324"/>
                      <a:pt x="5897" y="6153"/>
                      <a:pt x="5857" y="5980"/>
                    </a:cubicBezTo>
                    <a:cubicBezTo>
                      <a:pt x="5810" y="5994"/>
                      <a:pt x="5762" y="6001"/>
                      <a:pt x="5715" y="6001"/>
                    </a:cubicBezTo>
                    <a:cubicBezTo>
                      <a:pt x="5713" y="6001"/>
                      <a:pt x="5711" y="6001"/>
                      <a:pt x="5709" y="6001"/>
                    </a:cubicBezTo>
                    <a:cubicBezTo>
                      <a:pt x="5728" y="6225"/>
                      <a:pt x="5698" y="6408"/>
                      <a:pt x="5614" y="6561"/>
                    </a:cubicBezTo>
                    <a:cubicBezTo>
                      <a:pt x="5547" y="6724"/>
                      <a:pt x="5553" y="6837"/>
                      <a:pt x="5634" y="6914"/>
                    </a:cubicBezTo>
                    <a:lnTo>
                      <a:pt x="5670" y="6949"/>
                    </a:lnTo>
                    <a:lnTo>
                      <a:pt x="5621" y="6960"/>
                    </a:lnTo>
                    <a:cubicBezTo>
                      <a:pt x="5602" y="6965"/>
                      <a:pt x="5582" y="6967"/>
                      <a:pt x="5563" y="6967"/>
                    </a:cubicBezTo>
                    <a:cubicBezTo>
                      <a:pt x="5504" y="6967"/>
                      <a:pt x="5451" y="6944"/>
                      <a:pt x="5419" y="6903"/>
                    </a:cubicBezTo>
                    <a:cubicBezTo>
                      <a:pt x="5400" y="6879"/>
                      <a:pt x="5390" y="6851"/>
                      <a:pt x="5389" y="6821"/>
                    </a:cubicBezTo>
                    <a:cubicBezTo>
                      <a:pt x="5310" y="6885"/>
                      <a:pt x="5226" y="6938"/>
                      <a:pt x="5144" y="6989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098101" y="2298225"/>
                <a:ext cx="1671259" cy="1671259"/>
              </a:xfrm>
              <a:prstGeom prst="ellipse">
                <a:avLst/>
              </a:prstGeom>
              <a:solidFill>
                <a:srgbClr val="004D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Shape 2632"/>
            <p:cNvSpPr/>
            <p:nvPr/>
          </p:nvSpPr>
          <p:spPr>
            <a:xfrm>
              <a:off x="9502716" y="2908603"/>
              <a:ext cx="515345" cy="629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673"/>
                  </a:moveTo>
                  <a:cubicBezTo>
                    <a:pt x="4588" y="17673"/>
                    <a:pt x="1200" y="16051"/>
                    <a:pt x="1200" y="15218"/>
                  </a:cubicBezTo>
                  <a:cubicBezTo>
                    <a:pt x="1200" y="14690"/>
                    <a:pt x="1355" y="14275"/>
                    <a:pt x="1611" y="13896"/>
                  </a:cubicBezTo>
                  <a:cubicBezTo>
                    <a:pt x="3255" y="14967"/>
                    <a:pt x="6746" y="15709"/>
                    <a:pt x="10800" y="15709"/>
                  </a:cubicBezTo>
                  <a:cubicBezTo>
                    <a:pt x="14856" y="15709"/>
                    <a:pt x="18345" y="14966"/>
                    <a:pt x="19987" y="13894"/>
                  </a:cubicBezTo>
                  <a:cubicBezTo>
                    <a:pt x="20244" y="14273"/>
                    <a:pt x="20400" y="14689"/>
                    <a:pt x="20400" y="15218"/>
                  </a:cubicBezTo>
                  <a:cubicBezTo>
                    <a:pt x="20400" y="16051"/>
                    <a:pt x="17011" y="17673"/>
                    <a:pt x="10800" y="17673"/>
                  </a:cubicBezTo>
                  <a:moveTo>
                    <a:pt x="10800" y="20618"/>
                  </a:moveTo>
                  <a:cubicBezTo>
                    <a:pt x="9475" y="20618"/>
                    <a:pt x="8400" y="19739"/>
                    <a:pt x="8400" y="18655"/>
                  </a:cubicBezTo>
                  <a:cubicBezTo>
                    <a:pt x="8400" y="18625"/>
                    <a:pt x="8408" y="18597"/>
                    <a:pt x="8409" y="18567"/>
                  </a:cubicBezTo>
                  <a:cubicBezTo>
                    <a:pt x="9179" y="18623"/>
                    <a:pt x="9977" y="18655"/>
                    <a:pt x="10800" y="18655"/>
                  </a:cubicBezTo>
                  <a:cubicBezTo>
                    <a:pt x="11623" y="18655"/>
                    <a:pt x="12421" y="18623"/>
                    <a:pt x="13191" y="18567"/>
                  </a:cubicBezTo>
                  <a:cubicBezTo>
                    <a:pt x="13192" y="18597"/>
                    <a:pt x="13200" y="18625"/>
                    <a:pt x="13200" y="18655"/>
                  </a:cubicBezTo>
                  <a:cubicBezTo>
                    <a:pt x="13200" y="19739"/>
                    <a:pt x="12125" y="20618"/>
                    <a:pt x="10800" y="20618"/>
                  </a:cubicBezTo>
                  <a:moveTo>
                    <a:pt x="2948" y="12551"/>
                  </a:moveTo>
                  <a:cubicBezTo>
                    <a:pt x="4308" y="11388"/>
                    <a:pt x="6000" y="9939"/>
                    <a:pt x="6000" y="6873"/>
                  </a:cubicBezTo>
                  <a:cubicBezTo>
                    <a:pt x="6000" y="5232"/>
                    <a:pt x="7238" y="3825"/>
                    <a:pt x="8988" y="3239"/>
                  </a:cubicBezTo>
                  <a:cubicBezTo>
                    <a:pt x="9428" y="3657"/>
                    <a:pt x="10072" y="3927"/>
                    <a:pt x="10800" y="3927"/>
                  </a:cubicBezTo>
                  <a:cubicBezTo>
                    <a:pt x="11528" y="3927"/>
                    <a:pt x="12172" y="3657"/>
                    <a:pt x="12611" y="3239"/>
                  </a:cubicBezTo>
                  <a:cubicBezTo>
                    <a:pt x="14362" y="3825"/>
                    <a:pt x="15600" y="5232"/>
                    <a:pt x="15600" y="6873"/>
                  </a:cubicBezTo>
                  <a:cubicBezTo>
                    <a:pt x="15600" y="9939"/>
                    <a:pt x="17292" y="11388"/>
                    <a:pt x="18652" y="12551"/>
                  </a:cubicBezTo>
                  <a:cubicBezTo>
                    <a:pt x="18911" y="12773"/>
                    <a:pt x="19152" y="12979"/>
                    <a:pt x="19366" y="13183"/>
                  </a:cubicBezTo>
                  <a:cubicBezTo>
                    <a:pt x="18217" y="14077"/>
                    <a:pt x="14825" y="14727"/>
                    <a:pt x="10800" y="14727"/>
                  </a:cubicBezTo>
                  <a:cubicBezTo>
                    <a:pt x="6779" y="14727"/>
                    <a:pt x="3383" y="14079"/>
                    <a:pt x="2230" y="13186"/>
                  </a:cubicBezTo>
                  <a:cubicBezTo>
                    <a:pt x="2446" y="12981"/>
                    <a:pt x="2687" y="12774"/>
                    <a:pt x="2948" y="12551"/>
                  </a:cubicBezTo>
                  <a:moveTo>
                    <a:pt x="10800" y="982"/>
                  </a:moveTo>
                  <a:cubicBezTo>
                    <a:pt x="11462" y="982"/>
                    <a:pt x="12000" y="1422"/>
                    <a:pt x="12000" y="1964"/>
                  </a:cubicBezTo>
                  <a:cubicBezTo>
                    <a:pt x="12000" y="2506"/>
                    <a:pt x="11462" y="2945"/>
                    <a:pt x="10800" y="2945"/>
                  </a:cubicBezTo>
                  <a:cubicBezTo>
                    <a:pt x="10138" y="2945"/>
                    <a:pt x="9600" y="2506"/>
                    <a:pt x="9600" y="1964"/>
                  </a:cubicBezTo>
                  <a:cubicBezTo>
                    <a:pt x="9600" y="1422"/>
                    <a:pt x="10138" y="982"/>
                    <a:pt x="10800" y="982"/>
                  </a:cubicBezTo>
                  <a:moveTo>
                    <a:pt x="21600" y="15218"/>
                  </a:moveTo>
                  <a:cubicBezTo>
                    <a:pt x="21600" y="11782"/>
                    <a:pt x="16800" y="11782"/>
                    <a:pt x="16800" y="6873"/>
                  </a:cubicBezTo>
                  <a:cubicBezTo>
                    <a:pt x="16800" y="4845"/>
                    <a:pt x="15296" y="3105"/>
                    <a:pt x="13152" y="2356"/>
                  </a:cubicBezTo>
                  <a:cubicBezTo>
                    <a:pt x="13183" y="2229"/>
                    <a:pt x="13200" y="2098"/>
                    <a:pt x="13200" y="1964"/>
                  </a:cubicBezTo>
                  <a:cubicBezTo>
                    <a:pt x="13200" y="879"/>
                    <a:pt x="12125" y="0"/>
                    <a:pt x="10800" y="0"/>
                  </a:cubicBezTo>
                  <a:cubicBezTo>
                    <a:pt x="9475" y="0"/>
                    <a:pt x="8400" y="879"/>
                    <a:pt x="8400" y="1964"/>
                  </a:cubicBezTo>
                  <a:cubicBezTo>
                    <a:pt x="8400" y="2098"/>
                    <a:pt x="8417" y="2229"/>
                    <a:pt x="8448" y="2356"/>
                  </a:cubicBezTo>
                  <a:cubicBezTo>
                    <a:pt x="6304" y="3105"/>
                    <a:pt x="4800" y="4845"/>
                    <a:pt x="4800" y="6873"/>
                  </a:cubicBezTo>
                  <a:cubicBezTo>
                    <a:pt x="4800" y="11782"/>
                    <a:pt x="0" y="11782"/>
                    <a:pt x="0" y="15218"/>
                  </a:cubicBezTo>
                  <a:cubicBezTo>
                    <a:pt x="0" y="16716"/>
                    <a:pt x="3016" y="17986"/>
                    <a:pt x="7217" y="18457"/>
                  </a:cubicBezTo>
                  <a:cubicBezTo>
                    <a:pt x="7211" y="18523"/>
                    <a:pt x="7200" y="18587"/>
                    <a:pt x="7200" y="18655"/>
                  </a:cubicBezTo>
                  <a:cubicBezTo>
                    <a:pt x="7200" y="20282"/>
                    <a:pt x="8812" y="21600"/>
                    <a:pt x="10800" y="21600"/>
                  </a:cubicBezTo>
                  <a:cubicBezTo>
                    <a:pt x="12788" y="21600"/>
                    <a:pt x="14400" y="20282"/>
                    <a:pt x="14400" y="18655"/>
                  </a:cubicBezTo>
                  <a:cubicBezTo>
                    <a:pt x="14400" y="18587"/>
                    <a:pt x="14389" y="18523"/>
                    <a:pt x="14383" y="18457"/>
                  </a:cubicBezTo>
                  <a:cubicBezTo>
                    <a:pt x="18584" y="17986"/>
                    <a:pt x="21600" y="16716"/>
                    <a:pt x="21600" y="152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8449251" y="4443171"/>
            <a:ext cx="2486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53585F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TITLE </a:t>
            </a:r>
            <a:r>
              <a:rPr lang="en-US" altLang="zh-CN" sz="1600" b="1" dirty="0">
                <a:solidFill>
                  <a:srgbClr val="53585F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HERE</a:t>
            </a:r>
            <a:endParaRPr lang="zh-CN" altLang="en-US" sz="1600" b="1" dirty="0">
              <a:solidFill>
                <a:srgbClr val="53585F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Rectangle 23"/>
          <p:cNvSpPr/>
          <p:nvPr/>
        </p:nvSpPr>
        <p:spPr>
          <a:xfrm>
            <a:off x="1197427" y="4886323"/>
            <a:ext cx="260789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100" noProof="1">
                <a:solidFill>
                  <a:srgbClr val="BFBFBF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elit, sed diam nonummy nibh euismod tincidunt ut laoreet dolore magna aliquam erat volutpat.</a:t>
            </a:r>
            <a:endParaRPr lang="en-US" sz="1100" noProof="1">
              <a:solidFill>
                <a:srgbClr val="BFBFBF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Rectangle 35"/>
          <p:cNvSpPr/>
          <p:nvPr/>
        </p:nvSpPr>
        <p:spPr>
          <a:xfrm>
            <a:off x="5417338" y="5301820"/>
            <a:ext cx="13573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ms-MY" sz="1100" dirty="0">
                <a:solidFill>
                  <a:schemeClr val="bg1">
                    <a:lumMod val="65000"/>
                  </a:schemeClr>
                </a:solidFill>
                <a:ea typeface="Open Sans Light" pitchFamily="34" charset="0"/>
                <a:cs typeface="Open Sans Light" pitchFamily="34" charset="0"/>
              </a:rPr>
              <a:t>Lorem ipsum dolor sit amet consectetur adipiscing elit. </a:t>
            </a:r>
          </a:p>
        </p:txBody>
      </p:sp>
      <p:sp>
        <p:nvSpPr>
          <p:cNvPr id="33" name="任意多边形 32"/>
          <p:cNvSpPr>
            <a:spLocks/>
          </p:cNvSpPr>
          <p:nvPr/>
        </p:nvSpPr>
        <p:spPr bwMode="auto">
          <a:xfrm rot="5400000">
            <a:off x="-206544" y="600722"/>
            <a:ext cx="829648" cy="416559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noFill/>
          <a:ln w="6350">
            <a:solidFill>
              <a:srgbClr val="004DA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02702" y="577871"/>
            <a:ext cx="1793934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004DA1"/>
                </a:solidFill>
                <a:latin typeface="+mj-ea"/>
                <a:ea typeface="+mj-ea"/>
              </a:rPr>
              <a:t>项目标题</a:t>
            </a:r>
            <a:endParaRPr lang="zh-CN" altLang="en-US" sz="2800" spc="300" dirty="0">
              <a:solidFill>
                <a:srgbClr val="004DA1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4010293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5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  <p:bldP spid="37" grpId="0"/>
      <p:bldP spid="38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</a:extLst>
          </a:blip>
          <a:srcRect t="14851" b="14851"/>
          <a:stretch>
            <a:fillRect/>
          </a:stretch>
        </p:blipFill>
        <p:spPr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37027" y="3477188"/>
            <a:ext cx="1395292" cy="1395292"/>
            <a:chOff x="3097979" y="2733799"/>
            <a:chExt cx="1395292" cy="1395292"/>
          </a:xfrm>
        </p:grpSpPr>
        <p:sp>
          <p:nvSpPr>
            <p:cNvPr id="24" name="菱形 23"/>
            <p:cNvSpPr/>
            <p:nvPr/>
          </p:nvSpPr>
          <p:spPr>
            <a:xfrm>
              <a:off x="3120949" y="2754119"/>
              <a:ext cx="1345441" cy="1345441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>
              <a:spLocks/>
            </p:cNvSpPr>
            <p:nvPr/>
          </p:nvSpPr>
          <p:spPr bwMode="auto">
            <a:xfrm>
              <a:off x="3097979" y="2733799"/>
              <a:ext cx="1395292" cy="1395292"/>
            </a:xfrm>
            <a:custGeom>
              <a:avLst/>
              <a:gdLst>
                <a:gd name="connsiteX0" fmla="*/ 1141709 w 2279650"/>
                <a:gd name="connsiteY0" fmla="*/ 173038 h 2274888"/>
                <a:gd name="connsiteX1" fmla="*/ 813858 w 2279650"/>
                <a:gd name="connsiteY1" fmla="*/ 391536 h 2274888"/>
                <a:gd name="connsiteX2" fmla="*/ 648049 w 2279650"/>
                <a:gd name="connsiteY2" fmla="*/ 670310 h 2274888"/>
                <a:gd name="connsiteX3" fmla="*/ 354113 w 2279650"/>
                <a:gd name="connsiteY3" fmla="*/ 851136 h 2274888"/>
                <a:gd name="connsiteX4" fmla="*/ 161925 w 2279650"/>
                <a:gd name="connsiteY4" fmla="*/ 1137445 h 2274888"/>
                <a:gd name="connsiteX5" fmla="*/ 354113 w 2279650"/>
                <a:gd name="connsiteY5" fmla="*/ 1423753 h 2274888"/>
                <a:gd name="connsiteX6" fmla="*/ 648049 w 2279650"/>
                <a:gd name="connsiteY6" fmla="*/ 1608346 h 2274888"/>
                <a:gd name="connsiteX7" fmla="*/ 813858 w 2279650"/>
                <a:gd name="connsiteY7" fmla="*/ 1883353 h 2274888"/>
                <a:gd name="connsiteX8" fmla="*/ 1141709 w 2279650"/>
                <a:gd name="connsiteY8" fmla="*/ 2101851 h 2274888"/>
                <a:gd name="connsiteX9" fmla="*/ 1469560 w 2279650"/>
                <a:gd name="connsiteY9" fmla="*/ 1883353 h 2274888"/>
                <a:gd name="connsiteX10" fmla="*/ 1635370 w 2279650"/>
                <a:gd name="connsiteY10" fmla="*/ 1608346 h 2274888"/>
                <a:gd name="connsiteX11" fmla="*/ 1925537 w 2279650"/>
                <a:gd name="connsiteY11" fmla="*/ 1423753 h 2274888"/>
                <a:gd name="connsiteX12" fmla="*/ 2117725 w 2279650"/>
                <a:gd name="connsiteY12" fmla="*/ 1137445 h 2274888"/>
                <a:gd name="connsiteX13" fmla="*/ 1925537 w 2279650"/>
                <a:gd name="connsiteY13" fmla="*/ 851136 h 2274888"/>
                <a:gd name="connsiteX14" fmla="*/ 1635370 w 2279650"/>
                <a:gd name="connsiteY14" fmla="*/ 670310 h 2274888"/>
                <a:gd name="connsiteX15" fmla="*/ 1469560 w 2279650"/>
                <a:gd name="connsiteY15" fmla="*/ 391536 h 2274888"/>
                <a:gd name="connsiteX16" fmla="*/ 1141709 w 2279650"/>
                <a:gd name="connsiteY16" fmla="*/ 173038 h 2274888"/>
                <a:gd name="connsiteX17" fmla="*/ 1141709 w 2279650"/>
                <a:gd name="connsiteY17" fmla="*/ 0 h 2274888"/>
                <a:gd name="connsiteX18" fmla="*/ 1578799 w 2279650"/>
                <a:gd name="connsiteY18" fmla="*/ 350273 h 2274888"/>
                <a:gd name="connsiteX19" fmla="*/ 1721984 w 2279650"/>
                <a:gd name="connsiteY19" fmla="*/ 591320 h 2274888"/>
                <a:gd name="connsiteX20" fmla="*/ 2087481 w 2279650"/>
                <a:gd name="connsiteY20" fmla="*/ 896396 h 2274888"/>
                <a:gd name="connsiteX21" fmla="*/ 2279650 w 2279650"/>
                <a:gd name="connsiteY21" fmla="*/ 1137444 h 2274888"/>
                <a:gd name="connsiteX22" fmla="*/ 2087481 w 2279650"/>
                <a:gd name="connsiteY22" fmla="*/ 1378492 h 2274888"/>
                <a:gd name="connsiteX23" fmla="*/ 1721984 w 2279650"/>
                <a:gd name="connsiteY23" fmla="*/ 1683568 h 2274888"/>
                <a:gd name="connsiteX24" fmla="*/ 1578799 w 2279650"/>
                <a:gd name="connsiteY24" fmla="*/ 1928382 h 2274888"/>
                <a:gd name="connsiteX25" fmla="*/ 1141709 w 2279650"/>
                <a:gd name="connsiteY25" fmla="*/ 2274888 h 2274888"/>
                <a:gd name="connsiteX26" fmla="*/ 700851 w 2279650"/>
                <a:gd name="connsiteY26" fmla="*/ 1928382 h 2274888"/>
                <a:gd name="connsiteX27" fmla="*/ 557667 w 2279650"/>
                <a:gd name="connsiteY27" fmla="*/ 1683568 h 2274888"/>
                <a:gd name="connsiteX28" fmla="*/ 195937 w 2279650"/>
                <a:gd name="connsiteY28" fmla="*/ 1378492 h 2274888"/>
                <a:gd name="connsiteX29" fmla="*/ 0 w 2279650"/>
                <a:gd name="connsiteY29" fmla="*/ 1137444 h 2274888"/>
                <a:gd name="connsiteX30" fmla="*/ 195937 w 2279650"/>
                <a:gd name="connsiteY30" fmla="*/ 896396 h 2274888"/>
                <a:gd name="connsiteX31" fmla="*/ 557667 w 2279650"/>
                <a:gd name="connsiteY31" fmla="*/ 591320 h 2274888"/>
                <a:gd name="connsiteX32" fmla="*/ 700851 w 2279650"/>
                <a:gd name="connsiteY32" fmla="*/ 350273 h 2274888"/>
                <a:gd name="connsiteX33" fmla="*/ 1141709 w 2279650"/>
                <a:gd name="connsiteY33" fmla="*/ 0 h 22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79650" h="2274888">
                  <a:moveTo>
                    <a:pt x="1141709" y="173038"/>
                  </a:moveTo>
                  <a:cubicBezTo>
                    <a:pt x="1039962" y="289822"/>
                    <a:pt x="957058" y="289822"/>
                    <a:pt x="813858" y="391536"/>
                  </a:cubicBezTo>
                  <a:cubicBezTo>
                    <a:pt x="670659" y="493251"/>
                    <a:pt x="648049" y="670310"/>
                    <a:pt x="648049" y="670310"/>
                  </a:cubicBezTo>
                  <a:cubicBezTo>
                    <a:pt x="648049" y="670310"/>
                    <a:pt x="455860" y="696681"/>
                    <a:pt x="354113" y="851136"/>
                  </a:cubicBezTo>
                  <a:cubicBezTo>
                    <a:pt x="256135" y="1001825"/>
                    <a:pt x="237293" y="1103540"/>
                    <a:pt x="161925" y="1137445"/>
                  </a:cubicBezTo>
                  <a:cubicBezTo>
                    <a:pt x="237293" y="1171350"/>
                    <a:pt x="256135" y="1273064"/>
                    <a:pt x="354113" y="1423753"/>
                  </a:cubicBezTo>
                  <a:cubicBezTo>
                    <a:pt x="455860" y="1578209"/>
                    <a:pt x="648049" y="1608346"/>
                    <a:pt x="648049" y="1608346"/>
                  </a:cubicBezTo>
                  <a:cubicBezTo>
                    <a:pt x="648049" y="1608346"/>
                    <a:pt x="670659" y="1781638"/>
                    <a:pt x="813858" y="1883353"/>
                  </a:cubicBezTo>
                  <a:cubicBezTo>
                    <a:pt x="957058" y="1988835"/>
                    <a:pt x="1039962" y="1988835"/>
                    <a:pt x="1141709" y="2101851"/>
                  </a:cubicBezTo>
                  <a:cubicBezTo>
                    <a:pt x="1243456" y="1988835"/>
                    <a:pt x="1326361" y="1988835"/>
                    <a:pt x="1469560" y="1883353"/>
                  </a:cubicBezTo>
                  <a:cubicBezTo>
                    <a:pt x="1612759" y="1781638"/>
                    <a:pt x="1635370" y="1608346"/>
                    <a:pt x="1635370" y="1608346"/>
                  </a:cubicBezTo>
                  <a:cubicBezTo>
                    <a:pt x="1635370" y="1608346"/>
                    <a:pt x="1823790" y="1578209"/>
                    <a:pt x="1925537" y="1423753"/>
                  </a:cubicBezTo>
                  <a:cubicBezTo>
                    <a:pt x="2027283" y="1273064"/>
                    <a:pt x="2046125" y="1171350"/>
                    <a:pt x="2117725" y="1137445"/>
                  </a:cubicBezTo>
                  <a:cubicBezTo>
                    <a:pt x="2046125" y="1103540"/>
                    <a:pt x="2027283" y="1001825"/>
                    <a:pt x="1925537" y="851136"/>
                  </a:cubicBezTo>
                  <a:cubicBezTo>
                    <a:pt x="1823790" y="696681"/>
                    <a:pt x="1635370" y="670310"/>
                    <a:pt x="1635370" y="670310"/>
                  </a:cubicBezTo>
                  <a:cubicBezTo>
                    <a:pt x="1635370" y="670310"/>
                    <a:pt x="1612759" y="493251"/>
                    <a:pt x="1469560" y="391536"/>
                  </a:cubicBezTo>
                  <a:cubicBezTo>
                    <a:pt x="1326361" y="289822"/>
                    <a:pt x="1243456" y="289822"/>
                    <a:pt x="1141709" y="173038"/>
                  </a:cubicBezTo>
                  <a:close/>
                  <a:moveTo>
                    <a:pt x="1141709" y="0"/>
                  </a:moveTo>
                  <a:cubicBezTo>
                    <a:pt x="1228373" y="180786"/>
                    <a:pt x="1439382" y="252347"/>
                    <a:pt x="1578799" y="350273"/>
                  </a:cubicBezTo>
                  <a:cubicBezTo>
                    <a:pt x="1718216" y="444432"/>
                    <a:pt x="1721984" y="591320"/>
                    <a:pt x="1721984" y="591320"/>
                  </a:cubicBezTo>
                  <a:cubicBezTo>
                    <a:pt x="1721984" y="591320"/>
                    <a:pt x="1929225" y="651582"/>
                    <a:pt x="2087481" y="896396"/>
                  </a:cubicBezTo>
                  <a:cubicBezTo>
                    <a:pt x="2241970" y="1141211"/>
                    <a:pt x="2189218" y="1114846"/>
                    <a:pt x="2279650" y="1137444"/>
                  </a:cubicBezTo>
                  <a:cubicBezTo>
                    <a:pt x="2189218" y="1160042"/>
                    <a:pt x="2241970" y="1133678"/>
                    <a:pt x="2087481" y="1378492"/>
                  </a:cubicBezTo>
                  <a:cubicBezTo>
                    <a:pt x="1929225" y="1623306"/>
                    <a:pt x="1721984" y="1683568"/>
                    <a:pt x="1721984" y="1683568"/>
                  </a:cubicBezTo>
                  <a:cubicBezTo>
                    <a:pt x="1721984" y="1683568"/>
                    <a:pt x="1718216" y="1830456"/>
                    <a:pt x="1578799" y="1928382"/>
                  </a:cubicBezTo>
                  <a:cubicBezTo>
                    <a:pt x="1439382" y="2022541"/>
                    <a:pt x="1228373" y="2094102"/>
                    <a:pt x="1141709" y="2274888"/>
                  </a:cubicBezTo>
                  <a:cubicBezTo>
                    <a:pt x="1051277" y="2094102"/>
                    <a:pt x="840268" y="2022541"/>
                    <a:pt x="700851" y="1928382"/>
                  </a:cubicBezTo>
                  <a:cubicBezTo>
                    <a:pt x="565203" y="1830456"/>
                    <a:pt x="557667" y="1683568"/>
                    <a:pt x="557667" y="1683568"/>
                  </a:cubicBezTo>
                  <a:cubicBezTo>
                    <a:pt x="557667" y="1683568"/>
                    <a:pt x="350426" y="1623306"/>
                    <a:pt x="195937" y="1378492"/>
                  </a:cubicBezTo>
                  <a:cubicBezTo>
                    <a:pt x="37680" y="1133678"/>
                    <a:pt x="94200" y="1160042"/>
                    <a:pt x="0" y="1137444"/>
                  </a:cubicBezTo>
                  <a:cubicBezTo>
                    <a:pt x="94200" y="1114846"/>
                    <a:pt x="37680" y="1141211"/>
                    <a:pt x="195937" y="896396"/>
                  </a:cubicBezTo>
                  <a:cubicBezTo>
                    <a:pt x="350426" y="651582"/>
                    <a:pt x="557667" y="591320"/>
                    <a:pt x="557667" y="591320"/>
                  </a:cubicBezTo>
                  <a:cubicBezTo>
                    <a:pt x="557667" y="591320"/>
                    <a:pt x="565203" y="444432"/>
                    <a:pt x="700851" y="350273"/>
                  </a:cubicBezTo>
                  <a:cubicBezTo>
                    <a:pt x="840268" y="252347"/>
                    <a:pt x="1051277" y="180786"/>
                    <a:pt x="1141709" y="0"/>
                  </a:cubicBezTo>
                  <a:close/>
                </a:path>
              </a:pathLst>
            </a:custGeom>
            <a:solidFill>
              <a:srgbClr val="004DA1"/>
            </a:solidFill>
            <a:ln w="127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>
                <a:solidFill>
                  <a:srgbClr val="004DA1"/>
                </a:solidFill>
              </a:endParaRPr>
            </a:p>
          </p:txBody>
        </p:sp>
        <p:sp>
          <p:nvSpPr>
            <p:cNvPr id="23" name="Shape 2525"/>
            <p:cNvSpPr/>
            <p:nvPr/>
          </p:nvSpPr>
          <p:spPr>
            <a:xfrm>
              <a:off x="3593246" y="3170533"/>
              <a:ext cx="404758" cy="404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004DA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036016" y="5017143"/>
            <a:ext cx="179393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项目标题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53223" y="5419351"/>
            <a:ext cx="246968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269346" y="3477191"/>
            <a:ext cx="1395292" cy="1395292"/>
            <a:chOff x="3097979" y="2733799"/>
            <a:chExt cx="1395292" cy="1395292"/>
          </a:xfrm>
        </p:grpSpPr>
        <p:sp>
          <p:nvSpPr>
            <p:cNvPr id="29" name="菱形 28"/>
            <p:cNvSpPr/>
            <p:nvPr/>
          </p:nvSpPr>
          <p:spPr>
            <a:xfrm>
              <a:off x="3120949" y="2754119"/>
              <a:ext cx="1345441" cy="1345441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>
              <a:spLocks/>
            </p:cNvSpPr>
            <p:nvPr/>
          </p:nvSpPr>
          <p:spPr bwMode="auto">
            <a:xfrm>
              <a:off x="3097979" y="2733799"/>
              <a:ext cx="1395292" cy="1395292"/>
            </a:xfrm>
            <a:custGeom>
              <a:avLst/>
              <a:gdLst>
                <a:gd name="connsiteX0" fmla="*/ 1141709 w 2279650"/>
                <a:gd name="connsiteY0" fmla="*/ 173038 h 2274888"/>
                <a:gd name="connsiteX1" fmla="*/ 813858 w 2279650"/>
                <a:gd name="connsiteY1" fmla="*/ 391536 h 2274888"/>
                <a:gd name="connsiteX2" fmla="*/ 648049 w 2279650"/>
                <a:gd name="connsiteY2" fmla="*/ 670310 h 2274888"/>
                <a:gd name="connsiteX3" fmla="*/ 354113 w 2279650"/>
                <a:gd name="connsiteY3" fmla="*/ 851136 h 2274888"/>
                <a:gd name="connsiteX4" fmla="*/ 161925 w 2279650"/>
                <a:gd name="connsiteY4" fmla="*/ 1137445 h 2274888"/>
                <a:gd name="connsiteX5" fmla="*/ 354113 w 2279650"/>
                <a:gd name="connsiteY5" fmla="*/ 1423753 h 2274888"/>
                <a:gd name="connsiteX6" fmla="*/ 648049 w 2279650"/>
                <a:gd name="connsiteY6" fmla="*/ 1608346 h 2274888"/>
                <a:gd name="connsiteX7" fmla="*/ 813858 w 2279650"/>
                <a:gd name="connsiteY7" fmla="*/ 1883353 h 2274888"/>
                <a:gd name="connsiteX8" fmla="*/ 1141709 w 2279650"/>
                <a:gd name="connsiteY8" fmla="*/ 2101851 h 2274888"/>
                <a:gd name="connsiteX9" fmla="*/ 1469560 w 2279650"/>
                <a:gd name="connsiteY9" fmla="*/ 1883353 h 2274888"/>
                <a:gd name="connsiteX10" fmla="*/ 1635370 w 2279650"/>
                <a:gd name="connsiteY10" fmla="*/ 1608346 h 2274888"/>
                <a:gd name="connsiteX11" fmla="*/ 1925537 w 2279650"/>
                <a:gd name="connsiteY11" fmla="*/ 1423753 h 2274888"/>
                <a:gd name="connsiteX12" fmla="*/ 2117725 w 2279650"/>
                <a:gd name="connsiteY12" fmla="*/ 1137445 h 2274888"/>
                <a:gd name="connsiteX13" fmla="*/ 1925537 w 2279650"/>
                <a:gd name="connsiteY13" fmla="*/ 851136 h 2274888"/>
                <a:gd name="connsiteX14" fmla="*/ 1635370 w 2279650"/>
                <a:gd name="connsiteY14" fmla="*/ 670310 h 2274888"/>
                <a:gd name="connsiteX15" fmla="*/ 1469560 w 2279650"/>
                <a:gd name="connsiteY15" fmla="*/ 391536 h 2274888"/>
                <a:gd name="connsiteX16" fmla="*/ 1141709 w 2279650"/>
                <a:gd name="connsiteY16" fmla="*/ 173038 h 2274888"/>
                <a:gd name="connsiteX17" fmla="*/ 1141709 w 2279650"/>
                <a:gd name="connsiteY17" fmla="*/ 0 h 2274888"/>
                <a:gd name="connsiteX18" fmla="*/ 1578799 w 2279650"/>
                <a:gd name="connsiteY18" fmla="*/ 350273 h 2274888"/>
                <a:gd name="connsiteX19" fmla="*/ 1721984 w 2279650"/>
                <a:gd name="connsiteY19" fmla="*/ 591320 h 2274888"/>
                <a:gd name="connsiteX20" fmla="*/ 2087481 w 2279650"/>
                <a:gd name="connsiteY20" fmla="*/ 896396 h 2274888"/>
                <a:gd name="connsiteX21" fmla="*/ 2279650 w 2279650"/>
                <a:gd name="connsiteY21" fmla="*/ 1137444 h 2274888"/>
                <a:gd name="connsiteX22" fmla="*/ 2087481 w 2279650"/>
                <a:gd name="connsiteY22" fmla="*/ 1378492 h 2274888"/>
                <a:gd name="connsiteX23" fmla="*/ 1721984 w 2279650"/>
                <a:gd name="connsiteY23" fmla="*/ 1683568 h 2274888"/>
                <a:gd name="connsiteX24" fmla="*/ 1578799 w 2279650"/>
                <a:gd name="connsiteY24" fmla="*/ 1928382 h 2274888"/>
                <a:gd name="connsiteX25" fmla="*/ 1141709 w 2279650"/>
                <a:gd name="connsiteY25" fmla="*/ 2274888 h 2274888"/>
                <a:gd name="connsiteX26" fmla="*/ 700851 w 2279650"/>
                <a:gd name="connsiteY26" fmla="*/ 1928382 h 2274888"/>
                <a:gd name="connsiteX27" fmla="*/ 557667 w 2279650"/>
                <a:gd name="connsiteY27" fmla="*/ 1683568 h 2274888"/>
                <a:gd name="connsiteX28" fmla="*/ 195937 w 2279650"/>
                <a:gd name="connsiteY28" fmla="*/ 1378492 h 2274888"/>
                <a:gd name="connsiteX29" fmla="*/ 0 w 2279650"/>
                <a:gd name="connsiteY29" fmla="*/ 1137444 h 2274888"/>
                <a:gd name="connsiteX30" fmla="*/ 195937 w 2279650"/>
                <a:gd name="connsiteY30" fmla="*/ 896396 h 2274888"/>
                <a:gd name="connsiteX31" fmla="*/ 557667 w 2279650"/>
                <a:gd name="connsiteY31" fmla="*/ 591320 h 2274888"/>
                <a:gd name="connsiteX32" fmla="*/ 700851 w 2279650"/>
                <a:gd name="connsiteY32" fmla="*/ 350273 h 2274888"/>
                <a:gd name="connsiteX33" fmla="*/ 1141709 w 2279650"/>
                <a:gd name="connsiteY33" fmla="*/ 0 h 22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79650" h="2274888">
                  <a:moveTo>
                    <a:pt x="1141709" y="173038"/>
                  </a:moveTo>
                  <a:cubicBezTo>
                    <a:pt x="1039962" y="289822"/>
                    <a:pt x="957058" y="289822"/>
                    <a:pt x="813858" y="391536"/>
                  </a:cubicBezTo>
                  <a:cubicBezTo>
                    <a:pt x="670659" y="493251"/>
                    <a:pt x="648049" y="670310"/>
                    <a:pt x="648049" y="670310"/>
                  </a:cubicBezTo>
                  <a:cubicBezTo>
                    <a:pt x="648049" y="670310"/>
                    <a:pt x="455860" y="696681"/>
                    <a:pt x="354113" y="851136"/>
                  </a:cubicBezTo>
                  <a:cubicBezTo>
                    <a:pt x="256135" y="1001825"/>
                    <a:pt x="237293" y="1103540"/>
                    <a:pt x="161925" y="1137445"/>
                  </a:cubicBezTo>
                  <a:cubicBezTo>
                    <a:pt x="237293" y="1171350"/>
                    <a:pt x="256135" y="1273064"/>
                    <a:pt x="354113" y="1423753"/>
                  </a:cubicBezTo>
                  <a:cubicBezTo>
                    <a:pt x="455860" y="1578209"/>
                    <a:pt x="648049" y="1608346"/>
                    <a:pt x="648049" y="1608346"/>
                  </a:cubicBezTo>
                  <a:cubicBezTo>
                    <a:pt x="648049" y="1608346"/>
                    <a:pt x="670659" y="1781638"/>
                    <a:pt x="813858" y="1883353"/>
                  </a:cubicBezTo>
                  <a:cubicBezTo>
                    <a:pt x="957058" y="1988835"/>
                    <a:pt x="1039962" y="1988835"/>
                    <a:pt x="1141709" y="2101851"/>
                  </a:cubicBezTo>
                  <a:cubicBezTo>
                    <a:pt x="1243456" y="1988835"/>
                    <a:pt x="1326361" y="1988835"/>
                    <a:pt x="1469560" y="1883353"/>
                  </a:cubicBezTo>
                  <a:cubicBezTo>
                    <a:pt x="1612759" y="1781638"/>
                    <a:pt x="1635370" y="1608346"/>
                    <a:pt x="1635370" y="1608346"/>
                  </a:cubicBezTo>
                  <a:cubicBezTo>
                    <a:pt x="1635370" y="1608346"/>
                    <a:pt x="1823790" y="1578209"/>
                    <a:pt x="1925537" y="1423753"/>
                  </a:cubicBezTo>
                  <a:cubicBezTo>
                    <a:pt x="2027283" y="1273064"/>
                    <a:pt x="2046125" y="1171350"/>
                    <a:pt x="2117725" y="1137445"/>
                  </a:cubicBezTo>
                  <a:cubicBezTo>
                    <a:pt x="2046125" y="1103540"/>
                    <a:pt x="2027283" y="1001825"/>
                    <a:pt x="1925537" y="851136"/>
                  </a:cubicBezTo>
                  <a:cubicBezTo>
                    <a:pt x="1823790" y="696681"/>
                    <a:pt x="1635370" y="670310"/>
                    <a:pt x="1635370" y="670310"/>
                  </a:cubicBezTo>
                  <a:cubicBezTo>
                    <a:pt x="1635370" y="670310"/>
                    <a:pt x="1612759" y="493251"/>
                    <a:pt x="1469560" y="391536"/>
                  </a:cubicBezTo>
                  <a:cubicBezTo>
                    <a:pt x="1326361" y="289822"/>
                    <a:pt x="1243456" y="289822"/>
                    <a:pt x="1141709" y="173038"/>
                  </a:cubicBezTo>
                  <a:close/>
                  <a:moveTo>
                    <a:pt x="1141709" y="0"/>
                  </a:moveTo>
                  <a:cubicBezTo>
                    <a:pt x="1228373" y="180786"/>
                    <a:pt x="1439382" y="252347"/>
                    <a:pt x="1578799" y="350273"/>
                  </a:cubicBezTo>
                  <a:cubicBezTo>
                    <a:pt x="1718216" y="444432"/>
                    <a:pt x="1721984" y="591320"/>
                    <a:pt x="1721984" y="591320"/>
                  </a:cubicBezTo>
                  <a:cubicBezTo>
                    <a:pt x="1721984" y="591320"/>
                    <a:pt x="1929225" y="651582"/>
                    <a:pt x="2087481" y="896396"/>
                  </a:cubicBezTo>
                  <a:cubicBezTo>
                    <a:pt x="2241970" y="1141211"/>
                    <a:pt x="2189218" y="1114846"/>
                    <a:pt x="2279650" y="1137444"/>
                  </a:cubicBezTo>
                  <a:cubicBezTo>
                    <a:pt x="2189218" y="1160042"/>
                    <a:pt x="2241970" y="1133678"/>
                    <a:pt x="2087481" y="1378492"/>
                  </a:cubicBezTo>
                  <a:cubicBezTo>
                    <a:pt x="1929225" y="1623306"/>
                    <a:pt x="1721984" y="1683568"/>
                    <a:pt x="1721984" y="1683568"/>
                  </a:cubicBezTo>
                  <a:cubicBezTo>
                    <a:pt x="1721984" y="1683568"/>
                    <a:pt x="1718216" y="1830456"/>
                    <a:pt x="1578799" y="1928382"/>
                  </a:cubicBezTo>
                  <a:cubicBezTo>
                    <a:pt x="1439382" y="2022541"/>
                    <a:pt x="1228373" y="2094102"/>
                    <a:pt x="1141709" y="2274888"/>
                  </a:cubicBezTo>
                  <a:cubicBezTo>
                    <a:pt x="1051277" y="2094102"/>
                    <a:pt x="840268" y="2022541"/>
                    <a:pt x="700851" y="1928382"/>
                  </a:cubicBezTo>
                  <a:cubicBezTo>
                    <a:pt x="565203" y="1830456"/>
                    <a:pt x="557667" y="1683568"/>
                    <a:pt x="557667" y="1683568"/>
                  </a:cubicBezTo>
                  <a:cubicBezTo>
                    <a:pt x="557667" y="1683568"/>
                    <a:pt x="350426" y="1623306"/>
                    <a:pt x="195937" y="1378492"/>
                  </a:cubicBezTo>
                  <a:cubicBezTo>
                    <a:pt x="37680" y="1133678"/>
                    <a:pt x="94200" y="1160042"/>
                    <a:pt x="0" y="1137444"/>
                  </a:cubicBezTo>
                  <a:cubicBezTo>
                    <a:pt x="94200" y="1114846"/>
                    <a:pt x="37680" y="1141211"/>
                    <a:pt x="195937" y="896396"/>
                  </a:cubicBezTo>
                  <a:cubicBezTo>
                    <a:pt x="350426" y="651582"/>
                    <a:pt x="557667" y="591320"/>
                    <a:pt x="557667" y="591320"/>
                  </a:cubicBezTo>
                  <a:cubicBezTo>
                    <a:pt x="557667" y="591320"/>
                    <a:pt x="565203" y="444432"/>
                    <a:pt x="700851" y="350273"/>
                  </a:cubicBezTo>
                  <a:cubicBezTo>
                    <a:pt x="840268" y="252347"/>
                    <a:pt x="1051277" y="180786"/>
                    <a:pt x="1141709" y="0"/>
                  </a:cubicBezTo>
                  <a:close/>
                </a:path>
              </a:pathLst>
            </a:custGeom>
            <a:solidFill>
              <a:srgbClr val="004DA1"/>
            </a:solidFill>
            <a:ln w="127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>
                <a:solidFill>
                  <a:srgbClr val="004DA1"/>
                </a:solidFill>
              </a:endParaRPr>
            </a:p>
          </p:txBody>
        </p:sp>
        <p:sp>
          <p:nvSpPr>
            <p:cNvPr id="31" name="Shape 2525"/>
            <p:cNvSpPr/>
            <p:nvPr/>
          </p:nvSpPr>
          <p:spPr>
            <a:xfrm>
              <a:off x="3593246" y="3170533"/>
              <a:ext cx="404758" cy="404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004DA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368335" y="5017146"/>
            <a:ext cx="179393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项目标题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85542" y="5419354"/>
            <a:ext cx="246968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621985" y="3477191"/>
            <a:ext cx="1395292" cy="1395292"/>
            <a:chOff x="3097979" y="2733799"/>
            <a:chExt cx="1395292" cy="1395292"/>
          </a:xfrm>
        </p:grpSpPr>
        <p:sp>
          <p:nvSpPr>
            <p:cNvPr id="35" name="菱形 34"/>
            <p:cNvSpPr/>
            <p:nvPr/>
          </p:nvSpPr>
          <p:spPr>
            <a:xfrm>
              <a:off x="3120949" y="2754119"/>
              <a:ext cx="1345441" cy="1345441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>
              <a:spLocks/>
            </p:cNvSpPr>
            <p:nvPr/>
          </p:nvSpPr>
          <p:spPr bwMode="auto">
            <a:xfrm>
              <a:off x="3097979" y="2733799"/>
              <a:ext cx="1395292" cy="1395292"/>
            </a:xfrm>
            <a:custGeom>
              <a:avLst/>
              <a:gdLst>
                <a:gd name="connsiteX0" fmla="*/ 1141709 w 2279650"/>
                <a:gd name="connsiteY0" fmla="*/ 173038 h 2274888"/>
                <a:gd name="connsiteX1" fmla="*/ 813858 w 2279650"/>
                <a:gd name="connsiteY1" fmla="*/ 391536 h 2274888"/>
                <a:gd name="connsiteX2" fmla="*/ 648049 w 2279650"/>
                <a:gd name="connsiteY2" fmla="*/ 670310 h 2274888"/>
                <a:gd name="connsiteX3" fmla="*/ 354113 w 2279650"/>
                <a:gd name="connsiteY3" fmla="*/ 851136 h 2274888"/>
                <a:gd name="connsiteX4" fmla="*/ 161925 w 2279650"/>
                <a:gd name="connsiteY4" fmla="*/ 1137445 h 2274888"/>
                <a:gd name="connsiteX5" fmla="*/ 354113 w 2279650"/>
                <a:gd name="connsiteY5" fmla="*/ 1423753 h 2274888"/>
                <a:gd name="connsiteX6" fmla="*/ 648049 w 2279650"/>
                <a:gd name="connsiteY6" fmla="*/ 1608346 h 2274888"/>
                <a:gd name="connsiteX7" fmla="*/ 813858 w 2279650"/>
                <a:gd name="connsiteY7" fmla="*/ 1883353 h 2274888"/>
                <a:gd name="connsiteX8" fmla="*/ 1141709 w 2279650"/>
                <a:gd name="connsiteY8" fmla="*/ 2101851 h 2274888"/>
                <a:gd name="connsiteX9" fmla="*/ 1469560 w 2279650"/>
                <a:gd name="connsiteY9" fmla="*/ 1883353 h 2274888"/>
                <a:gd name="connsiteX10" fmla="*/ 1635370 w 2279650"/>
                <a:gd name="connsiteY10" fmla="*/ 1608346 h 2274888"/>
                <a:gd name="connsiteX11" fmla="*/ 1925537 w 2279650"/>
                <a:gd name="connsiteY11" fmla="*/ 1423753 h 2274888"/>
                <a:gd name="connsiteX12" fmla="*/ 2117725 w 2279650"/>
                <a:gd name="connsiteY12" fmla="*/ 1137445 h 2274888"/>
                <a:gd name="connsiteX13" fmla="*/ 1925537 w 2279650"/>
                <a:gd name="connsiteY13" fmla="*/ 851136 h 2274888"/>
                <a:gd name="connsiteX14" fmla="*/ 1635370 w 2279650"/>
                <a:gd name="connsiteY14" fmla="*/ 670310 h 2274888"/>
                <a:gd name="connsiteX15" fmla="*/ 1469560 w 2279650"/>
                <a:gd name="connsiteY15" fmla="*/ 391536 h 2274888"/>
                <a:gd name="connsiteX16" fmla="*/ 1141709 w 2279650"/>
                <a:gd name="connsiteY16" fmla="*/ 173038 h 2274888"/>
                <a:gd name="connsiteX17" fmla="*/ 1141709 w 2279650"/>
                <a:gd name="connsiteY17" fmla="*/ 0 h 2274888"/>
                <a:gd name="connsiteX18" fmla="*/ 1578799 w 2279650"/>
                <a:gd name="connsiteY18" fmla="*/ 350273 h 2274888"/>
                <a:gd name="connsiteX19" fmla="*/ 1721984 w 2279650"/>
                <a:gd name="connsiteY19" fmla="*/ 591320 h 2274888"/>
                <a:gd name="connsiteX20" fmla="*/ 2087481 w 2279650"/>
                <a:gd name="connsiteY20" fmla="*/ 896396 h 2274888"/>
                <a:gd name="connsiteX21" fmla="*/ 2279650 w 2279650"/>
                <a:gd name="connsiteY21" fmla="*/ 1137444 h 2274888"/>
                <a:gd name="connsiteX22" fmla="*/ 2087481 w 2279650"/>
                <a:gd name="connsiteY22" fmla="*/ 1378492 h 2274888"/>
                <a:gd name="connsiteX23" fmla="*/ 1721984 w 2279650"/>
                <a:gd name="connsiteY23" fmla="*/ 1683568 h 2274888"/>
                <a:gd name="connsiteX24" fmla="*/ 1578799 w 2279650"/>
                <a:gd name="connsiteY24" fmla="*/ 1928382 h 2274888"/>
                <a:gd name="connsiteX25" fmla="*/ 1141709 w 2279650"/>
                <a:gd name="connsiteY25" fmla="*/ 2274888 h 2274888"/>
                <a:gd name="connsiteX26" fmla="*/ 700851 w 2279650"/>
                <a:gd name="connsiteY26" fmla="*/ 1928382 h 2274888"/>
                <a:gd name="connsiteX27" fmla="*/ 557667 w 2279650"/>
                <a:gd name="connsiteY27" fmla="*/ 1683568 h 2274888"/>
                <a:gd name="connsiteX28" fmla="*/ 195937 w 2279650"/>
                <a:gd name="connsiteY28" fmla="*/ 1378492 h 2274888"/>
                <a:gd name="connsiteX29" fmla="*/ 0 w 2279650"/>
                <a:gd name="connsiteY29" fmla="*/ 1137444 h 2274888"/>
                <a:gd name="connsiteX30" fmla="*/ 195937 w 2279650"/>
                <a:gd name="connsiteY30" fmla="*/ 896396 h 2274888"/>
                <a:gd name="connsiteX31" fmla="*/ 557667 w 2279650"/>
                <a:gd name="connsiteY31" fmla="*/ 591320 h 2274888"/>
                <a:gd name="connsiteX32" fmla="*/ 700851 w 2279650"/>
                <a:gd name="connsiteY32" fmla="*/ 350273 h 2274888"/>
                <a:gd name="connsiteX33" fmla="*/ 1141709 w 2279650"/>
                <a:gd name="connsiteY33" fmla="*/ 0 h 22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79650" h="2274888">
                  <a:moveTo>
                    <a:pt x="1141709" y="173038"/>
                  </a:moveTo>
                  <a:cubicBezTo>
                    <a:pt x="1039962" y="289822"/>
                    <a:pt x="957058" y="289822"/>
                    <a:pt x="813858" y="391536"/>
                  </a:cubicBezTo>
                  <a:cubicBezTo>
                    <a:pt x="670659" y="493251"/>
                    <a:pt x="648049" y="670310"/>
                    <a:pt x="648049" y="670310"/>
                  </a:cubicBezTo>
                  <a:cubicBezTo>
                    <a:pt x="648049" y="670310"/>
                    <a:pt x="455860" y="696681"/>
                    <a:pt x="354113" y="851136"/>
                  </a:cubicBezTo>
                  <a:cubicBezTo>
                    <a:pt x="256135" y="1001825"/>
                    <a:pt x="237293" y="1103540"/>
                    <a:pt x="161925" y="1137445"/>
                  </a:cubicBezTo>
                  <a:cubicBezTo>
                    <a:pt x="237293" y="1171350"/>
                    <a:pt x="256135" y="1273064"/>
                    <a:pt x="354113" y="1423753"/>
                  </a:cubicBezTo>
                  <a:cubicBezTo>
                    <a:pt x="455860" y="1578209"/>
                    <a:pt x="648049" y="1608346"/>
                    <a:pt x="648049" y="1608346"/>
                  </a:cubicBezTo>
                  <a:cubicBezTo>
                    <a:pt x="648049" y="1608346"/>
                    <a:pt x="670659" y="1781638"/>
                    <a:pt x="813858" y="1883353"/>
                  </a:cubicBezTo>
                  <a:cubicBezTo>
                    <a:pt x="957058" y="1988835"/>
                    <a:pt x="1039962" y="1988835"/>
                    <a:pt x="1141709" y="2101851"/>
                  </a:cubicBezTo>
                  <a:cubicBezTo>
                    <a:pt x="1243456" y="1988835"/>
                    <a:pt x="1326361" y="1988835"/>
                    <a:pt x="1469560" y="1883353"/>
                  </a:cubicBezTo>
                  <a:cubicBezTo>
                    <a:pt x="1612759" y="1781638"/>
                    <a:pt x="1635370" y="1608346"/>
                    <a:pt x="1635370" y="1608346"/>
                  </a:cubicBezTo>
                  <a:cubicBezTo>
                    <a:pt x="1635370" y="1608346"/>
                    <a:pt x="1823790" y="1578209"/>
                    <a:pt x="1925537" y="1423753"/>
                  </a:cubicBezTo>
                  <a:cubicBezTo>
                    <a:pt x="2027283" y="1273064"/>
                    <a:pt x="2046125" y="1171350"/>
                    <a:pt x="2117725" y="1137445"/>
                  </a:cubicBezTo>
                  <a:cubicBezTo>
                    <a:pt x="2046125" y="1103540"/>
                    <a:pt x="2027283" y="1001825"/>
                    <a:pt x="1925537" y="851136"/>
                  </a:cubicBezTo>
                  <a:cubicBezTo>
                    <a:pt x="1823790" y="696681"/>
                    <a:pt x="1635370" y="670310"/>
                    <a:pt x="1635370" y="670310"/>
                  </a:cubicBezTo>
                  <a:cubicBezTo>
                    <a:pt x="1635370" y="670310"/>
                    <a:pt x="1612759" y="493251"/>
                    <a:pt x="1469560" y="391536"/>
                  </a:cubicBezTo>
                  <a:cubicBezTo>
                    <a:pt x="1326361" y="289822"/>
                    <a:pt x="1243456" y="289822"/>
                    <a:pt x="1141709" y="173038"/>
                  </a:cubicBezTo>
                  <a:close/>
                  <a:moveTo>
                    <a:pt x="1141709" y="0"/>
                  </a:moveTo>
                  <a:cubicBezTo>
                    <a:pt x="1228373" y="180786"/>
                    <a:pt x="1439382" y="252347"/>
                    <a:pt x="1578799" y="350273"/>
                  </a:cubicBezTo>
                  <a:cubicBezTo>
                    <a:pt x="1718216" y="444432"/>
                    <a:pt x="1721984" y="591320"/>
                    <a:pt x="1721984" y="591320"/>
                  </a:cubicBezTo>
                  <a:cubicBezTo>
                    <a:pt x="1721984" y="591320"/>
                    <a:pt x="1929225" y="651582"/>
                    <a:pt x="2087481" y="896396"/>
                  </a:cubicBezTo>
                  <a:cubicBezTo>
                    <a:pt x="2241970" y="1141211"/>
                    <a:pt x="2189218" y="1114846"/>
                    <a:pt x="2279650" y="1137444"/>
                  </a:cubicBezTo>
                  <a:cubicBezTo>
                    <a:pt x="2189218" y="1160042"/>
                    <a:pt x="2241970" y="1133678"/>
                    <a:pt x="2087481" y="1378492"/>
                  </a:cubicBezTo>
                  <a:cubicBezTo>
                    <a:pt x="1929225" y="1623306"/>
                    <a:pt x="1721984" y="1683568"/>
                    <a:pt x="1721984" y="1683568"/>
                  </a:cubicBezTo>
                  <a:cubicBezTo>
                    <a:pt x="1721984" y="1683568"/>
                    <a:pt x="1718216" y="1830456"/>
                    <a:pt x="1578799" y="1928382"/>
                  </a:cubicBezTo>
                  <a:cubicBezTo>
                    <a:pt x="1439382" y="2022541"/>
                    <a:pt x="1228373" y="2094102"/>
                    <a:pt x="1141709" y="2274888"/>
                  </a:cubicBezTo>
                  <a:cubicBezTo>
                    <a:pt x="1051277" y="2094102"/>
                    <a:pt x="840268" y="2022541"/>
                    <a:pt x="700851" y="1928382"/>
                  </a:cubicBezTo>
                  <a:cubicBezTo>
                    <a:pt x="565203" y="1830456"/>
                    <a:pt x="557667" y="1683568"/>
                    <a:pt x="557667" y="1683568"/>
                  </a:cubicBezTo>
                  <a:cubicBezTo>
                    <a:pt x="557667" y="1683568"/>
                    <a:pt x="350426" y="1623306"/>
                    <a:pt x="195937" y="1378492"/>
                  </a:cubicBezTo>
                  <a:cubicBezTo>
                    <a:pt x="37680" y="1133678"/>
                    <a:pt x="94200" y="1160042"/>
                    <a:pt x="0" y="1137444"/>
                  </a:cubicBezTo>
                  <a:cubicBezTo>
                    <a:pt x="94200" y="1114846"/>
                    <a:pt x="37680" y="1141211"/>
                    <a:pt x="195937" y="896396"/>
                  </a:cubicBezTo>
                  <a:cubicBezTo>
                    <a:pt x="350426" y="651582"/>
                    <a:pt x="557667" y="591320"/>
                    <a:pt x="557667" y="591320"/>
                  </a:cubicBezTo>
                  <a:cubicBezTo>
                    <a:pt x="557667" y="591320"/>
                    <a:pt x="565203" y="444432"/>
                    <a:pt x="700851" y="350273"/>
                  </a:cubicBezTo>
                  <a:cubicBezTo>
                    <a:pt x="840268" y="252347"/>
                    <a:pt x="1051277" y="180786"/>
                    <a:pt x="1141709" y="0"/>
                  </a:cubicBezTo>
                  <a:close/>
                </a:path>
              </a:pathLst>
            </a:custGeom>
            <a:solidFill>
              <a:srgbClr val="004DA1"/>
            </a:solidFill>
            <a:ln w="127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>
                <a:solidFill>
                  <a:srgbClr val="004DA1"/>
                </a:solidFill>
              </a:endParaRPr>
            </a:p>
          </p:txBody>
        </p:sp>
        <p:sp>
          <p:nvSpPr>
            <p:cNvPr id="37" name="Shape 2525"/>
            <p:cNvSpPr/>
            <p:nvPr/>
          </p:nvSpPr>
          <p:spPr>
            <a:xfrm>
              <a:off x="3593246" y="3170533"/>
              <a:ext cx="404758" cy="404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004DA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8720974" y="5017146"/>
            <a:ext cx="179393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项目标题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38181" y="5419354"/>
            <a:ext cx="246968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9682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24000" decel="7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accel="24000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accel="24000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accel="24000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accel="24000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accel="24000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2" grpId="0"/>
      <p:bldP spid="33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>
          <a:xfrm rot="5400000">
            <a:off x="2855258" y="2520665"/>
            <a:ext cx="6481347" cy="2161165"/>
            <a:chOff x="212918" y="1262318"/>
            <a:chExt cx="6695393" cy="2232533"/>
          </a:xfrm>
        </p:grpSpPr>
        <p:sp>
          <p:nvSpPr>
            <p:cNvPr id="16" name="矩形 15"/>
            <p:cNvSpPr/>
            <p:nvPr/>
          </p:nvSpPr>
          <p:spPr>
            <a:xfrm rot="10800000">
              <a:off x="1324611" y="1262320"/>
              <a:ext cx="4838518" cy="222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>
              <a:spLocks noChangeAspect="1"/>
            </p:cNvSpPr>
            <p:nvPr/>
          </p:nvSpPr>
          <p:spPr>
            <a:xfrm rot="10800000">
              <a:off x="297177" y="1262318"/>
              <a:ext cx="2579561" cy="2225483"/>
            </a:xfrm>
            <a:custGeom>
              <a:avLst/>
              <a:gdLst>
                <a:gd name="connsiteX0" fmla="*/ 0 w 2663823"/>
                <a:gd name="connsiteY0" fmla="*/ 0 h 2225481"/>
                <a:gd name="connsiteX1" fmla="*/ 1552923 w 2663823"/>
                <a:gd name="connsiteY1" fmla="*/ 0 h 2225481"/>
                <a:gd name="connsiteX2" fmla="*/ 1979626 w 2663823"/>
                <a:gd name="connsiteY2" fmla="*/ 342665 h 2225481"/>
                <a:gd name="connsiteX3" fmla="*/ 2119408 w 2663823"/>
                <a:gd name="connsiteY3" fmla="*/ 578477 h 2225481"/>
                <a:gd name="connsiteX4" fmla="*/ 2476222 w 2663823"/>
                <a:gd name="connsiteY4" fmla="*/ 876929 h 2225481"/>
                <a:gd name="connsiteX5" fmla="*/ 2663823 w 2663823"/>
                <a:gd name="connsiteY5" fmla="*/ 1112741 h 2225481"/>
                <a:gd name="connsiteX6" fmla="*/ 2476222 w 2663823"/>
                <a:gd name="connsiteY6" fmla="*/ 1348554 h 2225481"/>
                <a:gd name="connsiteX7" fmla="*/ 2119408 w 2663823"/>
                <a:gd name="connsiteY7" fmla="*/ 1647004 h 2225481"/>
                <a:gd name="connsiteX8" fmla="*/ 1979626 w 2663823"/>
                <a:gd name="connsiteY8" fmla="*/ 1886502 h 2225481"/>
                <a:gd name="connsiteX9" fmla="*/ 1552923 w 2663823"/>
                <a:gd name="connsiteY9" fmla="*/ 2225481 h 2225481"/>
                <a:gd name="connsiteX10" fmla="*/ 0 w 2663823"/>
                <a:gd name="connsiteY10" fmla="*/ 2225481 h 222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3823" h="2225481">
                  <a:moveTo>
                    <a:pt x="0" y="0"/>
                  </a:moveTo>
                  <a:lnTo>
                    <a:pt x="1552923" y="0"/>
                  </a:lnTo>
                  <a:cubicBezTo>
                    <a:pt x="1637528" y="176860"/>
                    <a:pt x="1843522" y="246868"/>
                    <a:pt x="1979626" y="342665"/>
                  </a:cubicBezTo>
                  <a:cubicBezTo>
                    <a:pt x="2115731" y="434781"/>
                    <a:pt x="2119408" y="578477"/>
                    <a:pt x="2119408" y="578477"/>
                  </a:cubicBezTo>
                  <a:cubicBezTo>
                    <a:pt x="2119408" y="578477"/>
                    <a:pt x="2321725" y="637431"/>
                    <a:pt x="2476222" y="876929"/>
                  </a:cubicBezTo>
                  <a:cubicBezTo>
                    <a:pt x="2627040" y="1116425"/>
                    <a:pt x="2575540" y="1090634"/>
                    <a:pt x="2663823" y="1112741"/>
                  </a:cubicBezTo>
                  <a:cubicBezTo>
                    <a:pt x="2575540" y="1134847"/>
                    <a:pt x="2627040" y="1109056"/>
                    <a:pt x="2476222" y="1348554"/>
                  </a:cubicBezTo>
                  <a:cubicBezTo>
                    <a:pt x="2321725" y="1588053"/>
                    <a:pt x="2119408" y="1647004"/>
                    <a:pt x="2119408" y="1647004"/>
                  </a:cubicBezTo>
                  <a:cubicBezTo>
                    <a:pt x="2119408" y="1647004"/>
                    <a:pt x="2115731" y="1790703"/>
                    <a:pt x="1979626" y="1886502"/>
                  </a:cubicBezTo>
                  <a:cubicBezTo>
                    <a:pt x="1843522" y="1978616"/>
                    <a:pt x="1637528" y="2048624"/>
                    <a:pt x="1552923" y="2225481"/>
                  </a:cubicBezTo>
                  <a:lnTo>
                    <a:pt x="0" y="22254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12918" y="1269370"/>
              <a:ext cx="2225481" cy="2225481"/>
              <a:chOff x="4022919" y="1953286"/>
              <a:chExt cx="1620000" cy="1620000"/>
            </a:xfrm>
            <a:solidFill>
              <a:srgbClr val="38518C"/>
            </a:solidFill>
          </p:grpSpPr>
          <p:sp>
            <p:nvSpPr>
              <p:cNvPr id="7" name="任意多边形 6"/>
              <p:cNvSpPr>
                <a:spLocks/>
              </p:cNvSpPr>
              <p:nvPr/>
            </p:nvSpPr>
            <p:spPr bwMode="auto">
              <a:xfrm rot="5400000">
                <a:off x="4022919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" name="任意多边形 7"/>
              <p:cNvSpPr>
                <a:spLocks/>
              </p:cNvSpPr>
              <p:nvPr/>
            </p:nvSpPr>
            <p:spPr bwMode="auto">
              <a:xfrm rot="5400000">
                <a:off x="4183108" y="2120597"/>
                <a:ext cx="1292840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任意多边形 13"/>
            <p:cNvSpPr>
              <a:spLocks noChangeAspect="1"/>
            </p:cNvSpPr>
            <p:nvPr/>
          </p:nvSpPr>
          <p:spPr>
            <a:xfrm rot="10800000">
              <a:off x="5243752" y="1262894"/>
              <a:ext cx="1664559" cy="2225481"/>
            </a:xfrm>
            <a:custGeom>
              <a:avLst/>
              <a:gdLst>
                <a:gd name="connsiteX0" fmla="*/ 553658 w 1664558"/>
                <a:gd name="connsiteY0" fmla="*/ 2225481 h 2225481"/>
                <a:gd name="connsiteX1" fmla="*/ 0 w 1664558"/>
                <a:gd name="connsiteY1" fmla="*/ 2225481 h 2225481"/>
                <a:gd name="connsiteX2" fmla="*/ 0 w 1664558"/>
                <a:gd name="connsiteY2" fmla="*/ 0 h 2225481"/>
                <a:gd name="connsiteX3" fmla="*/ 553658 w 1664558"/>
                <a:gd name="connsiteY3" fmla="*/ 0 h 2225481"/>
                <a:gd name="connsiteX4" fmla="*/ 980361 w 1664558"/>
                <a:gd name="connsiteY4" fmla="*/ 342665 h 2225481"/>
                <a:gd name="connsiteX5" fmla="*/ 1120143 w 1664558"/>
                <a:gd name="connsiteY5" fmla="*/ 578477 h 2225481"/>
                <a:gd name="connsiteX6" fmla="*/ 1476957 w 1664558"/>
                <a:gd name="connsiteY6" fmla="*/ 876929 h 2225481"/>
                <a:gd name="connsiteX7" fmla="*/ 1664558 w 1664558"/>
                <a:gd name="connsiteY7" fmla="*/ 1112741 h 2225481"/>
                <a:gd name="connsiteX8" fmla="*/ 1476957 w 1664558"/>
                <a:gd name="connsiteY8" fmla="*/ 1348554 h 2225481"/>
                <a:gd name="connsiteX9" fmla="*/ 1120143 w 1664558"/>
                <a:gd name="connsiteY9" fmla="*/ 1647004 h 2225481"/>
                <a:gd name="connsiteX10" fmla="*/ 980361 w 1664558"/>
                <a:gd name="connsiteY10" fmla="*/ 1886502 h 2225481"/>
                <a:gd name="connsiteX11" fmla="*/ 553658 w 1664558"/>
                <a:gd name="connsiteY11" fmla="*/ 2225481 h 222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4558" h="2225481">
                  <a:moveTo>
                    <a:pt x="553658" y="2225481"/>
                  </a:moveTo>
                  <a:lnTo>
                    <a:pt x="0" y="2225481"/>
                  </a:lnTo>
                  <a:lnTo>
                    <a:pt x="0" y="0"/>
                  </a:lnTo>
                  <a:lnTo>
                    <a:pt x="553658" y="0"/>
                  </a:lnTo>
                  <a:cubicBezTo>
                    <a:pt x="638263" y="176860"/>
                    <a:pt x="844257" y="246868"/>
                    <a:pt x="980361" y="342665"/>
                  </a:cubicBezTo>
                  <a:cubicBezTo>
                    <a:pt x="1116466" y="434781"/>
                    <a:pt x="1120143" y="578477"/>
                    <a:pt x="1120143" y="578477"/>
                  </a:cubicBezTo>
                  <a:cubicBezTo>
                    <a:pt x="1120143" y="578477"/>
                    <a:pt x="1322460" y="637431"/>
                    <a:pt x="1476957" y="876929"/>
                  </a:cubicBezTo>
                  <a:cubicBezTo>
                    <a:pt x="1627775" y="1116425"/>
                    <a:pt x="1576275" y="1090634"/>
                    <a:pt x="1664558" y="1112741"/>
                  </a:cubicBezTo>
                  <a:cubicBezTo>
                    <a:pt x="1576275" y="1134847"/>
                    <a:pt x="1627775" y="1109056"/>
                    <a:pt x="1476957" y="1348554"/>
                  </a:cubicBezTo>
                  <a:cubicBezTo>
                    <a:pt x="1322460" y="1588053"/>
                    <a:pt x="1120143" y="1647004"/>
                    <a:pt x="1120143" y="1647004"/>
                  </a:cubicBezTo>
                  <a:cubicBezTo>
                    <a:pt x="1120143" y="1647004"/>
                    <a:pt x="1116466" y="1790703"/>
                    <a:pt x="980361" y="1886502"/>
                  </a:cubicBezTo>
                  <a:cubicBezTo>
                    <a:pt x="844257" y="1978616"/>
                    <a:pt x="638263" y="2048624"/>
                    <a:pt x="553658" y="22254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TextBox 8"/>
          <p:cNvSpPr txBox="1"/>
          <p:nvPr/>
        </p:nvSpPr>
        <p:spPr>
          <a:xfrm>
            <a:off x="5405160" y="3038279"/>
            <a:ext cx="1292662" cy="8757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004DA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青 </a:t>
            </a:r>
            <a:endParaRPr lang="zh-CN" altLang="en-US" sz="7200" dirty="0">
              <a:solidFill>
                <a:srgbClr val="004DA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5723355" y="3886187"/>
            <a:ext cx="1292662" cy="684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004DA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花</a:t>
            </a:r>
            <a:endParaRPr lang="zh-CN" altLang="en-US" sz="7200" dirty="0">
              <a:solidFill>
                <a:srgbClr val="004DA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3628375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5257129" y="8888"/>
            <a:ext cx="2167616" cy="7483414"/>
            <a:chOff x="5014568" y="0"/>
            <a:chExt cx="2167616" cy="7483414"/>
          </a:xfrm>
        </p:grpSpPr>
        <p:sp>
          <p:nvSpPr>
            <p:cNvPr id="22" name="矩形 21"/>
            <p:cNvSpPr/>
            <p:nvPr/>
          </p:nvSpPr>
          <p:spPr>
            <a:xfrm rot="16200000">
              <a:off x="2360477" y="2661707"/>
              <a:ext cx="7483414" cy="2160000"/>
            </a:xfrm>
            <a:prstGeom prst="rect">
              <a:avLst/>
            </a:prstGeom>
            <a:solidFill>
              <a:srgbClr val="004DA1">
                <a:alpha val="10000"/>
              </a:srgbClr>
            </a:solidFill>
            <a:ln w="19050"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5014568" y="6393264"/>
              <a:ext cx="2160000" cy="1090150"/>
            </a:xfrm>
            <a:custGeom>
              <a:avLst/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noFill/>
            <a:ln w="15875">
              <a:solidFill>
                <a:srgbClr val="004DA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 11"/>
            <p:cNvSpPr>
              <a:spLocks/>
            </p:cNvSpPr>
            <p:nvPr/>
          </p:nvSpPr>
          <p:spPr bwMode="auto">
            <a:xfrm rot="10800000">
              <a:off x="5020252" y="4706"/>
              <a:ext cx="2160000" cy="1090150"/>
            </a:xfrm>
            <a:custGeom>
              <a:avLst/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noFill/>
            <a:ln w="15875">
              <a:solidFill>
                <a:srgbClr val="004DA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4402448" y="3061908"/>
            <a:ext cx="4457671" cy="1384995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300" dirty="0">
                <a:solidFill>
                  <a:srgbClr val="004DA1"/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400" spc="300" dirty="0" smtClean="0">
                <a:solidFill>
                  <a:srgbClr val="004DA1"/>
                </a:solidFill>
                <a:latin typeface="+mj-ea"/>
                <a:ea typeface="+mj-ea"/>
              </a:rPr>
              <a:t>，</a:t>
            </a:r>
            <a:endParaRPr lang="en-US" altLang="zh-CN" sz="1400" spc="300" dirty="0" smtClean="0">
              <a:solidFill>
                <a:srgbClr val="004DA1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spc="300" dirty="0" smtClean="0">
                <a:solidFill>
                  <a:srgbClr val="004DA1"/>
                </a:solidFill>
                <a:latin typeface="+mj-ea"/>
                <a:ea typeface="+mj-ea"/>
              </a:rPr>
              <a:t>溪水</a:t>
            </a:r>
            <a:r>
              <a:rPr lang="zh-CN" altLang="en-US" sz="1400" spc="300" dirty="0">
                <a:solidFill>
                  <a:srgbClr val="004DA1"/>
                </a:solidFill>
                <a:latin typeface="+mj-ea"/>
                <a:ea typeface="+mj-ea"/>
              </a:rPr>
              <a:t>西流</a:t>
            </a:r>
            <a:r>
              <a:rPr lang="zh-CN" altLang="en-US" sz="1400" spc="300" dirty="0" smtClean="0">
                <a:solidFill>
                  <a:srgbClr val="004DA1"/>
                </a:solidFill>
                <a:latin typeface="+mj-ea"/>
                <a:ea typeface="+mj-ea"/>
              </a:rPr>
              <a:t>。山下兰芽短浸溪，</a:t>
            </a:r>
            <a:endParaRPr lang="en-US" altLang="zh-CN" sz="1400" spc="300" dirty="0" smtClean="0">
              <a:solidFill>
                <a:srgbClr val="004DA1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spc="300" dirty="0" smtClean="0">
                <a:solidFill>
                  <a:srgbClr val="004DA1"/>
                </a:solidFill>
                <a:latin typeface="+mj-ea"/>
                <a:ea typeface="+mj-ea"/>
              </a:rPr>
              <a:t>松间沙路净无泥。潇潇暮雨子规啼。</a:t>
            </a:r>
            <a:endParaRPr lang="en-US" altLang="zh-CN" sz="1400" spc="300" dirty="0" smtClean="0">
              <a:solidFill>
                <a:srgbClr val="004DA1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spc="300" dirty="0" smtClean="0">
                <a:solidFill>
                  <a:srgbClr val="004DA1"/>
                </a:solidFill>
                <a:latin typeface="+mj-ea"/>
                <a:ea typeface="+mj-ea"/>
              </a:rPr>
              <a:t>谁道人生无再少？</a:t>
            </a:r>
            <a:endParaRPr lang="zh-CN" altLang="en-US" sz="1400" spc="300" dirty="0">
              <a:solidFill>
                <a:srgbClr val="004DA1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95126" y="1350734"/>
            <a:ext cx="1292662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004DA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序</a:t>
            </a:r>
            <a:endParaRPr lang="zh-CN" altLang="en-US" sz="7200" dirty="0">
              <a:solidFill>
                <a:srgbClr val="004DA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1552547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132378" y="1169385"/>
            <a:ext cx="11378478" cy="2161165"/>
            <a:chOff x="212918" y="1262318"/>
            <a:chExt cx="11754242" cy="2232533"/>
          </a:xfrm>
        </p:grpSpPr>
        <p:sp>
          <p:nvSpPr>
            <p:cNvPr id="11" name="矩形 10"/>
            <p:cNvSpPr/>
            <p:nvPr/>
          </p:nvSpPr>
          <p:spPr>
            <a:xfrm rot="10800000">
              <a:off x="1324609" y="1262318"/>
              <a:ext cx="10642550" cy="222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>
              <a:spLocks noChangeAspect="1"/>
            </p:cNvSpPr>
            <p:nvPr/>
          </p:nvSpPr>
          <p:spPr>
            <a:xfrm rot="10800000">
              <a:off x="297177" y="1262318"/>
              <a:ext cx="2579561" cy="2225483"/>
            </a:xfrm>
            <a:custGeom>
              <a:avLst/>
              <a:gdLst>
                <a:gd name="connsiteX0" fmla="*/ 0 w 2663823"/>
                <a:gd name="connsiteY0" fmla="*/ 0 h 2225481"/>
                <a:gd name="connsiteX1" fmla="*/ 1552923 w 2663823"/>
                <a:gd name="connsiteY1" fmla="*/ 0 h 2225481"/>
                <a:gd name="connsiteX2" fmla="*/ 1979626 w 2663823"/>
                <a:gd name="connsiteY2" fmla="*/ 342665 h 2225481"/>
                <a:gd name="connsiteX3" fmla="*/ 2119408 w 2663823"/>
                <a:gd name="connsiteY3" fmla="*/ 578477 h 2225481"/>
                <a:gd name="connsiteX4" fmla="*/ 2476222 w 2663823"/>
                <a:gd name="connsiteY4" fmla="*/ 876929 h 2225481"/>
                <a:gd name="connsiteX5" fmla="*/ 2663823 w 2663823"/>
                <a:gd name="connsiteY5" fmla="*/ 1112741 h 2225481"/>
                <a:gd name="connsiteX6" fmla="*/ 2476222 w 2663823"/>
                <a:gd name="connsiteY6" fmla="*/ 1348554 h 2225481"/>
                <a:gd name="connsiteX7" fmla="*/ 2119408 w 2663823"/>
                <a:gd name="connsiteY7" fmla="*/ 1647004 h 2225481"/>
                <a:gd name="connsiteX8" fmla="*/ 1979626 w 2663823"/>
                <a:gd name="connsiteY8" fmla="*/ 1886502 h 2225481"/>
                <a:gd name="connsiteX9" fmla="*/ 1552923 w 2663823"/>
                <a:gd name="connsiteY9" fmla="*/ 2225481 h 2225481"/>
                <a:gd name="connsiteX10" fmla="*/ 0 w 2663823"/>
                <a:gd name="connsiteY10" fmla="*/ 2225481 h 222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3823" h="2225481">
                  <a:moveTo>
                    <a:pt x="0" y="0"/>
                  </a:moveTo>
                  <a:lnTo>
                    <a:pt x="1552923" y="0"/>
                  </a:lnTo>
                  <a:cubicBezTo>
                    <a:pt x="1637528" y="176860"/>
                    <a:pt x="1843522" y="246868"/>
                    <a:pt x="1979626" y="342665"/>
                  </a:cubicBezTo>
                  <a:cubicBezTo>
                    <a:pt x="2115731" y="434781"/>
                    <a:pt x="2119408" y="578477"/>
                    <a:pt x="2119408" y="578477"/>
                  </a:cubicBezTo>
                  <a:cubicBezTo>
                    <a:pt x="2119408" y="578477"/>
                    <a:pt x="2321725" y="637431"/>
                    <a:pt x="2476222" y="876929"/>
                  </a:cubicBezTo>
                  <a:cubicBezTo>
                    <a:pt x="2627040" y="1116425"/>
                    <a:pt x="2575540" y="1090634"/>
                    <a:pt x="2663823" y="1112741"/>
                  </a:cubicBezTo>
                  <a:cubicBezTo>
                    <a:pt x="2575540" y="1134847"/>
                    <a:pt x="2627040" y="1109056"/>
                    <a:pt x="2476222" y="1348554"/>
                  </a:cubicBezTo>
                  <a:cubicBezTo>
                    <a:pt x="2321725" y="1588053"/>
                    <a:pt x="2119408" y="1647004"/>
                    <a:pt x="2119408" y="1647004"/>
                  </a:cubicBezTo>
                  <a:cubicBezTo>
                    <a:pt x="2119408" y="1647004"/>
                    <a:pt x="2115731" y="1790703"/>
                    <a:pt x="1979626" y="1886502"/>
                  </a:cubicBezTo>
                  <a:cubicBezTo>
                    <a:pt x="1843522" y="1978616"/>
                    <a:pt x="1637528" y="2048624"/>
                    <a:pt x="1552923" y="2225481"/>
                  </a:cubicBezTo>
                  <a:lnTo>
                    <a:pt x="0" y="22254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12918" y="1269370"/>
              <a:ext cx="2225481" cy="2225481"/>
              <a:chOff x="4022919" y="1953286"/>
              <a:chExt cx="1620000" cy="1620000"/>
            </a:xfrm>
            <a:solidFill>
              <a:srgbClr val="38518C"/>
            </a:solidFill>
          </p:grpSpPr>
          <p:sp>
            <p:nvSpPr>
              <p:cNvPr id="18" name="任意多边形 17"/>
              <p:cNvSpPr>
                <a:spLocks/>
              </p:cNvSpPr>
              <p:nvPr/>
            </p:nvSpPr>
            <p:spPr bwMode="auto">
              <a:xfrm rot="5400000">
                <a:off x="4022919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任意多边形 18"/>
              <p:cNvSpPr>
                <a:spLocks/>
              </p:cNvSpPr>
              <p:nvPr/>
            </p:nvSpPr>
            <p:spPr bwMode="auto">
              <a:xfrm rot="5400000">
                <a:off x="4183108" y="2120597"/>
                <a:ext cx="1292840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>
                <a:solidFill>
                  <a:srgbClr val="004DA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任意多边形 16"/>
            <p:cNvSpPr>
              <a:spLocks noChangeAspect="1"/>
            </p:cNvSpPr>
            <p:nvPr/>
          </p:nvSpPr>
          <p:spPr>
            <a:xfrm rot="10800000">
              <a:off x="10302603" y="1262894"/>
              <a:ext cx="1664557" cy="2225481"/>
            </a:xfrm>
            <a:custGeom>
              <a:avLst/>
              <a:gdLst>
                <a:gd name="connsiteX0" fmla="*/ 553658 w 1664558"/>
                <a:gd name="connsiteY0" fmla="*/ 2225481 h 2225481"/>
                <a:gd name="connsiteX1" fmla="*/ 0 w 1664558"/>
                <a:gd name="connsiteY1" fmla="*/ 2225481 h 2225481"/>
                <a:gd name="connsiteX2" fmla="*/ 0 w 1664558"/>
                <a:gd name="connsiteY2" fmla="*/ 0 h 2225481"/>
                <a:gd name="connsiteX3" fmla="*/ 553658 w 1664558"/>
                <a:gd name="connsiteY3" fmla="*/ 0 h 2225481"/>
                <a:gd name="connsiteX4" fmla="*/ 980361 w 1664558"/>
                <a:gd name="connsiteY4" fmla="*/ 342665 h 2225481"/>
                <a:gd name="connsiteX5" fmla="*/ 1120143 w 1664558"/>
                <a:gd name="connsiteY5" fmla="*/ 578477 h 2225481"/>
                <a:gd name="connsiteX6" fmla="*/ 1476957 w 1664558"/>
                <a:gd name="connsiteY6" fmla="*/ 876929 h 2225481"/>
                <a:gd name="connsiteX7" fmla="*/ 1664558 w 1664558"/>
                <a:gd name="connsiteY7" fmla="*/ 1112741 h 2225481"/>
                <a:gd name="connsiteX8" fmla="*/ 1476957 w 1664558"/>
                <a:gd name="connsiteY8" fmla="*/ 1348554 h 2225481"/>
                <a:gd name="connsiteX9" fmla="*/ 1120143 w 1664558"/>
                <a:gd name="connsiteY9" fmla="*/ 1647004 h 2225481"/>
                <a:gd name="connsiteX10" fmla="*/ 980361 w 1664558"/>
                <a:gd name="connsiteY10" fmla="*/ 1886502 h 2225481"/>
                <a:gd name="connsiteX11" fmla="*/ 553658 w 1664558"/>
                <a:gd name="connsiteY11" fmla="*/ 2225481 h 222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4558" h="2225481">
                  <a:moveTo>
                    <a:pt x="553658" y="2225481"/>
                  </a:moveTo>
                  <a:lnTo>
                    <a:pt x="0" y="2225481"/>
                  </a:lnTo>
                  <a:lnTo>
                    <a:pt x="0" y="0"/>
                  </a:lnTo>
                  <a:lnTo>
                    <a:pt x="553658" y="0"/>
                  </a:lnTo>
                  <a:cubicBezTo>
                    <a:pt x="638263" y="176860"/>
                    <a:pt x="844257" y="246868"/>
                    <a:pt x="980361" y="342665"/>
                  </a:cubicBezTo>
                  <a:cubicBezTo>
                    <a:pt x="1116466" y="434781"/>
                    <a:pt x="1120143" y="578477"/>
                    <a:pt x="1120143" y="578477"/>
                  </a:cubicBezTo>
                  <a:cubicBezTo>
                    <a:pt x="1120143" y="578477"/>
                    <a:pt x="1322460" y="637431"/>
                    <a:pt x="1476957" y="876929"/>
                  </a:cubicBezTo>
                  <a:cubicBezTo>
                    <a:pt x="1627775" y="1116425"/>
                    <a:pt x="1576275" y="1090634"/>
                    <a:pt x="1664558" y="1112741"/>
                  </a:cubicBezTo>
                  <a:cubicBezTo>
                    <a:pt x="1576275" y="1134847"/>
                    <a:pt x="1627775" y="1109056"/>
                    <a:pt x="1476957" y="1348554"/>
                  </a:cubicBezTo>
                  <a:cubicBezTo>
                    <a:pt x="1322460" y="1588053"/>
                    <a:pt x="1120143" y="1647004"/>
                    <a:pt x="1120143" y="1647004"/>
                  </a:cubicBezTo>
                  <a:cubicBezTo>
                    <a:pt x="1120143" y="1647004"/>
                    <a:pt x="1116466" y="1790703"/>
                    <a:pt x="980361" y="1886502"/>
                  </a:cubicBezTo>
                  <a:cubicBezTo>
                    <a:pt x="844257" y="1978616"/>
                    <a:pt x="638263" y="2048624"/>
                    <a:pt x="553658" y="22254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" name="组合 26"/>
          <p:cNvGrpSpPr>
            <a:grpSpLocks noChangeAspect="1"/>
          </p:cNvGrpSpPr>
          <p:nvPr/>
        </p:nvGrpSpPr>
        <p:grpSpPr>
          <a:xfrm rot="10800000">
            <a:off x="670453" y="3317056"/>
            <a:ext cx="11378478" cy="2161165"/>
            <a:chOff x="212918" y="1262318"/>
            <a:chExt cx="11754242" cy="2232533"/>
          </a:xfrm>
        </p:grpSpPr>
        <p:sp>
          <p:nvSpPr>
            <p:cNvPr id="28" name="矩形 27"/>
            <p:cNvSpPr/>
            <p:nvPr/>
          </p:nvSpPr>
          <p:spPr>
            <a:xfrm rot="10800000">
              <a:off x="1324609" y="1262318"/>
              <a:ext cx="10642550" cy="222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>
              <a:spLocks noChangeAspect="1"/>
            </p:cNvSpPr>
            <p:nvPr/>
          </p:nvSpPr>
          <p:spPr>
            <a:xfrm rot="10800000">
              <a:off x="297177" y="1262318"/>
              <a:ext cx="2579561" cy="2225483"/>
            </a:xfrm>
            <a:custGeom>
              <a:avLst/>
              <a:gdLst>
                <a:gd name="connsiteX0" fmla="*/ 0 w 2663823"/>
                <a:gd name="connsiteY0" fmla="*/ 0 h 2225481"/>
                <a:gd name="connsiteX1" fmla="*/ 1552923 w 2663823"/>
                <a:gd name="connsiteY1" fmla="*/ 0 h 2225481"/>
                <a:gd name="connsiteX2" fmla="*/ 1979626 w 2663823"/>
                <a:gd name="connsiteY2" fmla="*/ 342665 h 2225481"/>
                <a:gd name="connsiteX3" fmla="*/ 2119408 w 2663823"/>
                <a:gd name="connsiteY3" fmla="*/ 578477 h 2225481"/>
                <a:gd name="connsiteX4" fmla="*/ 2476222 w 2663823"/>
                <a:gd name="connsiteY4" fmla="*/ 876929 h 2225481"/>
                <a:gd name="connsiteX5" fmla="*/ 2663823 w 2663823"/>
                <a:gd name="connsiteY5" fmla="*/ 1112741 h 2225481"/>
                <a:gd name="connsiteX6" fmla="*/ 2476222 w 2663823"/>
                <a:gd name="connsiteY6" fmla="*/ 1348554 h 2225481"/>
                <a:gd name="connsiteX7" fmla="*/ 2119408 w 2663823"/>
                <a:gd name="connsiteY7" fmla="*/ 1647004 h 2225481"/>
                <a:gd name="connsiteX8" fmla="*/ 1979626 w 2663823"/>
                <a:gd name="connsiteY8" fmla="*/ 1886502 h 2225481"/>
                <a:gd name="connsiteX9" fmla="*/ 1552923 w 2663823"/>
                <a:gd name="connsiteY9" fmla="*/ 2225481 h 2225481"/>
                <a:gd name="connsiteX10" fmla="*/ 0 w 2663823"/>
                <a:gd name="connsiteY10" fmla="*/ 2225481 h 222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3823" h="2225481">
                  <a:moveTo>
                    <a:pt x="0" y="0"/>
                  </a:moveTo>
                  <a:lnTo>
                    <a:pt x="1552923" y="0"/>
                  </a:lnTo>
                  <a:cubicBezTo>
                    <a:pt x="1637528" y="176860"/>
                    <a:pt x="1843522" y="246868"/>
                    <a:pt x="1979626" y="342665"/>
                  </a:cubicBezTo>
                  <a:cubicBezTo>
                    <a:pt x="2115731" y="434781"/>
                    <a:pt x="2119408" y="578477"/>
                    <a:pt x="2119408" y="578477"/>
                  </a:cubicBezTo>
                  <a:cubicBezTo>
                    <a:pt x="2119408" y="578477"/>
                    <a:pt x="2321725" y="637431"/>
                    <a:pt x="2476222" y="876929"/>
                  </a:cubicBezTo>
                  <a:cubicBezTo>
                    <a:pt x="2627040" y="1116425"/>
                    <a:pt x="2575540" y="1090634"/>
                    <a:pt x="2663823" y="1112741"/>
                  </a:cubicBezTo>
                  <a:cubicBezTo>
                    <a:pt x="2575540" y="1134847"/>
                    <a:pt x="2627040" y="1109056"/>
                    <a:pt x="2476222" y="1348554"/>
                  </a:cubicBezTo>
                  <a:cubicBezTo>
                    <a:pt x="2321725" y="1588053"/>
                    <a:pt x="2119408" y="1647004"/>
                    <a:pt x="2119408" y="1647004"/>
                  </a:cubicBezTo>
                  <a:cubicBezTo>
                    <a:pt x="2119408" y="1647004"/>
                    <a:pt x="2115731" y="1790703"/>
                    <a:pt x="1979626" y="1886502"/>
                  </a:cubicBezTo>
                  <a:cubicBezTo>
                    <a:pt x="1843522" y="1978616"/>
                    <a:pt x="1637528" y="2048624"/>
                    <a:pt x="1552923" y="2225481"/>
                  </a:cubicBezTo>
                  <a:lnTo>
                    <a:pt x="0" y="22254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12918" y="1269370"/>
              <a:ext cx="2225481" cy="2225481"/>
              <a:chOff x="4022919" y="1953286"/>
              <a:chExt cx="1620000" cy="1620000"/>
            </a:xfrm>
            <a:solidFill>
              <a:srgbClr val="38518C"/>
            </a:solidFill>
          </p:grpSpPr>
          <p:sp>
            <p:nvSpPr>
              <p:cNvPr id="32" name="任意多边形 31"/>
              <p:cNvSpPr>
                <a:spLocks/>
              </p:cNvSpPr>
              <p:nvPr/>
            </p:nvSpPr>
            <p:spPr bwMode="auto">
              <a:xfrm rot="5400000">
                <a:off x="4022919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 32"/>
              <p:cNvSpPr>
                <a:spLocks/>
              </p:cNvSpPr>
              <p:nvPr/>
            </p:nvSpPr>
            <p:spPr bwMode="auto">
              <a:xfrm rot="5400000">
                <a:off x="4183108" y="2120597"/>
                <a:ext cx="1292840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>
                <a:solidFill>
                  <a:srgbClr val="004DA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" name="任意多边形 30"/>
            <p:cNvSpPr>
              <a:spLocks noChangeAspect="1"/>
            </p:cNvSpPr>
            <p:nvPr/>
          </p:nvSpPr>
          <p:spPr>
            <a:xfrm rot="10800000">
              <a:off x="10302603" y="1262894"/>
              <a:ext cx="1664557" cy="2225481"/>
            </a:xfrm>
            <a:custGeom>
              <a:avLst/>
              <a:gdLst>
                <a:gd name="connsiteX0" fmla="*/ 553658 w 1664558"/>
                <a:gd name="connsiteY0" fmla="*/ 2225481 h 2225481"/>
                <a:gd name="connsiteX1" fmla="*/ 0 w 1664558"/>
                <a:gd name="connsiteY1" fmla="*/ 2225481 h 2225481"/>
                <a:gd name="connsiteX2" fmla="*/ 0 w 1664558"/>
                <a:gd name="connsiteY2" fmla="*/ 0 h 2225481"/>
                <a:gd name="connsiteX3" fmla="*/ 553658 w 1664558"/>
                <a:gd name="connsiteY3" fmla="*/ 0 h 2225481"/>
                <a:gd name="connsiteX4" fmla="*/ 980361 w 1664558"/>
                <a:gd name="connsiteY4" fmla="*/ 342665 h 2225481"/>
                <a:gd name="connsiteX5" fmla="*/ 1120143 w 1664558"/>
                <a:gd name="connsiteY5" fmla="*/ 578477 h 2225481"/>
                <a:gd name="connsiteX6" fmla="*/ 1476957 w 1664558"/>
                <a:gd name="connsiteY6" fmla="*/ 876929 h 2225481"/>
                <a:gd name="connsiteX7" fmla="*/ 1664558 w 1664558"/>
                <a:gd name="connsiteY7" fmla="*/ 1112741 h 2225481"/>
                <a:gd name="connsiteX8" fmla="*/ 1476957 w 1664558"/>
                <a:gd name="connsiteY8" fmla="*/ 1348554 h 2225481"/>
                <a:gd name="connsiteX9" fmla="*/ 1120143 w 1664558"/>
                <a:gd name="connsiteY9" fmla="*/ 1647004 h 2225481"/>
                <a:gd name="connsiteX10" fmla="*/ 980361 w 1664558"/>
                <a:gd name="connsiteY10" fmla="*/ 1886502 h 2225481"/>
                <a:gd name="connsiteX11" fmla="*/ 553658 w 1664558"/>
                <a:gd name="connsiteY11" fmla="*/ 2225481 h 222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4558" h="2225481">
                  <a:moveTo>
                    <a:pt x="553658" y="2225481"/>
                  </a:moveTo>
                  <a:lnTo>
                    <a:pt x="0" y="2225481"/>
                  </a:lnTo>
                  <a:lnTo>
                    <a:pt x="0" y="0"/>
                  </a:lnTo>
                  <a:lnTo>
                    <a:pt x="553658" y="0"/>
                  </a:lnTo>
                  <a:cubicBezTo>
                    <a:pt x="638263" y="176860"/>
                    <a:pt x="844257" y="246868"/>
                    <a:pt x="980361" y="342665"/>
                  </a:cubicBezTo>
                  <a:cubicBezTo>
                    <a:pt x="1116466" y="434781"/>
                    <a:pt x="1120143" y="578477"/>
                    <a:pt x="1120143" y="578477"/>
                  </a:cubicBezTo>
                  <a:cubicBezTo>
                    <a:pt x="1120143" y="578477"/>
                    <a:pt x="1322460" y="637431"/>
                    <a:pt x="1476957" y="876929"/>
                  </a:cubicBezTo>
                  <a:cubicBezTo>
                    <a:pt x="1627775" y="1116425"/>
                    <a:pt x="1576275" y="1090634"/>
                    <a:pt x="1664558" y="1112741"/>
                  </a:cubicBezTo>
                  <a:cubicBezTo>
                    <a:pt x="1576275" y="1134847"/>
                    <a:pt x="1627775" y="1109056"/>
                    <a:pt x="1476957" y="1348554"/>
                  </a:cubicBezTo>
                  <a:cubicBezTo>
                    <a:pt x="1322460" y="1588053"/>
                    <a:pt x="1120143" y="1647004"/>
                    <a:pt x="1120143" y="1647004"/>
                  </a:cubicBezTo>
                  <a:cubicBezTo>
                    <a:pt x="1120143" y="1647004"/>
                    <a:pt x="1116466" y="1790703"/>
                    <a:pt x="980361" y="1886502"/>
                  </a:cubicBezTo>
                  <a:cubicBezTo>
                    <a:pt x="844257" y="1978616"/>
                    <a:pt x="638263" y="2048624"/>
                    <a:pt x="553658" y="22254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014401" y="1668063"/>
            <a:ext cx="1036835" cy="3608013"/>
            <a:chOff x="7334018" y="1943962"/>
            <a:chExt cx="1036835" cy="3608013"/>
          </a:xfrm>
        </p:grpSpPr>
        <p:sp>
          <p:nvSpPr>
            <p:cNvPr id="35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004DA1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 dirty="0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36" name="TextBox 22"/>
            <p:cNvSpPr txBox="1"/>
            <p:nvPr/>
          </p:nvSpPr>
          <p:spPr>
            <a:xfrm>
              <a:off x="7657526" y="3048726"/>
              <a:ext cx="553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dirty="0" smtClean="0">
                  <a:ea typeface="+mj-ea"/>
                </a:rPr>
                <a:t>项目标题</a:t>
              </a:r>
              <a:endParaRPr lang="zh-CN" altLang="en-US" sz="2400" spc="600" dirty="0">
                <a:ea typeface="+mj-ea"/>
              </a:endParaRPr>
            </a:p>
          </p:txBody>
        </p:sp>
        <p:sp>
          <p:nvSpPr>
            <p:cNvPr id="37" name="TextBox 23"/>
            <p:cNvSpPr txBox="1"/>
            <p:nvPr/>
          </p:nvSpPr>
          <p:spPr>
            <a:xfrm>
              <a:off x="7334018" y="3048726"/>
              <a:ext cx="346248" cy="250324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050" dirty="0">
                  <a:ea typeface="+mj-ea"/>
                </a:rPr>
                <a:t>ADD YOUR TITLE HERE ADD YOUR TITLE</a:t>
              </a:r>
              <a:endParaRPr lang="zh-CN" altLang="en-US" sz="1050" dirty="0"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壹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58199" y="1668063"/>
            <a:ext cx="1036835" cy="3608013"/>
            <a:chOff x="7334018" y="1943962"/>
            <a:chExt cx="1036835" cy="3608013"/>
          </a:xfrm>
        </p:grpSpPr>
        <p:sp>
          <p:nvSpPr>
            <p:cNvPr id="40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004DA1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 dirty="0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41" name="TextBox 22"/>
            <p:cNvSpPr txBox="1"/>
            <p:nvPr/>
          </p:nvSpPr>
          <p:spPr>
            <a:xfrm>
              <a:off x="7657526" y="3048726"/>
              <a:ext cx="553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dirty="0" smtClean="0">
                  <a:ea typeface="+mj-ea"/>
                </a:rPr>
                <a:t>项目标题</a:t>
              </a:r>
              <a:endParaRPr lang="zh-CN" altLang="en-US" sz="2400" spc="600" dirty="0">
                <a:ea typeface="+mj-ea"/>
              </a:endParaRPr>
            </a:p>
          </p:txBody>
        </p:sp>
        <p:sp>
          <p:nvSpPr>
            <p:cNvPr id="42" name="TextBox 23"/>
            <p:cNvSpPr txBox="1"/>
            <p:nvPr/>
          </p:nvSpPr>
          <p:spPr>
            <a:xfrm>
              <a:off x="7334018" y="3048726"/>
              <a:ext cx="346248" cy="250324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050" dirty="0">
                  <a:ea typeface="+mj-ea"/>
                </a:rPr>
                <a:t>ADD YOUR TITLE HERE ADD YOUR TITLE</a:t>
              </a:r>
              <a:endParaRPr lang="zh-CN" altLang="en-US" sz="1050" dirty="0">
                <a:ea typeface="+mj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贰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41430" y="1668063"/>
            <a:ext cx="1036835" cy="3608013"/>
            <a:chOff x="7334018" y="1943962"/>
            <a:chExt cx="1036835" cy="3608013"/>
          </a:xfrm>
        </p:grpSpPr>
        <p:sp>
          <p:nvSpPr>
            <p:cNvPr id="45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004DA1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 dirty="0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46" name="TextBox 22"/>
            <p:cNvSpPr txBox="1"/>
            <p:nvPr/>
          </p:nvSpPr>
          <p:spPr>
            <a:xfrm>
              <a:off x="7657526" y="3048726"/>
              <a:ext cx="553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dirty="0" smtClean="0">
                  <a:ea typeface="+mj-ea"/>
                </a:rPr>
                <a:t>项目标题</a:t>
              </a:r>
              <a:endParaRPr lang="zh-CN" altLang="en-US" sz="2400" spc="600" dirty="0">
                <a:ea typeface="+mj-ea"/>
              </a:endParaRPr>
            </a:p>
          </p:txBody>
        </p:sp>
        <p:sp>
          <p:nvSpPr>
            <p:cNvPr id="47" name="TextBox 23"/>
            <p:cNvSpPr txBox="1"/>
            <p:nvPr/>
          </p:nvSpPr>
          <p:spPr>
            <a:xfrm>
              <a:off x="7334018" y="3048726"/>
              <a:ext cx="346248" cy="250324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050" dirty="0">
                  <a:ea typeface="+mj-ea"/>
                </a:rPr>
                <a:t>ADD YOUR TITLE HERE ADD YOUR TITLE</a:t>
              </a:r>
              <a:endParaRPr lang="zh-CN" altLang="en-US" sz="1050" dirty="0">
                <a:ea typeface="+mj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叁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08799" y="1668063"/>
            <a:ext cx="1036835" cy="3608013"/>
            <a:chOff x="7334018" y="1943962"/>
            <a:chExt cx="1036835" cy="3608013"/>
          </a:xfrm>
        </p:grpSpPr>
        <p:sp>
          <p:nvSpPr>
            <p:cNvPr id="50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004DA1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 dirty="0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51" name="TextBox 22"/>
            <p:cNvSpPr txBox="1"/>
            <p:nvPr/>
          </p:nvSpPr>
          <p:spPr>
            <a:xfrm>
              <a:off x="7657526" y="3048726"/>
              <a:ext cx="553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dirty="0" smtClean="0">
                  <a:ea typeface="+mj-ea"/>
                </a:rPr>
                <a:t>项目标题</a:t>
              </a:r>
              <a:endParaRPr lang="zh-CN" altLang="en-US" sz="2400" spc="600" dirty="0">
                <a:ea typeface="+mj-ea"/>
              </a:endParaRPr>
            </a:p>
          </p:txBody>
        </p:sp>
        <p:sp>
          <p:nvSpPr>
            <p:cNvPr id="52" name="TextBox 23"/>
            <p:cNvSpPr txBox="1"/>
            <p:nvPr/>
          </p:nvSpPr>
          <p:spPr>
            <a:xfrm>
              <a:off x="7334018" y="3048726"/>
              <a:ext cx="346248" cy="250324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050" dirty="0">
                  <a:ea typeface="+mj-ea"/>
                </a:rPr>
                <a:t>ADD YOUR TITLE HERE ADD YOUR TITLE</a:t>
              </a:r>
              <a:endParaRPr lang="zh-CN" altLang="en-US" sz="1050" dirty="0">
                <a:ea typeface="+mj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肆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362662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>
            <a:grpSpLocks noChangeAspect="1"/>
          </p:cNvGrpSpPr>
          <p:nvPr/>
        </p:nvGrpSpPr>
        <p:grpSpPr>
          <a:xfrm rot="-5400000">
            <a:off x="3094012" y="2424139"/>
            <a:ext cx="6003840" cy="2161164"/>
            <a:chOff x="212919" y="1262318"/>
            <a:chExt cx="6202116" cy="2232532"/>
          </a:xfrm>
        </p:grpSpPr>
        <p:sp>
          <p:nvSpPr>
            <p:cNvPr id="22" name="矩形 21"/>
            <p:cNvSpPr/>
            <p:nvPr/>
          </p:nvSpPr>
          <p:spPr>
            <a:xfrm rot="10800000">
              <a:off x="1324610" y="1262320"/>
              <a:ext cx="5090424" cy="222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>
              <a:spLocks noChangeAspect="1"/>
            </p:cNvSpPr>
            <p:nvPr/>
          </p:nvSpPr>
          <p:spPr>
            <a:xfrm rot="10800000">
              <a:off x="297177" y="1262318"/>
              <a:ext cx="2579561" cy="2225483"/>
            </a:xfrm>
            <a:custGeom>
              <a:avLst/>
              <a:gdLst>
                <a:gd name="connsiteX0" fmla="*/ 0 w 2663823"/>
                <a:gd name="connsiteY0" fmla="*/ 0 h 2225481"/>
                <a:gd name="connsiteX1" fmla="*/ 1552923 w 2663823"/>
                <a:gd name="connsiteY1" fmla="*/ 0 h 2225481"/>
                <a:gd name="connsiteX2" fmla="*/ 1979626 w 2663823"/>
                <a:gd name="connsiteY2" fmla="*/ 342665 h 2225481"/>
                <a:gd name="connsiteX3" fmla="*/ 2119408 w 2663823"/>
                <a:gd name="connsiteY3" fmla="*/ 578477 h 2225481"/>
                <a:gd name="connsiteX4" fmla="*/ 2476222 w 2663823"/>
                <a:gd name="connsiteY4" fmla="*/ 876929 h 2225481"/>
                <a:gd name="connsiteX5" fmla="*/ 2663823 w 2663823"/>
                <a:gd name="connsiteY5" fmla="*/ 1112741 h 2225481"/>
                <a:gd name="connsiteX6" fmla="*/ 2476222 w 2663823"/>
                <a:gd name="connsiteY6" fmla="*/ 1348554 h 2225481"/>
                <a:gd name="connsiteX7" fmla="*/ 2119408 w 2663823"/>
                <a:gd name="connsiteY7" fmla="*/ 1647004 h 2225481"/>
                <a:gd name="connsiteX8" fmla="*/ 1979626 w 2663823"/>
                <a:gd name="connsiteY8" fmla="*/ 1886502 h 2225481"/>
                <a:gd name="connsiteX9" fmla="*/ 1552923 w 2663823"/>
                <a:gd name="connsiteY9" fmla="*/ 2225481 h 2225481"/>
                <a:gd name="connsiteX10" fmla="*/ 0 w 2663823"/>
                <a:gd name="connsiteY10" fmla="*/ 2225481 h 222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3823" h="2225481">
                  <a:moveTo>
                    <a:pt x="0" y="0"/>
                  </a:moveTo>
                  <a:lnTo>
                    <a:pt x="1552923" y="0"/>
                  </a:lnTo>
                  <a:cubicBezTo>
                    <a:pt x="1637528" y="176860"/>
                    <a:pt x="1843522" y="246868"/>
                    <a:pt x="1979626" y="342665"/>
                  </a:cubicBezTo>
                  <a:cubicBezTo>
                    <a:pt x="2115731" y="434781"/>
                    <a:pt x="2119408" y="578477"/>
                    <a:pt x="2119408" y="578477"/>
                  </a:cubicBezTo>
                  <a:cubicBezTo>
                    <a:pt x="2119408" y="578477"/>
                    <a:pt x="2321725" y="637431"/>
                    <a:pt x="2476222" y="876929"/>
                  </a:cubicBezTo>
                  <a:cubicBezTo>
                    <a:pt x="2627040" y="1116425"/>
                    <a:pt x="2575540" y="1090634"/>
                    <a:pt x="2663823" y="1112741"/>
                  </a:cubicBezTo>
                  <a:cubicBezTo>
                    <a:pt x="2575540" y="1134847"/>
                    <a:pt x="2627040" y="1109056"/>
                    <a:pt x="2476222" y="1348554"/>
                  </a:cubicBezTo>
                  <a:cubicBezTo>
                    <a:pt x="2321725" y="1588053"/>
                    <a:pt x="2119408" y="1647004"/>
                    <a:pt x="2119408" y="1647004"/>
                  </a:cubicBezTo>
                  <a:cubicBezTo>
                    <a:pt x="2119408" y="1647004"/>
                    <a:pt x="2115731" y="1790703"/>
                    <a:pt x="1979626" y="1886502"/>
                  </a:cubicBezTo>
                  <a:cubicBezTo>
                    <a:pt x="1843522" y="1978616"/>
                    <a:pt x="1637528" y="2048624"/>
                    <a:pt x="1552923" y="2225481"/>
                  </a:cubicBezTo>
                  <a:lnTo>
                    <a:pt x="0" y="22254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12919" y="1269370"/>
              <a:ext cx="2225481" cy="2225480"/>
              <a:chOff x="4022920" y="1953286"/>
              <a:chExt cx="1620000" cy="1619999"/>
            </a:xfrm>
            <a:solidFill>
              <a:srgbClr val="38518C"/>
            </a:solidFill>
          </p:grpSpPr>
          <p:sp>
            <p:nvSpPr>
              <p:cNvPr id="26" name="任意多边形 25"/>
              <p:cNvSpPr>
                <a:spLocks/>
              </p:cNvSpPr>
              <p:nvPr/>
            </p:nvSpPr>
            <p:spPr bwMode="auto">
              <a:xfrm rot="5400000">
                <a:off x="4022920" y="1953286"/>
                <a:ext cx="1619999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 26"/>
              <p:cNvSpPr>
                <a:spLocks/>
              </p:cNvSpPr>
              <p:nvPr/>
            </p:nvSpPr>
            <p:spPr bwMode="auto">
              <a:xfrm rot="5400000">
                <a:off x="4183109" y="2120598"/>
                <a:ext cx="1292840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 w="12700">
                <a:solidFill>
                  <a:srgbClr val="004DA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任意多边形 24"/>
            <p:cNvSpPr>
              <a:spLocks noChangeAspect="1"/>
            </p:cNvSpPr>
            <p:nvPr/>
          </p:nvSpPr>
          <p:spPr>
            <a:xfrm rot="10800000">
              <a:off x="4750476" y="1262894"/>
              <a:ext cx="1664559" cy="2225481"/>
            </a:xfrm>
            <a:custGeom>
              <a:avLst/>
              <a:gdLst>
                <a:gd name="connsiteX0" fmla="*/ 553658 w 1664558"/>
                <a:gd name="connsiteY0" fmla="*/ 2225481 h 2225481"/>
                <a:gd name="connsiteX1" fmla="*/ 0 w 1664558"/>
                <a:gd name="connsiteY1" fmla="*/ 2225481 h 2225481"/>
                <a:gd name="connsiteX2" fmla="*/ 0 w 1664558"/>
                <a:gd name="connsiteY2" fmla="*/ 0 h 2225481"/>
                <a:gd name="connsiteX3" fmla="*/ 553658 w 1664558"/>
                <a:gd name="connsiteY3" fmla="*/ 0 h 2225481"/>
                <a:gd name="connsiteX4" fmla="*/ 980361 w 1664558"/>
                <a:gd name="connsiteY4" fmla="*/ 342665 h 2225481"/>
                <a:gd name="connsiteX5" fmla="*/ 1120143 w 1664558"/>
                <a:gd name="connsiteY5" fmla="*/ 578477 h 2225481"/>
                <a:gd name="connsiteX6" fmla="*/ 1476957 w 1664558"/>
                <a:gd name="connsiteY6" fmla="*/ 876929 h 2225481"/>
                <a:gd name="connsiteX7" fmla="*/ 1664558 w 1664558"/>
                <a:gd name="connsiteY7" fmla="*/ 1112741 h 2225481"/>
                <a:gd name="connsiteX8" fmla="*/ 1476957 w 1664558"/>
                <a:gd name="connsiteY8" fmla="*/ 1348554 h 2225481"/>
                <a:gd name="connsiteX9" fmla="*/ 1120143 w 1664558"/>
                <a:gd name="connsiteY9" fmla="*/ 1647004 h 2225481"/>
                <a:gd name="connsiteX10" fmla="*/ 980361 w 1664558"/>
                <a:gd name="connsiteY10" fmla="*/ 1886502 h 2225481"/>
                <a:gd name="connsiteX11" fmla="*/ 553658 w 1664558"/>
                <a:gd name="connsiteY11" fmla="*/ 2225481 h 222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4558" h="2225481">
                  <a:moveTo>
                    <a:pt x="553658" y="2225481"/>
                  </a:moveTo>
                  <a:lnTo>
                    <a:pt x="0" y="2225481"/>
                  </a:lnTo>
                  <a:lnTo>
                    <a:pt x="0" y="0"/>
                  </a:lnTo>
                  <a:lnTo>
                    <a:pt x="553658" y="0"/>
                  </a:lnTo>
                  <a:cubicBezTo>
                    <a:pt x="638263" y="176860"/>
                    <a:pt x="844257" y="246868"/>
                    <a:pt x="980361" y="342665"/>
                  </a:cubicBezTo>
                  <a:cubicBezTo>
                    <a:pt x="1116466" y="434781"/>
                    <a:pt x="1120143" y="578477"/>
                    <a:pt x="1120143" y="578477"/>
                  </a:cubicBezTo>
                  <a:cubicBezTo>
                    <a:pt x="1120143" y="578477"/>
                    <a:pt x="1322460" y="637431"/>
                    <a:pt x="1476957" y="876929"/>
                  </a:cubicBezTo>
                  <a:cubicBezTo>
                    <a:pt x="1627775" y="1116425"/>
                    <a:pt x="1576275" y="1090634"/>
                    <a:pt x="1664558" y="1112741"/>
                  </a:cubicBezTo>
                  <a:cubicBezTo>
                    <a:pt x="1576275" y="1134847"/>
                    <a:pt x="1627775" y="1109056"/>
                    <a:pt x="1476957" y="1348554"/>
                  </a:cubicBezTo>
                  <a:cubicBezTo>
                    <a:pt x="1322460" y="1588053"/>
                    <a:pt x="1120143" y="1647004"/>
                    <a:pt x="1120143" y="1647004"/>
                  </a:cubicBezTo>
                  <a:cubicBezTo>
                    <a:pt x="1120143" y="1647004"/>
                    <a:pt x="1116466" y="1790703"/>
                    <a:pt x="980361" y="1886502"/>
                  </a:cubicBezTo>
                  <a:cubicBezTo>
                    <a:pt x="844257" y="1978616"/>
                    <a:pt x="638263" y="2048624"/>
                    <a:pt x="553658" y="2225481"/>
                  </a:cubicBezTo>
                  <a:close/>
                </a:path>
              </a:pathLst>
            </a:custGeom>
            <a:solidFill>
              <a:srgbClr val="004D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TextBox 8"/>
          <p:cNvSpPr txBox="1"/>
          <p:nvPr/>
        </p:nvSpPr>
        <p:spPr>
          <a:xfrm>
            <a:off x="5587770" y="765986"/>
            <a:ext cx="1015663" cy="8757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+mj-ea"/>
                <a:ea typeface="+mj-ea"/>
              </a:rPr>
              <a:t>壹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577735" y="2376521"/>
            <a:ext cx="1039087" cy="2082468"/>
            <a:chOff x="7172435" y="3048726"/>
            <a:chExt cx="1039087" cy="2082468"/>
          </a:xfrm>
        </p:grpSpPr>
        <p:sp>
          <p:nvSpPr>
            <p:cNvPr id="18" name="TextBox 22"/>
            <p:cNvSpPr txBox="1"/>
            <p:nvPr/>
          </p:nvSpPr>
          <p:spPr>
            <a:xfrm>
              <a:off x="7657526" y="3048726"/>
              <a:ext cx="553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dirty="0" smtClean="0">
                  <a:ea typeface="+mj-ea"/>
                </a:rPr>
                <a:t>项目标题</a:t>
              </a:r>
              <a:endParaRPr lang="zh-CN" altLang="en-US" sz="2400" spc="600" dirty="0">
                <a:ea typeface="+mj-ea"/>
              </a:endParaRPr>
            </a:p>
          </p:txBody>
        </p:sp>
        <p:sp>
          <p:nvSpPr>
            <p:cNvPr id="19" name="TextBox 23"/>
            <p:cNvSpPr txBox="1"/>
            <p:nvPr/>
          </p:nvSpPr>
          <p:spPr>
            <a:xfrm>
              <a:off x="7172435" y="3048726"/>
              <a:ext cx="507831" cy="20824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050" dirty="0">
                  <a:ea typeface="+mj-ea"/>
                </a:rPr>
                <a:t>ADD YOUR TITLE HERE ADD YOUR TITLE</a:t>
              </a:r>
              <a:endParaRPr lang="zh-CN" altLang="en-US" sz="1050" dirty="0"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463279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89575" y="0"/>
            <a:ext cx="6702425" cy="6858000"/>
          </a:xfrm>
          <a:prstGeom prst="rect">
            <a:avLst/>
          </a:prstGeom>
          <a:solidFill>
            <a:srgbClr val="004DA1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5491981" y="0"/>
            <a:ext cx="0" cy="6858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036211" y="1310639"/>
            <a:ext cx="939189" cy="951051"/>
            <a:chOff x="1650402" y="2230672"/>
            <a:chExt cx="2021160" cy="2046688"/>
          </a:xfrm>
        </p:grpSpPr>
        <p:grpSp>
          <p:nvGrpSpPr>
            <p:cNvPr id="21" name="组合 20"/>
            <p:cNvGrpSpPr/>
            <p:nvPr/>
          </p:nvGrpSpPr>
          <p:grpSpPr>
            <a:xfrm>
              <a:off x="1650402" y="2230672"/>
              <a:ext cx="2021160" cy="2046688"/>
              <a:chOff x="1889991" y="2046292"/>
              <a:chExt cx="2112818" cy="2139504"/>
            </a:xfrm>
          </p:grpSpPr>
          <p:sp>
            <p:nvSpPr>
              <p:cNvPr id="23" name="Freeform 1784"/>
              <p:cNvSpPr>
                <a:spLocks noEditPoints="1"/>
              </p:cNvSpPr>
              <p:nvPr/>
            </p:nvSpPr>
            <p:spPr bwMode="auto">
              <a:xfrm rot="5400000">
                <a:off x="1876648" y="2059635"/>
                <a:ext cx="2139504" cy="2112818"/>
              </a:xfrm>
              <a:custGeom>
                <a:avLst/>
                <a:gdLst>
                  <a:gd name="T0" fmla="*/ 841 w 8039"/>
                  <a:gd name="T1" fmla="*/ 5993 h 7932"/>
                  <a:gd name="T2" fmla="*/ 379 w 8039"/>
                  <a:gd name="T3" fmla="*/ 3482 h 7932"/>
                  <a:gd name="T4" fmla="*/ 7712 w 8039"/>
                  <a:gd name="T5" fmla="*/ 3794 h 7932"/>
                  <a:gd name="T6" fmla="*/ 4990 w 8039"/>
                  <a:gd name="T7" fmla="*/ 3996 h 7932"/>
                  <a:gd name="T8" fmla="*/ 6233 w 8039"/>
                  <a:gd name="T9" fmla="*/ 3364 h 7932"/>
                  <a:gd name="T10" fmla="*/ 2556 w 8039"/>
                  <a:gd name="T11" fmla="*/ 4018 h 7932"/>
                  <a:gd name="T12" fmla="*/ 2250 w 8039"/>
                  <a:gd name="T13" fmla="*/ 4193 h 7932"/>
                  <a:gd name="T14" fmla="*/ 3063 w 8039"/>
                  <a:gd name="T15" fmla="*/ 3966 h 7932"/>
                  <a:gd name="T16" fmla="*/ 4665 w 8039"/>
                  <a:gd name="T17" fmla="*/ 3562 h 7932"/>
                  <a:gd name="T18" fmla="*/ 2058 w 8039"/>
                  <a:gd name="T19" fmla="*/ 2436 h 7932"/>
                  <a:gd name="T20" fmla="*/ 3165 w 8039"/>
                  <a:gd name="T21" fmla="*/ 3573 h 7932"/>
                  <a:gd name="T22" fmla="*/ 4742 w 8039"/>
                  <a:gd name="T23" fmla="*/ 1524 h 7932"/>
                  <a:gd name="T24" fmla="*/ 5565 w 8039"/>
                  <a:gd name="T25" fmla="*/ 1395 h 7932"/>
                  <a:gd name="T26" fmla="*/ 4983 w 8039"/>
                  <a:gd name="T27" fmla="*/ 185 h 7932"/>
                  <a:gd name="T28" fmla="*/ 7281 w 8039"/>
                  <a:gd name="T29" fmla="*/ 2980 h 7932"/>
                  <a:gd name="T30" fmla="*/ 5650 w 8039"/>
                  <a:gd name="T31" fmla="*/ 2996 h 7932"/>
                  <a:gd name="T32" fmla="*/ 5105 w 8039"/>
                  <a:gd name="T33" fmla="*/ 2936 h 7932"/>
                  <a:gd name="T34" fmla="*/ 4861 w 8039"/>
                  <a:gd name="T35" fmla="*/ 2857 h 7932"/>
                  <a:gd name="T36" fmla="*/ 3588 w 8039"/>
                  <a:gd name="T37" fmla="*/ 1791 h 7932"/>
                  <a:gd name="T38" fmla="*/ 4711 w 8039"/>
                  <a:gd name="T39" fmla="*/ 877 h 7932"/>
                  <a:gd name="T40" fmla="*/ 6514 w 8039"/>
                  <a:gd name="T41" fmla="*/ 3772 h 7932"/>
                  <a:gd name="T42" fmla="*/ 5811 w 8039"/>
                  <a:gd name="T43" fmla="*/ 3581 h 7932"/>
                  <a:gd name="T44" fmla="*/ 6547 w 8039"/>
                  <a:gd name="T45" fmla="*/ 1170 h 7932"/>
                  <a:gd name="T46" fmla="*/ 6746 w 8039"/>
                  <a:gd name="T47" fmla="*/ 3602 h 7932"/>
                  <a:gd name="T48" fmla="*/ 2140 w 8039"/>
                  <a:gd name="T49" fmla="*/ 3582 h 7932"/>
                  <a:gd name="T50" fmla="*/ 1756 w 8039"/>
                  <a:gd name="T51" fmla="*/ 3465 h 7932"/>
                  <a:gd name="T52" fmla="*/ 2749 w 8039"/>
                  <a:gd name="T53" fmla="*/ 2881 h 7932"/>
                  <a:gd name="T54" fmla="*/ 1278 w 8039"/>
                  <a:gd name="T55" fmla="*/ 3489 h 7932"/>
                  <a:gd name="T56" fmla="*/ 912 w 8039"/>
                  <a:gd name="T57" fmla="*/ 2376 h 7932"/>
                  <a:gd name="T58" fmla="*/ 2303 w 8039"/>
                  <a:gd name="T59" fmla="*/ 2184 h 7932"/>
                  <a:gd name="T60" fmla="*/ 1066 w 8039"/>
                  <a:gd name="T61" fmla="*/ 2957 h 7932"/>
                  <a:gd name="T62" fmla="*/ 3161 w 8039"/>
                  <a:gd name="T63" fmla="*/ 423 h 7932"/>
                  <a:gd name="T64" fmla="*/ 2818 w 8039"/>
                  <a:gd name="T65" fmla="*/ 2580 h 7932"/>
                  <a:gd name="T66" fmla="*/ 2595 w 8039"/>
                  <a:gd name="T67" fmla="*/ 1308 h 7932"/>
                  <a:gd name="T68" fmla="*/ 5162 w 8039"/>
                  <a:gd name="T69" fmla="*/ 3136 h 7932"/>
                  <a:gd name="T70" fmla="*/ 5258 w 8039"/>
                  <a:gd name="T71" fmla="*/ 2814 h 7932"/>
                  <a:gd name="T72" fmla="*/ 1839 w 8039"/>
                  <a:gd name="T73" fmla="*/ 5257 h 7932"/>
                  <a:gd name="T74" fmla="*/ 3922 w 8039"/>
                  <a:gd name="T75" fmla="*/ 5805 h 7932"/>
                  <a:gd name="T76" fmla="*/ 4988 w 8039"/>
                  <a:gd name="T77" fmla="*/ 6442 h 7932"/>
                  <a:gd name="T78" fmla="*/ 5260 w 8039"/>
                  <a:gd name="T79" fmla="*/ 5856 h 7932"/>
                  <a:gd name="T80" fmla="*/ 4639 w 8039"/>
                  <a:gd name="T81" fmla="*/ 7371 h 7932"/>
                  <a:gd name="T82" fmla="*/ 6800 w 8039"/>
                  <a:gd name="T83" fmla="*/ 6723 h 7932"/>
                  <a:gd name="T84" fmla="*/ 5642 w 8039"/>
                  <a:gd name="T85" fmla="*/ 4934 h 7932"/>
                  <a:gd name="T86" fmla="*/ 5748 w 8039"/>
                  <a:gd name="T87" fmla="*/ 5415 h 7932"/>
                  <a:gd name="T88" fmla="*/ 4763 w 8039"/>
                  <a:gd name="T89" fmla="*/ 5419 h 7932"/>
                  <a:gd name="T90" fmla="*/ 3579 w 8039"/>
                  <a:gd name="T91" fmla="*/ 5887 h 7932"/>
                  <a:gd name="T92" fmla="*/ 3729 w 8039"/>
                  <a:gd name="T93" fmla="*/ 5284 h 7932"/>
                  <a:gd name="T94" fmla="*/ 6665 w 8039"/>
                  <a:gd name="T95" fmla="*/ 4169 h 7932"/>
                  <a:gd name="T96" fmla="*/ 5662 w 8039"/>
                  <a:gd name="T97" fmla="*/ 4327 h 7932"/>
                  <a:gd name="T98" fmla="*/ 6655 w 8039"/>
                  <a:gd name="T99" fmla="*/ 5586 h 7932"/>
                  <a:gd name="T100" fmla="*/ 6953 w 8039"/>
                  <a:gd name="T101" fmla="*/ 4892 h 7932"/>
                  <a:gd name="T102" fmla="*/ 1979 w 8039"/>
                  <a:gd name="T103" fmla="*/ 4164 h 7932"/>
                  <a:gd name="T104" fmla="*/ 1404 w 8039"/>
                  <a:gd name="T105" fmla="*/ 4344 h 7932"/>
                  <a:gd name="T106" fmla="*/ 2783 w 8039"/>
                  <a:gd name="T107" fmla="*/ 5088 h 7932"/>
                  <a:gd name="T108" fmla="*/ 3526 w 8039"/>
                  <a:gd name="T109" fmla="*/ 4300 h 7932"/>
                  <a:gd name="T110" fmla="*/ 2541 w 8039"/>
                  <a:gd name="T111" fmla="*/ 5862 h 7932"/>
                  <a:gd name="T112" fmla="*/ 2288 w 8039"/>
                  <a:gd name="T113" fmla="*/ 5703 h 7932"/>
                  <a:gd name="T114" fmla="*/ 1330 w 8039"/>
                  <a:gd name="T115" fmla="*/ 4503 h 7932"/>
                  <a:gd name="T116" fmla="*/ 2790 w 8039"/>
                  <a:gd name="T117" fmla="*/ 7276 h 7932"/>
                  <a:gd name="T118" fmla="*/ 3166 w 8039"/>
                  <a:gd name="T119" fmla="*/ 5480 h 7932"/>
                  <a:gd name="T120" fmla="*/ 2487 w 8039"/>
                  <a:gd name="T121" fmla="*/ 6470 h 7932"/>
                  <a:gd name="T122" fmla="*/ 4692 w 8039"/>
                  <a:gd name="T123" fmla="*/ 4808 h 7932"/>
                  <a:gd name="T124" fmla="*/ 5599 w 8039"/>
                  <a:gd name="T125" fmla="*/ 5419 h 7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039" h="7932">
                    <a:moveTo>
                      <a:pt x="6317" y="3966"/>
                    </a:moveTo>
                    <a:cubicBezTo>
                      <a:pt x="6450" y="3988"/>
                      <a:pt x="6586" y="4036"/>
                      <a:pt x="6726" y="4112"/>
                    </a:cubicBezTo>
                    <a:cubicBezTo>
                      <a:pt x="6727" y="4112"/>
                      <a:pt x="6732" y="4115"/>
                      <a:pt x="6739" y="4119"/>
                    </a:cubicBezTo>
                    <a:cubicBezTo>
                      <a:pt x="6811" y="4074"/>
                      <a:pt x="6887" y="4039"/>
                      <a:pt x="6966" y="4016"/>
                    </a:cubicBezTo>
                    <a:cubicBezTo>
                      <a:pt x="7050" y="3991"/>
                      <a:pt x="7136" y="3978"/>
                      <a:pt x="7222" y="3978"/>
                    </a:cubicBezTo>
                    <a:cubicBezTo>
                      <a:pt x="7292" y="3978"/>
                      <a:pt x="7362" y="3986"/>
                      <a:pt x="7430" y="4003"/>
                    </a:cubicBezTo>
                    <a:cubicBezTo>
                      <a:pt x="7532" y="4029"/>
                      <a:pt x="7629" y="4076"/>
                      <a:pt x="7712" y="4138"/>
                    </a:cubicBezTo>
                    <a:cubicBezTo>
                      <a:pt x="7793" y="4096"/>
                      <a:pt x="7889" y="4065"/>
                      <a:pt x="7977" y="4050"/>
                    </a:cubicBezTo>
                    <a:cubicBezTo>
                      <a:pt x="7936" y="4132"/>
                      <a:pt x="7896" y="4200"/>
                      <a:pt x="7862" y="4288"/>
                    </a:cubicBezTo>
                    <a:cubicBezTo>
                      <a:pt x="7978" y="4439"/>
                      <a:pt x="8039" y="4635"/>
                      <a:pt x="8039" y="4857"/>
                    </a:cubicBezTo>
                    <a:cubicBezTo>
                      <a:pt x="8039" y="4919"/>
                      <a:pt x="8032" y="4980"/>
                      <a:pt x="8018" y="5047"/>
                    </a:cubicBezTo>
                    <a:cubicBezTo>
                      <a:pt x="8004" y="5108"/>
                      <a:pt x="7984" y="5167"/>
                      <a:pt x="7959" y="5223"/>
                    </a:cubicBezTo>
                    <a:cubicBezTo>
                      <a:pt x="7857" y="5442"/>
                      <a:pt x="7668" y="5612"/>
                      <a:pt x="7439" y="5695"/>
                    </a:cubicBezTo>
                    <a:cubicBezTo>
                      <a:pt x="7428" y="5763"/>
                      <a:pt x="7412" y="5832"/>
                      <a:pt x="7393" y="5901"/>
                    </a:cubicBezTo>
                    <a:cubicBezTo>
                      <a:pt x="7299" y="6236"/>
                      <a:pt x="7125" y="6549"/>
                      <a:pt x="6891" y="6806"/>
                    </a:cubicBezTo>
                    <a:cubicBezTo>
                      <a:pt x="6549" y="7182"/>
                      <a:pt x="6110" y="7400"/>
                      <a:pt x="5654" y="7421"/>
                    </a:cubicBezTo>
                    <a:cubicBezTo>
                      <a:pt x="5654" y="7421"/>
                      <a:pt x="5652" y="7421"/>
                      <a:pt x="5652" y="7421"/>
                    </a:cubicBezTo>
                    <a:cubicBezTo>
                      <a:pt x="5652" y="7421"/>
                      <a:pt x="5577" y="7422"/>
                      <a:pt x="5559" y="7422"/>
                    </a:cubicBezTo>
                    <a:cubicBezTo>
                      <a:pt x="5400" y="7583"/>
                      <a:pt x="5213" y="7709"/>
                      <a:pt x="5003" y="7797"/>
                    </a:cubicBezTo>
                    <a:cubicBezTo>
                      <a:pt x="4900" y="7839"/>
                      <a:pt x="4791" y="7873"/>
                      <a:pt x="4679" y="7896"/>
                    </a:cubicBezTo>
                    <a:cubicBezTo>
                      <a:pt x="4559" y="7920"/>
                      <a:pt x="4438" y="7932"/>
                      <a:pt x="4319" y="7932"/>
                    </a:cubicBezTo>
                    <a:cubicBezTo>
                      <a:pt x="4060" y="7932"/>
                      <a:pt x="3811" y="7878"/>
                      <a:pt x="3578" y="7771"/>
                    </a:cubicBezTo>
                    <a:cubicBezTo>
                      <a:pt x="3507" y="7790"/>
                      <a:pt x="3432" y="7800"/>
                      <a:pt x="3351" y="7800"/>
                    </a:cubicBezTo>
                    <a:cubicBezTo>
                      <a:pt x="3218" y="7800"/>
                      <a:pt x="3072" y="7774"/>
                      <a:pt x="2909" y="7722"/>
                    </a:cubicBezTo>
                    <a:cubicBezTo>
                      <a:pt x="2688" y="7651"/>
                      <a:pt x="1965" y="7383"/>
                      <a:pt x="1908" y="6917"/>
                    </a:cubicBezTo>
                    <a:cubicBezTo>
                      <a:pt x="1905" y="6889"/>
                      <a:pt x="1905" y="6863"/>
                      <a:pt x="1905" y="6835"/>
                    </a:cubicBezTo>
                    <a:cubicBezTo>
                      <a:pt x="1888" y="6830"/>
                      <a:pt x="1867" y="6824"/>
                      <a:pt x="1867" y="6824"/>
                    </a:cubicBezTo>
                    <a:cubicBezTo>
                      <a:pt x="1391" y="6688"/>
                      <a:pt x="1018" y="6385"/>
                      <a:pt x="841" y="5994"/>
                    </a:cubicBezTo>
                    <a:cubicBezTo>
                      <a:pt x="841" y="5994"/>
                      <a:pt x="841" y="5993"/>
                      <a:pt x="841" y="5993"/>
                    </a:cubicBezTo>
                    <a:cubicBezTo>
                      <a:pt x="841" y="5993"/>
                      <a:pt x="840" y="5993"/>
                      <a:pt x="840" y="5992"/>
                    </a:cubicBezTo>
                    <a:lnTo>
                      <a:pt x="840" y="5992"/>
                    </a:lnTo>
                    <a:cubicBezTo>
                      <a:pt x="808" y="5924"/>
                      <a:pt x="791" y="5871"/>
                      <a:pt x="776" y="5819"/>
                    </a:cubicBezTo>
                    <a:cubicBezTo>
                      <a:pt x="750" y="5734"/>
                      <a:pt x="720" y="5661"/>
                      <a:pt x="668" y="5588"/>
                    </a:cubicBezTo>
                    <a:cubicBezTo>
                      <a:pt x="528" y="5404"/>
                      <a:pt x="344" y="5171"/>
                      <a:pt x="521" y="4944"/>
                    </a:cubicBezTo>
                    <a:cubicBezTo>
                      <a:pt x="370" y="4846"/>
                      <a:pt x="315" y="4705"/>
                      <a:pt x="360" y="4524"/>
                    </a:cubicBezTo>
                    <a:lnTo>
                      <a:pt x="379" y="4450"/>
                    </a:lnTo>
                    <a:lnTo>
                      <a:pt x="411" y="4520"/>
                    </a:lnTo>
                    <a:cubicBezTo>
                      <a:pt x="459" y="4623"/>
                      <a:pt x="525" y="4685"/>
                      <a:pt x="606" y="4702"/>
                    </a:cubicBezTo>
                    <a:cubicBezTo>
                      <a:pt x="624" y="4706"/>
                      <a:pt x="641" y="4707"/>
                      <a:pt x="659" y="4707"/>
                    </a:cubicBezTo>
                    <a:cubicBezTo>
                      <a:pt x="812" y="4707"/>
                      <a:pt x="985" y="4585"/>
                      <a:pt x="1110" y="4475"/>
                    </a:cubicBezTo>
                    <a:cubicBezTo>
                      <a:pt x="1142" y="4439"/>
                      <a:pt x="1174" y="4405"/>
                      <a:pt x="1207" y="4374"/>
                    </a:cubicBezTo>
                    <a:cubicBezTo>
                      <a:pt x="1081" y="4253"/>
                      <a:pt x="958" y="4177"/>
                      <a:pt x="823" y="4136"/>
                    </a:cubicBezTo>
                    <a:cubicBezTo>
                      <a:pt x="836" y="4217"/>
                      <a:pt x="819" y="4299"/>
                      <a:pt x="776" y="4358"/>
                    </a:cubicBezTo>
                    <a:cubicBezTo>
                      <a:pt x="736" y="4414"/>
                      <a:pt x="676" y="4446"/>
                      <a:pt x="609" y="4447"/>
                    </a:cubicBezTo>
                    <a:cubicBezTo>
                      <a:pt x="427" y="4452"/>
                      <a:pt x="315" y="4298"/>
                      <a:pt x="216" y="4163"/>
                    </a:cubicBezTo>
                    <a:cubicBezTo>
                      <a:pt x="160" y="4086"/>
                      <a:pt x="107" y="4014"/>
                      <a:pt x="54" y="3990"/>
                    </a:cubicBezTo>
                    <a:lnTo>
                      <a:pt x="0" y="3966"/>
                    </a:lnTo>
                    <a:lnTo>
                      <a:pt x="54" y="3942"/>
                    </a:lnTo>
                    <a:cubicBezTo>
                      <a:pt x="107" y="3918"/>
                      <a:pt x="160" y="3846"/>
                      <a:pt x="216" y="3769"/>
                    </a:cubicBezTo>
                    <a:cubicBezTo>
                      <a:pt x="315" y="3634"/>
                      <a:pt x="427" y="3480"/>
                      <a:pt x="609" y="3485"/>
                    </a:cubicBezTo>
                    <a:cubicBezTo>
                      <a:pt x="676" y="3486"/>
                      <a:pt x="736" y="3518"/>
                      <a:pt x="776" y="3574"/>
                    </a:cubicBezTo>
                    <a:cubicBezTo>
                      <a:pt x="819" y="3633"/>
                      <a:pt x="836" y="3715"/>
                      <a:pt x="823" y="3795"/>
                    </a:cubicBezTo>
                    <a:cubicBezTo>
                      <a:pt x="958" y="3755"/>
                      <a:pt x="1081" y="3679"/>
                      <a:pt x="1207" y="3558"/>
                    </a:cubicBezTo>
                    <a:cubicBezTo>
                      <a:pt x="1174" y="3527"/>
                      <a:pt x="1142" y="3493"/>
                      <a:pt x="1110" y="3457"/>
                    </a:cubicBezTo>
                    <a:cubicBezTo>
                      <a:pt x="985" y="3347"/>
                      <a:pt x="812" y="3224"/>
                      <a:pt x="659" y="3224"/>
                    </a:cubicBezTo>
                    <a:cubicBezTo>
                      <a:pt x="641" y="3224"/>
                      <a:pt x="624" y="3226"/>
                      <a:pt x="606" y="3230"/>
                    </a:cubicBezTo>
                    <a:cubicBezTo>
                      <a:pt x="525" y="3247"/>
                      <a:pt x="459" y="3309"/>
                      <a:pt x="411" y="3412"/>
                    </a:cubicBezTo>
                    <a:lnTo>
                      <a:pt x="379" y="3482"/>
                    </a:lnTo>
                    <a:lnTo>
                      <a:pt x="360" y="3408"/>
                    </a:lnTo>
                    <a:cubicBezTo>
                      <a:pt x="315" y="3227"/>
                      <a:pt x="370" y="3086"/>
                      <a:pt x="521" y="2988"/>
                    </a:cubicBezTo>
                    <a:cubicBezTo>
                      <a:pt x="344" y="2761"/>
                      <a:pt x="528" y="2528"/>
                      <a:pt x="668" y="2344"/>
                    </a:cubicBezTo>
                    <a:cubicBezTo>
                      <a:pt x="720" y="2271"/>
                      <a:pt x="750" y="2198"/>
                      <a:pt x="776" y="2113"/>
                    </a:cubicBezTo>
                    <a:cubicBezTo>
                      <a:pt x="791" y="2061"/>
                      <a:pt x="808" y="2007"/>
                      <a:pt x="840" y="1940"/>
                    </a:cubicBezTo>
                    <a:lnTo>
                      <a:pt x="840" y="1940"/>
                    </a:lnTo>
                    <a:cubicBezTo>
                      <a:pt x="840" y="1939"/>
                      <a:pt x="841" y="1939"/>
                      <a:pt x="841" y="1939"/>
                    </a:cubicBezTo>
                    <a:cubicBezTo>
                      <a:pt x="841" y="1939"/>
                      <a:pt x="841" y="1938"/>
                      <a:pt x="841" y="1938"/>
                    </a:cubicBezTo>
                    <a:cubicBezTo>
                      <a:pt x="1018" y="1546"/>
                      <a:pt x="1391" y="1244"/>
                      <a:pt x="1867" y="1107"/>
                    </a:cubicBezTo>
                    <a:cubicBezTo>
                      <a:pt x="1867" y="1107"/>
                      <a:pt x="1888" y="1102"/>
                      <a:pt x="1905" y="1097"/>
                    </a:cubicBezTo>
                    <a:cubicBezTo>
                      <a:pt x="1905" y="1069"/>
                      <a:pt x="1905" y="1043"/>
                      <a:pt x="1908" y="1015"/>
                    </a:cubicBezTo>
                    <a:cubicBezTo>
                      <a:pt x="1965" y="549"/>
                      <a:pt x="2688" y="281"/>
                      <a:pt x="2909" y="210"/>
                    </a:cubicBezTo>
                    <a:cubicBezTo>
                      <a:pt x="3072" y="158"/>
                      <a:pt x="3218" y="132"/>
                      <a:pt x="3351" y="132"/>
                    </a:cubicBezTo>
                    <a:cubicBezTo>
                      <a:pt x="3432" y="132"/>
                      <a:pt x="3507" y="142"/>
                      <a:pt x="3578" y="161"/>
                    </a:cubicBezTo>
                    <a:cubicBezTo>
                      <a:pt x="3811" y="54"/>
                      <a:pt x="4060" y="0"/>
                      <a:pt x="4319" y="0"/>
                    </a:cubicBezTo>
                    <a:cubicBezTo>
                      <a:pt x="4438" y="0"/>
                      <a:pt x="4559" y="12"/>
                      <a:pt x="4679" y="36"/>
                    </a:cubicBezTo>
                    <a:cubicBezTo>
                      <a:pt x="4791" y="59"/>
                      <a:pt x="4900" y="92"/>
                      <a:pt x="5003" y="135"/>
                    </a:cubicBezTo>
                    <a:cubicBezTo>
                      <a:pt x="5213" y="223"/>
                      <a:pt x="5400" y="349"/>
                      <a:pt x="5559" y="510"/>
                    </a:cubicBezTo>
                    <a:cubicBezTo>
                      <a:pt x="5577" y="510"/>
                      <a:pt x="5652" y="511"/>
                      <a:pt x="5652" y="511"/>
                    </a:cubicBezTo>
                    <a:cubicBezTo>
                      <a:pt x="5652" y="511"/>
                      <a:pt x="5654" y="511"/>
                      <a:pt x="5654" y="511"/>
                    </a:cubicBezTo>
                    <a:cubicBezTo>
                      <a:pt x="6110" y="532"/>
                      <a:pt x="6549" y="750"/>
                      <a:pt x="6891" y="1126"/>
                    </a:cubicBezTo>
                    <a:cubicBezTo>
                      <a:pt x="7125" y="1382"/>
                      <a:pt x="7299" y="1695"/>
                      <a:pt x="7393" y="2031"/>
                    </a:cubicBezTo>
                    <a:cubicBezTo>
                      <a:pt x="7412" y="2100"/>
                      <a:pt x="7428" y="2169"/>
                      <a:pt x="7439" y="2237"/>
                    </a:cubicBezTo>
                    <a:cubicBezTo>
                      <a:pt x="7668" y="2320"/>
                      <a:pt x="7857" y="2490"/>
                      <a:pt x="7959" y="2708"/>
                    </a:cubicBezTo>
                    <a:cubicBezTo>
                      <a:pt x="7984" y="2764"/>
                      <a:pt x="8004" y="2824"/>
                      <a:pt x="8018" y="2885"/>
                    </a:cubicBezTo>
                    <a:cubicBezTo>
                      <a:pt x="8032" y="2951"/>
                      <a:pt x="8039" y="3013"/>
                      <a:pt x="8039" y="3074"/>
                    </a:cubicBezTo>
                    <a:cubicBezTo>
                      <a:pt x="8039" y="3296"/>
                      <a:pt x="7978" y="3493"/>
                      <a:pt x="7862" y="3644"/>
                    </a:cubicBezTo>
                    <a:cubicBezTo>
                      <a:pt x="7896" y="3732"/>
                      <a:pt x="7936" y="3800"/>
                      <a:pt x="7977" y="3882"/>
                    </a:cubicBezTo>
                    <a:cubicBezTo>
                      <a:pt x="7889" y="3867"/>
                      <a:pt x="7793" y="3836"/>
                      <a:pt x="7712" y="3794"/>
                    </a:cubicBezTo>
                    <a:cubicBezTo>
                      <a:pt x="7629" y="3856"/>
                      <a:pt x="7532" y="3903"/>
                      <a:pt x="7430" y="3929"/>
                    </a:cubicBezTo>
                    <a:cubicBezTo>
                      <a:pt x="7362" y="3946"/>
                      <a:pt x="7292" y="3954"/>
                      <a:pt x="7222" y="3954"/>
                    </a:cubicBezTo>
                    <a:cubicBezTo>
                      <a:pt x="7136" y="3954"/>
                      <a:pt x="7050" y="3941"/>
                      <a:pt x="6966" y="3916"/>
                    </a:cubicBezTo>
                    <a:cubicBezTo>
                      <a:pt x="6887" y="3893"/>
                      <a:pt x="6811" y="3858"/>
                      <a:pt x="6739" y="3813"/>
                    </a:cubicBezTo>
                    <a:cubicBezTo>
                      <a:pt x="6732" y="3817"/>
                      <a:pt x="6727" y="3820"/>
                      <a:pt x="6726" y="3820"/>
                    </a:cubicBezTo>
                    <a:cubicBezTo>
                      <a:pt x="6586" y="3896"/>
                      <a:pt x="6450" y="3944"/>
                      <a:pt x="6317" y="3966"/>
                    </a:cubicBezTo>
                    <a:close/>
                    <a:moveTo>
                      <a:pt x="6379" y="4450"/>
                    </a:moveTo>
                    <a:cubicBezTo>
                      <a:pt x="6333" y="4492"/>
                      <a:pt x="6286" y="4530"/>
                      <a:pt x="6237" y="4563"/>
                    </a:cubicBezTo>
                    <a:cubicBezTo>
                      <a:pt x="6129" y="4636"/>
                      <a:pt x="6011" y="4682"/>
                      <a:pt x="5871" y="4688"/>
                    </a:cubicBezTo>
                    <a:cubicBezTo>
                      <a:pt x="6164" y="4774"/>
                      <a:pt x="6405" y="4517"/>
                      <a:pt x="6579" y="4319"/>
                    </a:cubicBezTo>
                    <a:cubicBezTo>
                      <a:pt x="6617" y="4283"/>
                      <a:pt x="6653" y="4245"/>
                      <a:pt x="6697" y="4212"/>
                    </a:cubicBezTo>
                    <a:lnTo>
                      <a:pt x="6697" y="4212"/>
                    </a:lnTo>
                    <a:cubicBezTo>
                      <a:pt x="6784" y="4149"/>
                      <a:pt x="6876" y="4098"/>
                      <a:pt x="6981" y="4068"/>
                    </a:cubicBezTo>
                    <a:cubicBezTo>
                      <a:pt x="7060" y="4044"/>
                      <a:pt x="7142" y="4032"/>
                      <a:pt x="7222" y="4032"/>
                    </a:cubicBezTo>
                    <a:cubicBezTo>
                      <a:pt x="7288" y="4032"/>
                      <a:pt x="7353" y="4040"/>
                      <a:pt x="7417" y="4055"/>
                    </a:cubicBezTo>
                    <a:cubicBezTo>
                      <a:pt x="7506" y="4078"/>
                      <a:pt x="7587" y="4117"/>
                      <a:pt x="7662" y="4168"/>
                    </a:cubicBezTo>
                    <a:cubicBezTo>
                      <a:pt x="7640" y="4181"/>
                      <a:pt x="7619" y="4193"/>
                      <a:pt x="7597" y="4207"/>
                    </a:cubicBezTo>
                    <a:cubicBezTo>
                      <a:pt x="7537" y="4169"/>
                      <a:pt x="7471" y="4141"/>
                      <a:pt x="7401" y="4123"/>
                    </a:cubicBezTo>
                    <a:cubicBezTo>
                      <a:pt x="7273" y="4090"/>
                      <a:pt x="7135" y="4094"/>
                      <a:pt x="7000" y="4134"/>
                    </a:cubicBezTo>
                    <a:cubicBezTo>
                      <a:pt x="6889" y="4167"/>
                      <a:pt x="6771" y="4229"/>
                      <a:pt x="6688" y="4308"/>
                    </a:cubicBezTo>
                    <a:lnTo>
                      <a:pt x="6689" y="4308"/>
                    </a:lnTo>
                    <a:cubicBezTo>
                      <a:pt x="6594" y="4395"/>
                      <a:pt x="6547" y="4491"/>
                      <a:pt x="6483" y="4596"/>
                    </a:cubicBezTo>
                    <a:cubicBezTo>
                      <a:pt x="6433" y="4680"/>
                      <a:pt x="6382" y="4758"/>
                      <a:pt x="6302" y="4815"/>
                    </a:cubicBezTo>
                    <a:cubicBezTo>
                      <a:pt x="6116" y="4949"/>
                      <a:pt x="5886" y="4936"/>
                      <a:pt x="5663" y="4885"/>
                    </a:cubicBezTo>
                    <a:lnTo>
                      <a:pt x="5663" y="4884"/>
                    </a:lnTo>
                    <a:cubicBezTo>
                      <a:pt x="5427" y="4824"/>
                      <a:pt x="5261" y="4720"/>
                      <a:pt x="5155" y="4574"/>
                    </a:cubicBezTo>
                    <a:cubicBezTo>
                      <a:pt x="5050" y="4429"/>
                      <a:pt x="5005" y="4240"/>
                      <a:pt x="5009" y="4010"/>
                    </a:cubicBezTo>
                    <a:lnTo>
                      <a:pt x="5005" y="3996"/>
                    </a:lnTo>
                    <a:lnTo>
                      <a:pt x="4990" y="3996"/>
                    </a:lnTo>
                    <a:cubicBezTo>
                      <a:pt x="4849" y="4012"/>
                      <a:pt x="4780" y="4063"/>
                      <a:pt x="4737" y="4146"/>
                    </a:cubicBezTo>
                    <a:cubicBezTo>
                      <a:pt x="4713" y="4150"/>
                      <a:pt x="4680" y="4150"/>
                      <a:pt x="4643" y="4146"/>
                    </a:cubicBezTo>
                    <a:cubicBezTo>
                      <a:pt x="4566" y="4140"/>
                      <a:pt x="4471" y="4118"/>
                      <a:pt x="4392" y="4084"/>
                    </a:cubicBezTo>
                    <a:cubicBezTo>
                      <a:pt x="4322" y="4054"/>
                      <a:pt x="4266" y="4014"/>
                      <a:pt x="4253" y="3966"/>
                    </a:cubicBezTo>
                    <a:cubicBezTo>
                      <a:pt x="4266" y="3918"/>
                      <a:pt x="4322" y="3878"/>
                      <a:pt x="4392" y="3848"/>
                    </a:cubicBezTo>
                    <a:cubicBezTo>
                      <a:pt x="4471" y="3814"/>
                      <a:pt x="4566" y="3792"/>
                      <a:pt x="4643" y="3786"/>
                    </a:cubicBezTo>
                    <a:cubicBezTo>
                      <a:pt x="4680" y="3782"/>
                      <a:pt x="4713" y="3782"/>
                      <a:pt x="4737" y="3786"/>
                    </a:cubicBezTo>
                    <a:cubicBezTo>
                      <a:pt x="4780" y="3869"/>
                      <a:pt x="4849" y="3920"/>
                      <a:pt x="4990" y="3936"/>
                    </a:cubicBezTo>
                    <a:lnTo>
                      <a:pt x="5005" y="3936"/>
                    </a:lnTo>
                    <a:lnTo>
                      <a:pt x="5009" y="3922"/>
                    </a:lnTo>
                    <a:cubicBezTo>
                      <a:pt x="5005" y="3692"/>
                      <a:pt x="5050" y="3503"/>
                      <a:pt x="5155" y="3358"/>
                    </a:cubicBezTo>
                    <a:cubicBezTo>
                      <a:pt x="5261" y="3212"/>
                      <a:pt x="5427" y="3108"/>
                      <a:pt x="5663" y="3048"/>
                    </a:cubicBezTo>
                    <a:lnTo>
                      <a:pt x="5663" y="3047"/>
                    </a:lnTo>
                    <a:cubicBezTo>
                      <a:pt x="5886" y="2996"/>
                      <a:pt x="6116" y="2983"/>
                      <a:pt x="6302" y="3117"/>
                    </a:cubicBezTo>
                    <a:cubicBezTo>
                      <a:pt x="6382" y="3174"/>
                      <a:pt x="6433" y="3252"/>
                      <a:pt x="6483" y="3336"/>
                    </a:cubicBezTo>
                    <a:cubicBezTo>
                      <a:pt x="6547" y="3441"/>
                      <a:pt x="6594" y="3537"/>
                      <a:pt x="6689" y="3624"/>
                    </a:cubicBezTo>
                    <a:lnTo>
                      <a:pt x="6688" y="3624"/>
                    </a:lnTo>
                    <a:cubicBezTo>
                      <a:pt x="6771" y="3704"/>
                      <a:pt x="6889" y="3765"/>
                      <a:pt x="7000" y="3798"/>
                    </a:cubicBezTo>
                    <a:cubicBezTo>
                      <a:pt x="7135" y="3838"/>
                      <a:pt x="7273" y="3841"/>
                      <a:pt x="7401" y="3809"/>
                    </a:cubicBezTo>
                    <a:cubicBezTo>
                      <a:pt x="7471" y="3791"/>
                      <a:pt x="7537" y="3763"/>
                      <a:pt x="7597" y="3724"/>
                    </a:cubicBezTo>
                    <a:cubicBezTo>
                      <a:pt x="7619" y="3739"/>
                      <a:pt x="7640" y="3751"/>
                      <a:pt x="7662" y="3764"/>
                    </a:cubicBezTo>
                    <a:cubicBezTo>
                      <a:pt x="7587" y="3815"/>
                      <a:pt x="7506" y="3854"/>
                      <a:pt x="7417" y="3876"/>
                    </a:cubicBezTo>
                    <a:cubicBezTo>
                      <a:pt x="7353" y="3892"/>
                      <a:pt x="7288" y="3900"/>
                      <a:pt x="7222" y="3900"/>
                    </a:cubicBezTo>
                    <a:cubicBezTo>
                      <a:pt x="7142" y="3900"/>
                      <a:pt x="7060" y="3888"/>
                      <a:pt x="6981" y="3864"/>
                    </a:cubicBezTo>
                    <a:cubicBezTo>
                      <a:pt x="6876" y="3834"/>
                      <a:pt x="6784" y="3783"/>
                      <a:pt x="6697" y="3720"/>
                    </a:cubicBezTo>
                    <a:lnTo>
                      <a:pt x="6697" y="3720"/>
                    </a:lnTo>
                    <a:cubicBezTo>
                      <a:pt x="6652" y="3687"/>
                      <a:pt x="6617" y="3648"/>
                      <a:pt x="6579" y="3612"/>
                    </a:cubicBezTo>
                    <a:cubicBezTo>
                      <a:pt x="6404" y="3414"/>
                      <a:pt x="6161" y="3152"/>
                      <a:pt x="5867" y="3239"/>
                    </a:cubicBezTo>
                    <a:cubicBezTo>
                      <a:pt x="6006" y="3244"/>
                      <a:pt x="6124" y="3291"/>
                      <a:pt x="6233" y="3364"/>
                    </a:cubicBezTo>
                    <a:cubicBezTo>
                      <a:pt x="6284" y="3398"/>
                      <a:pt x="6333" y="3438"/>
                      <a:pt x="6380" y="3483"/>
                    </a:cubicBezTo>
                    <a:cubicBezTo>
                      <a:pt x="5919" y="3269"/>
                      <a:pt x="5245" y="3355"/>
                      <a:pt x="5234" y="3966"/>
                    </a:cubicBezTo>
                    <a:cubicBezTo>
                      <a:pt x="5245" y="4577"/>
                      <a:pt x="5918" y="4663"/>
                      <a:pt x="6379" y="4450"/>
                    </a:cubicBezTo>
                    <a:close/>
                    <a:moveTo>
                      <a:pt x="117" y="3966"/>
                    </a:moveTo>
                    <a:cubicBezTo>
                      <a:pt x="167" y="4004"/>
                      <a:pt x="212" y="4066"/>
                      <a:pt x="260" y="4131"/>
                    </a:cubicBezTo>
                    <a:cubicBezTo>
                      <a:pt x="350" y="4254"/>
                      <a:pt x="451" y="4393"/>
                      <a:pt x="601" y="4393"/>
                    </a:cubicBezTo>
                    <a:cubicBezTo>
                      <a:pt x="603" y="4393"/>
                      <a:pt x="605" y="4393"/>
                      <a:pt x="607" y="4393"/>
                    </a:cubicBezTo>
                    <a:cubicBezTo>
                      <a:pt x="672" y="4392"/>
                      <a:pt x="711" y="4356"/>
                      <a:pt x="732" y="4327"/>
                    </a:cubicBezTo>
                    <a:cubicBezTo>
                      <a:pt x="817" y="4209"/>
                      <a:pt x="771" y="4052"/>
                      <a:pt x="655" y="3980"/>
                    </a:cubicBezTo>
                    <a:lnTo>
                      <a:pt x="664" y="3966"/>
                    </a:lnTo>
                    <a:lnTo>
                      <a:pt x="655" y="3952"/>
                    </a:lnTo>
                    <a:cubicBezTo>
                      <a:pt x="771" y="3880"/>
                      <a:pt x="817" y="3723"/>
                      <a:pt x="732" y="3606"/>
                    </a:cubicBezTo>
                    <a:cubicBezTo>
                      <a:pt x="711" y="3576"/>
                      <a:pt x="672" y="3540"/>
                      <a:pt x="607" y="3539"/>
                    </a:cubicBezTo>
                    <a:cubicBezTo>
                      <a:pt x="605" y="3539"/>
                      <a:pt x="603" y="3539"/>
                      <a:pt x="601" y="3539"/>
                    </a:cubicBezTo>
                    <a:cubicBezTo>
                      <a:pt x="451" y="3539"/>
                      <a:pt x="350" y="3678"/>
                      <a:pt x="260" y="3801"/>
                    </a:cubicBezTo>
                    <a:cubicBezTo>
                      <a:pt x="212" y="3866"/>
                      <a:pt x="167" y="3928"/>
                      <a:pt x="117" y="3966"/>
                    </a:cubicBezTo>
                    <a:close/>
                    <a:moveTo>
                      <a:pt x="806" y="3966"/>
                    </a:moveTo>
                    <a:cubicBezTo>
                      <a:pt x="1030" y="4037"/>
                      <a:pt x="1179" y="4133"/>
                      <a:pt x="1311" y="4219"/>
                    </a:cubicBezTo>
                    <a:cubicBezTo>
                      <a:pt x="1311" y="4219"/>
                      <a:pt x="1341" y="4238"/>
                      <a:pt x="1358" y="4249"/>
                    </a:cubicBezTo>
                    <a:cubicBezTo>
                      <a:pt x="1458" y="4177"/>
                      <a:pt x="1566" y="4118"/>
                      <a:pt x="1680" y="4073"/>
                    </a:cubicBezTo>
                    <a:cubicBezTo>
                      <a:pt x="1766" y="4040"/>
                      <a:pt x="1856" y="4013"/>
                      <a:pt x="1955" y="3991"/>
                    </a:cubicBezTo>
                    <a:cubicBezTo>
                      <a:pt x="2010" y="3980"/>
                      <a:pt x="2066" y="3972"/>
                      <a:pt x="2123" y="3966"/>
                    </a:cubicBezTo>
                    <a:cubicBezTo>
                      <a:pt x="2066" y="3960"/>
                      <a:pt x="2010" y="3952"/>
                      <a:pt x="1955" y="3941"/>
                    </a:cubicBezTo>
                    <a:cubicBezTo>
                      <a:pt x="1856" y="3919"/>
                      <a:pt x="1766" y="3892"/>
                      <a:pt x="1680" y="3859"/>
                    </a:cubicBezTo>
                    <a:cubicBezTo>
                      <a:pt x="1566" y="3814"/>
                      <a:pt x="1458" y="3755"/>
                      <a:pt x="1358" y="3683"/>
                    </a:cubicBezTo>
                    <a:cubicBezTo>
                      <a:pt x="1341" y="3694"/>
                      <a:pt x="1311" y="3713"/>
                      <a:pt x="1311" y="3713"/>
                    </a:cubicBezTo>
                    <a:cubicBezTo>
                      <a:pt x="1179" y="3799"/>
                      <a:pt x="1030" y="3895"/>
                      <a:pt x="806" y="3966"/>
                    </a:cubicBezTo>
                    <a:close/>
                    <a:moveTo>
                      <a:pt x="2341" y="3966"/>
                    </a:moveTo>
                    <a:cubicBezTo>
                      <a:pt x="2407" y="3978"/>
                      <a:pt x="2481" y="3998"/>
                      <a:pt x="2556" y="4018"/>
                    </a:cubicBezTo>
                    <a:cubicBezTo>
                      <a:pt x="2671" y="4049"/>
                      <a:pt x="2788" y="4081"/>
                      <a:pt x="2875" y="4082"/>
                    </a:cubicBezTo>
                    <a:cubicBezTo>
                      <a:pt x="2954" y="4083"/>
                      <a:pt x="3008" y="4058"/>
                      <a:pt x="3009" y="3977"/>
                    </a:cubicBezTo>
                    <a:lnTo>
                      <a:pt x="3009" y="3976"/>
                    </a:lnTo>
                    <a:cubicBezTo>
                      <a:pt x="3009" y="3974"/>
                      <a:pt x="3009" y="3972"/>
                      <a:pt x="3009" y="3970"/>
                    </a:cubicBezTo>
                    <a:cubicBezTo>
                      <a:pt x="3009" y="3969"/>
                      <a:pt x="3008" y="3967"/>
                      <a:pt x="3008" y="3966"/>
                    </a:cubicBezTo>
                    <a:cubicBezTo>
                      <a:pt x="3008" y="3965"/>
                      <a:pt x="3009" y="3963"/>
                      <a:pt x="3009" y="3962"/>
                    </a:cubicBezTo>
                    <a:cubicBezTo>
                      <a:pt x="3009" y="3960"/>
                      <a:pt x="3009" y="3958"/>
                      <a:pt x="3009" y="3956"/>
                    </a:cubicBezTo>
                    <a:lnTo>
                      <a:pt x="3009" y="3955"/>
                    </a:lnTo>
                    <a:cubicBezTo>
                      <a:pt x="3008" y="3874"/>
                      <a:pt x="2954" y="3849"/>
                      <a:pt x="2875" y="3850"/>
                    </a:cubicBezTo>
                    <a:cubicBezTo>
                      <a:pt x="2788" y="3851"/>
                      <a:pt x="2671" y="3883"/>
                      <a:pt x="2556" y="3914"/>
                    </a:cubicBezTo>
                    <a:cubicBezTo>
                      <a:pt x="2481" y="3934"/>
                      <a:pt x="2407" y="3954"/>
                      <a:pt x="2341" y="3966"/>
                    </a:cubicBezTo>
                    <a:close/>
                    <a:moveTo>
                      <a:pt x="3063" y="3966"/>
                    </a:moveTo>
                    <a:cubicBezTo>
                      <a:pt x="3063" y="3969"/>
                      <a:pt x="3063" y="3973"/>
                      <a:pt x="3063" y="3976"/>
                    </a:cubicBezTo>
                    <a:lnTo>
                      <a:pt x="3063" y="3976"/>
                    </a:lnTo>
                    <a:lnTo>
                      <a:pt x="3063" y="3978"/>
                    </a:lnTo>
                    <a:lnTo>
                      <a:pt x="3063" y="3978"/>
                    </a:lnTo>
                    <a:cubicBezTo>
                      <a:pt x="3061" y="4099"/>
                      <a:pt x="2985" y="4138"/>
                      <a:pt x="2874" y="4136"/>
                    </a:cubicBezTo>
                    <a:cubicBezTo>
                      <a:pt x="2780" y="4134"/>
                      <a:pt x="2660" y="4102"/>
                      <a:pt x="2542" y="4070"/>
                    </a:cubicBezTo>
                    <a:cubicBezTo>
                      <a:pt x="2322" y="4004"/>
                      <a:pt x="2176" y="3991"/>
                      <a:pt x="1967" y="4044"/>
                    </a:cubicBezTo>
                    <a:cubicBezTo>
                      <a:pt x="1870" y="4065"/>
                      <a:pt x="1783" y="4091"/>
                      <a:pt x="1700" y="4123"/>
                    </a:cubicBezTo>
                    <a:cubicBezTo>
                      <a:pt x="1596" y="4164"/>
                      <a:pt x="1496" y="4218"/>
                      <a:pt x="1404" y="4282"/>
                    </a:cubicBezTo>
                    <a:cubicBezTo>
                      <a:pt x="1426" y="4295"/>
                      <a:pt x="1448" y="4308"/>
                      <a:pt x="1471" y="4320"/>
                    </a:cubicBezTo>
                    <a:cubicBezTo>
                      <a:pt x="1549" y="4269"/>
                      <a:pt x="1632" y="4225"/>
                      <a:pt x="1726" y="4188"/>
                    </a:cubicBezTo>
                    <a:cubicBezTo>
                      <a:pt x="1815" y="4153"/>
                      <a:pt x="1910" y="4124"/>
                      <a:pt x="2016" y="4099"/>
                    </a:cubicBezTo>
                    <a:lnTo>
                      <a:pt x="2082" y="4084"/>
                    </a:lnTo>
                    <a:lnTo>
                      <a:pt x="2045" y="4140"/>
                    </a:lnTo>
                    <a:cubicBezTo>
                      <a:pt x="2035" y="4156"/>
                      <a:pt x="2029" y="4175"/>
                      <a:pt x="2029" y="4193"/>
                    </a:cubicBezTo>
                    <a:cubicBezTo>
                      <a:pt x="2029" y="4250"/>
                      <a:pt x="2079" y="4296"/>
                      <a:pt x="2140" y="4296"/>
                    </a:cubicBezTo>
                    <a:cubicBezTo>
                      <a:pt x="2201" y="4296"/>
                      <a:pt x="2250" y="4250"/>
                      <a:pt x="2250" y="4193"/>
                    </a:cubicBezTo>
                    <a:cubicBezTo>
                      <a:pt x="2250" y="4170"/>
                      <a:pt x="2242" y="4148"/>
                      <a:pt x="2226" y="4129"/>
                    </a:cubicBezTo>
                    <a:lnTo>
                      <a:pt x="2177" y="4070"/>
                    </a:lnTo>
                    <a:lnTo>
                      <a:pt x="2253" y="4085"/>
                    </a:lnTo>
                    <a:cubicBezTo>
                      <a:pt x="2399" y="4116"/>
                      <a:pt x="2492" y="4179"/>
                      <a:pt x="2583" y="4241"/>
                    </a:cubicBezTo>
                    <a:cubicBezTo>
                      <a:pt x="2634" y="4275"/>
                      <a:pt x="2683" y="4308"/>
                      <a:pt x="2739" y="4334"/>
                    </a:cubicBezTo>
                    <a:cubicBezTo>
                      <a:pt x="3044" y="4473"/>
                      <a:pt x="3375" y="4192"/>
                      <a:pt x="3547" y="3966"/>
                    </a:cubicBezTo>
                    <a:cubicBezTo>
                      <a:pt x="3375" y="3740"/>
                      <a:pt x="3044" y="3459"/>
                      <a:pt x="2739" y="3598"/>
                    </a:cubicBezTo>
                    <a:cubicBezTo>
                      <a:pt x="2683" y="3624"/>
                      <a:pt x="2634" y="3656"/>
                      <a:pt x="2583" y="3691"/>
                    </a:cubicBezTo>
                    <a:cubicBezTo>
                      <a:pt x="2492" y="3752"/>
                      <a:pt x="2399" y="3816"/>
                      <a:pt x="2253" y="3846"/>
                    </a:cubicBezTo>
                    <a:lnTo>
                      <a:pt x="2177" y="3862"/>
                    </a:lnTo>
                    <a:lnTo>
                      <a:pt x="2226" y="3803"/>
                    </a:lnTo>
                    <a:cubicBezTo>
                      <a:pt x="2242" y="3784"/>
                      <a:pt x="2250" y="3762"/>
                      <a:pt x="2250" y="3739"/>
                    </a:cubicBezTo>
                    <a:cubicBezTo>
                      <a:pt x="2250" y="3682"/>
                      <a:pt x="2201" y="3636"/>
                      <a:pt x="2140" y="3636"/>
                    </a:cubicBezTo>
                    <a:cubicBezTo>
                      <a:pt x="2079" y="3636"/>
                      <a:pt x="2029" y="3682"/>
                      <a:pt x="2029" y="3739"/>
                    </a:cubicBezTo>
                    <a:cubicBezTo>
                      <a:pt x="2029" y="3757"/>
                      <a:pt x="2035" y="3776"/>
                      <a:pt x="2045" y="3792"/>
                    </a:cubicBezTo>
                    <a:lnTo>
                      <a:pt x="2082" y="3848"/>
                    </a:lnTo>
                    <a:lnTo>
                      <a:pt x="2016" y="3833"/>
                    </a:lnTo>
                    <a:cubicBezTo>
                      <a:pt x="1910" y="3808"/>
                      <a:pt x="1815" y="3779"/>
                      <a:pt x="1726" y="3744"/>
                    </a:cubicBezTo>
                    <a:cubicBezTo>
                      <a:pt x="1632" y="3707"/>
                      <a:pt x="1549" y="3663"/>
                      <a:pt x="1471" y="3612"/>
                    </a:cubicBezTo>
                    <a:cubicBezTo>
                      <a:pt x="1448" y="3624"/>
                      <a:pt x="1426" y="3637"/>
                      <a:pt x="1404" y="3651"/>
                    </a:cubicBezTo>
                    <a:cubicBezTo>
                      <a:pt x="1496" y="3714"/>
                      <a:pt x="1596" y="3767"/>
                      <a:pt x="1700" y="3808"/>
                    </a:cubicBezTo>
                    <a:cubicBezTo>
                      <a:pt x="1783" y="3841"/>
                      <a:pt x="1870" y="3867"/>
                      <a:pt x="1967" y="3888"/>
                    </a:cubicBezTo>
                    <a:cubicBezTo>
                      <a:pt x="2176" y="3941"/>
                      <a:pt x="2322" y="3928"/>
                      <a:pt x="2542" y="3862"/>
                    </a:cubicBezTo>
                    <a:cubicBezTo>
                      <a:pt x="2660" y="3830"/>
                      <a:pt x="2780" y="3797"/>
                      <a:pt x="2874" y="3796"/>
                    </a:cubicBezTo>
                    <a:cubicBezTo>
                      <a:pt x="2985" y="3794"/>
                      <a:pt x="3061" y="3833"/>
                      <a:pt x="3063" y="3954"/>
                    </a:cubicBezTo>
                    <a:lnTo>
                      <a:pt x="3063" y="3954"/>
                    </a:lnTo>
                    <a:lnTo>
                      <a:pt x="3063" y="3956"/>
                    </a:lnTo>
                    <a:lnTo>
                      <a:pt x="3063" y="3956"/>
                    </a:lnTo>
                    <a:cubicBezTo>
                      <a:pt x="3063" y="3959"/>
                      <a:pt x="3063" y="3963"/>
                      <a:pt x="3063" y="3966"/>
                    </a:cubicBezTo>
                    <a:close/>
                    <a:moveTo>
                      <a:pt x="3616" y="3966"/>
                    </a:moveTo>
                    <a:lnTo>
                      <a:pt x="3604" y="3981"/>
                    </a:lnTo>
                    <a:cubicBezTo>
                      <a:pt x="3529" y="4082"/>
                      <a:pt x="3447" y="4168"/>
                      <a:pt x="3361" y="4237"/>
                    </a:cubicBezTo>
                    <a:cubicBezTo>
                      <a:pt x="3373" y="4241"/>
                      <a:pt x="3380" y="4243"/>
                      <a:pt x="3386" y="4245"/>
                    </a:cubicBezTo>
                    <a:cubicBezTo>
                      <a:pt x="3448" y="4202"/>
                      <a:pt x="3516" y="4161"/>
                      <a:pt x="3591" y="4122"/>
                    </a:cubicBezTo>
                    <a:cubicBezTo>
                      <a:pt x="3677" y="4079"/>
                      <a:pt x="3761" y="4046"/>
                      <a:pt x="3850" y="4019"/>
                    </a:cubicBezTo>
                    <a:cubicBezTo>
                      <a:pt x="3847" y="4001"/>
                      <a:pt x="3846" y="3984"/>
                      <a:pt x="3846" y="3966"/>
                    </a:cubicBezTo>
                    <a:cubicBezTo>
                      <a:pt x="3846" y="3948"/>
                      <a:pt x="3847" y="3931"/>
                      <a:pt x="3850" y="3913"/>
                    </a:cubicBezTo>
                    <a:cubicBezTo>
                      <a:pt x="3761" y="3886"/>
                      <a:pt x="3677" y="3853"/>
                      <a:pt x="3591" y="3810"/>
                    </a:cubicBezTo>
                    <a:cubicBezTo>
                      <a:pt x="3516" y="3771"/>
                      <a:pt x="3448" y="3730"/>
                      <a:pt x="3386" y="3687"/>
                    </a:cubicBezTo>
                    <a:cubicBezTo>
                      <a:pt x="3380" y="3689"/>
                      <a:pt x="3373" y="3691"/>
                      <a:pt x="3361" y="3695"/>
                    </a:cubicBezTo>
                    <a:cubicBezTo>
                      <a:pt x="3447" y="3765"/>
                      <a:pt x="3529" y="3849"/>
                      <a:pt x="3604" y="3951"/>
                    </a:cubicBezTo>
                    <a:lnTo>
                      <a:pt x="3616" y="3966"/>
                    </a:lnTo>
                    <a:close/>
                    <a:moveTo>
                      <a:pt x="3899" y="3966"/>
                    </a:moveTo>
                    <a:cubicBezTo>
                      <a:pt x="3900" y="4103"/>
                      <a:pt x="3979" y="4148"/>
                      <a:pt x="4086" y="4201"/>
                    </a:cubicBezTo>
                    <a:cubicBezTo>
                      <a:pt x="4128" y="4223"/>
                      <a:pt x="4176" y="4247"/>
                      <a:pt x="4224" y="4279"/>
                    </a:cubicBezTo>
                    <a:cubicBezTo>
                      <a:pt x="4270" y="4311"/>
                      <a:pt x="4309" y="4344"/>
                      <a:pt x="4343" y="4374"/>
                    </a:cubicBezTo>
                    <a:cubicBezTo>
                      <a:pt x="4434" y="4453"/>
                      <a:pt x="4496" y="4506"/>
                      <a:pt x="4637" y="4481"/>
                    </a:cubicBezTo>
                    <a:cubicBezTo>
                      <a:pt x="4648" y="4441"/>
                      <a:pt x="4657" y="4405"/>
                      <a:pt x="4665" y="4370"/>
                    </a:cubicBezTo>
                    <a:cubicBezTo>
                      <a:pt x="4681" y="4307"/>
                      <a:pt x="4694" y="4250"/>
                      <a:pt x="4712" y="4202"/>
                    </a:cubicBezTo>
                    <a:cubicBezTo>
                      <a:pt x="4690" y="4203"/>
                      <a:pt x="4665" y="4202"/>
                      <a:pt x="4638" y="4200"/>
                    </a:cubicBezTo>
                    <a:cubicBezTo>
                      <a:pt x="4556" y="4193"/>
                      <a:pt x="4454" y="4170"/>
                      <a:pt x="4370" y="4133"/>
                    </a:cubicBezTo>
                    <a:cubicBezTo>
                      <a:pt x="4281" y="4095"/>
                      <a:pt x="4211" y="4039"/>
                      <a:pt x="4198" y="3967"/>
                    </a:cubicBezTo>
                    <a:lnTo>
                      <a:pt x="4198" y="3966"/>
                    </a:lnTo>
                    <a:lnTo>
                      <a:pt x="4198" y="3965"/>
                    </a:lnTo>
                    <a:cubicBezTo>
                      <a:pt x="4211" y="3893"/>
                      <a:pt x="4281" y="3837"/>
                      <a:pt x="4370" y="3799"/>
                    </a:cubicBezTo>
                    <a:cubicBezTo>
                      <a:pt x="4454" y="3762"/>
                      <a:pt x="4556" y="3739"/>
                      <a:pt x="4638" y="3732"/>
                    </a:cubicBezTo>
                    <a:cubicBezTo>
                      <a:pt x="4665" y="3730"/>
                      <a:pt x="4690" y="3729"/>
                      <a:pt x="4712" y="3730"/>
                    </a:cubicBezTo>
                    <a:cubicBezTo>
                      <a:pt x="4694" y="3681"/>
                      <a:pt x="4681" y="3625"/>
                      <a:pt x="4665" y="3562"/>
                    </a:cubicBezTo>
                    <a:cubicBezTo>
                      <a:pt x="4657" y="3527"/>
                      <a:pt x="4648" y="3491"/>
                      <a:pt x="4637" y="3450"/>
                    </a:cubicBezTo>
                    <a:cubicBezTo>
                      <a:pt x="4496" y="3426"/>
                      <a:pt x="4434" y="3479"/>
                      <a:pt x="4343" y="3558"/>
                    </a:cubicBezTo>
                    <a:cubicBezTo>
                      <a:pt x="4309" y="3588"/>
                      <a:pt x="4270" y="3621"/>
                      <a:pt x="4224" y="3653"/>
                    </a:cubicBezTo>
                    <a:cubicBezTo>
                      <a:pt x="4176" y="3685"/>
                      <a:pt x="4128" y="3709"/>
                      <a:pt x="4086" y="3731"/>
                    </a:cubicBezTo>
                    <a:cubicBezTo>
                      <a:pt x="3979" y="3784"/>
                      <a:pt x="3900" y="3829"/>
                      <a:pt x="3899" y="3966"/>
                    </a:cubicBezTo>
                    <a:close/>
                    <a:moveTo>
                      <a:pt x="5288" y="3966"/>
                    </a:moveTo>
                    <a:cubicBezTo>
                      <a:pt x="5292" y="4116"/>
                      <a:pt x="5336" y="4237"/>
                      <a:pt x="5420" y="4327"/>
                    </a:cubicBezTo>
                    <a:cubicBezTo>
                      <a:pt x="5459" y="4280"/>
                      <a:pt x="5500" y="4236"/>
                      <a:pt x="5544" y="4196"/>
                    </a:cubicBezTo>
                    <a:cubicBezTo>
                      <a:pt x="5659" y="4092"/>
                      <a:pt x="5788" y="4020"/>
                      <a:pt x="5928" y="3983"/>
                    </a:cubicBezTo>
                    <a:cubicBezTo>
                      <a:pt x="5954" y="3976"/>
                      <a:pt x="5980" y="3971"/>
                      <a:pt x="6006" y="3966"/>
                    </a:cubicBezTo>
                    <a:cubicBezTo>
                      <a:pt x="5980" y="3961"/>
                      <a:pt x="5954" y="3956"/>
                      <a:pt x="5928" y="3949"/>
                    </a:cubicBezTo>
                    <a:cubicBezTo>
                      <a:pt x="5788" y="3911"/>
                      <a:pt x="5659" y="3840"/>
                      <a:pt x="5544" y="3736"/>
                    </a:cubicBezTo>
                    <a:cubicBezTo>
                      <a:pt x="5500" y="3696"/>
                      <a:pt x="5459" y="3652"/>
                      <a:pt x="5420" y="3605"/>
                    </a:cubicBezTo>
                    <a:cubicBezTo>
                      <a:pt x="5336" y="3694"/>
                      <a:pt x="5292" y="3816"/>
                      <a:pt x="5288" y="3966"/>
                    </a:cubicBezTo>
                    <a:close/>
                    <a:moveTo>
                      <a:pt x="1409" y="2015"/>
                    </a:moveTo>
                    <a:cubicBezTo>
                      <a:pt x="1410" y="2015"/>
                      <a:pt x="1412" y="2015"/>
                      <a:pt x="1414" y="2016"/>
                    </a:cubicBezTo>
                    <a:cubicBezTo>
                      <a:pt x="1497" y="2030"/>
                      <a:pt x="1560" y="2089"/>
                      <a:pt x="1603" y="2173"/>
                    </a:cubicBezTo>
                    <a:cubicBezTo>
                      <a:pt x="1637" y="2239"/>
                      <a:pt x="1658" y="2320"/>
                      <a:pt x="1666" y="2409"/>
                    </a:cubicBezTo>
                    <a:cubicBezTo>
                      <a:pt x="1684" y="2365"/>
                      <a:pt x="1704" y="2328"/>
                      <a:pt x="1728" y="2294"/>
                    </a:cubicBezTo>
                    <a:cubicBezTo>
                      <a:pt x="1785" y="2213"/>
                      <a:pt x="1861" y="2155"/>
                      <a:pt x="1962" y="2097"/>
                    </a:cubicBezTo>
                    <a:cubicBezTo>
                      <a:pt x="1980" y="1921"/>
                      <a:pt x="1924" y="1855"/>
                      <a:pt x="1860" y="1778"/>
                    </a:cubicBezTo>
                    <a:cubicBezTo>
                      <a:pt x="1822" y="1732"/>
                      <a:pt x="1779" y="1681"/>
                      <a:pt x="1752" y="1603"/>
                    </a:cubicBezTo>
                    <a:cubicBezTo>
                      <a:pt x="1712" y="1634"/>
                      <a:pt x="1671" y="1660"/>
                      <a:pt x="1630" y="1685"/>
                    </a:cubicBezTo>
                    <a:cubicBezTo>
                      <a:pt x="1513" y="1756"/>
                      <a:pt x="1411" y="1819"/>
                      <a:pt x="1409" y="2015"/>
                    </a:cubicBezTo>
                    <a:close/>
                    <a:moveTo>
                      <a:pt x="1772" y="2325"/>
                    </a:moveTo>
                    <a:cubicBezTo>
                      <a:pt x="1722" y="2397"/>
                      <a:pt x="1687" y="2488"/>
                      <a:pt x="1663" y="2620"/>
                    </a:cubicBezTo>
                    <a:cubicBezTo>
                      <a:pt x="1719" y="2646"/>
                      <a:pt x="1776" y="2675"/>
                      <a:pt x="1839" y="2675"/>
                    </a:cubicBezTo>
                    <a:cubicBezTo>
                      <a:pt x="1860" y="2675"/>
                      <a:pt x="1879" y="2672"/>
                      <a:pt x="1896" y="2665"/>
                    </a:cubicBezTo>
                    <a:cubicBezTo>
                      <a:pt x="1975" y="2634"/>
                      <a:pt x="2015" y="2538"/>
                      <a:pt x="2058" y="2436"/>
                    </a:cubicBezTo>
                    <a:cubicBezTo>
                      <a:pt x="2101" y="2336"/>
                      <a:pt x="2145" y="2233"/>
                      <a:pt x="2232" y="2191"/>
                    </a:cubicBezTo>
                    <a:cubicBezTo>
                      <a:pt x="2179" y="2148"/>
                      <a:pt x="2114" y="2122"/>
                      <a:pt x="2061" y="2122"/>
                    </a:cubicBezTo>
                    <a:cubicBezTo>
                      <a:pt x="1965" y="2122"/>
                      <a:pt x="1814" y="2265"/>
                      <a:pt x="1772" y="2325"/>
                    </a:cubicBezTo>
                    <a:close/>
                    <a:moveTo>
                      <a:pt x="1607" y="2623"/>
                    </a:moveTo>
                    <a:cubicBezTo>
                      <a:pt x="1626" y="2484"/>
                      <a:pt x="1620" y="2325"/>
                      <a:pt x="1555" y="2198"/>
                    </a:cubicBezTo>
                    <a:cubicBezTo>
                      <a:pt x="1503" y="2096"/>
                      <a:pt x="1433" y="2065"/>
                      <a:pt x="1329" y="2065"/>
                    </a:cubicBezTo>
                    <a:cubicBezTo>
                      <a:pt x="1241" y="2065"/>
                      <a:pt x="1191" y="2103"/>
                      <a:pt x="1123" y="2153"/>
                    </a:cubicBezTo>
                    <a:cubicBezTo>
                      <a:pt x="1173" y="2194"/>
                      <a:pt x="1197" y="2284"/>
                      <a:pt x="1223" y="2386"/>
                    </a:cubicBezTo>
                    <a:cubicBezTo>
                      <a:pt x="1256" y="2508"/>
                      <a:pt x="1292" y="2647"/>
                      <a:pt x="1378" y="2686"/>
                    </a:cubicBezTo>
                    <a:cubicBezTo>
                      <a:pt x="1394" y="2694"/>
                      <a:pt x="1413" y="2697"/>
                      <a:pt x="1433" y="2697"/>
                    </a:cubicBezTo>
                    <a:cubicBezTo>
                      <a:pt x="1506" y="2697"/>
                      <a:pt x="1551" y="2661"/>
                      <a:pt x="1607" y="2623"/>
                    </a:cubicBezTo>
                    <a:close/>
                    <a:moveTo>
                      <a:pt x="1669" y="2682"/>
                    </a:moveTo>
                    <a:lnTo>
                      <a:pt x="1637" y="2668"/>
                    </a:lnTo>
                    <a:lnTo>
                      <a:pt x="1600" y="2692"/>
                    </a:lnTo>
                    <a:cubicBezTo>
                      <a:pt x="1613" y="2786"/>
                      <a:pt x="1647" y="2874"/>
                      <a:pt x="1701" y="2954"/>
                    </a:cubicBezTo>
                    <a:cubicBezTo>
                      <a:pt x="1708" y="2964"/>
                      <a:pt x="1715" y="2975"/>
                      <a:pt x="1724" y="2986"/>
                    </a:cubicBezTo>
                    <a:cubicBezTo>
                      <a:pt x="1741" y="2970"/>
                      <a:pt x="1758" y="2955"/>
                      <a:pt x="1776" y="2941"/>
                    </a:cubicBezTo>
                    <a:cubicBezTo>
                      <a:pt x="1770" y="2932"/>
                      <a:pt x="1764" y="2923"/>
                      <a:pt x="1758" y="2914"/>
                    </a:cubicBezTo>
                    <a:cubicBezTo>
                      <a:pt x="1710" y="2844"/>
                      <a:pt x="1680" y="2765"/>
                      <a:pt x="1669" y="2682"/>
                    </a:cubicBezTo>
                    <a:close/>
                    <a:moveTo>
                      <a:pt x="4181" y="2001"/>
                    </a:moveTo>
                    <a:cubicBezTo>
                      <a:pt x="4179" y="2041"/>
                      <a:pt x="4175" y="2080"/>
                      <a:pt x="4172" y="2119"/>
                    </a:cubicBezTo>
                    <a:cubicBezTo>
                      <a:pt x="4144" y="2402"/>
                      <a:pt x="4096" y="2767"/>
                      <a:pt x="3866" y="2960"/>
                    </a:cubicBezTo>
                    <a:cubicBezTo>
                      <a:pt x="4033" y="2746"/>
                      <a:pt x="4090" y="2421"/>
                      <a:pt x="4118" y="2114"/>
                    </a:cubicBezTo>
                    <a:cubicBezTo>
                      <a:pt x="4123" y="2063"/>
                      <a:pt x="4127" y="2011"/>
                      <a:pt x="4130" y="1959"/>
                    </a:cubicBezTo>
                    <a:cubicBezTo>
                      <a:pt x="4122" y="1951"/>
                      <a:pt x="4115" y="1943"/>
                      <a:pt x="4108" y="1935"/>
                    </a:cubicBezTo>
                    <a:cubicBezTo>
                      <a:pt x="4062" y="1878"/>
                      <a:pt x="4034" y="1808"/>
                      <a:pt x="4022" y="1729"/>
                    </a:cubicBezTo>
                    <a:cubicBezTo>
                      <a:pt x="3985" y="1860"/>
                      <a:pt x="3953" y="1994"/>
                      <a:pt x="3922" y="2127"/>
                    </a:cubicBezTo>
                    <a:cubicBezTo>
                      <a:pt x="3856" y="2384"/>
                      <a:pt x="3797" y="2643"/>
                      <a:pt x="3693" y="2893"/>
                    </a:cubicBezTo>
                    <a:cubicBezTo>
                      <a:pt x="3579" y="3166"/>
                      <a:pt x="3409" y="3388"/>
                      <a:pt x="3165" y="3573"/>
                    </a:cubicBezTo>
                    <a:cubicBezTo>
                      <a:pt x="3215" y="3597"/>
                      <a:pt x="3263" y="3626"/>
                      <a:pt x="3309" y="3656"/>
                    </a:cubicBezTo>
                    <a:cubicBezTo>
                      <a:pt x="3563" y="3568"/>
                      <a:pt x="3803" y="3459"/>
                      <a:pt x="4006" y="3275"/>
                    </a:cubicBezTo>
                    <a:lnTo>
                      <a:pt x="4070" y="3216"/>
                    </a:lnTo>
                    <a:cubicBezTo>
                      <a:pt x="4041" y="3288"/>
                      <a:pt x="4022" y="3379"/>
                      <a:pt x="4077" y="3448"/>
                    </a:cubicBezTo>
                    <a:cubicBezTo>
                      <a:pt x="4099" y="3476"/>
                      <a:pt x="4129" y="3490"/>
                      <a:pt x="4168" y="3490"/>
                    </a:cubicBezTo>
                    <a:cubicBezTo>
                      <a:pt x="4232" y="3490"/>
                      <a:pt x="4284" y="3439"/>
                      <a:pt x="4284" y="3378"/>
                    </a:cubicBezTo>
                    <a:cubicBezTo>
                      <a:pt x="4284" y="3341"/>
                      <a:pt x="4267" y="3309"/>
                      <a:pt x="4236" y="3288"/>
                    </a:cubicBezTo>
                    <a:cubicBezTo>
                      <a:pt x="4177" y="3247"/>
                      <a:pt x="4117" y="3263"/>
                      <a:pt x="4063" y="3296"/>
                    </a:cubicBezTo>
                    <a:cubicBezTo>
                      <a:pt x="4090" y="3236"/>
                      <a:pt x="4118" y="3178"/>
                      <a:pt x="4154" y="3122"/>
                    </a:cubicBezTo>
                    <a:cubicBezTo>
                      <a:pt x="4182" y="3076"/>
                      <a:pt x="4214" y="3032"/>
                      <a:pt x="4242" y="2985"/>
                    </a:cubicBezTo>
                    <a:cubicBezTo>
                      <a:pt x="4406" y="2713"/>
                      <a:pt x="4456" y="2396"/>
                      <a:pt x="4442" y="2076"/>
                    </a:cubicBezTo>
                    <a:cubicBezTo>
                      <a:pt x="4350" y="2075"/>
                      <a:pt x="4257" y="2053"/>
                      <a:pt x="4181" y="2001"/>
                    </a:cubicBezTo>
                    <a:close/>
                    <a:moveTo>
                      <a:pt x="4196" y="1445"/>
                    </a:moveTo>
                    <a:cubicBezTo>
                      <a:pt x="4220" y="1460"/>
                      <a:pt x="4278" y="1511"/>
                      <a:pt x="4368" y="1540"/>
                    </a:cubicBezTo>
                    <a:cubicBezTo>
                      <a:pt x="4346" y="1410"/>
                      <a:pt x="4336" y="1281"/>
                      <a:pt x="4355" y="1146"/>
                    </a:cubicBezTo>
                    <a:lnTo>
                      <a:pt x="4356" y="1139"/>
                    </a:lnTo>
                    <a:lnTo>
                      <a:pt x="4360" y="1134"/>
                    </a:lnTo>
                    <a:cubicBezTo>
                      <a:pt x="4617" y="774"/>
                      <a:pt x="5014" y="647"/>
                      <a:pt x="5438" y="633"/>
                    </a:cubicBezTo>
                    <a:cubicBezTo>
                      <a:pt x="5416" y="610"/>
                      <a:pt x="5392" y="588"/>
                      <a:pt x="5368" y="567"/>
                    </a:cubicBezTo>
                    <a:cubicBezTo>
                      <a:pt x="5090" y="582"/>
                      <a:pt x="4764" y="651"/>
                      <a:pt x="4540" y="833"/>
                    </a:cubicBezTo>
                    <a:cubicBezTo>
                      <a:pt x="4465" y="893"/>
                      <a:pt x="4399" y="965"/>
                      <a:pt x="4331" y="1045"/>
                    </a:cubicBezTo>
                    <a:cubicBezTo>
                      <a:pt x="4205" y="1211"/>
                      <a:pt x="4059" y="1462"/>
                      <a:pt x="4071" y="1679"/>
                    </a:cubicBezTo>
                    <a:cubicBezTo>
                      <a:pt x="4076" y="1765"/>
                      <a:pt x="4102" y="1842"/>
                      <a:pt x="4150" y="1901"/>
                    </a:cubicBezTo>
                    <a:cubicBezTo>
                      <a:pt x="4240" y="2010"/>
                      <a:pt x="4430" y="2053"/>
                      <a:pt x="4564" y="2011"/>
                    </a:cubicBezTo>
                    <a:cubicBezTo>
                      <a:pt x="4708" y="1966"/>
                      <a:pt x="4763" y="1826"/>
                      <a:pt x="4808" y="1710"/>
                    </a:cubicBezTo>
                    <a:cubicBezTo>
                      <a:pt x="4859" y="1579"/>
                      <a:pt x="4974" y="1441"/>
                      <a:pt x="5094" y="1605"/>
                    </a:cubicBezTo>
                    <a:cubicBezTo>
                      <a:pt x="5073" y="1555"/>
                      <a:pt x="5035" y="1512"/>
                      <a:pt x="4988" y="1490"/>
                    </a:cubicBezTo>
                    <a:cubicBezTo>
                      <a:pt x="4962" y="1477"/>
                      <a:pt x="4934" y="1471"/>
                      <a:pt x="4904" y="1471"/>
                    </a:cubicBezTo>
                    <a:cubicBezTo>
                      <a:pt x="4854" y="1471"/>
                      <a:pt x="4799" y="1489"/>
                      <a:pt x="4742" y="1524"/>
                    </a:cubicBezTo>
                    <a:cubicBezTo>
                      <a:pt x="4632" y="1591"/>
                      <a:pt x="4540" y="1625"/>
                      <a:pt x="4468" y="1625"/>
                    </a:cubicBezTo>
                    <a:cubicBezTo>
                      <a:pt x="4367" y="1625"/>
                      <a:pt x="4236" y="1533"/>
                      <a:pt x="4196" y="1445"/>
                    </a:cubicBezTo>
                    <a:close/>
                    <a:moveTo>
                      <a:pt x="4025" y="1537"/>
                    </a:moveTo>
                    <a:cubicBezTo>
                      <a:pt x="4026" y="1534"/>
                      <a:pt x="4026" y="1532"/>
                      <a:pt x="4026" y="1529"/>
                    </a:cubicBezTo>
                    <a:lnTo>
                      <a:pt x="4028" y="1529"/>
                    </a:lnTo>
                    <a:cubicBezTo>
                      <a:pt x="4086" y="1357"/>
                      <a:pt x="4159" y="1195"/>
                      <a:pt x="4258" y="1053"/>
                    </a:cubicBezTo>
                    <a:cubicBezTo>
                      <a:pt x="4052" y="1050"/>
                      <a:pt x="3902" y="876"/>
                      <a:pt x="3745" y="693"/>
                    </a:cubicBezTo>
                    <a:cubicBezTo>
                      <a:pt x="3661" y="595"/>
                      <a:pt x="3573" y="495"/>
                      <a:pt x="3475" y="417"/>
                    </a:cubicBezTo>
                    <a:cubicBezTo>
                      <a:pt x="3462" y="425"/>
                      <a:pt x="3448" y="434"/>
                      <a:pt x="3433" y="444"/>
                    </a:cubicBezTo>
                    <a:cubicBezTo>
                      <a:pt x="3716" y="630"/>
                      <a:pt x="3690" y="1119"/>
                      <a:pt x="3660" y="1531"/>
                    </a:cubicBezTo>
                    <a:cubicBezTo>
                      <a:pt x="3700" y="1517"/>
                      <a:pt x="3735" y="1511"/>
                      <a:pt x="3764" y="1511"/>
                    </a:cubicBezTo>
                    <a:cubicBezTo>
                      <a:pt x="3828" y="1511"/>
                      <a:pt x="3869" y="1537"/>
                      <a:pt x="3892" y="1559"/>
                    </a:cubicBezTo>
                    <a:cubicBezTo>
                      <a:pt x="3959" y="1621"/>
                      <a:pt x="3974" y="1733"/>
                      <a:pt x="3931" y="1845"/>
                    </a:cubicBezTo>
                    <a:lnTo>
                      <a:pt x="3911" y="1897"/>
                    </a:lnTo>
                    <a:lnTo>
                      <a:pt x="3883" y="1849"/>
                    </a:lnTo>
                    <a:cubicBezTo>
                      <a:pt x="3846" y="1786"/>
                      <a:pt x="3800" y="1748"/>
                      <a:pt x="3752" y="1742"/>
                    </a:cubicBezTo>
                    <a:cubicBezTo>
                      <a:pt x="3748" y="1742"/>
                      <a:pt x="3744" y="1742"/>
                      <a:pt x="3740" y="1742"/>
                    </a:cubicBezTo>
                    <a:cubicBezTo>
                      <a:pt x="3706" y="1742"/>
                      <a:pt x="3673" y="1758"/>
                      <a:pt x="3642" y="1789"/>
                    </a:cubicBezTo>
                    <a:cubicBezTo>
                      <a:pt x="3637" y="1873"/>
                      <a:pt x="3632" y="1961"/>
                      <a:pt x="3633" y="2042"/>
                    </a:cubicBezTo>
                    <a:cubicBezTo>
                      <a:pt x="3644" y="2213"/>
                      <a:pt x="3691" y="2365"/>
                      <a:pt x="3772" y="2496"/>
                    </a:cubicBezTo>
                    <a:cubicBezTo>
                      <a:pt x="3808" y="2368"/>
                      <a:pt x="3840" y="2238"/>
                      <a:pt x="3869" y="2115"/>
                    </a:cubicBezTo>
                    <a:cubicBezTo>
                      <a:pt x="3915" y="1921"/>
                      <a:pt x="3962" y="1723"/>
                      <a:pt x="4025" y="1537"/>
                    </a:cubicBezTo>
                    <a:close/>
                    <a:moveTo>
                      <a:pt x="4852" y="801"/>
                    </a:moveTo>
                    <a:cubicBezTo>
                      <a:pt x="4819" y="814"/>
                      <a:pt x="4787" y="828"/>
                      <a:pt x="4757" y="847"/>
                    </a:cubicBezTo>
                    <a:cubicBezTo>
                      <a:pt x="5237" y="1430"/>
                      <a:pt x="5200" y="1697"/>
                      <a:pt x="5149" y="2065"/>
                    </a:cubicBezTo>
                    <a:cubicBezTo>
                      <a:pt x="5141" y="2120"/>
                      <a:pt x="5135" y="2175"/>
                      <a:pt x="5129" y="2230"/>
                    </a:cubicBezTo>
                    <a:cubicBezTo>
                      <a:pt x="5162" y="2168"/>
                      <a:pt x="5207" y="2118"/>
                      <a:pt x="5260" y="2076"/>
                    </a:cubicBezTo>
                    <a:cubicBezTo>
                      <a:pt x="5362" y="1998"/>
                      <a:pt x="5497" y="1955"/>
                      <a:pt x="5655" y="1936"/>
                    </a:cubicBezTo>
                    <a:cubicBezTo>
                      <a:pt x="5675" y="1717"/>
                      <a:pt x="5646" y="1540"/>
                      <a:pt x="5565" y="1395"/>
                    </a:cubicBezTo>
                    <a:lnTo>
                      <a:pt x="5565" y="1394"/>
                    </a:lnTo>
                    <a:lnTo>
                      <a:pt x="5564" y="1392"/>
                    </a:lnTo>
                    <a:cubicBezTo>
                      <a:pt x="5539" y="1331"/>
                      <a:pt x="5467" y="1155"/>
                      <a:pt x="5562" y="1019"/>
                    </a:cubicBezTo>
                    <a:cubicBezTo>
                      <a:pt x="5520" y="1019"/>
                      <a:pt x="5483" y="1034"/>
                      <a:pt x="5461" y="1062"/>
                    </a:cubicBezTo>
                    <a:cubicBezTo>
                      <a:pt x="5418" y="1108"/>
                      <a:pt x="5438" y="1210"/>
                      <a:pt x="5451" y="1259"/>
                    </a:cubicBezTo>
                    <a:cubicBezTo>
                      <a:pt x="5343" y="1132"/>
                      <a:pt x="5251" y="1068"/>
                      <a:pt x="5115" y="988"/>
                    </a:cubicBezTo>
                    <a:cubicBezTo>
                      <a:pt x="5019" y="928"/>
                      <a:pt x="4927" y="871"/>
                      <a:pt x="4852" y="801"/>
                    </a:cubicBezTo>
                    <a:close/>
                    <a:moveTo>
                      <a:pt x="4301" y="997"/>
                    </a:moveTo>
                    <a:cubicBezTo>
                      <a:pt x="4380" y="904"/>
                      <a:pt x="4465" y="816"/>
                      <a:pt x="4565" y="746"/>
                    </a:cubicBezTo>
                    <a:cubicBezTo>
                      <a:pt x="4317" y="718"/>
                      <a:pt x="4154" y="589"/>
                      <a:pt x="3996" y="464"/>
                    </a:cubicBezTo>
                    <a:cubicBezTo>
                      <a:pt x="3919" y="403"/>
                      <a:pt x="3840" y="340"/>
                      <a:pt x="3752" y="291"/>
                    </a:cubicBezTo>
                    <a:cubicBezTo>
                      <a:pt x="3516" y="171"/>
                      <a:pt x="3306" y="160"/>
                      <a:pt x="3033" y="231"/>
                    </a:cubicBezTo>
                    <a:cubicBezTo>
                      <a:pt x="3167" y="214"/>
                      <a:pt x="3316" y="243"/>
                      <a:pt x="3431" y="315"/>
                    </a:cubicBezTo>
                    <a:lnTo>
                      <a:pt x="3431" y="315"/>
                    </a:lnTo>
                    <a:cubicBezTo>
                      <a:pt x="3569" y="401"/>
                      <a:pt x="3681" y="536"/>
                      <a:pt x="3786" y="658"/>
                    </a:cubicBezTo>
                    <a:cubicBezTo>
                      <a:pt x="3946" y="844"/>
                      <a:pt x="4097" y="1020"/>
                      <a:pt x="4301" y="997"/>
                    </a:cubicBezTo>
                    <a:close/>
                    <a:moveTo>
                      <a:pt x="4667" y="685"/>
                    </a:moveTo>
                    <a:cubicBezTo>
                      <a:pt x="4689" y="674"/>
                      <a:pt x="4711" y="663"/>
                      <a:pt x="4734" y="654"/>
                    </a:cubicBezTo>
                    <a:lnTo>
                      <a:pt x="4728" y="643"/>
                    </a:lnTo>
                    <a:lnTo>
                      <a:pt x="4703" y="593"/>
                    </a:lnTo>
                    <a:lnTo>
                      <a:pt x="4761" y="606"/>
                    </a:lnTo>
                    <a:lnTo>
                      <a:pt x="4759" y="606"/>
                    </a:lnTo>
                    <a:lnTo>
                      <a:pt x="4763" y="606"/>
                    </a:lnTo>
                    <a:cubicBezTo>
                      <a:pt x="4826" y="606"/>
                      <a:pt x="4880" y="552"/>
                      <a:pt x="4880" y="489"/>
                    </a:cubicBezTo>
                    <a:cubicBezTo>
                      <a:pt x="4880" y="424"/>
                      <a:pt x="4827" y="372"/>
                      <a:pt x="4763" y="372"/>
                    </a:cubicBezTo>
                    <a:cubicBezTo>
                      <a:pt x="4728" y="372"/>
                      <a:pt x="4701" y="382"/>
                      <a:pt x="4681" y="404"/>
                    </a:cubicBezTo>
                    <a:cubicBezTo>
                      <a:pt x="4651" y="436"/>
                      <a:pt x="4635" y="495"/>
                      <a:pt x="4639" y="561"/>
                    </a:cubicBezTo>
                    <a:cubicBezTo>
                      <a:pt x="4642" y="601"/>
                      <a:pt x="4651" y="642"/>
                      <a:pt x="4667" y="685"/>
                    </a:cubicBezTo>
                    <a:close/>
                    <a:moveTo>
                      <a:pt x="4983" y="185"/>
                    </a:moveTo>
                    <a:cubicBezTo>
                      <a:pt x="4882" y="144"/>
                      <a:pt x="4776" y="111"/>
                      <a:pt x="4668" y="89"/>
                    </a:cubicBezTo>
                    <a:cubicBezTo>
                      <a:pt x="4552" y="66"/>
                      <a:pt x="4434" y="54"/>
                      <a:pt x="4319" y="54"/>
                    </a:cubicBezTo>
                    <a:cubicBezTo>
                      <a:pt x="4086" y="54"/>
                      <a:pt x="3861" y="99"/>
                      <a:pt x="3650" y="188"/>
                    </a:cubicBezTo>
                    <a:cubicBezTo>
                      <a:pt x="3681" y="200"/>
                      <a:pt x="3712" y="213"/>
                      <a:pt x="3742" y="227"/>
                    </a:cubicBezTo>
                    <a:cubicBezTo>
                      <a:pt x="3763" y="218"/>
                      <a:pt x="3785" y="210"/>
                      <a:pt x="3808" y="204"/>
                    </a:cubicBezTo>
                    <a:cubicBezTo>
                      <a:pt x="3860" y="187"/>
                      <a:pt x="3911" y="178"/>
                      <a:pt x="3960" y="178"/>
                    </a:cubicBezTo>
                    <a:cubicBezTo>
                      <a:pt x="4094" y="178"/>
                      <a:pt x="4213" y="241"/>
                      <a:pt x="4302" y="358"/>
                    </a:cubicBezTo>
                    <a:cubicBezTo>
                      <a:pt x="4329" y="317"/>
                      <a:pt x="4340" y="280"/>
                      <a:pt x="4334" y="250"/>
                    </a:cubicBezTo>
                    <a:cubicBezTo>
                      <a:pt x="4328" y="220"/>
                      <a:pt x="4307" y="195"/>
                      <a:pt x="4270" y="174"/>
                    </a:cubicBezTo>
                    <a:lnTo>
                      <a:pt x="4183" y="124"/>
                    </a:lnTo>
                    <a:lnTo>
                      <a:pt x="4319" y="124"/>
                    </a:lnTo>
                    <a:cubicBezTo>
                      <a:pt x="4434" y="124"/>
                      <a:pt x="4547" y="135"/>
                      <a:pt x="4654" y="156"/>
                    </a:cubicBezTo>
                    <a:cubicBezTo>
                      <a:pt x="4760" y="178"/>
                      <a:pt x="4862" y="209"/>
                      <a:pt x="4957" y="249"/>
                    </a:cubicBezTo>
                    <a:cubicBezTo>
                      <a:pt x="5459" y="461"/>
                      <a:pt x="5814" y="904"/>
                      <a:pt x="5924" y="1447"/>
                    </a:cubicBezTo>
                    <a:cubicBezTo>
                      <a:pt x="5957" y="1607"/>
                      <a:pt x="5952" y="1788"/>
                      <a:pt x="5909" y="1972"/>
                    </a:cubicBezTo>
                    <a:cubicBezTo>
                      <a:pt x="5933" y="1981"/>
                      <a:pt x="5950" y="1989"/>
                      <a:pt x="5971" y="2001"/>
                    </a:cubicBezTo>
                    <a:cubicBezTo>
                      <a:pt x="6012" y="1830"/>
                      <a:pt x="6022" y="1666"/>
                      <a:pt x="5995" y="1494"/>
                    </a:cubicBezTo>
                    <a:cubicBezTo>
                      <a:pt x="6027" y="1580"/>
                      <a:pt x="6070" y="1630"/>
                      <a:pt x="6134" y="1630"/>
                    </a:cubicBezTo>
                    <a:cubicBezTo>
                      <a:pt x="6136" y="1630"/>
                      <a:pt x="6137" y="1630"/>
                      <a:pt x="6138" y="1630"/>
                    </a:cubicBezTo>
                    <a:cubicBezTo>
                      <a:pt x="6182" y="1628"/>
                      <a:pt x="6222" y="1596"/>
                      <a:pt x="6252" y="1543"/>
                    </a:cubicBezTo>
                    <a:cubicBezTo>
                      <a:pt x="6054" y="1524"/>
                      <a:pt x="5981" y="1366"/>
                      <a:pt x="5943" y="1245"/>
                    </a:cubicBezTo>
                    <a:cubicBezTo>
                      <a:pt x="5795" y="781"/>
                      <a:pt x="5435" y="374"/>
                      <a:pt x="4983" y="185"/>
                    </a:cubicBezTo>
                    <a:close/>
                    <a:moveTo>
                      <a:pt x="5605" y="564"/>
                    </a:moveTo>
                    <a:cubicBezTo>
                      <a:pt x="5627" y="588"/>
                      <a:pt x="5649" y="612"/>
                      <a:pt x="5670" y="636"/>
                    </a:cubicBezTo>
                    <a:cubicBezTo>
                      <a:pt x="5914" y="650"/>
                      <a:pt x="6151" y="724"/>
                      <a:pt x="6375" y="858"/>
                    </a:cubicBezTo>
                    <a:cubicBezTo>
                      <a:pt x="6541" y="838"/>
                      <a:pt x="6612" y="942"/>
                      <a:pt x="6680" y="1088"/>
                    </a:cubicBezTo>
                    <a:cubicBezTo>
                      <a:pt x="6719" y="1123"/>
                      <a:pt x="6758" y="1163"/>
                      <a:pt x="6800" y="1208"/>
                    </a:cubicBezTo>
                    <a:cubicBezTo>
                      <a:pt x="7022" y="1453"/>
                      <a:pt x="7186" y="1749"/>
                      <a:pt x="7274" y="2064"/>
                    </a:cubicBezTo>
                    <a:cubicBezTo>
                      <a:pt x="7348" y="2331"/>
                      <a:pt x="7364" y="2713"/>
                      <a:pt x="7281" y="2980"/>
                    </a:cubicBezTo>
                    <a:cubicBezTo>
                      <a:pt x="7259" y="3051"/>
                      <a:pt x="7231" y="3119"/>
                      <a:pt x="7198" y="3184"/>
                    </a:cubicBezTo>
                    <a:lnTo>
                      <a:pt x="7207" y="3176"/>
                    </a:lnTo>
                    <a:cubicBezTo>
                      <a:pt x="7240" y="3148"/>
                      <a:pt x="7274" y="3118"/>
                      <a:pt x="7312" y="3099"/>
                    </a:cubicBezTo>
                    <a:cubicBezTo>
                      <a:pt x="7327" y="3060"/>
                      <a:pt x="7338" y="3030"/>
                      <a:pt x="7347" y="3000"/>
                    </a:cubicBezTo>
                    <a:cubicBezTo>
                      <a:pt x="7442" y="2693"/>
                      <a:pt x="7428" y="2354"/>
                      <a:pt x="7341" y="2046"/>
                    </a:cubicBezTo>
                    <a:cubicBezTo>
                      <a:pt x="7249" y="1718"/>
                      <a:pt x="7080" y="1413"/>
                      <a:pt x="6851" y="1162"/>
                    </a:cubicBezTo>
                    <a:cubicBezTo>
                      <a:pt x="6519" y="797"/>
                      <a:pt x="6093" y="585"/>
                      <a:pt x="5652" y="565"/>
                    </a:cubicBezTo>
                    <a:lnTo>
                      <a:pt x="5605" y="564"/>
                    </a:lnTo>
                    <a:close/>
                    <a:moveTo>
                      <a:pt x="5721" y="695"/>
                    </a:moveTo>
                    <a:cubicBezTo>
                      <a:pt x="5842" y="846"/>
                      <a:pt x="5935" y="1043"/>
                      <a:pt x="5995" y="1229"/>
                    </a:cubicBezTo>
                    <a:cubicBezTo>
                      <a:pt x="6052" y="1410"/>
                      <a:pt x="6144" y="1491"/>
                      <a:pt x="6294" y="1491"/>
                    </a:cubicBezTo>
                    <a:lnTo>
                      <a:pt x="6334" y="1491"/>
                    </a:lnTo>
                    <a:lnTo>
                      <a:pt x="6319" y="1528"/>
                    </a:lnTo>
                    <a:cubicBezTo>
                      <a:pt x="6281" y="1622"/>
                      <a:pt x="6215" y="1680"/>
                      <a:pt x="6141" y="1684"/>
                    </a:cubicBezTo>
                    <a:cubicBezTo>
                      <a:pt x="6139" y="1684"/>
                      <a:pt x="6136" y="1684"/>
                      <a:pt x="6134" y="1684"/>
                    </a:cubicBezTo>
                    <a:cubicBezTo>
                      <a:pt x="6110" y="1684"/>
                      <a:pt x="6087" y="1677"/>
                      <a:pt x="6067" y="1666"/>
                    </a:cubicBezTo>
                    <a:cubicBezTo>
                      <a:pt x="6066" y="1784"/>
                      <a:pt x="6050" y="1907"/>
                      <a:pt x="6020" y="2029"/>
                    </a:cubicBezTo>
                    <a:lnTo>
                      <a:pt x="6021" y="2029"/>
                    </a:lnTo>
                    <a:cubicBezTo>
                      <a:pt x="6135" y="2097"/>
                      <a:pt x="6222" y="2237"/>
                      <a:pt x="6232" y="2371"/>
                    </a:cubicBezTo>
                    <a:cubicBezTo>
                      <a:pt x="6239" y="2474"/>
                      <a:pt x="6208" y="2633"/>
                      <a:pt x="6016" y="2798"/>
                    </a:cubicBezTo>
                    <a:lnTo>
                      <a:pt x="5976" y="2831"/>
                    </a:lnTo>
                    <a:lnTo>
                      <a:pt x="5971" y="2780"/>
                    </a:lnTo>
                    <a:cubicBezTo>
                      <a:pt x="5960" y="2660"/>
                      <a:pt x="5900" y="2577"/>
                      <a:pt x="5799" y="2537"/>
                    </a:cubicBezTo>
                    <a:cubicBezTo>
                      <a:pt x="5698" y="2692"/>
                      <a:pt x="5573" y="2822"/>
                      <a:pt x="5437" y="2914"/>
                    </a:cubicBezTo>
                    <a:cubicBezTo>
                      <a:pt x="5393" y="2943"/>
                      <a:pt x="5348" y="2969"/>
                      <a:pt x="5302" y="2991"/>
                    </a:cubicBezTo>
                    <a:cubicBezTo>
                      <a:pt x="5311" y="3024"/>
                      <a:pt x="5322" y="3055"/>
                      <a:pt x="5333" y="3085"/>
                    </a:cubicBezTo>
                    <a:cubicBezTo>
                      <a:pt x="5434" y="3053"/>
                      <a:pt x="5538" y="3022"/>
                      <a:pt x="5642" y="2998"/>
                    </a:cubicBezTo>
                    <a:lnTo>
                      <a:pt x="5650" y="2996"/>
                    </a:lnTo>
                    <a:lnTo>
                      <a:pt x="5650" y="2996"/>
                    </a:lnTo>
                    <a:cubicBezTo>
                      <a:pt x="5753" y="2973"/>
                      <a:pt x="5855" y="2957"/>
                      <a:pt x="5953" y="2957"/>
                    </a:cubicBezTo>
                    <a:cubicBezTo>
                      <a:pt x="6123" y="2957"/>
                      <a:pt x="6280" y="3004"/>
                      <a:pt x="6409" y="3137"/>
                    </a:cubicBezTo>
                    <a:cubicBezTo>
                      <a:pt x="6384" y="2875"/>
                      <a:pt x="6398" y="2575"/>
                      <a:pt x="6608" y="2373"/>
                    </a:cubicBezTo>
                    <a:cubicBezTo>
                      <a:pt x="6384" y="2090"/>
                      <a:pt x="6425" y="1877"/>
                      <a:pt x="6470" y="1652"/>
                    </a:cubicBezTo>
                    <a:cubicBezTo>
                      <a:pt x="6495" y="1525"/>
                      <a:pt x="6521" y="1397"/>
                      <a:pt x="6502" y="1244"/>
                    </a:cubicBezTo>
                    <a:cubicBezTo>
                      <a:pt x="6392" y="1368"/>
                      <a:pt x="6163" y="1243"/>
                      <a:pt x="6175" y="1078"/>
                    </a:cubicBezTo>
                    <a:cubicBezTo>
                      <a:pt x="6175" y="988"/>
                      <a:pt x="6226" y="910"/>
                      <a:pt x="6298" y="876"/>
                    </a:cubicBezTo>
                    <a:cubicBezTo>
                      <a:pt x="6112" y="774"/>
                      <a:pt x="5919" y="713"/>
                      <a:pt x="5721" y="695"/>
                    </a:cubicBezTo>
                    <a:close/>
                    <a:moveTo>
                      <a:pt x="5651" y="1991"/>
                    </a:moveTo>
                    <a:cubicBezTo>
                      <a:pt x="5507" y="2009"/>
                      <a:pt x="5384" y="2049"/>
                      <a:pt x="5293" y="2119"/>
                    </a:cubicBezTo>
                    <a:cubicBezTo>
                      <a:pt x="5194" y="2195"/>
                      <a:pt x="5131" y="2309"/>
                      <a:pt x="5116" y="2473"/>
                    </a:cubicBezTo>
                    <a:cubicBezTo>
                      <a:pt x="5114" y="2693"/>
                      <a:pt x="5140" y="2911"/>
                      <a:pt x="5215" y="3123"/>
                    </a:cubicBezTo>
                    <a:cubicBezTo>
                      <a:pt x="5237" y="3116"/>
                      <a:pt x="5259" y="3109"/>
                      <a:pt x="5281" y="3102"/>
                    </a:cubicBezTo>
                    <a:cubicBezTo>
                      <a:pt x="5237" y="2982"/>
                      <a:pt x="5208" y="2862"/>
                      <a:pt x="5190" y="2734"/>
                    </a:cubicBezTo>
                    <a:lnTo>
                      <a:pt x="5190" y="2726"/>
                    </a:lnTo>
                    <a:cubicBezTo>
                      <a:pt x="5224" y="2529"/>
                      <a:pt x="5532" y="2433"/>
                      <a:pt x="5716" y="2456"/>
                    </a:cubicBezTo>
                    <a:cubicBezTo>
                      <a:pt x="5861" y="2474"/>
                      <a:pt x="5985" y="2574"/>
                      <a:pt x="6017" y="2723"/>
                    </a:cubicBezTo>
                    <a:cubicBezTo>
                      <a:pt x="6131" y="2613"/>
                      <a:pt x="6186" y="2493"/>
                      <a:pt x="6178" y="2374"/>
                    </a:cubicBezTo>
                    <a:cubicBezTo>
                      <a:pt x="6160" y="2120"/>
                      <a:pt x="5884" y="1961"/>
                      <a:pt x="5651" y="1991"/>
                    </a:cubicBezTo>
                    <a:close/>
                    <a:moveTo>
                      <a:pt x="5748" y="2517"/>
                    </a:moveTo>
                    <a:cubicBezTo>
                      <a:pt x="5735" y="2513"/>
                      <a:pt x="5722" y="2511"/>
                      <a:pt x="5709" y="2509"/>
                    </a:cubicBezTo>
                    <a:cubicBezTo>
                      <a:pt x="5697" y="2508"/>
                      <a:pt x="5685" y="2507"/>
                      <a:pt x="5671" y="2507"/>
                    </a:cubicBezTo>
                    <a:cubicBezTo>
                      <a:pt x="5585" y="2631"/>
                      <a:pt x="5480" y="2736"/>
                      <a:pt x="5368" y="2812"/>
                    </a:cubicBezTo>
                    <a:cubicBezTo>
                      <a:pt x="5337" y="2833"/>
                      <a:pt x="5304" y="2852"/>
                      <a:pt x="5268" y="2870"/>
                    </a:cubicBezTo>
                    <a:cubicBezTo>
                      <a:pt x="5273" y="2893"/>
                      <a:pt x="5279" y="2917"/>
                      <a:pt x="5285" y="2940"/>
                    </a:cubicBezTo>
                    <a:cubicBezTo>
                      <a:pt x="5326" y="2919"/>
                      <a:pt x="5367" y="2896"/>
                      <a:pt x="5407" y="2869"/>
                    </a:cubicBezTo>
                    <a:cubicBezTo>
                      <a:pt x="5535" y="2783"/>
                      <a:pt x="5652" y="2662"/>
                      <a:pt x="5748" y="2517"/>
                    </a:cubicBezTo>
                    <a:close/>
                    <a:moveTo>
                      <a:pt x="5123" y="3005"/>
                    </a:moveTo>
                    <a:cubicBezTo>
                      <a:pt x="5117" y="2982"/>
                      <a:pt x="5111" y="2959"/>
                      <a:pt x="5105" y="2936"/>
                    </a:cubicBezTo>
                    <a:cubicBezTo>
                      <a:pt x="5009" y="2956"/>
                      <a:pt x="4855" y="2934"/>
                      <a:pt x="4788" y="2874"/>
                    </a:cubicBezTo>
                    <a:lnTo>
                      <a:pt x="4753" y="2842"/>
                    </a:lnTo>
                    <a:lnTo>
                      <a:pt x="4798" y="2828"/>
                    </a:lnTo>
                    <a:cubicBezTo>
                      <a:pt x="4852" y="2811"/>
                      <a:pt x="4889" y="2759"/>
                      <a:pt x="4889" y="2700"/>
                    </a:cubicBezTo>
                    <a:cubicBezTo>
                      <a:pt x="4889" y="2627"/>
                      <a:pt x="4832" y="2567"/>
                      <a:pt x="4763" y="2567"/>
                    </a:cubicBezTo>
                    <a:cubicBezTo>
                      <a:pt x="4693" y="2567"/>
                      <a:pt x="4636" y="2627"/>
                      <a:pt x="4636" y="2700"/>
                    </a:cubicBezTo>
                    <a:cubicBezTo>
                      <a:pt x="4636" y="2869"/>
                      <a:pt x="4874" y="2969"/>
                      <a:pt x="4961" y="2977"/>
                    </a:cubicBezTo>
                    <a:cubicBezTo>
                      <a:pt x="4810" y="3000"/>
                      <a:pt x="4662" y="3010"/>
                      <a:pt x="4509" y="2989"/>
                    </a:cubicBezTo>
                    <a:cubicBezTo>
                      <a:pt x="4446" y="2980"/>
                      <a:pt x="4383" y="2967"/>
                      <a:pt x="4323" y="2951"/>
                    </a:cubicBezTo>
                    <a:cubicBezTo>
                      <a:pt x="4312" y="2972"/>
                      <a:pt x="4300" y="2992"/>
                      <a:pt x="4288" y="3012"/>
                    </a:cubicBezTo>
                    <a:lnTo>
                      <a:pt x="4288" y="3013"/>
                    </a:lnTo>
                    <a:cubicBezTo>
                      <a:pt x="4357" y="3033"/>
                      <a:pt x="4428" y="3048"/>
                      <a:pt x="4501" y="3057"/>
                    </a:cubicBezTo>
                    <a:cubicBezTo>
                      <a:pt x="4709" y="3085"/>
                      <a:pt x="4929" y="3067"/>
                      <a:pt x="5123" y="3005"/>
                    </a:cubicBezTo>
                    <a:close/>
                    <a:moveTo>
                      <a:pt x="5092" y="2883"/>
                    </a:moveTo>
                    <a:lnTo>
                      <a:pt x="5089" y="2870"/>
                    </a:lnTo>
                    <a:lnTo>
                      <a:pt x="5091" y="2869"/>
                    </a:lnTo>
                    <a:cubicBezTo>
                      <a:pt x="5033" y="2512"/>
                      <a:pt x="5066" y="2271"/>
                      <a:pt x="5095" y="2057"/>
                    </a:cubicBezTo>
                    <a:cubicBezTo>
                      <a:pt x="5108" y="1970"/>
                      <a:pt x="5118" y="1889"/>
                      <a:pt x="5122" y="1807"/>
                    </a:cubicBezTo>
                    <a:cubicBezTo>
                      <a:pt x="5036" y="1961"/>
                      <a:pt x="4852" y="1835"/>
                      <a:pt x="4877" y="1682"/>
                    </a:cubicBezTo>
                    <a:cubicBezTo>
                      <a:pt x="4871" y="1697"/>
                      <a:pt x="4865" y="1713"/>
                      <a:pt x="4858" y="1730"/>
                    </a:cubicBezTo>
                    <a:cubicBezTo>
                      <a:pt x="4804" y="1870"/>
                      <a:pt x="4729" y="2060"/>
                      <a:pt x="4496" y="2078"/>
                    </a:cubicBezTo>
                    <a:cubicBezTo>
                      <a:pt x="4503" y="2403"/>
                      <a:pt x="4455" y="2673"/>
                      <a:pt x="4349" y="2901"/>
                    </a:cubicBezTo>
                    <a:cubicBezTo>
                      <a:pt x="4403" y="2915"/>
                      <a:pt x="4459" y="2928"/>
                      <a:pt x="4516" y="2936"/>
                    </a:cubicBezTo>
                    <a:cubicBezTo>
                      <a:pt x="4575" y="2944"/>
                      <a:pt x="4634" y="2948"/>
                      <a:pt x="4693" y="2948"/>
                    </a:cubicBezTo>
                    <a:cubicBezTo>
                      <a:pt x="4715" y="2948"/>
                      <a:pt x="4737" y="2946"/>
                      <a:pt x="4759" y="2945"/>
                    </a:cubicBezTo>
                    <a:cubicBezTo>
                      <a:pt x="4667" y="2894"/>
                      <a:pt x="4582" y="2804"/>
                      <a:pt x="4582" y="2700"/>
                    </a:cubicBezTo>
                    <a:cubicBezTo>
                      <a:pt x="4582" y="2597"/>
                      <a:pt x="4663" y="2513"/>
                      <a:pt x="4763" y="2513"/>
                    </a:cubicBezTo>
                    <a:cubicBezTo>
                      <a:pt x="4862" y="2513"/>
                      <a:pt x="4943" y="2597"/>
                      <a:pt x="4943" y="2700"/>
                    </a:cubicBezTo>
                    <a:cubicBezTo>
                      <a:pt x="4943" y="2764"/>
                      <a:pt x="4911" y="2823"/>
                      <a:pt x="4861" y="2857"/>
                    </a:cubicBezTo>
                    <a:cubicBezTo>
                      <a:pt x="4906" y="2878"/>
                      <a:pt x="4972" y="2889"/>
                      <a:pt x="5029" y="2889"/>
                    </a:cubicBezTo>
                    <a:cubicBezTo>
                      <a:pt x="5053" y="2889"/>
                      <a:pt x="5073" y="2887"/>
                      <a:pt x="5092" y="2883"/>
                    </a:cubicBezTo>
                    <a:close/>
                    <a:moveTo>
                      <a:pt x="1930" y="1218"/>
                    </a:moveTo>
                    <a:cubicBezTo>
                      <a:pt x="1922" y="1196"/>
                      <a:pt x="1916" y="1174"/>
                      <a:pt x="1912" y="1151"/>
                    </a:cubicBezTo>
                    <a:lnTo>
                      <a:pt x="1882" y="1159"/>
                    </a:lnTo>
                    <a:cubicBezTo>
                      <a:pt x="1421" y="1291"/>
                      <a:pt x="1060" y="1583"/>
                      <a:pt x="890" y="1961"/>
                    </a:cubicBezTo>
                    <a:lnTo>
                      <a:pt x="890" y="1961"/>
                    </a:lnTo>
                    <a:cubicBezTo>
                      <a:pt x="859" y="2026"/>
                      <a:pt x="843" y="2078"/>
                      <a:pt x="827" y="2129"/>
                    </a:cubicBezTo>
                    <a:cubicBezTo>
                      <a:pt x="823" y="2142"/>
                      <a:pt x="819" y="2155"/>
                      <a:pt x="815" y="2169"/>
                    </a:cubicBezTo>
                    <a:cubicBezTo>
                      <a:pt x="875" y="2100"/>
                      <a:pt x="930" y="2033"/>
                      <a:pt x="959" y="1977"/>
                    </a:cubicBezTo>
                    <a:lnTo>
                      <a:pt x="959" y="1977"/>
                    </a:lnTo>
                    <a:cubicBezTo>
                      <a:pt x="1121" y="1628"/>
                      <a:pt x="1463" y="1352"/>
                      <a:pt x="1901" y="1226"/>
                    </a:cubicBezTo>
                    <a:cubicBezTo>
                      <a:pt x="1910" y="1223"/>
                      <a:pt x="1920" y="1220"/>
                      <a:pt x="1930" y="1218"/>
                    </a:cubicBezTo>
                    <a:close/>
                    <a:moveTo>
                      <a:pt x="1971" y="1169"/>
                    </a:moveTo>
                    <a:cubicBezTo>
                      <a:pt x="2011" y="1320"/>
                      <a:pt x="2133" y="1409"/>
                      <a:pt x="2256" y="1499"/>
                    </a:cubicBezTo>
                    <a:cubicBezTo>
                      <a:pt x="2358" y="1574"/>
                      <a:pt x="2463" y="1651"/>
                      <a:pt x="2527" y="1760"/>
                    </a:cubicBezTo>
                    <a:cubicBezTo>
                      <a:pt x="2528" y="1720"/>
                      <a:pt x="2530" y="1680"/>
                      <a:pt x="2534" y="1641"/>
                    </a:cubicBezTo>
                    <a:cubicBezTo>
                      <a:pt x="2505" y="1586"/>
                      <a:pt x="2475" y="1544"/>
                      <a:pt x="2441" y="1490"/>
                    </a:cubicBezTo>
                    <a:cubicBezTo>
                      <a:pt x="2354" y="1351"/>
                      <a:pt x="2264" y="1206"/>
                      <a:pt x="2264" y="1035"/>
                    </a:cubicBezTo>
                    <a:cubicBezTo>
                      <a:pt x="2263" y="749"/>
                      <a:pt x="2482" y="472"/>
                      <a:pt x="2742" y="329"/>
                    </a:cubicBezTo>
                    <a:cubicBezTo>
                      <a:pt x="2464" y="441"/>
                      <a:pt x="2004" y="678"/>
                      <a:pt x="1962" y="1021"/>
                    </a:cubicBezTo>
                    <a:cubicBezTo>
                      <a:pt x="1956" y="1072"/>
                      <a:pt x="1959" y="1119"/>
                      <a:pt x="1971" y="1169"/>
                    </a:cubicBezTo>
                    <a:close/>
                    <a:moveTo>
                      <a:pt x="3729" y="2648"/>
                    </a:moveTo>
                    <a:cubicBezTo>
                      <a:pt x="3737" y="2623"/>
                      <a:pt x="3746" y="2596"/>
                      <a:pt x="3754" y="2567"/>
                    </a:cubicBezTo>
                    <a:lnTo>
                      <a:pt x="3753" y="2566"/>
                    </a:lnTo>
                    <a:cubicBezTo>
                      <a:pt x="3753" y="2566"/>
                      <a:pt x="3740" y="2547"/>
                      <a:pt x="3741" y="2548"/>
                    </a:cubicBezTo>
                    <a:cubicBezTo>
                      <a:pt x="3646" y="2405"/>
                      <a:pt x="3591" y="2236"/>
                      <a:pt x="3579" y="2045"/>
                    </a:cubicBezTo>
                    <a:lnTo>
                      <a:pt x="3579" y="2043"/>
                    </a:lnTo>
                    <a:cubicBezTo>
                      <a:pt x="3578" y="1962"/>
                      <a:pt x="3582" y="1875"/>
                      <a:pt x="3588" y="1791"/>
                    </a:cubicBezTo>
                    <a:cubicBezTo>
                      <a:pt x="3589" y="1773"/>
                      <a:pt x="3585" y="1770"/>
                      <a:pt x="3600" y="1754"/>
                    </a:cubicBezTo>
                    <a:cubicBezTo>
                      <a:pt x="3642" y="1710"/>
                      <a:pt x="3690" y="1688"/>
                      <a:pt x="3739" y="1688"/>
                    </a:cubicBezTo>
                    <a:cubicBezTo>
                      <a:pt x="3746" y="1688"/>
                      <a:pt x="3752" y="1688"/>
                      <a:pt x="3758" y="1689"/>
                    </a:cubicBezTo>
                    <a:cubicBezTo>
                      <a:pt x="3808" y="1695"/>
                      <a:pt x="3856" y="1724"/>
                      <a:pt x="3896" y="1773"/>
                    </a:cubicBezTo>
                    <a:cubicBezTo>
                      <a:pt x="3910" y="1702"/>
                      <a:pt x="3895" y="1636"/>
                      <a:pt x="3855" y="1598"/>
                    </a:cubicBezTo>
                    <a:cubicBezTo>
                      <a:pt x="3809" y="1555"/>
                      <a:pt x="3733" y="1554"/>
                      <a:pt x="3642" y="1597"/>
                    </a:cubicBezTo>
                    <a:lnTo>
                      <a:pt x="3600" y="1616"/>
                    </a:lnTo>
                    <a:lnTo>
                      <a:pt x="3603" y="1571"/>
                    </a:lnTo>
                    <a:cubicBezTo>
                      <a:pt x="3634" y="1155"/>
                      <a:pt x="3672" y="639"/>
                      <a:pt x="3382" y="476"/>
                    </a:cubicBezTo>
                    <a:cubicBezTo>
                      <a:pt x="3362" y="490"/>
                      <a:pt x="3343" y="505"/>
                      <a:pt x="3324" y="519"/>
                    </a:cubicBezTo>
                    <a:cubicBezTo>
                      <a:pt x="3310" y="530"/>
                      <a:pt x="3296" y="542"/>
                      <a:pt x="3282" y="554"/>
                    </a:cubicBezTo>
                    <a:cubicBezTo>
                      <a:pt x="3509" y="707"/>
                      <a:pt x="3399" y="1027"/>
                      <a:pt x="3283" y="1366"/>
                    </a:cubicBezTo>
                    <a:cubicBezTo>
                      <a:pt x="3190" y="1634"/>
                      <a:pt x="3079" y="1932"/>
                      <a:pt x="3133" y="2217"/>
                    </a:cubicBezTo>
                    <a:lnTo>
                      <a:pt x="3146" y="2285"/>
                    </a:lnTo>
                    <a:lnTo>
                      <a:pt x="3090" y="2244"/>
                    </a:lnTo>
                    <a:cubicBezTo>
                      <a:pt x="3038" y="2205"/>
                      <a:pt x="2963" y="2167"/>
                      <a:pt x="2905" y="2205"/>
                    </a:cubicBezTo>
                    <a:cubicBezTo>
                      <a:pt x="2843" y="2246"/>
                      <a:pt x="2818" y="2360"/>
                      <a:pt x="2838" y="2493"/>
                    </a:cubicBezTo>
                    <a:cubicBezTo>
                      <a:pt x="3027" y="2362"/>
                      <a:pt x="3350" y="2370"/>
                      <a:pt x="3553" y="2464"/>
                    </a:cubicBezTo>
                    <a:cubicBezTo>
                      <a:pt x="3545" y="2449"/>
                      <a:pt x="3538" y="2434"/>
                      <a:pt x="3531" y="2419"/>
                    </a:cubicBezTo>
                    <a:cubicBezTo>
                      <a:pt x="3407" y="2153"/>
                      <a:pt x="3280" y="1758"/>
                      <a:pt x="3442" y="1488"/>
                    </a:cubicBezTo>
                    <a:cubicBezTo>
                      <a:pt x="3368" y="1828"/>
                      <a:pt x="3435" y="2120"/>
                      <a:pt x="3580" y="2397"/>
                    </a:cubicBezTo>
                    <a:cubicBezTo>
                      <a:pt x="3602" y="2444"/>
                      <a:pt x="3626" y="2490"/>
                      <a:pt x="3651" y="2533"/>
                    </a:cubicBezTo>
                    <a:lnTo>
                      <a:pt x="3651" y="2533"/>
                    </a:lnTo>
                    <a:lnTo>
                      <a:pt x="3652" y="2533"/>
                    </a:lnTo>
                    <a:lnTo>
                      <a:pt x="3651" y="2534"/>
                    </a:lnTo>
                    <a:cubicBezTo>
                      <a:pt x="3661" y="2550"/>
                      <a:pt x="3672" y="2569"/>
                      <a:pt x="3685" y="2587"/>
                    </a:cubicBezTo>
                    <a:cubicBezTo>
                      <a:pt x="3699" y="2608"/>
                      <a:pt x="3714" y="2629"/>
                      <a:pt x="3729" y="2648"/>
                    </a:cubicBezTo>
                    <a:close/>
                    <a:moveTo>
                      <a:pt x="4408" y="1160"/>
                    </a:moveTo>
                    <a:cubicBezTo>
                      <a:pt x="4493" y="1042"/>
                      <a:pt x="4593" y="949"/>
                      <a:pt x="4711" y="877"/>
                    </a:cubicBezTo>
                    <a:cubicBezTo>
                      <a:pt x="4923" y="1133"/>
                      <a:pt x="5032" y="1326"/>
                      <a:pt x="5083" y="1493"/>
                    </a:cubicBezTo>
                    <a:cubicBezTo>
                      <a:pt x="5062" y="1472"/>
                      <a:pt x="5038" y="1454"/>
                      <a:pt x="5012" y="1441"/>
                    </a:cubicBezTo>
                    <a:cubicBezTo>
                      <a:pt x="4984" y="1428"/>
                      <a:pt x="4948" y="1417"/>
                      <a:pt x="4904" y="1417"/>
                    </a:cubicBezTo>
                    <a:cubicBezTo>
                      <a:pt x="4851" y="1417"/>
                      <a:pt x="4788" y="1433"/>
                      <a:pt x="4714" y="1478"/>
                    </a:cubicBezTo>
                    <a:cubicBezTo>
                      <a:pt x="4614" y="1539"/>
                      <a:pt x="4529" y="1570"/>
                      <a:pt x="4468" y="1570"/>
                    </a:cubicBezTo>
                    <a:cubicBezTo>
                      <a:pt x="4453" y="1570"/>
                      <a:pt x="4440" y="1568"/>
                      <a:pt x="4428" y="1565"/>
                    </a:cubicBezTo>
                    <a:cubicBezTo>
                      <a:pt x="4404" y="1443"/>
                      <a:pt x="4386" y="1319"/>
                      <a:pt x="4408" y="1160"/>
                    </a:cubicBezTo>
                    <a:close/>
                    <a:moveTo>
                      <a:pt x="4916" y="1730"/>
                    </a:moveTo>
                    <a:cubicBezTo>
                      <a:pt x="4900" y="1666"/>
                      <a:pt x="4928" y="1604"/>
                      <a:pt x="4978" y="1592"/>
                    </a:cubicBezTo>
                    <a:cubicBezTo>
                      <a:pt x="5029" y="1580"/>
                      <a:pt x="5082" y="1623"/>
                      <a:pt x="5097" y="1687"/>
                    </a:cubicBezTo>
                    <a:cubicBezTo>
                      <a:pt x="5112" y="1751"/>
                      <a:pt x="5084" y="1813"/>
                      <a:pt x="5034" y="1825"/>
                    </a:cubicBezTo>
                    <a:cubicBezTo>
                      <a:pt x="4984" y="1837"/>
                      <a:pt x="4931" y="1795"/>
                      <a:pt x="4916" y="1730"/>
                    </a:cubicBezTo>
                    <a:close/>
                    <a:moveTo>
                      <a:pt x="4717" y="3549"/>
                    </a:moveTo>
                    <a:cubicBezTo>
                      <a:pt x="4762" y="3730"/>
                      <a:pt x="4789" y="3843"/>
                      <a:pt x="4955" y="3876"/>
                    </a:cubicBezTo>
                    <a:cubicBezTo>
                      <a:pt x="4957" y="3655"/>
                      <a:pt x="5007" y="3472"/>
                      <a:pt x="5112" y="3326"/>
                    </a:cubicBezTo>
                    <a:cubicBezTo>
                      <a:pt x="5158" y="3263"/>
                      <a:pt x="5214" y="3207"/>
                      <a:pt x="5281" y="3159"/>
                    </a:cubicBezTo>
                    <a:cubicBezTo>
                      <a:pt x="5140" y="3203"/>
                      <a:pt x="4975" y="3253"/>
                      <a:pt x="4835" y="3253"/>
                    </a:cubicBezTo>
                    <a:cubicBezTo>
                      <a:pt x="4763" y="3253"/>
                      <a:pt x="4697" y="3238"/>
                      <a:pt x="4644" y="3202"/>
                    </a:cubicBezTo>
                    <a:cubicBezTo>
                      <a:pt x="4647" y="3327"/>
                      <a:pt x="4688" y="3430"/>
                      <a:pt x="4717" y="3549"/>
                    </a:cubicBezTo>
                    <a:close/>
                    <a:moveTo>
                      <a:pt x="5513" y="3524"/>
                    </a:moveTo>
                    <a:cubicBezTo>
                      <a:pt x="5493" y="3536"/>
                      <a:pt x="5474" y="3550"/>
                      <a:pt x="5457" y="3566"/>
                    </a:cubicBezTo>
                    <a:cubicBezTo>
                      <a:pt x="5495" y="3613"/>
                      <a:pt x="5536" y="3656"/>
                      <a:pt x="5580" y="3696"/>
                    </a:cubicBezTo>
                    <a:cubicBezTo>
                      <a:pt x="5689" y="3794"/>
                      <a:pt x="5810" y="3862"/>
                      <a:pt x="5942" y="3897"/>
                    </a:cubicBezTo>
                    <a:cubicBezTo>
                      <a:pt x="6013" y="3916"/>
                      <a:pt x="6085" y="3926"/>
                      <a:pt x="6159" y="3926"/>
                    </a:cubicBezTo>
                    <a:cubicBezTo>
                      <a:pt x="6328" y="3926"/>
                      <a:pt x="6505" y="3877"/>
                      <a:pt x="6688" y="3780"/>
                    </a:cubicBezTo>
                    <a:cubicBezTo>
                      <a:pt x="6681" y="3774"/>
                      <a:pt x="6673" y="3769"/>
                      <a:pt x="6665" y="3763"/>
                    </a:cubicBezTo>
                    <a:lnTo>
                      <a:pt x="6665" y="3763"/>
                    </a:lnTo>
                    <a:cubicBezTo>
                      <a:pt x="6652" y="3753"/>
                      <a:pt x="6638" y="3743"/>
                      <a:pt x="6625" y="3732"/>
                    </a:cubicBezTo>
                    <a:cubicBezTo>
                      <a:pt x="6606" y="3740"/>
                      <a:pt x="6571" y="3752"/>
                      <a:pt x="6514" y="3772"/>
                    </a:cubicBezTo>
                    <a:lnTo>
                      <a:pt x="6394" y="3815"/>
                    </a:lnTo>
                    <a:cubicBezTo>
                      <a:pt x="6375" y="3823"/>
                      <a:pt x="6356" y="3826"/>
                      <a:pt x="6337" y="3826"/>
                    </a:cubicBezTo>
                    <a:cubicBezTo>
                      <a:pt x="6261" y="3826"/>
                      <a:pt x="6193" y="3772"/>
                      <a:pt x="6127" y="3719"/>
                    </a:cubicBezTo>
                    <a:cubicBezTo>
                      <a:pt x="6051" y="3659"/>
                      <a:pt x="5973" y="3597"/>
                      <a:pt x="5876" y="3597"/>
                    </a:cubicBezTo>
                    <a:cubicBezTo>
                      <a:pt x="5875" y="3597"/>
                      <a:pt x="5875" y="3597"/>
                      <a:pt x="5874" y="3597"/>
                    </a:cubicBezTo>
                    <a:cubicBezTo>
                      <a:pt x="5904" y="3677"/>
                      <a:pt x="5939" y="3736"/>
                      <a:pt x="5989" y="3786"/>
                    </a:cubicBezTo>
                    <a:lnTo>
                      <a:pt x="6058" y="3855"/>
                    </a:lnTo>
                    <a:lnTo>
                      <a:pt x="5959" y="3830"/>
                    </a:lnTo>
                    <a:cubicBezTo>
                      <a:pt x="5839" y="3798"/>
                      <a:pt x="5727" y="3735"/>
                      <a:pt x="5626" y="3645"/>
                    </a:cubicBezTo>
                    <a:cubicBezTo>
                      <a:pt x="5587" y="3609"/>
                      <a:pt x="5549" y="3568"/>
                      <a:pt x="5513" y="3524"/>
                    </a:cubicBezTo>
                    <a:close/>
                    <a:moveTo>
                      <a:pt x="6790" y="3638"/>
                    </a:moveTo>
                    <a:cubicBezTo>
                      <a:pt x="6811" y="3653"/>
                      <a:pt x="6833" y="3666"/>
                      <a:pt x="6854" y="3678"/>
                    </a:cubicBezTo>
                    <a:cubicBezTo>
                      <a:pt x="7130" y="3485"/>
                      <a:pt x="7319" y="3517"/>
                      <a:pt x="7533" y="3628"/>
                    </a:cubicBezTo>
                    <a:cubicBezTo>
                      <a:pt x="7649" y="3687"/>
                      <a:pt x="7752" y="3766"/>
                      <a:pt x="7877" y="3803"/>
                    </a:cubicBezTo>
                    <a:cubicBezTo>
                      <a:pt x="7830" y="3728"/>
                      <a:pt x="7803" y="3646"/>
                      <a:pt x="7772" y="3563"/>
                    </a:cubicBezTo>
                    <a:cubicBezTo>
                      <a:pt x="7710" y="3391"/>
                      <a:pt x="7633" y="3115"/>
                      <a:pt x="7408" y="3127"/>
                    </a:cubicBezTo>
                    <a:cubicBezTo>
                      <a:pt x="7259" y="3136"/>
                      <a:pt x="7180" y="3341"/>
                      <a:pt x="7020" y="3303"/>
                    </a:cubicBezTo>
                    <a:cubicBezTo>
                      <a:pt x="6943" y="3285"/>
                      <a:pt x="6892" y="3209"/>
                      <a:pt x="6913" y="3114"/>
                    </a:cubicBezTo>
                    <a:cubicBezTo>
                      <a:pt x="6760" y="3204"/>
                      <a:pt x="6831" y="3386"/>
                      <a:pt x="6997" y="3400"/>
                    </a:cubicBezTo>
                    <a:lnTo>
                      <a:pt x="7052" y="3405"/>
                    </a:lnTo>
                    <a:lnTo>
                      <a:pt x="7014" y="3446"/>
                    </a:lnTo>
                    <a:cubicBezTo>
                      <a:pt x="6948" y="3517"/>
                      <a:pt x="6873" y="3582"/>
                      <a:pt x="6790" y="3638"/>
                    </a:cubicBezTo>
                    <a:close/>
                    <a:moveTo>
                      <a:pt x="6579" y="3692"/>
                    </a:moveTo>
                    <a:cubicBezTo>
                      <a:pt x="6558" y="3673"/>
                      <a:pt x="6537" y="3649"/>
                      <a:pt x="6517" y="3627"/>
                    </a:cubicBezTo>
                    <a:cubicBezTo>
                      <a:pt x="6366" y="3511"/>
                      <a:pt x="6124" y="3432"/>
                      <a:pt x="5894" y="3432"/>
                    </a:cubicBezTo>
                    <a:cubicBezTo>
                      <a:pt x="5776" y="3432"/>
                      <a:pt x="5662" y="3453"/>
                      <a:pt x="5564" y="3500"/>
                    </a:cubicBezTo>
                    <a:cubicBezTo>
                      <a:pt x="5596" y="3538"/>
                      <a:pt x="5629" y="3574"/>
                      <a:pt x="5662" y="3605"/>
                    </a:cubicBezTo>
                    <a:cubicBezTo>
                      <a:pt x="5733" y="3668"/>
                      <a:pt x="5810" y="3717"/>
                      <a:pt x="5891" y="3750"/>
                    </a:cubicBezTo>
                    <a:cubicBezTo>
                      <a:pt x="5859" y="3703"/>
                      <a:pt x="5833" y="3650"/>
                      <a:pt x="5811" y="3581"/>
                    </a:cubicBezTo>
                    <a:lnTo>
                      <a:pt x="5801" y="3551"/>
                    </a:lnTo>
                    <a:lnTo>
                      <a:pt x="5833" y="3546"/>
                    </a:lnTo>
                    <a:cubicBezTo>
                      <a:pt x="5848" y="3544"/>
                      <a:pt x="5862" y="3543"/>
                      <a:pt x="5876" y="3543"/>
                    </a:cubicBezTo>
                    <a:cubicBezTo>
                      <a:pt x="5992" y="3543"/>
                      <a:pt x="6081" y="3614"/>
                      <a:pt x="6160" y="3677"/>
                    </a:cubicBezTo>
                    <a:cubicBezTo>
                      <a:pt x="6223" y="3727"/>
                      <a:pt x="6280" y="3772"/>
                      <a:pt x="6337" y="3772"/>
                    </a:cubicBezTo>
                    <a:cubicBezTo>
                      <a:pt x="6350" y="3772"/>
                      <a:pt x="6363" y="3769"/>
                      <a:pt x="6376" y="3765"/>
                    </a:cubicBezTo>
                    <a:lnTo>
                      <a:pt x="6496" y="3722"/>
                    </a:lnTo>
                    <a:cubicBezTo>
                      <a:pt x="6523" y="3712"/>
                      <a:pt x="6554" y="3701"/>
                      <a:pt x="6579" y="3692"/>
                    </a:cubicBezTo>
                    <a:close/>
                    <a:moveTo>
                      <a:pt x="7808" y="3504"/>
                    </a:moveTo>
                    <a:lnTo>
                      <a:pt x="7823" y="3544"/>
                    </a:lnTo>
                    <a:cubicBezTo>
                      <a:pt x="7828" y="3558"/>
                      <a:pt x="7833" y="3572"/>
                      <a:pt x="7838" y="3586"/>
                    </a:cubicBezTo>
                    <a:cubicBezTo>
                      <a:pt x="7935" y="3448"/>
                      <a:pt x="7985" y="3272"/>
                      <a:pt x="7985" y="3074"/>
                    </a:cubicBezTo>
                    <a:cubicBezTo>
                      <a:pt x="7985" y="3017"/>
                      <a:pt x="7979" y="2959"/>
                      <a:pt x="7965" y="2897"/>
                    </a:cubicBezTo>
                    <a:cubicBezTo>
                      <a:pt x="7953" y="2839"/>
                      <a:pt x="7934" y="2783"/>
                      <a:pt x="7910" y="2731"/>
                    </a:cubicBezTo>
                    <a:cubicBezTo>
                      <a:pt x="7818" y="2534"/>
                      <a:pt x="7651" y="2378"/>
                      <a:pt x="7448" y="2298"/>
                    </a:cubicBezTo>
                    <a:cubicBezTo>
                      <a:pt x="7451" y="2324"/>
                      <a:pt x="7455" y="2351"/>
                      <a:pt x="7457" y="2377"/>
                    </a:cubicBezTo>
                    <a:cubicBezTo>
                      <a:pt x="7630" y="2455"/>
                      <a:pt x="7768" y="2590"/>
                      <a:pt x="7846" y="2760"/>
                    </a:cubicBezTo>
                    <a:cubicBezTo>
                      <a:pt x="7869" y="2808"/>
                      <a:pt x="7887" y="2859"/>
                      <a:pt x="7898" y="2911"/>
                    </a:cubicBezTo>
                    <a:cubicBezTo>
                      <a:pt x="7910" y="2963"/>
                      <a:pt x="7916" y="3018"/>
                      <a:pt x="7916" y="3074"/>
                    </a:cubicBezTo>
                    <a:cubicBezTo>
                      <a:pt x="7916" y="3239"/>
                      <a:pt x="7880" y="3383"/>
                      <a:pt x="7808" y="3504"/>
                    </a:cubicBezTo>
                    <a:close/>
                    <a:moveTo>
                      <a:pt x="6756" y="1496"/>
                    </a:moveTo>
                    <a:cubicBezTo>
                      <a:pt x="6817" y="1776"/>
                      <a:pt x="6914" y="1854"/>
                      <a:pt x="7060" y="1971"/>
                    </a:cubicBezTo>
                    <a:lnTo>
                      <a:pt x="7100" y="2004"/>
                    </a:lnTo>
                    <a:cubicBezTo>
                      <a:pt x="7247" y="2123"/>
                      <a:pt x="7337" y="2367"/>
                      <a:pt x="7241" y="2549"/>
                    </a:cubicBezTo>
                    <a:cubicBezTo>
                      <a:pt x="7196" y="2636"/>
                      <a:pt x="7101" y="2647"/>
                      <a:pt x="7015" y="2623"/>
                    </a:cubicBezTo>
                    <a:cubicBezTo>
                      <a:pt x="6867" y="2583"/>
                      <a:pt x="6743" y="2467"/>
                      <a:pt x="6656" y="2344"/>
                    </a:cubicBezTo>
                    <a:lnTo>
                      <a:pt x="6655" y="2345"/>
                    </a:lnTo>
                    <a:cubicBezTo>
                      <a:pt x="6440" y="2079"/>
                      <a:pt x="6478" y="1885"/>
                      <a:pt x="6523" y="1662"/>
                    </a:cubicBezTo>
                    <a:cubicBezTo>
                      <a:pt x="6553" y="1514"/>
                      <a:pt x="6583" y="1361"/>
                      <a:pt x="6547" y="1170"/>
                    </a:cubicBezTo>
                    <a:lnTo>
                      <a:pt x="6536" y="1113"/>
                    </a:lnTo>
                    <a:cubicBezTo>
                      <a:pt x="6500" y="1292"/>
                      <a:pt x="6229" y="1258"/>
                      <a:pt x="6229" y="1078"/>
                    </a:cubicBezTo>
                    <a:cubicBezTo>
                      <a:pt x="6229" y="951"/>
                      <a:pt x="6313" y="911"/>
                      <a:pt x="6412" y="907"/>
                    </a:cubicBezTo>
                    <a:cubicBezTo>
                      <a:pt x="6626" y="915"/>
                      <a:pt x="6721" y="1335"/>
                      <a:pt x="6756" y="1496"/>
                    </a:cubicBezTo>
                    <a:close/>
                    <a:moveTo>
                      <a:pt x="7286" y="2580"/>
                    </a:moveTo>
                    <a:cubicBezTo>
                      <a:pt x="7272" y="2643"/>
                      <a:pt x="7237" y="2707"/>
                      <a:pt x="7182" y="2764"/>
                    </a:cubicBezTo>
                    <a:cubicBezTo>
                      <a:pt x="6973" y="2984"/>
                      <a:pt x="6631" y="2897"/>
                      <a:pt x="6502" y="3265"/>
                    </a:cubicBezTo>
                    <a:cubicBezTo>
                      <a:pt x="6492" y="3250"/>
                      <a:pt x="6482" y="3235"/>
                      <a:pt x="6472" y="3221"/>
                    </a:cubicBezTo>
                    <a:cubicBezTo>
                      <a:pt x="6438" y="2950"/>
                      <a:pt x="6429" y="2624"/>
                      <a:pt x="6642" y="2415"/>
                    </a:cubicBezTo>
                    <a:cubicBezTo>
                      <a:pt x="6748" y="2550"/>
                      <a:pt x="6881" y="2642"/>
                      <a:pt x="7001" y="2675"/>
                    </a:cubicBezTo>
                    <a:cubicBezTo>
                      <a:pt x="7110" y="2705"/>
                      <a:pt x="7227" y="2685"/>
                      <a:pt x="7286" y="2580"/>
                    </a:cubicBezTo>
                    <a:close/>
                    <a:moveTo>
                      <a:pt x="7134" y="1962"/>
                    </a:moveTo>
                    <a:lnTo>
                      <a:pt x="7094" y="1929"/>
                    </a:lnTo>
                    <a:cubicBezTo>
                      <a:pt x="6952" y="1815"/>
                      <a:pt x="6866" y="1746"/>
                      <a:pt x="6809" y="1484"/>
                    </a:cubicBezTo>
                    <a:cubicBezTo>
                      <a:pt x="6793" y="1411"/>
                      <a:pt x="6770" y="1315"/>
                      <a:pt x="6736" y="1220"/>
                    </a:cubicBezTo>
                    <a:cubicBezTo>
                      <a:pt x="6744" y="1228"/>
                      <a:pt x="6752" y="1236"/>
                      <a:pt x="6760" y="1245"/>
                    </a:cubicBezTo>
                    <a:cubicBezTo>
                      <a:pt x="6962" y="1467"/>
                      <a:pt x="7120" y="1745"/>
                      <a:pt x="7208" y="2032"/>
                    </a:cubicBezTo>
                    <a:cubicBezTo>
                      <a:pt x="7186" y="2008"/>
                      <a:pt x="7162" y="1984"/>
                      <a:pt x="7134" y="1962"/>
                    </a:cubicBezTo>
                    <a:close/>
                    <a:moveTo>
                      <a:pt x="6540" y="3324"/>
                    </a:moveTo>
                    <a:cubicBezTo>
                      <a:pt x="6644" y="2937"/>
                      <a:pt x="7007" y="3028"/>
                      <a:pt x="7221" y="2801"/>
                    </a:cubicBezTo>
                    <a:cubicBezTo>
                      <a:pt x="7243" y="2778"/>
                      <a:pt x="7262" y="2753"/>
                      <a:pt x="7278" y="2728"/>
                    </a:cubicBezTo>
                    <a:cubicBezTo>
                      <a:pt x="7268" y="2810"/>
                      <a:pt x="7253" y="2889"/>
                      <a:pt x="7229" y="2964"/>
                    </a:cubicBezTo>
                    <a:cubicBezTo>
                      <a:pt x="7203" y="3051"/>
                      <a:pt x="7166" y="3134"/>
                      <a:pt x="7121" y="3211"/>
                    </a:cubicBezTo>
                    <a:cubicBezTo>
                      <a:pt x="7102" y="3243"/>
                      <a:pt x="7095" y="3254"/>
                      <a:pt x="7054" y="3254"/>
                    </a:cubicBezTo>
                    <a:cubicBezTo>
                      <a:pt x="6959" y="3254"/>
                      <a:pt x="6947" y="3149"/>
                      <a:pt x="6983" y="3079"/>
                    </a:cubicBezTo>
                    <a:lnTo>
                      <a:pt x="7011" y="3026"/>
                    </a:lnTo>
                    <a:lnTo>
                      <a:pt x="6953" y="3041"/>
                    </a:lnTo>
                    <a:cubicBezTo>
                      <a:pt x="6734" y="3094"/>
                      <a:pt x="6709" y="3389"/>
                      <a:pt x="6939" y="3446"/>
                    </a:cubicBezTo>
                    <a:cubicBezTo>
                      <a:pt x="6880" y="3503"/>
                      <a:pt x="6816" y="3556"/>
                      <a:pt x="6746" y="3602"/>
                    </a:cubicBezTo>
                    <a:cubicBezTo>
                      <a:pt x="6641" y="3515"/>
                      <a:pt x="6598" y="3437"/>
                      <a:pt x="6540" y="3324"/>
                    </a:cubicBezTo>
                    <a:close/>
                    <a:moveTo>
                      <a:pt x="4030" y="422"/>
                    </a:moveTo>
                    <a:cubicBezTo>
                      <a:pt x="3960" y="366"/>
                      <a:pt x="3887" y="310"/>
                      <a:pt x="3807" y="261"/>
                    </a:cubicBezTo>
                    <a:cubicBezTo>
                      <a:pt x="3812" y="259"/>
                      <a:pt x="3818" y="257"/>
                      <a:pt x="3824" y="255"/>
                    </a:cubicBezTo>
                    <a:cubicBezTo>
                      <a:pt x="3870" y="240"/>
                      <a:pt x="3915" y="233"/>
                      <a:pt x="3958" y="233"/>
                    </a:cubicBezTo>
                    <a:cubicBezTo>
                      <a:pt x="4086" y="233"/>
                      <a:pt x="4200" y="297"/>
                      <a:pt x="4280" y="419"/>
                    </a:cubicBezTo>
                    <a:lnTo>
                      <a:pt x="4301" y="450"/>
                    </a:lnTo>
                    <a:lnTo>
                      <a:pt x="4324" y="421"/>
                    </a:lnTo>
                    <a:cubicBezTo>
                      <a:pt x="4376" y="354"/>
                      <a:pt x="4397" y="293"/>
                      <a:pt x="4387" y="239"/>
                    </a:cubicBezTo>
                    <a:cubicBezTo>
                      <a:pt x="4382" y="217"/>
                      <a:pt x="4373" y="197"/>
                      <a:pt x="4358" y="178"/>
                    </a:cubicBezTo>
                    <a:cubicBezTo>
                      <a:pt x="4456" y="181"/>
                      <a:pt x="4552" y="191"/>
                      <a:pt x="4644" y="209"/>
                    </a:cubicBezTo>
                    <a:cubicBezTo>
                      <a:pt x="4746" y="230"/>
                      <a:pt x="4844" y="261"/>
                      <a:pt x="4936" y="299"/>
                    </a:cubicBezTo>
                    <a:cubicBezTo>
                      <a:pt x="5068" y="355"/>
                      <a:pt x="5190" y="429"/>
                      <a:pt x="5301" y="517"/>
                    </a:cubicBezTo>
                    <a:cubicBezTo>
                      <a:pt x="5154" y="529"/>
                      <a:pt x="5019" y="554"/>
                      <a:pt x="4898" y="592"/>
                    </a:cubicBezTo>
                    <a:cubicBezTo>
                      <a:pt x="4920" y="563"/>
                      <a:pt x="4934" y="528"/>
                      <a:pt x="4934" y="489"/>
                    </a:cubicBezTo>
                    <a:cubicBezTo>
                      <a:pt x="4934" y="395"/>
                      <a:pt x="4857" y="318"/>
                      <a:pt x="4763" y="318"/>
                    </a:cubicBezTo>
                    <a:cubicBezTo>
                      <a:pt x="4713" y="318"/>
                      <a:pt x="4672" y="334"/>
                      <a:pt x="4641" y="367"/>
                    </a:cubicBezTo>
                    <a:cubicBezTo>
                      <a:pt x="4584" y="429"/>
                      <a:pt x="4583" y="525"/>
                      <a:pt x="4585" y="564"/>
                    </a:cubicBezTo>
                    <a:cubicBezTo>
                      <a:pt x="4588" y="608"/>
                      <a:pt x="4598" y="651"/>
                      <a:pt x="4614" y="696"/>
                    </a:cubicBezTo>
                    <a:cubicBezTo>
                      <a:pt x="4357" y="680"/>
                      <a:pt x="4198" y="555"/>
                      <a:pt x="4030" y="422"/>
                    </a:cubicBezTo>
                    <a:close/>
                    <a:moveTo>
                      <a:pt x="2041" y="3405"/>
                    </a:moveTo>
                    <a:lnTo>
                      <a:pt x="2040" y="3403"/>
                    </a:lnTo>
                    <a:cubicBezTo>
                      <a:pt x="1965" y="3479"/>
                      <a:pt x="1868" y="3498"/>
                      <a:pt x="1766" y="3518"/>
                    </a:cubicBezTo>
                    <a:cubicBezTo>
                      <a:pt x="1707" y="3529"/>
                      <a:pt x="1645" y="3541"/>
                      <a:pt x="1581" y="3565"/>
                    </a:cubicBezTo>
                    <a:cubicBezTo>
                      <a:pt x="1565" y="3570"/>
                      <a:pt x="1548" y="3577"/>
                      <a:pt x="1531" y="3585"/>
                    </a:cubicBezTo>
                    <a:cubicBezTo>
                      <a:pt x="1597" y="3627"/>
                      <a:pt x="1668" y="3663"/>
                      <a:pt x="1746" y="3694"/>
                    </a:cubicBezTo>
                    <a:cubicBezTo>
                      <a:pt x="1818" y="3722"/>
                      <a:pt x="1895" y="3747"/>
                      <a:pt x="1979" y="3768"/>
                    </a:cubicBezTo>
                    <a:cubicBezTo>
                      <a:pt x="1977" y="3758"/>
                      <a:pt x="1975" y="3749"/>
                      <a:pt x="1975" y="3739"/>
                    </a:cubicBezTo>
                    <a:cubicBezTo>
                      <a:pt x="1975" y="3653"/>
                      <a:pt x="2049" y="3582"/>
                      <a:pt x="2140" y="3582"/>
                    </a:cubicBezTo>
                    <a:cubicBezTo>
                      <a:pt x="2231" y="3582"/>
                      <a:pt x="2304" y="3653"/>
                      <a:pt x="2304" y="3739"/>
                    </a:cubicBezTo>
                    <a:cubicBezTo>
                      <a:pt x="2304" y="3753"/>
                      <a:pt x="2302" y="3766"/>
                      <a:pt x="2298" y="3779"/>
                    </a:cubicBezTo>
                    <a:cubicBezTo>
                      <a:pt x="2403" y="3747"/>
                      <a:pt x="2479" y="3696"/>
                      <a:pt x="2553" y="3646"/>
                    </a:cubicBezTo>
                    <a:cubicBezTo>
                      <a:pt x="2604" y="3612"/>
                      <a:pt x="2656" y="3577"/>
                      <a:pt x="2717" y="3549"/>
                    </a:cubicBezTo>
                    <a:cubicBezTo>
                      <a:pt x="2776" y="3522"/>
                      <a:pt x="2840" y="3508"/>
                      <a:pt x="2907" y="3508"/>
                    </a:cubicBezTo>
                    <a:cubicBezTo>
                      <a:pt x="2976" y="3508"/>
                      <a:pt x="3044" y="3523"/>
                      <a:pt x="3109" y="3547"/>
                    </a:cubicBezTo>
                    <a:cubicBezTo>
                      <a:pt x="3127" y="3534"/>
                      <a:pt x="3146" y="3519"/>
                      <a:pt x="3166" y="3503"/>
                    </a:cubicBezTo>
                    <a:cubicBezTo>
                      <a:pt x="3075" y="3415"/>
                      <a:pt x="2991" y="3314"/>
                      <a:pt x="2916" y="3202"/>
                    </a:cubicBezTo>
                    <a:cubicBezTo>
                      <a:pt x="2827" y="3268"/>
                      <a:pt x="2723" y="3315"/>
                      <a:pt x="2605" y="3339"/>
                    </a:cubicBezTo>
                    <a:cubicBezTo>
                      <a:pt x="2576" y="3500"/>
                      <a:pt x="2440" y="3563"/>
                      <a:pt x="2329" y="3568"/>
                    </a:cubicBezTo>
                    <a:cubicBezTo>
                      <a:pt x="2324" y="3568"/>
                      <a:pt x="2320" y="3568"/>
                      <a:pt x="2315" y="3568"/>
                    </a:cubicBezTo>
                    <a:cubicBezTo>
                      <a:pt x="2209" y="3568"/>
                      <a:pt x="2090" y="3517"/>
                      <a:pt x="2041" y="3405"/>
                    </a:cubicBezTo>
                    <a:close/>
                    <a:moveTo>
                      <a:pt x="2017" y="3347"/>
                    </a:moveTo>
                    <a:cubicBezTo>
                      <a:pt x="1979" y="3235"/>
                      <a:pt x="1974" y="3106"/>
                      <a:pt x="2005" y="2991"/>
                    </a:cubicBezTo>
                    <a:cubicBezTo>
                      <a:pt x="2021" y="2934"/>
                      <a:pt x="2048" y="2881"/>
                      <a:pt x="2086" y="2839"/>
                    </a:cubicBezTo>
                    <a:cubicBezTo>
                      <a:pt x="1946" y="2883"/>
                      <a:pt x="1817" y="2967"/>
                      <a:pt x="1694" y="3089"/>
                    </a:cubicBezTo>
                    <a:lnTo>
                      <a:pt x="1689" y="3091"/>
                    </a:lnTo>
                    <a:cubicBezTo>
                      <a:pt x="1644" y="3108"/>
                      <a:pt x="1594" y="3117"/>
                      <a:pt x="1546" y="3117"/>
                    </a:cubicBezTo>
                    <a:cubicBezTo>
                      <a:pt x="1467" y="3117"/>
                      <a:pt x="1391" y="3093"/>
                      <a:pt x="1337" y="3039"/>
                    </a:cubicBezTo>
                    <a:cubicBezTo>
                      <a:pt x="1339" y="3089"/>
                      <a:pt x="1352" y="3128"/>
                      <a:pt x="1376" y="3154"/>
                    </a:cubicBezTo>
                    <a:cubicBezTo>
                      <a:pt x="1432" y="3214"/>
                      <a:pt x="1519" y="3212"/>
                      <a:pt x="1595" y="3198"/>
                    </a:cubicBezTo>
                    <a:lnTo>
                      <a:pt x="1495" y="3317"/>
                    </a:lnTo>
                    <a:cubicBezTo>
                      <a:pt x="1307" y="3545"/>
                      <a:pt x="1108" y="3779"/>
                      <a:pt x="808" y="3856"/>
                    </a:cubicBezTo>
                    <a:cubicBezTo>
                      <a:pt x="800" y="3879"/>
                      <a:pt x="790" y="3899"/>
                      <a:pt x="779" y="3915"/>
                    </a:cubicBezTo>
                    <a:cubicBezTo>
                      <a:pt x="778" y="3916"/>
                      <a:pt x="777" y="3918"/>
                      <a:pt x="777" y="3919"/>
                    </a:cubicBezTo>
                    <a:cubicBezTo>
                      <a:pt x="1002" y="3849"/>
                      <a:pt x="1150" y="3753"/>
                      <a:pt x="1282" y="3668"/>
                    </a:cubicBezTo>
                    <a:cubicBezTo>
                      <a:pt x="1323" y="3642"/>
                      <a:pt x="1362" y="3613"/>
                      <a:pt x="1404" y="3588"/>
                    </a:cubicBezTo>
                    <a:cubicBezTo>
                      <a:pt x="1455" y="3557"/>
                      <a:pt x="1508" y="3533"/>
                      <a:pt x="1563" y="3514"/>
                    </a:cubicBezTo>
                    <a:cubicBezTo>
                      <a:pt x="1631" y="3489"/>
                      <a:pt x="1697" y="3476"/>
                      <a:pt x="1756" y="3465"/>
                    </a:cubicBezTo>
                    <a:cubicBezTo>
                      <a:pt x="1865" y="3444"/>
                      <a:pt x="1953" y="3427"/>
                      <a:pt x="2017" y="3347"/>
                    </a:cubicBezTo>
                    <a:close/>
                    <a:moveTo>
                      <a:pt x="2057" y="3006"/>
                    </a:moveTo>
                    <a:cubicBezTo>
                      <a:pt x="2004" y="3197"/>
                      <a:pt x="2066" y="3524"/>
                      <a:pt x="2327" y="3514"/>
                    </a:cubicBezTo>
                    <a:cubicBezTo>
                      <a:pt x="2467" y="3508"/>
                      <a:pt x="2550" y="3411"/>
                      <a:pt x="2554" y="3285"/>
                    </a:cubicBezTo>
                    <a:cubicBezTo>
                      <a:pt x="2556" y="3247"/>
                      <a:pt x="2553" y="3209"/>
                      <a:pt x="2545" y="3181"/>
                    </a:cubicBezTo>
                    <a:lnTo>
                      <a:pt x="2545" y="3181"/>
                    </a:lnTo>
                    <a:cubicBezTo>
                      <a:pt x="2541" y="3163"/>
                      <a:pt x="2535" y="3144"/>
                      <a:pt x="2528" y="3125"/>
                    </a:cubicBezTo>
                    <a:cubicBezTo>
                      <a:pt x="2475" y="3207"/>
                      <a:pt x="2409" y="3221"/>
                      <a:pt x="2370" y="3221"/>
                    </a:cubicBezTo>
                    <a:cubicBezTo>
                      <a:pt x="2364" y="3221"/>
                      <a:pt x="2358" y="3221"/>
                      <a:pt x="2354" y="3221"/>
                    </a:cubicBezTo>
                    <a:cubicBezTo>
                      <a:pt x="2277" y="3213"/>
                      <a:pt x="2208" y="3152"/>
                      <a:pt x="2193" y="3078"/>
                    </a:cubicBezTo>
                    <a:cubicBezTo>
                      <a:pt x="2186" y="3043"/>
                      <a:pt x="2183" y="2953"/>
                      <a:pt x="2307" y="2887"/>
                    </a:cubicBezTo>
                    <a:cubicBezTo>
                      <a:pt x="2353" y="2863"/>
                      <a:pt x="2525" y="2797"/>
                      <a:pt x="2836" y="2967"/>
                    </a:cubicBezTo>
                    <a:lnTo>
                      <a:pt x="2844" y="2972"/>
                    </a:lnTo>
                    <a:lnTo>
                      <a:pt x="2867" y="3016"/>
                    </a:lnTo>
                    <a:cubicBezTo>
                      <a:pt x="2885" y="2999"/>
                      <a:pt x="2901" y="2980"/>
                      <a:pt x="2916" y="2961"/>
                    </a:cubicBezTo>
                    <a:cubicBezTo>
                      <a:pt x="2671" y="2499"/>
                      <a:pt x="2571" y="1877"/>
                      <a:pt x="2707" y="1365"/>
                    </a:cubicBezTo>
                    <a:cubicBezTo>
                      <a:pt x="2687" y="1353"/>
                      <a:pt x="2665" y="1341"/>
                      <a:pt x="2645" y="1330"/>
                    </a:cubicBezTo>
                    <a:cubicBezTo>
                      <a:pt x="2545" y="1691"/>
                      <a:pt x="2567" y="2082"/>
                      <a:pt x="2652" y="2444"/>
                    </a:cubicBezTo>
                    <a:lnTo>
                      <a:pt x="2673" y="2533"/>
                    </a:lnTo>
                    <a:lnTo>
                      <a:pt x="2607" y="2470"/>
                    </a:lnTo>
                    <a:cubicBezTo>
                      <a:pt x="2541" y="2407"/>
                      <a:pt x="2474" y="2422"/>
                      <a:pt x="2439" y="2437"/>
                    </a:cubicBezTo>
                    <a:cubicBezTo>
                      <a:pt x="2377" y="2463"/>
                      <a:pt x="2331" y="2525"/>
                      <a:pt x="2331" y="2580"/>
                    </a:cubicBezTo>
                    <a:cubicBezTo>
                      <a:pt x="2331" y="2608"/>
                      <a:pt x="2344" y="2631"/>
                      <a:pt x="2367" y="2649"/>
                    </a:cubicBezTo>
                    <a:cubicBezTo>
                      <a:pt x="2378" y="2565"/>
                      <a:pt x="2422" y="2539"/>
                      <a:pt x="2450" y="2531"/>
                    </a:cubicBezTo>
                    <a:cubicBezTo>
                      <a:pt x="2460" y="2528"/>
                      <a:pt x="2471" y="2526"/>
                      <a:pt x="2482" y="2526"/>
                    </a:cubicBezTo>
                    <a:cubicBezTo>
                      <a:pt x="2558" y="2526"/>
                      <a:pt x="2643" y="2593"/>
                      <a:pt x="2689" y="2668"/>
                    </a:cubicBezTo>
                    <a:cubicBezTo>
                      <a:pt x="2725" y="2726"/>
                      <a:pt x="2753" y="2782"/>
                      <a:pt x="2783" y="2844"/>
                    </a:cubicBezTo>
                    <a:lnTo>
                      <a:pt x="2812" y="2904"/>
                    </a:lnTo>
                    <a:lnTo>
                      <a:pt x="2749" y="2881"/>
                    </a:lnTo>
                    <a:cubicBezTo>
                      <a:pt x="2584" y="2821"/>
                      <a:pt x="2450" y="2796"/>
                      <a:pt x="2308" y="2797"/>
                    </a:cubicBezTo>
                    <a:cubicBezTo>
                      <a:pt x="2190" y="2797"/>
                      <a:pt x="2088" y="2894"/>
                      <a:pt x="2057" y="3006"/>
                    </a:cubicBezTo>
                    <a:close/>
                    <a:moveTo>
                      <a:pt x="2606" y="3214"/>
                    </a:moveTo>
                    <a:cubicBezTo>
                      <a:pt x="2608" y="3236"/>
                      <a:pt x="2609" y="3260"/>
                      <a:pt x="2608" y="3284"/>
                    </a:cubicBezTo>
                    <a:cubicBezTo>
                      <a:pt x="2863" y="3227"/>
                      <a:pt x="3030" y="3046"/>
                      <a:pt x="3150" y="2831"/>
                    </a:cubicBezTo>
                    <a:lnTo>
                      <a:pt x="3190" y="2759"/>
                    </a:lnTo>
                    <a:lnTo>
                      <a:pt x="3200" y="2841"/>
                    </a:lnTo>
                    <a:cubicBezTo>
                      <a:pt x="3210" y="2926"/>
                      <a:pt x="3245" y="2980"/>
                      <a:pt x="3299" y="2994"/>
                    </a:cubicBezTo>
                    <a:cubicBezTo>
                      <a:pt x="3309" y="2997"/>
                      <a:pt x="3319" y="2998"/>
                      <a:pt x="3329" y="2998"/>
                    </a:cubicBezTo>
                    <a:cubicBezTo>
                      <a:pt x="3378" y="2998"/>
                      <a:pt x="3434" y="2970"/>
                      <a:pt x="3485" y="2920"/>
                    </a:cubicBezTo>
                    <a:cubicBezTo>
                      <a:pt x="3472" y="2922"/>
                      <a:pt x="3458" y="2924"/>
                      <a:pt x="3446" y="2924"/>
                    </a:cubicBezTo>
                    <a:cubicBezTo>
                      <a:pt x="3400" y="2924"/>
                      <a:pt x="3364" y="2912"/>
                      <a:pt x="3336" y="2888"/>
                    </a:cubicBezTo>
                    <a:cubicBezTo>
                      <a:pt x="3253" y="2818"/>
                      <a:pt x="3266" y="2663"/>
                      <a:pt x="3294" y="2453"/>
                    </a:cubicBezTo>
                    <a:cubicBezTo>
                      <a:pt x="3270" y="2450"/>
                      <a:pt x="3247" y="2449"/>
                      <a:pt x="3223" y="2449"/>
                    </a:cubicBezTo>
                    <a:cubicBezTo>
                      <a:pt x="3152" y="2781"/>
                      <a:pt x="2955" y="3129"/>
                      <a:pt x="2606" y="3214"/>
                    </a:cubicBezTo>
                    <a:close/>
                    <a:moveTo>
                      <a:pt x="3008" y="3119"/>
                    </a:moveTo>
                    <a:cubicBezTo>
                      <a:pt x="2992" y="3136"/>
                      <a:pt x="2975" y="3153"/>
                      <a:pt x="2958" y="3168"/>
                    </a:cubicBezTo>
                    <a:cubicBezTo>
                      <a:pt x="3033" y="3281"/>
                      <a:pt x="3118" y="3383"/>
                      <a:pt x="3210" y="3471"/>
                    </a:cubicBezTo>
                    <a:cubicBezTo>
                      <a:pt x="3228" y="3457"/>
                      <a:pt x="3246" y="3442"/>
                      <a:pt x="3263" y="3427"/>
                    </a:cubicBezTo>
                    <a:cubicBezTo>
                      <a:pt x="3169" y="3336"/>
                      <a:pt x="3083" y="3233"/>
                      <a:pt x="3008" y="3119"/>
                    </a:cubicBezTo>
                    <a:close/>
                    <a:moveTo>
                      <a:pt x="3526" y="3632"/>
                    </a:moveTo>
                    <a:cubicBezTo>
                      <a:pt x="3500" y="3643"/>
                      <a:pt x="3474" y="3653"/>
                      <a:pt x="3447" y="3663"/>
                    </a:cubicBezTo>
                    <a:cubicBezTo>
                      <a:pt x="3499" y="3698"/>
                      <a:pt x="3555" y="3731"/>
                      <a:pt x="3615" y="3762"/>
                    </a:cubicBezTo>
                    <a:cubicBezTo>
                      <a:pt x="3697" y="3803"/>
                      <a:pt x="3778" y="3835"/>
                      <a:pt x="3862" y="3860"/>
                    </a:cubicBezTo>
                    <a:cubicBezTo>
                      <a:pt x="3869" y="3838"/>
                      <a:pt x="3880" y="3817"/>
                      <a:pt x="3895" y="3798"/>
                    </a:cubicBezTo>
                    <a:cubicBezTo>
                      <a:pt x="3808" y="3772"/>
                      <a:pt x="3725" y="3739"/>
                      <a:pt x="3648" y="3699"/>
                    </a:cubicBezTo>
                    <a:cubicBezTo>
                      <a:pt x="3606" y="3680"/>
                      <a:pt x="3567" y="3658"/>
                      <a:pt x="3526" y="3632"/>
                    </a:cubicBezTo>
                    <a:close/>
                    <a:moveTo>
                      <a:pt x="1246" y="3522"/>
                    </a:moveTo>
                    <a:cubicBezTo>
                      <a:pt x="1257" y="3511"/>
                      <a:pt x="1268" y="3500"/>
                      <a:pt x="1278" y="3489"/>
                    </a:cubicBezTo>
                    <a:cubicBezTo>
                      <a:pt x="1284" y="3483"/>
                      <a:pt x="1289" y="3477"/>
                      <a:pt x="1295" y="3471"/>
                    </a:cubicBezTo>
                    <a:cubicBezTo>
                      <a:pt x="1133" y="3317"/>
                      <a:pt x="1006" y="3116"/>
                      <a:pt x="929" y="2884"/>
                    </a:cubicBezTo>
                    <a:cubicBezTo>
                      <a:pt x="989" y="2898"/>
                      <a:pt x="991" y="2903"/>
                      <a:pt x="1066" y="2903"/>
                    </a:cubicBezTo>
                    <a:cubicBezTo>
                      <a:pt x="1130" y="2903"/>
                      <a:pt x="1183" y="2845"/>
                      <a:pt x="1183" y="2775"/>
                    </a:cubicBezTo>
                    <a:cubicBezTo>
                      <a:pt x="1183" y="2705"/>
                      <a:pt x="1130" y="2648"/>
                      <a:pt x="1066" y="2648"/>
                    </a:cubicBezTo>
                    <a:cubicBezTo>
                      <a:pt x="957" y="2648"/>
                      <a:pt x="912" y="2753"/>
                      <a:pt x="903" y="2775"/>
                    </a:cubicBezTo>
                    <a:cubicBezTo>
                      <a:pt x="874" y="2640"/>
                      <a:pt x="850" y="2512"/>
                      <a:pt x="858" y="2373"/>
                    </a:cubicBezTo>
                    <a:cubicBezTo>
                      <a:pt x="863" y="2300"/>
                      <a:pt x="875" y="2229"/>
                      <a:pt x="892" y="2161"/>
                    </a:cubicBezTo>
                    <a:cubicBezTo>
                      <a:pt x="821" y="2246"/>
                      <a:pt x="746" y="2328"/>
                      <a:pt x="682" y="2418"/>
                    </a:cubicBezTo>
                    <a:cubicBezTo>
                      <a:pt x="531" y="2629"/>
                      <a:pt x="421" y="2782"/>
                      <a:pt x="571" y="2965"/>
                    </a:cubicBezTo>
                    <a:cubicBezTo>
                      <a:pt x="598" y="2954"/>
                      <a:pt x="627" y="2947"/>
                      <a:pt x="656" y="2945"/>
                    </a:cubicBezTo>
                    <a:cubicBezTo>
                      <a:pt x="726" y="2941"/>
                      <a:pt x="833" y="2988"/>
                      <a:pt x="879" y="3098"/>
                    </a:cubicBezTo>
                    <a:cubicBezTo>
                      <a:pt x="818" y="3033"/>
                      <a:pt x="740" y="2994"/>
                      <a:pt x="660" y="2999"/>
                    </a:cubicBezTo>
                    <a:lnTo>
                      <a:pt x="660" y="2999"/>
                    </a:lnTo>
                    <a:cubicBezTo>
                      <a:pt x="504" y="3009"/>
                      <a:pt x="389" y="3169"/>
                      <a:pt x="401" y="3320"/>
                    </a:cubicBezTo>
                    <a:cubicBezTo>
                      <a:pt x="452" y="3242"/>
                      <a:pt x="517" y="3194"/>
                      <a:pt x="595" y="3177"/>
                    </a:cubicBezTo>
                    <a:cubicBezTo>
                      <a:pt x="616" y="3173"/>
                      <a:pt x="637" y="3171"/>
                      <a:pt x="658" y="3171"/>
                    </a:cubicBezTo>
                    <a:cubicBezTo>
                      <a:pt x="828" y="3171"/>
                      <a:pt x="1014" y="3300"/>
                      <a:pt x="1147" y="3417"/>
                    </a:cubicBezTo>
                    <a:lnTo>
                      <a:pt x="1148" y="3418"/>
                    </a:lnTo>
                    <a:lnTo>
                      <a:pt x="1150" y="3419"/>
                    </a:lnTo>
                    <a:cubicBezTo>
                      <a:pt x="1181" y="3456"/>
                      <a:pt x="1214" y="3490"/>
                      <a:pt x="1246" y="3522"/>
                    </a:cubicBezTo>
                    <a:close/>
                    <a:moveTo>
                      <a:pt x="2541" y="2070"/>
                    </a:moveTo>
                    <a:cubicBezTo>
                      <a:pt x="2527" y="2075"/>
                      <a:pt x="2513" y="2077"/>
                      <a:pt x="2498" y="2077"/>
                    </a:cubicBezTo>
                    <a:cubicBezTo>
                      <a:pt x="2430" y="2077"/>
                      <a:pt x="2374" y="2023"/>
                      <a:pt x="2374" y="1957"/>
                    </a:cubicBezTo>
                    <a:cubicBezTo>
                      <a:pt x="2374" y="1889"/>
                      <a:pt x="2430" y="1835"/>
                      <a:pt x="2498" y="1835"/>
                    </a:cubicBezTo>
                    <a:cubicBezTo>
                      <a:pt x="2508" y="1835"/>
                      <a:pt x="2517" y="1837"/>
                      <a:pt x="2527" y="1840"/>
                    </a:cubicBezTo>
                    <a:cubicBezTo>
                      <a:pt x="2529" y="1917"/>
                      <a:pt x="2534" y="1993"/>
                      <a:pt x="2541" y="2070"/>
                    </a:cubicBezTo>
                    <a:close/>
                    <a:moveTo>
                      <a:pt x="929" y="2641"/>
                    </a:moveTo>
                    <a:cubicBezTo>
                      <a:pt x="913" y="2554"/>
                      <a:pt x="907" y="2465"/>
                      <a:pt x="912" y="2376"/>
                    </a:cubicBezTo>
                    <a:cubicBezTo>
                      <a:pt x="918" y="2291"/>
                      <a:pt x="933" y="2208"/>
                      <a:pt x="958" y="2130"/>
                    </a:cubicBezTo>
                    <a:cubicBezTo>
                      <a:pt x="1081" y="1734"/>
                      <a:pt x="1440" y="1415"/>
                      <a:pt x="1916" y="1278"/>
                    </a:cubicBezTo>
                    <a:cubicBezTo>
                      <a:pt x="1928" y="1274"/>
                      <a:pt x="1939" y="1272"/>
                      <a:pt x="1950" y="1269"/>
                    </a:cubicBezTo>
                    <a:cubicBezTo>
                      <a:pt x="2009" y="1384"/>
                      <a:pt x="2118" y="1465"/>
                      <a:pt x="2224" y="1542"/>
                    </a:cubicBezTo>
                    <a:cubicBezTo>
                      <a:pt x="2320" y="1613"/>
                      <a:pt x="2418" y="1685"/>
                      <a:pt x="2477" y="1783"/>
                    </a:cubicBezTo>
                    <a:cubicBezTo>
                      <a:pt x="2389" y="1793"/>
                      <a:pt x="2320" y="1867"/>
                      <a:pt x="2320" y="1957"/>
                    </a:cubicBezTo>
                    <a:cubicBezTo>
                      <a:pt x="2320" y="2053"/>
                      <a:pt x="2400" y="2131"/>
                      <a:pt x="2498" y="2131"/>
                    </a:cubicBezTo>
                    <a:cubicBezTo>
                      <a:pt x="2514" y="2131"/>
                      <a:pt x="2529" y="2129"/>
                      <a:pt x="2545" y="2125"/>
                    </a:cubicBezTo>
                    <a:cubicBezTo>
                      <a:pt x="2554" y="2216"/>
                      <a:pt x="2568" y="2304"/>
                      <a:pt x="2585" y="2390"/>
                    </a:cubicBezTo>
                    <a:cubicBezTo>
                      <a:pt x="2558" y="2377"/>
                      <a:pt x="2530" y="2370"/>
                      <a:pt x="2500" y="2370"/>
                    </a:cubicBezTo>
                    <a:cubicBezTo>
                      <a:pt x="2473" y="2370"/>
                      <a:pt x="2445" y="2375"/>
                      <a:pt x="2418" y="2387"/>
                    </a:cubicBezTo>
                    <a:cubicBezTo>
                      <a:pt x="2336" y="2422"/>
                      <a:pt x="2277" y="2504"/>
                      <a:pt x="2277" y="2581"/>
                    </a:cubicBezTo>
                    <a:cubicBezTo>
                      <a:pt x="2277" y="2642"/>
                      <a:pt x="2314" y="2691"/>
                      <a:pt x="2380" y="2719"/>
                    </a:cubicBezTo>
                    <a:lnTo>
                      <a:pt x="2418" y="2735"/>
                    </a:lnTo>
                    <a:lnTo>
                      <a:pt x="2418" y="2694"/>
                    </a:lnTo>
                    <a:cubicBezTo>
                      <a:pt x="2417" y="2650"/>
                      <a:pt x="2425" y="2594"/>
                      <a:pt x="2465" y="2583"/>
                    </a:cubicBezTo>
                    <a:cubicBezTo>
                      <a:pt x="2470" y="2581"/>
                      <a:pt x="2476" y="2581"/>
                      <a:pt x="2482" y="2581"/>
                    </a:cubicBezTo>
                    <a:cubicBezTo>
                      <a:pt x="2531" y="2581"/>
                      <a:pt x="2602" y="2630"/>
                      <a:pt x="2643" y="2697"/>
                    </a:cubicBezTo>
                    <a:cubicBezTo>
                      <a:pt x="2666" y="2734"/>
                      <a:pt x="2686" y="2771"/>
                      <a:pt x="2705" y="2810"/>
                    </a:cubicBezTo>
                    <a:cubicBezTo>
                      <a:pt x="2566" y="2763"/>
                      <a:pt x="2437" y="2739"/>
                      <a:pt x="2317" y="2739"/>
                    </a:cubicBezTo>
                    <a:cubicBezTo>
                      <a:pt x="2133" y="2739"/>
                      <a:pt x="1969" y="2795"/>
                      <a:pt x="1819" y="2907"/>
                    </a:cubicBezTo>
                    <a:cubicBezTo>
                      <a:pt x="1814" y="2899"/>
                      <a:pt x="1808" y="2892"/>
                      <a:pt x="1803" y="2885"/>
                    </a:cubicBezTo>
                    <a:cubicBezTo>
                      <a:pt x="1766" y="2830"/>
                      <a:pt x="1742" y="2770"/>
                      <a:pt x="1729" y="2707"/>
                    </a:cubicBezTo>
                    <a:cubicBezTo>
                      <a:pt x="1769" y="2722"/>
                      <a:pt x="1806" y="2729"/>
                      <a:pt x="1839" y="2729"/>
                    </a:cubicBezTo>
                    <a:cubicBezTo>
                      <a:pt x="1867" y="2729"/>
                      <a:pt x="1892" y="2724"/>
                      <a:pt x="1916" y="2715"/>
                    </a:cubicBezTo>
                    <a:cubicBezTo>
                      <a:pt x="2015" y="2676"/>
                      <a:pt x="2062" y="2565"/>
                      <a:pt x="2108" y="2458"/>
                    </a:cubicBezTo>
                    <a:cubicBezTo>
                      <a:pt x="2154" y="2349"/>
                      <a:pt x="2198" y="2246"/>
                      <a:pt x="2288" y="2229"/>
                    </a:cubicBezTo>
                    <a:lnTo>
                      <a:pt x="2336" y="2220"/>
                    </a:lnTo>
                    <a:lnTo>
                      <a:pt x="2303" y="2184"/>
                    </a:lnTo>
                    <a:cubicBezTo>
                      <a:pt x="2242" y="2118"/>
                      <a:pt x="2145" y="2068"/>
                      <a:pt x="2061" y="2068"/>
                    </a:cubicBezTo>
                    <a:cubicBezTo>
                      <a:pt x="2046" y="2068"/>
                      <a:pt x="2032" y="2070"/>
                      <a:pt x="2018" y="2073"/>
                    </a:cubicBezTo>
                    <a:cubicBezTo>
                      <a:pt x="2029" y="1895"/>
                      <a:pt x="1964" y="1818"/>
                      <a:pt x="1902" y="1743"/>
                    </a:cubicBezTo>
                    <a:cubicBezTo>
                      <a:pt x="1857" y="1689"/>
                      <a:pt x="1814" y="1638"/>
                      <a:pt x="1792" y="1549"/>
                    </a:cubicBezTo>
                    <a:lnTo>
                      <a:pt x="1781" y="1504"/>
                    </a:lnTo>
                    <a:lnTo>
                      <a:pt x="1747" y="1535"/>
                    </a:lnTo>
                    <a:cubicBezTo>
                      <a:pt x="1703" y="1577"/>
                      <a:pt x="1652" y="1608"/>
                      <a:pt x="1602" y="1639"/>
                    </a:cubicBezTo>
                    <a:cubicBezTo>
                      <a:pt x="1482" y="1712"/>
                      <a:pt x="1358" y="1788"/>
                      <a:pt x="1355" y="2012"/>
                    </a:cubicBezTo>
                    <a:cubicBezTo>
                      <a:pt x="1347" y="2012"/>
                      <a:pt x="1338" y="2011"/>
                      <a:pt x="1331" y="2011"/>
                    </a:cubicBezTo>
                    <a:cubicBezTo>
                      <a:pt x="1224" y="2011"/>
                      <a:pt x="1183" y="2042"/>
                      <a:pt x="1104" y="2100"/>
                    </a:cubicBezTo>
                    <a:lnTo>
                      <a:pt x="1007" y="2170"/>
                    </a:lnTo>
                    <a:lnTo>
                      <a:pt x="1067" y="2182"/>
                    </a:lnTo>
                    <a:cubicBezTo>
                      <a:pt x="1117" y="2192"/>
                      <a:pt x="1144" y="2298"/>
                      <a:pt x="1171" y="2400"/>
                    </a:cubicBezTo>
                    <a:cubicBezTo>
                      <a:pt x="1206" y="2534"/>
                      <a:pt x="1246" y="2686"/>
                      <a:pt x="1356" y="2735"/>
                    </a:cubicBezTo>
                    <a:cubicBezTo>
                      <a:pt x="1379" y="2746"/>
                      <a:pt x="1405" y="2751"/>
                      <a:pt x="1432" y="2751"/>
                    </a:cubicBezTo>
                    <a:cubicBezTo>
                      <a:pt x="1468" y="2751"/>
                      <a:pt x="1508" y="2742"/>
                      <a:pt x="1551" y="2723"/>
                    </a:cubicBezTo>
                    <a:cubicBezTo>
                      <a:pt x="1568" y="2816"/>
                      <a:pt x="1603" y="2904"/>
                      <a:pt x="1656" y="2984"/>
                    </a:cubicBezTo>
                    <a:cubicBezTo>
                      <a:pt x="1664" y="2996"/>
                      <a:pt x="1674" y="3010"/>
                      <a:pt x="1684" y="3023"/>
                    </a:cubicBezTo>
                    <a:cubicBezTo>
                      <a:pt x="1675" y="3032"/>
                      <a:pt x="1669" y="3038"/>
                      <a:pt x="1665" y="3042"/>
                    </a:cubicBezTo>
                    <a:cubicBezTo>
                      <a:pt x="1631" y="3054"/>
                      <a:pt x="1588" y="3063"/>
                      <a:pt x="1544" y="3063"/>
                    </a:cubicBezTo>
                    <a:cubicBezTo>
                      <a:pt x="1463" y="3063"/>
                      <a:pt x="1378" y="3034"/>
                      <a:pt x="1339" y="2949"/>
                    </a:cubicBezTo>
                    <a:lnTo>
                      <a:pt x="1301" y="2864"/>
                    </a:lnTo>
                    <a:lnTo>
                      <a:pt x="1288" y="2956"/>
                    </a:lnTo>
                    <a:cubicBezTo>
                      <a:pt x="1273" y="3060"/>
                      <a:pt x="1289" y="3139"/>
                      <a:pt x="1337" y="3191"/>
                    </a:cubicBezTo>
                    <a:cubicBezTo>
                      <a:pt x="1370" y="3227"/>
                      <a:pt x="1418" y="3248"/>
                      <a:pt x="1478" y="3253"/>
                    </a:cubicBezTo>
                    <a:cubicBezTo>
                      <a:pt x="1466" y="3268"/>
                      <a:pt x="1454" y="3283"/>
                      <a:pt x="1454" y="3283"/>
                    </a:cubicBezTo>
                    <a:cubicBezTo>
                      <a:pt x="1413" y="3331"/>
                      <a:pt x="1372" y="3381"/>
                      <a:pt x="1330" y="3429"/>
                    </a:cubicBezTo>
                    <a:cubicBezTo>
                      <a:pt x="1193" y="3298"/>
                      <a:pt x="1087" y="3137"/>
                      <a:pt x="1014" y="2947"/>
                    </a:cubicBezTo>
                    <a:cubicBezTo>
                      <a:pt x="1031" y="2953"/>
                      <a:pt x="1048" y="2957"/>
                      <a:pt x="1066" y="2957"/>
                    </a:cubicBezTo>
                    <a:cubicBezTo>
                      <a:pt x="1160" y="2957"/>
                      <a:pt x="1237" y="2875"/>
                      <a:pt x="1237" y="2775"/>
                    </a:cubicBezTo>
                    <a:cubicBezTo>
                      <a:pt x="1237" y="2675"/>
                      <a:pt x="1160" y="2594"/>
                      <a:pt x="1066" y="2594"/>
                    </a:cubicBezTo>
                    <a:cubicBezTo>
                      <a:pt x="1013" y="2594"/>
                      <a:pt x="965" y="2620"/>
                      <a:pt x="933" y="2661"/>
                    </a:cubicBezTo>
                    <a:cubicBezTo>
                      <a:pt x="932" y="2655"/>
                      <a:pt x="929" y="2641"/>
                      <a:pt x="929" y="2641"/>
                    </a:cubicBezTo>
                    <a:close/>
                    <a:moveTo>
                      <a:pt x="2326" y="1115"/>
                    </a:moveTo>
                    <a:cubicBezTo>
                      <a:pt x="2651" y="1148"/>
                      <a:pt x="2953" y="1330"/>
                      <a:pt x="3133" y="1603"/>
                    </a:cubicBezTo>
                    <a:lnTo>
                      <a:pt x="3144" y="1620"/>
                    </a:lnTo>
                    <a:cubicBezTo>
                      <a:pt x="3135" y="1650"/>
                      <a:pt x="3127" y="1682"/>
                      <a:pt x="3119" y="1713"/>
                    </a:cubicBezTo>
                    <a:cubicBezTo>
                      <a:pt x="3105" y="1688"/>
                      <a:pt x="3090" y="1664"/>
                      <a:pt x="3075" y="1641"/>
                    </a:cubicBezTo>
                    <a:cubicBezTo>
                      <a:pt x="2905" y="1380"/>
                      <a:pt x="2641" y="1223"/>
                      <a:pt x="2341" y="1187"/>
                    </a:cubicBezTo>
                    <a:cubicBezTo>
                      <a:pt x="2334" y="1163"/>
                      <a:pt x="2328" y="1139"/>
                      <a:pt x="2326" y="1115"/>
                    </a:cubicBezTo>
                    <a:close/>
                    <a:moveTo>
                      <a:pt x="2325" y="1062"/>
                    </a:moveTo>
                    <a:cubicBezTo>
                      <a:pt x="2434" y="1072"/>
                      <a:pt x="2554" y="1097"/>
                      <a:pt x="2652" y="1140"/>
                    </a:cubicBezTo>
                    <a:cubicBezTo>
                      <a:pt x="2694" y="1033"/>
                      <a:pt x="2747" y="929"/>
                      <a:pt x="2809" y="832"/>
                    </a:cubicBezTo>
                    <a:cubicBezTo>
                      <a:pt x="2763" y="786"/>
                      <a:pt x="2736" y="723"/>
                      <a:pt x="2736" y="656"/>
                    </a:cubicBezTo>
                    <a:cubicBezTo>
                      <a:pt x="2736" y="581"/>
                      <a:pt x="2760" y="520"/>
                      <a:pt x="2808" y="472"/>
                    </a:cubicBezTo>
                    <a:cubicBezTo>
                      <a:pt x="2912" y="369"/>
                      <a:pt x="3087" y="359"/>
                      <a:pt x="3228" y="373"/>
                    </a:cubicBezTo>
                    <a:cubicBezTo>
                      <a:pt x="3254" y="352"/>
                      <a:pt x="3280" y="334"/>
                      <a:pt x="3305" y="316"/>
                    </a:cubicBezTo>
                    <a:cubicBezTo>
                      <a:pt x="3243" y="292"/>
                      <a:pt x="3179" y="280"/>
                      <a:pt x="3112" y="280"/>
                    </a:cubicBezTo>
                    <a:cubicBezTo>
                      <a:pt x="3045" y="280"/>
                      <a:pt x="2976" y="292"/>
                      <a:pt x="2903" y="316"/>
                    </a:cubicBezTo>
                    <a:cubicBezTo>
                      <a:pt x="2580" y="425"/>
                      <a:pt x="2312" y="710"/>
                      <a:pt x="2325" y="1062"/>
                    </a:cubicBezTo>
                    <a:close/>
                    <a:moveTo>
                      <a:pt x="2701" y="1163"/>
                    </a:moveTo>
                    <a:cubicBezTo>
                      <a:pt x="2741" y="1060"/>
                      <a:pt x="2791" y="961"/>
                      <a:pt x="2850" y="868"/>
                    </a:cubicBezTo>
                    <a:cubicBezTo>
                      <a:pt x="2868" y="879"/>
                      <a:pt x="2889" y="890"/>
                      <a:pt x="2913" y="896"/>
                    </a:cubicBezTo>
                    <a:cubicBezTo>
                      <a:pt x="2853" y="992"/>
                      <a:pt x="2802" y="1092"/>
                      <a:pt x="2763" y="1194"/>
                    </a:cubicBezTo>
                    <a:cubicBezTo>
                      <a:pt x="2742" y="1184"/>
                      <a:pt x="2722" y="1173"/>
                      <a:pt x="2701" y="1163"/>
                    </a:cubicBezTo>
                    <a:close/>
                    <a:moveTo>
                      <a:pt x="2790" y="656"/>
                    </a:moveTo>
                    <a:cubicBezTo>
                      <a:pt x="2790" y="595"/>
                      <a:pt x="2808" y="548"/>
                      <a:pt x="2846" y="511"/>
                    </a:cubicBezTo>
                    <a:cubicBezTo>
                      <a:pt x="2924" y="433"/>
                      <a:pt x="3058" y="421"/>
                      <a:pt x="3161" y="423"/>
                    </a:cubicBezTo>
                    <a:lnTo>
                      <a:pt x="3091" y="480"/>
                    </a:lnTo>
                    <a:cubicBezTo>
                      <a:pt x="3058" y="474"/>
                      <a:pt x="2998" y="465"/>
                      <a:pt x="2968" y="529"/>
                    </a:cubicBezTo>
                    <a:cubicBezTo>
                      <a:pt x="2991" y="525"/>
                      <a:pt x="3012" y="524"/>
                      <a:pt x="3032" y="525"/>
                    </a:cubicBezTo>
                    <a:cubicBezTo>
                      <a:pt x="3175" y="531"/>
                      <a:pt x="3184" y="709"/>
                      <a:pt x="3103" y="794"/>
                    </a:cubicBezTo>
                    <a:cubicBezTo>
                      <a:pt x="3068" y="831"/>
                      <a:pt x="3023" y="851"/>
                      <a:pt x="2974" y="851"/>
                    </a:cubicBezTo>
                    <a:lnTo>
                      <a:pt x="2970" y="850"/>
                    </a:lnTo>
                    <a:lnTo>
                      <a:pt x="2970" y="850"/>
                    </a:lnTo>
                    <a:cubicBezTo>
                      <a:pt x="2868" y="854"/>
                      <a:pt x="2790" y="749"/>
                      <a:pt x="2790" y="656"/>
                    </a:cubicBezTo>
                    <a:close/>
                    <a:moveTo>
                      <a:pt x="3142" y="507"/>
                    </a:moveTo>
                    <a:cubicBezTo>
                      <a:pt x="3218" y="450"/>
                      <a:pt x="3287" y="393"/>
                      <a:pt x="3366" y="340"/>
                    </a:cubicBezTo>
                    <a:cubicBezTo>
                      <a:pt x="3378" y="346"/>
                      <a:pt x="3391" y="353"/>
                      <a:pt x="3403" y="360"/>
                    </a:cubicBezTo>
                    <a:lnTo>
                      <a:pt x="3403" y="361"/>
                    </a:lnTo>
                    <a:cubicBezTo>
                      <a:pt x="3412" y="366"/>
                      <a:pt x="3422" y="373"/>
                      <a:pt x="3432" y="380"/>
                    </a:cubicBezTo>
                    <a:cubicBezTo>
                      <a:pt x="3345" y="435"/>
                      <a:pt x="3266" y="496"/>
                      <a:pt x="3188" y="568"/>
                    </a:cubicBezTo>
                    <a:cubicBezTo>
                      <a:pt x="3177" y="543"/>
                      <a:pt x="3162" y="523"/>
                      <a:pt x="3143" y="508"/>
                    </a:cubicBezTo>
                    <a:lnTo>
                      <a:pt x="3142" y="507"/>
                    </a:lnTo>
                    <a:close/>
                    <a:moveTo>
                      <a:pt x="3098" y="1792"/>
                    </a:moveTo>
                    <a:cubicBezTo>
                      <a:pt x="3077" y="1747"/>
                      <a:pt x="3055" y="1707"/>
                      <a:pt x="3030" y="1671"/>
                    </a:cubicBezTo>
                    <a:cubicBezTo>
                      <a:pt x="2959" y="1562"/>
                      <a:pt x="2864" y="1468"/>
                      <a:pt x="2756" y="1396"/>
                    </a:cubicBezTo>
                    <a:cubicBezTo>
                      <a:pt x="2670" y="1733"/>
                      <a:pt x="2697" y="2103"/>
                      <a:pt x="2779" y="2438"/>
                    </a:cubicBezTo>
                    <a:cubicBezTo>
                      <a:pt x="2772" y="2311"/>
                      <a:pt x="2806" y="2205"/>
                      <a:pt x="2875" y="2160"/>
                    </a:cubicBezTo>
                    <a:cubicBezTo>
                      <a:pt x="2893" y="2148"/>
                      <a:pt x="2921" y="2136"/>
                      <a:pt x="2959" y="2136"/>
                    </a:cubicBezTo>
                    <a:cubicBezTo>
                      <a:pt x="2990" y="2136"/>
                      <a:pt x="3028" y="2144"/>
                      <a:pt x="3072" y="2168"/>
                    </a:cubicBezTo>
                    <a:cubicBezTo>
                      <a:pt x="3057" y="2042"/>
                      <a:pt x="3072" y="1915"/>
                      <a:pt x="3098" y="1792"/>
                    </a:cubicBezTo>
                    <a:close/>
                    <a:moveTo>
                      <a:pt x="2818" y="2580"/>
                    </a:moveTo>
                    <a:cubicBezTo>
                      <a:pt x="2827" y="2571"/>
                      <a:pt x="2838" y="2562"/>
                      <a:pt x="2838" y="2562"/>
                    </a:cubicBezTo>
                    <a:cubicBezTo>
                      <a:pt x="2910" y="2496"/>
                      <a:pt x="3026" y="2458"/>
                      <a:pt x="3166" y="2451"/>
                    </a:cubicBezTo>
                    <a:cubicBezTo>
                      <a:pt x="3130" y="2610"/>
                      <a:pt x="3058" y="2764"/>
                      <a:pt x="2951" y="2910"/>
                    </a:cubicBezTo>
                    <a:cubicBezTo>
                      <a:pt x="2899" y="2807"/>
                      <a:pt x="2854" y="2696"/>
                      <a:pt x="2818" y="2580"/>
                    </a:cubicBezTo>
                    <a:close/>
                    <a:moveTo>
                      <a:pt x="3348" y="2462"/>
                    </a:moveTo>
                    <a:lnTo>
                      <a:pt x="3347" y="2462"/>
                    </a:lnTo>
                    <a:cubicBezTo>
                      <a:pt x="3323" y="2648"/>
                      <a:pt x="3309" y="2794"/>
                      <a:pt x="3371" y="2847"/>
                    </a:cubicBezTo>
                    <a:cubicBezTo>
                      <a:pt x="3404" y="2876"/>
                      <a:pt x="3463" y="2878"/>
                      <a:pt x="3550" y="2852"/>
                    </a:cubicBezTo>
                    <a:lnTo>
                      <a:pt x="3626" y="2830"/>
                    </a:lnTo>
                    <a:lnTo>
                      <a:pt x="3579" y="2894"/>
                    </a:lnTo>
                    <a:cubicBezTo>
                      <a:pt x="3506" y="2994"/>
                      <a:pt x="3412" y="3052"/>
                      <a:pt x="3328" y="3052"/>
                    </a:cubicBezTo>
                    <a:cubicBezTo>
                      <a:pt x="3313" y="3052"/>
                      <a:pt x="3299" y="3050"/>
                      <a:pt x="3285" y="3046"/>
                    </a:cubicBezTo>
                    <a:cubicBezTo>
                      <a:pt x="3249" y="3037"/>
                      <a:pt x="3191" y="3006"/>
                      <a:pt x="3161" y="2914"/>
                    </a:cubicBezTo>
                    <a:cubicBezTo>
                      <a:pt x="3127" y="2970"/>
                      <a:pt x="3090" y="3025"/>
                      <a:pt x="3047" y="3076"/>
                    </a:cubicBezTo>
                    <a:lnTo>
                      <a:pt x="3049" y="3074"/>
                    </a:lnTo>
                    <a:cubicBezTo>
                      <a:pt x="3049" y="3074"/>
                      <a:pt x="3047" y="3076"/>
                      <a:pt x="3046" y="3077"/>
                    </a:cubicBezTo>
                    <a:cubicBezTo>
                      <a:pt x="3121" y="3193"/>
                      <a:pt x="3207" y="3298"/>
                      <a:pt x="3302" y="3388"/>
                    </a:cubicBezTo>
                    <a:cubicBezTo>
                      <a:pt x="3474" y="3223"/>
                      <a:pt x="3604" y="3005"/>
                      <a:pt x="3707" y="2706"/>
                    </a:cubicBezTo>
                    <a:cubicBezTo>
                      <a:pt x="3684" y="2678"/>
                      <a:pt x="3661" y="2648"/>
                      <a:pt x="3640" y="2618"/>
                    </a:cubicBezTo>
                    <a:cubicBezTo>
                      <a:pt x="3628" y="2600"/>
                      <a:pt x="3616" y="2581"/>
                      <a:pt x="3606" y="2564"/>
                    </a:cubicBezTo>
                    <a:cubicBezTo>
                      <a:pt x="3542" y="2498"/>
                      <a:pt x="3432" y="2480"/>
                      <a:pt x="3348" y="2462"/>
                    </a:cubicBezTo>
                    <a:close/>
                    <a:moveTo>
                      <a:pt x="2811" y="1220"/>
                    </a:moveTo>
                    <a:cubicBezTo>
                      <a:pt x="2853" y="1111"/>
                      <a:pt x="2907" y="1005"/>
                      <a:pt x="2973" y="904"/>
                    </a:cubicBezTo>
                    <a:cubicBezTo>
                      <a:pt x="2973" y="904"/>
                      <a:pt x="2974" y="905"/>
                      <a:pt x="2974" y="905"/>
                    </a:cubicBezTo>
                    <a:cubicBezTo>
                      <a:pt x="3038" y="905"/>
                      <a:pt x="3097" y="879"/>
                      <a:pt x="3142" y="831"/>
                    </a:cubicBezTo>
                    <a:cubicBezTo>
                      <a:pt x="3195" y="775"/>
                      <a:pt x="3218" y="698"/>
                      <a:pt x="3209" y="622"/>
                    </a:cubicBezTo>
                    <a:cubicBezTo>
                      <a:pt x="3218" y="614"/>
                      <a:pt x="3228" y="604"/>
                      <a:pt x="3241" y="593"/>
                    </a:cubicBezTo>
                    <a:cubicBezTo>
                      <a:pt x="3447" y="720"/>
                      <a:pt x="3347" y="1012"/>
                      <a:pt x="3232" y="1348"/>
                    </a:cubicBezTo>
                    <a:cubicBezTo>
                      <a:pt x="3209" y="1415"/>
                      <a:pt x="3186" y="1483"/>
                      <a:pt x="3164" y="1552"/>
                    </a:cubicBezTo>
                    <a:cubicBezTo>
                      <a:pt x="3070" y="1418"/>
                      <a:pt x="2949" y="1303"/>
                      <a:pt x="2811" y="1220"/>
                    </a:cubicBezTo>
                    <a:close/>
                    <a:moveTo>
                      <a:pt x="2487" y="1462"/>
                    </a:moveTo>
                    <a:cubicBezTo>
                      <a:pt x="2444" y="1392"/>
                      <a:pt x="2400" y="1320"/>
                      <a:pt x="2368" y="1246"/>
                    </a:cubicBezTo>
                    <a:cubicBezTo>
                      <a:pt x="2448" y="1258"/>
                      <a:pt x="2524" y="1279"/>
                      <a:pt x="2595" y="1308"/>
                    </a:cubicBezTo>
                    <a:cubicBezTo>
                      <a:pt x="2572" y="1389"/>
                      <a:pt x="2555" y="1472"/>
                      <a:pt x="2544" y="1555"/>
                    </a:cubicBezTo>
                    <a:cubicBezTo>
                      <a:pt x="2525" y="1523"/>
                      <a:pt x="2506" y="1492"/>
                      <a:pt x="2487" y="1462"/>
                    </a:cubicBezTo>
                    <a:close/>
                    <a:moveTo>
                      <a:pt x="3672" y="3651"/>
                    </a:moveTo>
                    <a:cubicBezTo>
                      <a:pt x="3643" y="3638"/>
                      <a:pt x="3616" y="3622"/>
                      <a:pt x="3588" y="3606"/>
                    </a:cubicBezTo>
                    <a:cubicBezTo>
                      <a:pt x="3743" y="3536"/>
                      <a:pt x="3876" y="3455"/>
                      <a:pt x="3992" y="3359"/>
                    </a:cubicBezTo>
                    <a:cubicBezTo>
                      <a:pt x="3994" y="3405"/>
                      <a:pt x="4008" y="3448"/>
                      <a:pt x="4034" y="3481"/>
                    </a:cubicBezTo>
                    <a:cubicBezTo>
                      <a:pt x="4067" y="3522"/>
                      <a:pt x="4113" y="3544"/>
                      <a:pt x="4168" y="3544"/>
                    </a:cubicBezTo>
                    <a:cubicBezTo>
                      <a:pt x="4261" y="3544"/>
                      <a:pt x="4338" y="3469"/>
                      <a:pt x="4338" y="3378"/>
                    </a:cubicBezTo>
                    <a:cubicBezTo>
                      <a:pt x="4338" y="3324"/>
                      <a:pt x="4312" y="3275"/>
                      <a:pt x="4267" y="3244"/>
                    </a:cubicBezTo>
                    <a:cubicBezTo>
                      <a:pt x="4236" y="3223"/>
                      <a:pt x="4201" y="3212"/>
                      <a:pt x="4165" y="3212"/>
                    </a:cubicBezTo>
                    <a:cubicBezTo>
                      <a:pt x="4164" y="3212"/>
                      <a:pt x="4163" y="3212"/>
                      <a:pt x="4162" y="3212"/>
                    </a:cubicBezTo>
                    <a:cubicBezTo>
                      <a:pt x="4179" y="3183"/>
                      <a:pt x="4197" y="3154"/>
                      <a:pt x="4215" y="3126"/>
                    </a:cubicBezTo>
                    <a:cubicBezTo>
                      <a:pt x="4231" y="3104"/>
                      <a:pt x="4245" y="3082"/>
                      <a:pt x="4260" y="3060"/>
                    </a:cubicBezTo>
                    <a:cubicBezTo>
                      <a:pt x="4336" y="3083"/>
                      <a:pt x="4414" y="3101"/>
                      <a:pt x="4494" y="3111"/>
                    </a:cubicBezTo>
                    <a:cubicBezTo>
                      <a:pt x="4526" y="3115"/>
                      <a:pt x="4558" y="3118"/>
                      <a:pt x="4590" y="3121"/>
                    </a:cubicBezTo>
                    <a:cubicBezTo>
                      <a:pt x="4590" y="3130"/>
                      <a:pt x="4590" y="3142"/>
                      <a:pt x="4590" y="3142"/>
                    </a:cubicBezTo>
                    <a:cubicBezTo>
                      <a:pt x="4589" y="3242"/>
                      <a:pt x="4593" y="3308"/>
                      <a:pt x="4617" y="3393"/>
                    </a:cubicBezTo>
                    <a:cubicBezTo>
                      <a:pt x="4602" y="3392"/>
                      <a:pt x="4587" y="3391"/>
                      <a:pt x="4574" y="3391"/>
                    </a:cubicBezTo>
                    <a:cubicBezTo>
                      <a:pt x="4454" y="3391"/>
                      <a:pt x="4385" y="3450"/>
                      <a:pt x="4308" y="3517"/>
                    </a:cubicBezTo>
                    <a:cubicBezTo>
                      <a:pt x="4273" y="3547"/>
                      <a:pt x="4238" y="3578"/>
                      <a:pt x="4193" y="3608"/>
                    </a:cubicBezTo>
                    <a:cubicBezTo>
                      <a:pt x="4149" y="3639"/>
                      <a:pt x="4104" y="3661"/>
                      <a:pt x="4061" y="3682"/>
                    </a:cubicBezTo>
                    <a:cubicBezTo>
                      <a:pt x="4016" y="3705"/>
                      <a:pt x="3974" y="3726"/>
                      <a:pt x="3939" y="3754"/>
                    </a:cubicBezTo>
                    <a:cubicBezTo>
                      <a:pt x="3844" y="3729"/>
                      <a:pt x="3755" y="3694"/>
                      <a:pt x="3672" y="3651"/>
                    </a:cubicBezTo>
                    <a:close/>
                    <a:moveTo>
                      <a:pt x="4833" y="3199"/>
                    </a:moveTo>
                    <a:cubicBezTo>
                      <a:pt x="4749" y="3199"/>
                      <a:pt x="4683" y="3177"/>
                      <a:pt x="4637" y="3125"/>
                    </a:cubicBezTo>
                    <a:cubicBezTo>
                      <a:pt x="4637" y="3125"/>
                      <a:pt x="4635" y="3122"/>
                      <a:pt x="4635" y="3122"/>
                    </a:cubicBezTo>
                    <a:cubicBezTo>
                      <a:pt x="4654" y="3123"/>
                      <a:pt x="4673" y="3124"/>
                      <a:pt x="4692" y="3124"/>
                    </a:cubicBezTo>
                    <a:cubicBezTo>
                      <a:pt x="4844" y="3124"/>
                      <a:pt x="4996" y="3101"/>
                      <a:pt x="5136" y="3056"/>
                    </a:cubicBezTo>
                    <a:cubicBezTo>
                      <a:pt x="5144" y="3082"/>
                      <a:pt x="5153" y="3108"/>
                      <a:pt x="5162" y="3136"/>
                    </a:cubicBezTo>
                    <a:cubicBezTo>
                      <a:pt x="5032" y="3174"/>
                      <a:pt x="4922" y="3199"/>
                      <a:pt x="4833" y="3199"/>
                    </a:cubicBezTo>
                    <a:close/>
                    <a:moveTo>
                      <a:pt x="2531" y="2991"/>
                    </a:moveTo>
                    <a:cubicBezTo>
                      <a:pt x="2501" y="3064"/>
                      <a:pt x="2466" y="3167"/>
                      <a:pt x="2371" y="3167"/>
                    </a:cubicBezTo>
                    <a:cubicBezTo>
                      <a:pt x="2367" y="3167"/>
                      <a:pt x="2363" y="3167"/>
                      <a:pt x="2359" y="3167"/>
                    </a:cubicBezTo>
                    <a:cubicBezTo>
                      <a:pt x="2305" y="3162"/>
                      <a:pt x="2256" y="3119"/>
                      <a:pt x="2246" y="3068"/>
                    </a:cubicBezTo>
                    <a:cubicBezTo>
                      <a:pt x="2236" y="3017"/>
                      <a:pt x="2267" y="2970"/>
                      <a:pt x="2333" y="2935"/>
                    </a:cubicBezTo>
                    <a:cubicBezTo>
                      <a:pt x="2363" y="2919"/>
                      <a:pt x="2406" y="2908"/>
                      <a:pt x="2460" y="2908"/>
                    </a:cubicBezTo>
                    <a:cubicBezTo>
                      <a:pt x="2547" y="2908"/>
                      <a:pt x="2664" y="2936"/>
                      <a:pt x="2804" y="3011"/>
                    </a:cubicBezTo>
                    <a:cubicBezTo>
                      <a:pt x="2808" y="3019"/>
                      <a:pt x="2815" y="3033"/>
                      <a:pt x="2824" y="3049"/>
                    </a:cubicBezTo>
                    <a:cubicBezTo>
                      <a:pt x="2759" y="3101"/>
                      <a:pt x="2681" y="3139"/>
                      <a:pt x="2595" y="3160"/>
                    </a:cubicBezTo>
                    <a:cubicBezTo>
                      <a:pt x="2580" y="3101"/>
                      <a:pt x="2555" y="3047"/>
                      <a:pt x="2531" y="2991"/>
                    </a:cubicBezTo>
                    <a:close/>
                    <a:moveTo>
                      <a:pt x="7421" y="3073"/>
                    </a:moveTo>
                    <a:cubicBezTo>
                      <a:pt x="7407" y="3073"/>
                      <a:pt x="7393" y="3074"/>
                      <a:pt x="7378" y="3076"/>
                    </a:cubicBezTo>
                    <a:cubicBezTo>
                      <a:pt x="7386" y="3055"/>
                      <a:pt x="7393" y="3035"/>
                      <a:pt x="7398" y="3016"/>
                    </a:cubicBezTo>
                    <a:cubicBezTo>
                      <a:pt x="7454" y="2836"/>
                      <a:pt x="7476" y="2643"/>
                      <a:pt x="7463" y="2440"/>
                    </a:cubicBezTo>
                    <a:cubicBezTo>
                      <a:pt x="7611" y="2514"/>
                      <a:pt x="7729" y="2634"/>
                      <a:pt x="7797" y="2783"/>
                    </a:cubicBezTo>
                    <a:cubicBezTo>
                      <a:pt x="7819" y="2827"/>
                      <a:pt x="7835" y="2874"/>
                      <a:pt x="7845" y="2923"/>
                    </a:cubicBezTo>
                    <a:cubicBezTo>
                      <a:pt x="7856" y="2971"/>
                      <a:pt x="7862" y="3022"/>
                      <a:pt x="7862" y="3074"/>
                    </a:cubicBezTo>
                    <a:cubicBezTo>
                      <a:pt x="7862" y="3210"/>
                      <a:pt x="7836" y="3331"/>
                      <a:pt x="7785" y="3434"/>
                    </a:cubicBezTo>
                    <a:cubicBezTo>
                      <a:pt x="7726" y="3282"/>
                      <a:pt x="7626" y="3073"/>
                      <a:pt x="7421" y="3073"/>
                    </a:cubicBezTo>
                    <a:close/>
                    <a:moveTo>
                      <a:pt x="7387" y="3757"/>
                    </a:moveTo>
                    <a:cubicBezTo>
                      <a:pt x="7265" y="3788"/>
                      <a:pt x="7136" y="3782"/>
                      <a:pt x="7016" y="3747"/>
                    </a:cubicBezTo>
                    <a:cubicBezTo>
                      <a:pt x="6981" y="3736"/>
                      <a:pt x="6945" y="3721"/>
                      <a:pt x="6909" y="3704"/>
                    </a:cubicBezTo>
                    <a:cubicBezTo>
                      <a:pt x="7144" y="3549"/>
                      <a:pt x="7327" y="3553"/>
                      <a:pt x="7546" y="3692"/>
                    </a:cubicBezTo>
                    <a:cubicBezTo>
                      <a:pt x="7497" y="3720"/>
                      <a:pt x="7443" y="3742"/>
                      <a:pt x="7387" y="3757"/>
                    </a:cubicBezTo>
                    <a:close/>
                    <a:moveTo>
                      <a:pt x="5244" y="2731"/>
                    </a:moveTo>
                    <a:cubicBezTo>
                      <a:pt x="5266" y="2625"/>
                      <a:pt x="5426" y="2529"/>
                      <a:pt x="5599" y="2513"/>
                    </a:cubicBezTo>
                    <a:cubicBezTo>
                      <a:pt x="5522" y="2615"/>
                      <a:pt x="5433" y="2703"/>
                      <a:pt x="5338" y="2767"/>
                    </a:cubicBezTo>
                    <a:cubicBezTo>
                      <a:pt x="5313" y="2784"/>
                      <a:pt x="5286" y="2799"/>
                      <a:pt x="5258" y="2814"/>
                    </a:cubicBezTo>
                    <a:cubicBezTo>
                      <a:pt x="5253" y="2785"/>
                      <a:pt x="5248" y="2758"/>
                      <a:pt x="5244" y="2731"/>
                    </a:cubicBezTo>
                    <a:close/>
                    <a:moveTo>
                      <a:pt x="5144" y="943"/>
                    </a:moveTo>
                    <a:cubicBezTo>
                      <a:pt x="5059" y="889"/>
                      <a:pt x="4979" y="838"/>
                      <a:pt x="4911" y="780"/>
                    </a:cubicBezTo>
                    <a:cubicBezTo>
                      <a:pt x="5074" y="721"/>
                      <a:pt x="5262" y="690"/>
                      <a:pt x="5483" y="686"/>
                    </a:cubicBezTo>
                    <a:cubicBezTo>
                      <a:pt x="5679" y="902"/>
                      <a:pt x="5812" y="1168"/>
                      <a:pt x="5871" y="1457"/>
                    </a:cubicBezTo>
                    <a:cubicBezTo>
                      <a:pt x="5902" y="1608"/>
                      <a:pt x="5897" y="1779"/>
                      <a:pt x="5857" y="1952"/>
                    </a:cubicBezTo>
                    <a:cubicBezTo>
                      <a:pt x="5810" y="1938"/>
                      <a:pt x="5762" y="1931"/>
                      <a:pt x="5715" y="1931"/>
                    </a:cubicBezTo>
                    <a:cubicBezTo>
                      <a:pt x="5713" y="1931"/>
                      <a:pt x="5711" y="1931"/>
                      <a:pt x="5709" y="1931"/>
                    </a:cubicBezTo>
                    <a:cubicBezTo>
                      <a:pt x="5728" y="1707"/>
                      <a:pt x="5698" y="1523"/>
                      <a:pt x="5614" y="1371"/>
                    </a:cubicBezTo>
                    <a:cubicBezTo>
                      <a:pt x="5547" y="1208"/>
                      <a:pt x="5553" y="1095"/>
                      <a:pt x="5634" y="1018"/>
                    </a:cubicBezTo>
                    <a:lnTo>
                      <a:pt x="5670" y="983"/>
                    </a:lnTo>
                    <a:lnTo>
                      <a:pt x="5621" y="972"/>
                    </a:lnTo>
                    <a:cubicBezTo>
                      <a:pt x="5602" y="967"/>
                      <a:pt x="5582" y="965"/>
                      <a:pt x="5563" y="965"/>
                    </a:cubicBezTo>
                    <a:cubicBezTo>
                      <a:pt x="5504" y="965"/>
                      <a:pt x="5451" y="987"/>
                      <a:pt x="5419" y="1029"/>
                    </a:cubicBezTo>
                    <a:cubicBezTo>
                      <a:pt x="5400" y="1053"/>
                      <a:pt x="5390" y="1081"/>
                      <a:pt x="5389" y="1111"/>
                    </a:cubicBezTo>
                    <a:cubicBezTo>
                      <a:pt x="5310" y="1047"/>
                      <a:pt x="5226" y="994"/>
                      <a:pt x="5144" y="943"/>
                    </a:cubicBezTo>
                    <a:close/>
                    <a:moveTo>
                      <a:pt x="1409" y="5917"/>
                    </a:moveTo>
                    <a:cubicBezTo>
                      <a:pt x="1410" y="5917"/>
                      <a:pt x="1412" y="5917"/>
                      <a:pt x="1414" y="5916"/>
                    </a:cubicBezTo>
                    <a:cubicBezTo>
                      <a:pt x="1497" y="5902"/>
                      <a:pt x="1560" y="5843"/>
                      <a:pt x="1603" y="5758"/>
                    </a:cubicBezTo>
                    <a:cubicBezTo>
                      <a:pt x="1637" y="5693"/>
                      <a:pt x="1658" y="5612"/>
                      <a:pt x="1666" y="5523"/>
                    </a:cubicBezTo>
                    <a:cubicBezTo>
                      <a:pt x="1684" y="5566"/>
                      <a:pt x="1704" y="5604"/>
                      <a:pt x="1728" y="5638"/>
                    </a:cubicBezTo>
                    <a:cubicBezTo>
                      <a:pt x="1785" y="5719"/>
                      <a:pt x="1861" y="5777"/>
                      <a:pt x="1962" y="5835"/>
                    </a:cubicBezTo>
                    <a:cubicBezTo>
                      <a:pt x="1980" y="6011"/>
                      <a:pt x="1924" y="6077"/>
                      <a:pt x="1860" y="6154"/>
                    </a:cubicBezTo>
                    <a:cubicBezTo>
                      <a:pt x="1822" y="6200"/>
                      <a:pt x="1779" y="6251"/>
                      <a:pt x="1752" y="6329"/>
                    </a:cubicBezTo>
                    <a:cubicBezTo>
                      <a:pt x="1712" y="6297"/>
                      <a:pt x="1671" y="6272"/>
                      <a:pt x="1630" y="6247"/>
                    </a:cubicBezTo>
                    <a:cubicBezTo>
                      <a:pt x="1513" y="6176"/>
                      <a:pt x="1411" y="6113"/>
                      <a:pt x="1409" y="5917"/>
                    </a:cubicBezTo>
                    <a:close/>
                    <a:moveTo>
                      <a:pt x="1772" y="5607"/>
                    </a:moveTo>
                    <a:cubicBezTo>
                      <a:pt x="1722" y="5535"/>
                      <a:pt x="1687" y="5444"/>
                      <a:pt x="1663" y="5312"/>
                    </a:cubicBezTo>
                    <a:cubicBezTo>
                      <a:pt x="1719" y="5286"/>
                      <a:pt x="1776" y="5257"/>
                      <a:pt x="1839" y="5257"/>
                    </a:cubicBezTo>
                    <a:cubicBezTo>
                      <a:pt x="1860" y="5257"/>
                      <a:pt x="1879" y="5260"/>
                      <a:pt x="1896" y="5267"/>
                    </a:cubicBezTo>
                    <a:cubicBezTo>
                      <a:pt x="1975" y="5298"/>
                      <a:pt x="2015" y="5394"/>
                      <a:pt x="2058" y="5495"/>
                    </a:cubicBezTo>
                    <a:cubicBezTo>
                      <a:pt x="2101" y="5596"/>
                      <a:pt x="2145" y="5699"/>
                      <a:pt x="2232" y="5740"/>
                    </a:cubicBezTo>
                    <a:cubicBezTo>
                      <a:pt x="2179" y="5784"/>
                      <a:pt x="2114" y="5810"/>
                      <a:pt x="2061" y="5810"/>
                    </a:cubicBezTo>
                    <a:cubicBezTo>
                      <a:pt x="1965" y="5810"/>
                      <a:pt x="1814" y="5667"/>
                      <a:pt x="1772" y="5607"/>
                    </a:cubicBezTo>
                    <a:close/>
                    <a:moveTo>
                      <a:pt x="1607" y="5309"/>
                    </a:moveTo>
                    <a:cubicBezTo>
                      <a:pt x="1626" y="5448"/>
                      <a:pt x="1620" y="5607"/>
                      <a:pt x="1555" y="5734"/>
                    </a:cubicBezTo>
                    <a:cubicBezTo>
                      <a:pt x="1503" y="5836"/>
                      <a:pt x="1433" y="5867"/>
                      <a:pt x="1329" y="5867"/>
                    </a:cubicBezTo>
                    <a:cubicBezTo>
                      <a:pt x="1241" y="5867"/>
                      <a:pt x="1191" y="5829"/>
                      <a:pt x="1123" y="5779"/>
                    </a:cubicBezTo>
                    <a:cubicBezTo>
                      <a:pt x="1173" y="5737"/>
                      <a:pt x="1197" y="5648"/>
                      <a:pt x="1223" y="5546"/>
                    </a:cubicBezTo>
                    <a:cubicBezTo>
                      <a:pt x="1256" y="5423"/>
                      <a:pt x="1292" y="5284"/>
                      <a:pt x="1378" y="5246"/>
                    </a:cubicBezTo>
                    <a:cubicBezTo>
                      <a:pt x="1394" y="5238"/>
                      <a:pt x="1413" y="5235"/>
                      <a:pt x="1433" y="5235"/>
                    </a:cubicBezTo>
                    <a:cubicBezTo>
                      <a:pt x="1506" y="5235"/>
                      <a:pt x="1551" y="5271"/>
                      <a:pt x="1607" y="5309"/>
                    </a:cubicBezTo>
                    <a:close/>
                    <a:moveTo>
                      <a:pt x="1669" y="5250"/>
                    </a:moveTo>
                    <a:lnTo>
                      <a:pt x="1637" y="5264"/>
                    </a:lnTo>
                    <a:lnTo>
                      <a:pt x="1600" y="5240"/>
                    </a:lnTo>
                    <a:cubicBezTo>
                      <a:pt x="1613" y="5146"/>
                      <a:pt x="1647" y="5058"/>
                      <a:pt x="1701" y="4978"/>
                    </a:cubicBezTo>
                    <a:cubicBezTo>
                      <a:pt x="1708" y="4968"/>
                      <a:pt x="1715" y="4957"/>
                      <a:pt x="1724" y="4946"/>
                    </a:cubicBezTo>
                    <a:cubicBezTo>
                      <a:pt x="1741" y="4962"/>
                      <a:pt x="1758" y="4976"/>
                      <a:pt x="1776" y="4991"/>
                    </a:cubicBezTo>
                    <a:cubicBezTo>
                      <a:pt x="1770" y="5000"/>
                      <a:pt x="1764" y="5008"/>
                      <a:pt x="1758" y="5017"/>
                    </a:cubicBezTo>
                    <a:cubicBezTo>
                      <a:pt x="1710" y="5088"/>
                      <a:pt x="1680" y="5167"/>
                      <a:pt x="1669" y="5250"/>
                    </a:cubicBezTo>
                    <a:close/>
                    <a:moveTo>
                      <a:pt x="4181" y="5931"/>
                    </a:moveTo>
                    <a:cubicBezTo>
                      <a:pt x="4179" y="5891"/>
                      <a:pt x="4175" y="5852"/>
                      <a:pt x="4172" y="5813"/>
                    </a:cubicBezTo>
                    <a:cubicBezTo>
                      <a:pt x="4144" y="5530"/>
                      <a:pt x="4096" y="5165"/>
                      <a:pt x="3866" y="4972"/>
                    </a:cubicBezTo>
                    <a:cubicBezTo>
                      <a:pt x="4033" y="5185"/>
                      <a:pt x="4090" y="5511"/>
                      <a:pt x="4118" y="5818"/>
                    </a:cubicBezTo>
                    <a:cubicBezTo>
                      <a:pt x="4123" y="5869"/>
                      <a:pt x="4127" y="5921"/>
                      <a:pt x="4130" y="5973"/>
                    </a:cubicBezTo>
                    <a:cubicBezTo>
                      <a:pt x="4122" y="5981"/>
                      <a:pt x="4115" y="5989"/>
                      <a:pt x="4108" y="5997"/>
                    </a:cubicBezTo>
                    <a:cubicBezTo>
                      <a:pt x="4062" y="6054"/>
                      <a:pt x="4034" y="6124"/>
                      <a:pt x="4022" y="6203"/>
                    </a:cubicBezTo>
                    <a:cubicBezTo>
                      <a:pt x="3985" y="6072"/>
                      <a:pt x="3953" y="5937"/>
                      <a:pt x="3922" y="5805"/>
                    </a:cubicBezTo>
                    <a:cubicBezTo>
                      <a:pt x="3856" y="5548"/>
                      <a:pt x="3797" y="5289"/>
                      <a:pt x="3693" y="5039"/>
                    </a:cubicBezTo>
                    <a:cubicBezTo>
                      <a:pt x="3579" y="4766"/>
                      <a:pt x="3409" y="4544"/>
                      <a:pt x="3165" y="4359"/>
                    </a:cubicBezTo>
                    <a:cubicBezTo>
                      <a:pt x="3215" y="4335"/>
                      <a:pt x="3263" y="4306"/>
                      <a:pt x="3309" y="4276"/>
                    </a:cubicBezTo>
                    <a:cubicBezTo>
                      <a:pt x="3563" y="4363"/>
                      <a:pt x="3803" y="4472"/>
                      <a:pt x="4006" y="4657"/>
                    </a:cubicBezTo>
                    <a:lnTo>
                      <a:pt x="4070" y="4716"/>
                    </a:lnTo>
                    <a:cubicBezTo>
                      <a:pt x="4041" y="4644"/>
                      <a:pt x="4022" y="4553"/>
                      <a:pt x="4077" y="4484"/>
                    </a:cubicBezTo>
                    <a:cubicBezTo>
                      <a:pt x="4099" y="4456"/>
                      <a:pt x="4129" y="4442"/>
                      <a:pt x="4168" y="4442"/>
                    </a:cubicBezTo>
                    <a:cubicBezTo>
                      <a:pt x="4232" y="4442"/>
                      <a:pt x="4284" y="4492"/>
                      <a:pt x="4284" y="4554"/>
                    </a:cubicBezTo>
                    <a:cubicBezTo>
                      <a:pt x="4284" y="4591"/>
                      <a:pt x="4267" y="4623"/>
                      <a:pt x="4236" y="4644"/>
                    </a:cubicBezTo>
                    <a:cubicBezTo>
                      <a:pt x="4177" y="4685"/>
                      <a:pt x="4117" y="4668"/>
                      <a:pt x="4063" y="4636"/>
                    </a:cubicBezTo>
                    <a:cubicBezTo>
                      <a:pt x="4090" y="4696"/>
                      <a:pt x="4118" y="4754"/>
                      <a:pt x="4154" y="4810"/>
                    </a:cubicBezTo>
                    <a:cubicBezTo>
                      <a:pt x="4182" y="4856"/>
                      <a:pt x="4214" y="4900"/>
                      <a:pt x="4242" y="4947"/>
                    </a:cubicBezTo>
                    <a:cubicBezTo>
                      <a:pt x="4406" y="5219"/>
                      <a:pt x="4456" y="5536"/>
                      <a:pt x="4442" y="5856"/>
                    </a:cubicBezTo>
                    <a:cubicBezTo>
                      <a:pt x="4350" y="5857"/>
                      <a:pt x="4257" y="5879"/>
                      <a:pt x="4181" y="5931"/>
                    </a:cubicBezTo>
                    <a:close/>
                    <a:moveTo>
                      <a:pt x="4196" y="6487"/>
                    </a:moveTo>
                    <a:cubicBezTo>
                      <a:pt x="4220" y="6471"/>
                      <a:pt x="4278" y="6421"/>
                      <a:pt x="4368" y="6392"/>
                    </a:cubicBezTo>
                    <a:cubicBezTo>
                      <a:pt x="4346" y="6522"/>
                      <a:pt x="4336" y="6651"/>
                      <a:pt x="4355" y="6786"/>
                    </a:cubicBezTo>
                    <a:lnTo>
                      <a:pt x="4356" y="6792"/>
                    </a:lnTo>
                    <a:lnTo>
                      <a:pt x="4360" y="6798"/>
                    </a:lnTo>
                    <a:cubicBezTo>
                      <a:pt x="4617" y="7158"/>
                      <a:pt x="5014" y="7285"/>
                      <a:pt x="5438" y="7299"/>
                    </a:cubicBezTo>
                    <a:cubicBezTo>
                      <a:pt x="5416" y="7322"/>
                      <a:pt x="5392" y="7344"/>
                      <a:pt x="5368" y="7365"/>
                    </a:cubicBezTo>
                    <a:cubicBezTo>
                      <a:pt x="5090" y="7350"/>
                      <a:pt x="4764" y="7281"/>
                      <a:pt x="4540" y="7099"/>
                    </a:cubicBezTo>
                    <a:cubicBezTo>
                      <a:pt x="4465" y="7039"/>
                      <a:pt x="4399" y="6967"/>
                      <a:pt x="4331" y="6887"/>
                    </a:cubicBezTo>
                    <a:cubicBezTo>
                      <a:pt x="4205" y="6721"/>
                      <a:pt x="4059" y="6470"/>
                      <a:pt x="4071" y="6253"/>
                    </a:cubicBezTo>
                    <a:cubicBezTo>
                      <a:pt x="4076" y="6167"/>
                      <a:pt x="4102" y="6090"/>
                      <a:pt x="4150" y="6031"/>
                    </a:cubicBezTo>
                    <a:cubicBezTo>
                      <a:pt x="4240" y="5922"/>
                      <a:pt x="4430" y="5879"/>
                      <a:pt x="4564" y="5921"/>
                    </a:cubicBezTo>
                    <a:cubicBezTo>
                      <a:pt x="4708" y="5966"/>
                      <a:pt x="4763" y="6106"/>
                      <a:pt x="4808" y="6222"/>
                    </a:cubicBezTo>
                    <a:cubicBezTo>
                      <a:pt x="4859" y="6353"/>
                      <a:pt x="4974" y="6491"/>
                      <a:pt x="5094" y="6327"/>
                    </a:cubicBezTo>
                    <a:cubicBezTo>
                      <a:pt x="5073" y="6377"/>
                      <a:pt x="5035" y="6420"/>
                      <a:pt x="4988" y="6442"/>
                    </a:cubicBezTo>
                    <a:cubicBezTo>
                      <a:pt x="4962" y="6455"/>
                      <a:pt x="4934" y="6461"/>
                      <a:pt x="4904" y="6461"/>
                    </a:cubicBezTo>
                    <a:cubicBezTo>
                      <a:pt x="4854" y="6461"/>
                      <a:pt x="4799" y="6443"/>
                      <a:pt x="4742" y="6408"/>
                    </a:cubicBezTo>
                    <a:cubicBezTo>
                      <a:pt x="4632" y="6341"/>
                      <a:pt x="4540" y="6307"/>
                      <a:pt x="4468" y="6307"/>
                    </a:cubicBezTo>
                    <a:cubicBezTo>
                      <a:pt x="4367" y="6307"/>
                      <a:pt x="4236" y="6398"/>
                      <a:pt x="4196" y="6487"/>
                    </a:cubicBezTo>
                    <a:close/>
                    <a:moveTo>
                      <a:pt x="4025" y="6395"/>
                    </a:moveTo>
                    <a:cubicBezTo>
                      <a:pt x="4026" y="6398"/>
                      <a:pt x="4026" y="6400"/>
                      <a:pt x="4026" y="6403"/>
                    </a:cubicBezTo>
                    <a:lnTo>
                      <a:pt x="4028" y="6403"/>
                    </a:lnTo>
                    <a:cubicBezTo>
                      <a:pt x="4086" y="6575"/>
                      <a:pt x="4159" y="6737"/>
                      <a:pt x="4258" y="6879"/>
                    </a:cubicBezTo>
                    <a:cubicBezTo>
                      <a:pt x="4052" y="6882"/>
                      <a:pt x="3902" y="7056"/>
                      <a:pt x="3745" y="7239"/>
                    </a:cubicBezTo>
                    <a:cubicBezTo>
                      <a:pt x="3661" y="7337"/>
                      <a:pt x="3573" y="7437"/>
                      <a:pt x="3475" y="7515"/>
                    </a:cubicBezTo>
                    <a:cubicBezTo>
                      <a:pt x="3462" y="7507"/>
                      <a:pt x="3448" y="7498"/>
                      <a:pt x="3433" y="7488"/>
                    </a:cubicBezTo>
                    <a:cubicBezTo>
                      <a:pt x="3716" y="7302"/>
                      <a:pt x="3690" y="6813"/>
                      <a:pt x="3660" y="6401"/>
                    </a:cubicBezTo>
                    <a:cubicBezTo>
                      <a:pt x="3700" y="6415"/>
                      <a:pt x="3735" y="6421"/>
                      <a:pt x="3764" y="6421"/>
                    </a:cubicBezTo>
                    <a:cubicBezTo>
                      <a:pt x="3828" y="6421"/>
                      <a:pt x="3869" y="6395"/>
                      <a:pt x="3892" y="6373"/>
                    </a:cubicBezTo>
                    <a:cubicBezTo>
                      <a:pt x="3959" y="6311"/>
                      <a:pt x="3974" y="6199"/>
                      <a:pt x="3931" y="6087"/>
                    </a:cubicBezTo>
                    <a:lnTo>
                      <a:pt x="3911" y="6035"/>
                    </a:lnTo>
                    <a:lnTo>
                      <a:pt x="3883" y="6083"/>
                    </a:lnTo>
                    <a:cubicBezTo>
                      <a:pt x="3846" y="6146"/>
                      <a:pt x="3800" y="6184"/>
                      <a:pt x="3752" y="6189"/>
                    </a:cubicBezTo>
                    <a:cubicBezTo>
                      <a:pt x="3748" y="6190"/>
                      <a:pt x="3744" y="6190"/>
                      <a:pt x="3740" y="6190"/>
                    </a:cubicBezTo>
                    <a:cubicBezTo>
                      <a:pt x="3706" y="6190"/>
                      <a:pt x="3673" y="6173"/>
                      <a:pt x="3642" y="6143"/>
                    </a:cubicBezTo>
                    <a:cubicBezTo>
                      <a:pt x="3637" y="6058"/>
                      <a:pt x="3632" y="5971"/>
                      <a:pt x="3633" y="5890"/>
                    </a:cubicBezTo>
                    <a:cubicBezTo>
                      <a:pt x="3644" y="5719"/>
                      <a:pt x="3691" y="5567"/>
                      <a:pt x="3772" y="5436"/>
                    </a:cubicBezTo>
                    <a:cubicBezTo>
                      <a:pt x="3808" y="5563"/>
                      <a:pt x="3840" y="5694"/>
                      <a:pt x="3869" y="5817"/>
                    </a:cubicBezTo>
                    <a:cubicBezTo>
                      <a:pt x="3915" y="6011"/>
                      <a:pt x="3962" y="6209"/>
                      <a:pt x="4025" y="6395"/>
                    </a:cubicBezTo>
                    <a:close/>
                    <a:moveTo>
                      <a:pt x="4852" y="7131"/>
                    </a:moveTo>
                    <a:cubicBezTo>
                      <a:pt x="4819" y="7118"/>
                      <a:pt x="4787" y="7104"/>
                      <a:pt x="4757" y="7085"/>
                    </a:cubicBezTo>
                    <a:cubicBezTo>
                      <a:pt x="5237" y="6502"/>
                      <a:pt x="5200" y="6235"/>
                      <a:pt x="5149" y="5867"/>
                    </a:cubicBezTo>
                    <a:cubicBezTo>
                      <a:pt x="5141" y="5812"/>
                      <a:pt x="5135" y="5757"/>
                      <a:pt x="5129" y="5702"/>
                    </a:cubicBezTo>
                    <a:cubicBezTo>
                      <a:pt x="5162" y="5764"/>
                      <a:pt x="5207" y="5814"/>
                      <a:pt x="5260" y="5856"/>
                    </a:cubicBezTo>
                    <a:cubicBezTo>
                      <a:pt x="5362" y="5934"/>
                      <a:pt x="5497" y="5977"/>
                      <a:pt x="5655" y="5996"/>
                    </a:cubicBezTo>
                    <a:cubicBezTo>
                      <a:pt x="5675" y="6215"/>
                      <a:pt x="5646" y="6392"/>
                      <a:pt x="5565" y="6537"/>
                    </a:cubicBezTo>
                    <a:lnTo>
                      <a:pt x="5565" y="6538"/>
                    </a:lnTo>
                    <a:lnTo>
                      <a:pt x="5564" y="6540"/>
                    </a:lnTo>
                    <a:cubicBezTo>
                      <a:pt x="5539" y="6601"/>
                      <a:pt x="5467" y="6777"/>
                      <a:pt x="5562" y="6913"/>
                    </a:cubicBezTo>
                    <a:cubicBezTo>
                      <a:pt x="5520" y="6913"/>
                      <a:pt x="5483" y="6898"/>
                      <a:pt x="5461" y="6870"/>
                    </a:cubicBezTo>
                    <a:cubicBezTo>
                      <a:pt x="5418" y="6824"/>
                      <a:pt x="5438" y="6722"/>
                      <a:pt x="5451" y="6673"/>
                    </a:cubicBezTo>
                    <a:cubicBezTo>
                      <a:pt x="5343" y="6800"/>
                      <a:pt x="5251" y="6864"/>
                      <a:pt x="5115" y="6943"/>
                    </a:cubicBezTo>
                    <a:cubicBezTo>
                      <a:pt x="5019" y="7004"/>
                      <a:pt x="4927" y="7061"/>
                      <a:pt x="4852" y="7131"/>
                    </a:cubicBezTo>
                    <a:close/>
                    <a:moveTo>
                      <a:pt x="4301" y="6935"/>
                    </a:moveTo>
                    <a:cubicBezTo>
                      <a:pt x="4380" y="7027"/>
                      <a:pt x="4465" y="7116"/>
                      <a:pt x="4565" y="7186"/>
                    </a:cubicBezTo>
                    <a:cubicBezTo>
                      <a:pt x="4317" y="7214"/>
                      <a:pt x="4154" y="7343"/>
                      <a:pt x="3996" y="7467"/>
                    </a:cubicBezTo>
                    <a:cubicBezTo>
                      <a:pt x="3919" y="7528"/>
                      <a:pt x="3840" y="7591"/>
                      <a:pt x="3752" y="7641"/>
                    </a:cubicBezTo>
                    <a:cubicBezTo>
                      <a:pt x="3516" y="7761"/>
                      <a:pt x="3306" y="7772"/>
                      <a:pt x="3033" y="7701"/>
                    </a:cubicBezTo>
                    <a:cubicBezTo>
                      <a:pt x="3167" y="7718"/>
                      <a:pt x="3316" y="7689"/>
                      <a:pt x="3431" y="7617"/>
                    </a:cubicBezTo>
                    <a:lnTo>
                      <a:pt x="3431" y="7617"/>
                    </a:lnTo>
                    <a:cubicBezTo>
                      <a:pt x="3569" y="7531"/>
                      <a:pt x="3681" y="7396"/>
                      <a:pt x="3786" y="7274"/>
                    </a:cubicBezTo>
                    <a:cubicBezTo>
                      <a:pt x="3946" y="7088"/>
                      <a:pt x="4097" y="6912"/>
                      <a:pt x="4301" y="6935"/>
                    </a:cubicBezTo>
                    <a:close/>
                    <a:moveTo>
                      <a:pt x="4667" y="7247"/>
                    </a:moveTo>
                    <a:cubicBezTo>
                      <a:pt x="4689" y="7258"/>
                      <a:pt x="4711" y="7268"/>
                      <a:pt x="4734" y="7278"/>
                    </a:cubicBezTo>
                    <a:lnTo>
                      <a:pt x="4728" y="7289"/>
                    </a:lnTo>
                    <a:lnTo>
                      <a:pt x="4703" y="7339"/>
                    </a:lnTo>
                    <a:lnTo>
                      <a:pt x="4761" y="7326"/>
                    </a:lnTo>
                    <a:lnTo>
                      <a:pt x="4759" y="7326"/>
                    </a:lnTo>
                    <a:lnTo>
                      <a:pt x="4763" y="7326"/>
                    </a:lnTo>
                    <a:cubicBezTo>
                      <a:pt x="4826" y="7326"/>
                      <a:pt x="4880" y="7380"/>
                      <a:pt x="4880" y="7443"/>
                    </a:cubicBezTo>
                    <a:cubicBezTo>
                      <a:pt x="4880" y="7508"/>
                      <a:pt x="4827" y="7560"/>
                      <a:pt x="4763" y="7560"/>
                    </a:cubicBezTo>
                    <a:cubicBezTo>
                      <a:pt x="4728" y="7560"/>
                      <a:pt x="4701" y="7549"/>
                      <a:pt x="4681" y="7528"/>
                    </a:cubicBezTo>
                    <a:cubicBezTo>
                      <a:pt x="4651" y="7496"/>
                      <a:pt x="4635" y="7437"/>
                      <a:pt x="4639" y="7371"/>
                    </a:cubicBezTo>
                    <a:cubicBezTo>
                      <a:pt x="4642" y="7331"/>
                      <a:pt x="4651" y="7290"/>
                      <a:pt x="4667" y="7247"/>
                    </a:cubicBezTo>
                    <a:close/>
                    <a:moveTo>
                      <a:pt x="4983" y="7747"/>
                    </a:moveTo>
                    <a:cubicBezTo>
                      <a:pt x="4882" y="7788"/>
                      <a:pt x="4776" y="7821"/>
                      <a:pt x="4668" y="7843"/>
                    </a:cubicBezTo>
                    <a:cubicBezTo>
                      <a:pt x="4552" y="7866"/>
                      <a:pt x="4434" y="7878"/>
                      <a:pt x="4319" y="7878"/>
                    </a:cubicBezTo>
                    <a:cubicBezTo>
                      <a:pt x="4086" y="7878"/>
                      <a:pt x="3861" y="7833"/>
                      <a:pt x="3650" y="7744"/>
                    </a:cubicBezTo>
                    <a:cubicBezTo>
                      <a:pt x="3681" y="7732"/>
                      <a:pt x="3712" y="7719"/>
                      <a:pt x="3742" y="7705"/>
                    </a:cubicBezTo>
                    <a:cubicBezTo>
                      <a:pt x="3763" y="7714"/>
                      <a:pt x="3785" y="7722"/>
                      <a:pt x="3808" y="7728"/>
                    </a:cubicBezTo>
                    <a:cubicBezTo>
                      <a:pt x="3860" y="7745"/>
                      <a:pt x="3911" y="7754"/>
                      <a:pt x="3960" y="7754"/>
                    </a:cubicBezTo>
                    <a:cubicBezTo>
                      <a:pt x="4094" y="7754"/>
                      <a:pt x="4213" y="7691"/>
                      <a:pt x="4302" y="7574"/>
                    </a:cubicBezTo>
                    <a:cubicBezTo>
                      <a:pt x="4329" y="7615"/>
                      <a:pt x="4340" y="7652"/>
                      <a:pt x="4334" y="7682"/>
                    </a:cubicBezTo>
                    <a:cubicBezTo>
                      <a:pt x="4328" y="7712"/>
                      <a:pt x="4307" y="7737"/>
                      <a:pt x="4270" y="7758"/>
                    </a:cubicBezTo>
                    <a:lnTo>
                      <a:pt x="4183" y="7808"/>
                    </a:lnTo>
                    <a:lnTo>
                      <a:pt x="4319" y="7808"/>
                    </a:lnTo>
                    <a:cubicBezTo>
                      <a:pt x="4434" y="7808"/>
                      <a:pt x="4547" y="7798"/>
                      <a:pt x="4654" y="7776"/>
                    </a:cubicBezTo>
                    <a:cubicBezTo>
                      <a:pt x="4760" y="7754"/>
                      <a:pt x="4862" y="7723"/>
                      <a:pt x="4957" y="7683"/>
                    </a:cubicBezTo>
                    <a:cubicBezTo>
                      <a:pt x="5459" y="7471"/>
                      <a:pt x="5814" y="7028"/>
                      <a:pt x="5924" y="6485"/>
                    </a:cubicBezTo>
                    <a:cubicBezTo>
                      <a:pt x="5957" y="6325"/>
                      <a:pt x="5952" y="6144"/>
                      <a:pt x="5909" y="5960"/>
                    </a:cubicBezTo>
                    <a:cubicBezTo>
                      <a:pt x="5933" y="5950"/>
                      <a:pt x="5950" y="5943"/>
                      <a:pt x="5971" y="5931"/>
                    </a:cubicBezTo>
                    <a:cubicBezTo>
                      <a:pt x="6012" y="6102"/>
                      <a:pt x="6022" y="6266"/>
                      <a:pt x="5995" y="6438"/>
                    </a:cubicBezTo>
                    <a:cubicBezTo>
                      <a:pt x="6027" y="6352"/>
                      <a:pt x="6070" y="6302"/>
                      <a:pt x="6134" y="6302"/>
                    </a:cubicBezTo>
                    <a:cubicBezTo>
                      <a:pt x="6136" y="6302"/>
                      <a:pt x="6137" y="6302"/>
                      <a:pt x="6138" y="6302"/>
                    </a:cubicBezTo>
                    <a:cubicBezTo>
                      <a:pt x="6182" y="6304"/>
                      <a:pt x="6222" y="6336"/>
                      <a:pt x="6252" y="6389"/>
                    </a:cubicBezTo>
                    <a:cubicBezTo>
                      <a:pt x="6054" y="6408"/>
                      <a:pt x="5981" y="6566"/>
                      <a:pt x="5943" y="6686"/>
                    </a:cubicBezTo>
                    <a:cubicBezTo>
                      <a:pt x="5795" y="7151"/>
                      <a:pt x="5435" y="7558"/>
                      <a:pt x="4983" y="7747"/>
                    </a:cubicBezTo>
                    <a:close/>
                    <a:moveTo>
                      <a:pt x="5605" y="7367"/>
                    </a:moveTo>
                    <a:cubicBezTo>
                      <a:pt x="5627" y="7344"/>
                      <a:pt x="5649" y="7320"/>
                      <a:pt x="5670" y="7296"/>
                    </a:cubicBezTo>
                    <a:cubicBezTo>
                      <a:pt x="5914" y="7282"/>
                      <a:pt x="6151" y="7208"/>
                      <a:pt x="6375" y="7074"/>
                    </a:cubicBezTo>
                    <a:cubicBezTo>
                      <a:pt x="6541" y="7094"/>
                      <a:pt x="6612" y="6990"/>
                      <a:pt x="6680" y="6844"/>
                    </a:cubicBezTo>
                    <a:cubicBezTo>
                      <a:pt x="6719" y="6809"/>
                      <a:pt x="6758" y="6769"/>
                      <a:pt x="6800" y="6723"/>
                    </a:cubicBezTo>
                    <a:cubicBezTo>
                      <a:pt x="7022" y="6479"/>
                      <a:pt x="7186" y="6183"/>
                      <a:pt x="7274" y="5868"/>
                    </a:cubicBezTo>
                    <a:cubicBezTo>
                      <a:pt x="7348" y="5601"/>
                      <a:pt x="7364" y="5219"/>
                      <a:pt x="7281" y="4952"/>
                    </a:cubicBezTo>
                    <a:cubicBezTo>
                      <a:pt x="7259" y="4881"/>
                      <a:pt x="7231" y="4813"/>
                      <a:pt x="7198" y="4748"/>
                    </a:cubicBezTo>
                    <a:lnTo>
                      <a:pt x="7207" y="4756"/>
                    </a:lnTo>
                    <a:cubicBezTo>
                      <a:pt x="7240" y="4784"/>
                      <a:pt x="7274" y="4814"/>
                      <a:pt x="7312" y="4833"/>
                    </a:cubicBezTo>
                    <a:cubicBezTo>
                      <a:pt x="7327" y="4871"/>
                      <a:pt x="7338" y="4902"/>
                      <a:pt x="7347" y="4932"/>
                    </a:cubicBezTo>
                    <a:cubicBezTo>
                      <a:pt x="7442" y="5239"/>
                      <a:pt x="7428" y="5578"/>
                      <a:pt x="7341" y="5886"/>
                    </a:cubicBezTo>
                    <a:cubicBezTo>
                      <a:pt x="7249" y="6214"/>
                      <a:pt x="7080" y="6519"/>
                      <a:pt x="6851" y="6770"/>
                    </a:cubicBezTo>
                    <a:cubicBezTo>
                      <a:pt x="6519" y="7135"/>
                      <a:pt x="6093" y="7347"/>
                      <a:pt x="5652" y="7367"/>
                    </a:cubicBezTo>
                    <a:lnTo>
                      <a:pt x="5605" y="7367"/>
                    </a:lnTo>
                    <a:close/>
                    <a:moveTo>
                      <a:pt x="5721" y="7237"/>
                    </a:moveTo>
                    <a:cubicBezTo>
                      <a:pt x="5842" y="7086"/>
                      <a:pt x="5935" y="6889"/>
                      <a:pt x="5995" y="6703"/>
                    </a:cubicBezTo>
                    <a:cubicBezTo>
                      <a:pt x="6052" y="6521"/>
                      <a:pt x="6144" y="6441"/>
                      <a:pt x="6294" y="6441"/>
                    </a:cubicBezTo>
                    <a:lnTo>
                      <a:pt x="6334" y="6441"/>
                    </a:lnTo>
                    <a:lnTo>
                      <a:pt x="6319" y="6404"/>
                    </a:lnTo>
                    <a:cubicBezTo>
                      <a:pt x="6281" y="6310"/>
                      <a:pt x="6215" y="6252"/>
                      <a:pt x="6141" y="6248"/>
                    </a:cubicBezTo>
                    <a:cubicBezTo>
                      <a:pt x="6139" y="6248"/>
                      <a:pt x="6136" y="6248"/>
                      <a:pt x="6134" y="6248"/>
                    </a:cubicBezTo>
                    <a:cubicBezTo>
                      <a:pt x="6110" y="6248"/>
                      <a:pt x="6087" y="6255"/>
                      <a:pt x="6067" y="6266"/>
                    </a:cubicBezTo>
                    <a:cubicBezTo>
                      <a:pt x="6066" y="6148"/>
                      <a:pt x="6050" y="6025"/>
                      <a:pt x="6020" y="5903"/>
                    </a:cubicBezTo>
                    <a:lnTo>
                      <a:pt x="6021" y="5903"/>
                    </a:lnTo>
                    <a:cubicBezTo>
                      <a:pt x="6135" y="5835"/>
                      <a:pt x="6222" y="5695"/>
                      <a:pt x="6232" y="5561"/>
                    </a:cubicBezTo>
                    <a:cubicBezTo>
                      <a:pt x="6239" y="5457"/>
                      <a:pt x="6208" y="5299"/>
                      <a:pt x="6016" y="5134"/>
                    </a:cubicBezTo>
                    <a:lnTo>
                      <a:pt x="5976" y="5101"/>
                    </a:lnTo>
                    <a:lnTo>
                      <a:pt x="5971" y="5152"/>
                    </a:lnTo>
                    <a:cubicBezTo>
                      <a:pt x="5960" y="5272"/>
                      <a:pt x="5900" y="5355"/>
                      <a:pt x="5799" y="5395"/>
                    </a:cubicBezTo>
                    <a:cubicBezTo>
                      <a:pt x="5698" y="5240"/>
                      <a:pt x="5573" y="5110"/>
                      <a:pt x="5437" y="5018"/>
                    </a:cubicBezTo>
                    <a:cubicBezTo>
                      <a:pt x="5393" y="4988"/>
                      <a:pt x="5348" y="4963"/>
                      <a:pt x="5302" y="4941"/>
                    </a:cubicBezTo>
                    <a:cubicBezTo>
                      <a:pt x="5311" y="4908"/>
                      <a:pt x="5322" y="4877"/>
                      <a:pt x="5333" y="4847"/>
                    </a:cubicBezTo>
                    <a:cubicBezTo>
                      <a:pt x="5434" y="4878"/>
                      <a:pt x="5538" y="4910"/>
                      <a:pt x="5642" y="4934"/>
                    </a:cubicBezTo>
                    <a:lnTo>
                      <a:pt x="5650" y="4936"/>
                    </a:lnTo>
                    <a:lnTo>
                      <a:pt x="5650" y="4936"/>
                    </a:lnTo>
                    <a:cubicBezTo>
                      <a:pt x="5753" y="4959"/>
                      <a:pt x="5855" y="4975"/>
                      <a:pt x="5953" y="4975"/>
                    </a:cubicBezTo>
                    <a:cubicBezTo>
                      <a:pt x="6123" y="4975"/>
                      <a:pt x="6280" y="4928"/>
                      <a:pt x="6409" y="4795"/>
                    </a:cubicBezTo>
                    <a:cubicBezTo>
                      <a:pt x="6384" y="5057"/>
                      <a:pt x="6398" y="5357"/>
                      <a:pt x="6608" y="5559"/>
                    </a:cubicBezTo>
                    <a:cubicBezTo>
                      <a:pt x="6384" y="5842"/>
                      <a:pt x="6425" y="6055"/>
                      <a:pt x="6470" y="6280"/>
                    </a:cubicBezTo>
                    <a:cubicBezTo>
                      <a:pt x="6495" y="6407"/>
                      <a:pt x="6521" y="6535"/>
                      <a:pt x="6502" y="6688"/>
                    </a:cubicBezTo>
                    <a:cubicBezTo>
                      <a:pt x="6392" y="6564"/>
                      <a:pt x="6163" y="6689"/>
                      <a:pt x="6175" y="6854"/>
                    </a:cubicBezTo>
                    <a:cubicBezTo>
                      <a:pt x="6175" y="6943"/>
                      <a:pt x="6226" y="7022"/>
                      <a:pt x="6298" y="7056"/>
                    </a:cubicBezTo>
                    <a:cubicBezTo>
                      <a:pt x="6112" y="7158"/>
                      <a:pt x="5919" y="7219"/>
                      <a:pt x="5721" y="7237"/>
                    </a:cubicBezTo>
                    <a:close/>
                    <a:moveTo>
                      <a:pt x="5651" y="5941"/>
                    </a:moveTo>
                    <a:cubicBezTo>
                      <a:pt x="5507" y="5923"/>
                      <a:pt x="5384" y="5883"/>
                      <a:pt x="5293" y="5813"/>
                    </a:cubicBezTo>
                    <a:cubicBezTo>
                      <a:pt x="5194" y="5737"/>
                      <a:pt x="5131" y="5623"/>
                      <a:pt x="5116" y="5459"/>
                    </a:cubicBezTo>
                    <a:cubicBezTo>
                      <a:pt x="5114" y="5239"/>
                      <a:pt x="5140" y="5021"/>
                      <a:pt x="5215" y="4809"/>
                    </a:cubicBezTo>
                    <a:cubicBezTo>
                      <a:pt x="5237" y="4816"/>
                      <a:pt x="5259" y="4823"/>
                      <a:pt x="5281" y="4830"/>
                    </a:cubicBezTo>
                    <a:cubicBezTo>
                      <a:pt x="5237" y="4950"/>
                      <a:pt x="5208" y="5070"/>
                      <a:pt x="5190" y="5198"/>
                    </a:cubicBezTo>
                    <a:lnTo>
                      <a:pt x="5190" y="5206"/>
                    </a:lnTo>
                    <a:cubicBezTo>
                      <a:pt x="5224" y="5403"/>
                      <a:pt x="5532" y="5499"/>
                      <a:pt x="5716" y="5476"/>
                    </a:cubicBezTo>
                    <a:cubicBezTo>
                      <a:pt x="5861" y="5458"/>
                      <a:pt x="5985" y="5358"/>
                      <a:pt x="6017" y="5209"/>
                    </a:cubicBezTo>
                    <a:cubicBezTo>
                      <a:pt x="6131" y="5319"/>
                      <a:pt x="6186" y="5438"/>
                      <a:pt x="6178" y="5558"/>
                    </a:cubicBezTo>
                    <a:cubicBezTo>
                      <a:pt x="6160" y="5812"/>
                      <a:pt x="5884" y="5971"/>
                      <a:pt x="5651" y="5941"/>
                    </a:cubicBezTo>
                    <a:close/>
                    <a:moveTo>
                      <a:pt x="5748" y="5415"/>
                    </a:moveTo>
                    <a:cubicBezTo>
                      <a:pt x="5735" y="5419"/>
                      <a:pt x="5722" y="5421"/>
                      <a:pt x="5709" y="5423"/>
                    </a:cubicBezTo>
                    <a:cubicBezTo>
                      <a:pt x="5697" y="5424"/>
                      <a:pt x="5685" y="5425"/>
                      <a:pt x="5671" y="5425"/>
                    </a:cubicBezTo>
                    <a:cubicBezTo>
                      <a:pt x="5585" y="5301"/>
                      <a:pt x="5480" y="5196"/>
                      <a:pt x="5368" y="5120"/>
                    </a:cubicBezTo>
                    <a:cubicBezTo>
                      <a:pt x="5337" y="5099"/>
                      <a:pt x="5304" y="5080"/>
                      <a:pt x="5268" y="5061"/>
                    </a:cubicBezTo>
                    <a:cubicBezTo>
                      <a:pt x="5273" y="5039"/>
                      <a:pt x="5279" y="5015"/>
                      <a:pt x="5285" y="4992"/>
                    </a:cubicBezTo>
                    <a:cubicBezTo>
                      <a:pt x="5326" y="5012"/>
                      <a:pt x="5367" y="5036"/>
                      <a:pt x="5407" y="5063"/>
                    </a:cubicBezTo>
                    <a:cubicBezTo>
                      <a:pt x="5535" y="5149"/>
                      <a:pt x="5652" y="5270"/>
                      <a:pt x="5748" y="5415"/>
                    </a:cubicBezTo>
                    <a:close/>
                    <a:moveTo>
                      <a:pt x="5123" y="4927"/>
                    </a:moveTo>
                    <a:cubicBezTo>
                      <a:pt x="5117" y="4950"/>
                      <a:pt x="5111" y="4973"/>
                      <a:pt x="5105" y="4996"/>
                    </a:cubicBezTo>
                    <a:cubicBezTo>
                      <a:pt x="5009" y="4976"/>
                      <a:pt x="4855" y="4998"/>
                      <a:pt x="4788" y="5058"/>
                    </a:cubicBezTo>
                    <a:lnTo>
                      <a:pt x="4753" y="5090"/>
                    </a:lnTo>
                    <a:lnTo>
                      <a:pt x="4798" y="5104"/>
                    </a:lnTo>
                    <a:cubicBezTo>
                      <a:pt x="4852" y="5120"/>
                      <a:pt x="4889" y="5173"/>
                      <a:pt x="4889" y="5232"/>
                    </a:cubicBezTo>
                    <a:cubicBezTo>
                      <a:pt x="4889" y="5305"/>
                      <a:pt x="4832" y="5365"/>
                      <a:pt x="4763" y="5365"/>
                    </a:cubicBezTo>
                    <a:cubicBezTo>
                      <a:pt x="4693" y="5365"/>
                      <a:pt x="4636" y="5305"/>
                      <a:pt x="4636" y="5232"/>
                    </a:cubicBezTo>
                    <a:cubicBezTo>
                      <a:pt x="4636" y="5063"/>
                      <a:pt x="4874" y="4963"/>
                      <a:pt x="4961" y="4955"/>
                    </a:cubicBezTo>
                    <a:cubicBezTo>
                      <a:pt x="4810" y="4932"/>
                      <a:pt x="4662" y="4922"/>
                      <a:pt x="4509" y="4942"/>
                    </a:cubicBezTo>
                    <a:cubicBezTo>
                      <a:pt x="4446" y="4952"/>
                      <a:pt x="4383" y="4965"/>
                      <a:pt x="4323" y="4981"/>
                    </a:cubicBezTo>
                    <a:cubicBezTo>
                      <a:pt x="4312" y="4960"/>
                      <a:pt x="4300" y="4940"/>
                      <a:pt x="4288" y="4920"/>
                    </a:cubicBezTo>
                    <a:lnTo>
                      <a:pt x="4288" y="4919"/>
                    </a:lnTo>
                    <a:cubicBezTo>
                      <a:pt x="4357" y="4899"/>
                      <a:pt x="4428" y="4884"/>
                      <a:pt x="4501" y="4874"/>
                    </a:cubicBezTo>
                    <a:cubicBezTo>
                      <a:pt x="4709" y="4847"/>
                      <a:pt x="4929" y="4865"/>
                      <a:pt x="5123" y="4927"/>
                    </a:cubicBezTo>
                    <a:close/>
                    <a:moveTo>
                      <a:pt x="5092" y="5049"/>
                    </a:moveTo>
                    <a:lnTo>
                      <a:pt x="5089" y="5062"/>
                    </a:lnTo>
                    <a:lnTo>
                      <a:pt x="5091" y="5063"/>
                    </a:lnTo>
                    <a:cubicBezTo>
                      <a:pt x="5033" y="5420"/>
                      <a:pt x="5066" y="5661"/>
                      <a:pt x="5095" y="5875"/>
                    </a:cubicBezTo>
                    <a:cubicBezTo>
                      <a:pt x="5108" y="5962"/>
                      <a:pt x="5118" y="6043"/>
                      <a:pt x="5122" y="6125"/>
                    </a:cubicBezTo>
                    <a:cubicBezTo>
                      <a:pt x="5036" y="5971"/>
                      <a:pt x="4852" y="6097"/>
                      <a:pt x="4877" y="6250"/>
                    </a:cubicBezTo>
                    <a:cubicBezTo>
                      <a:pt x="4871" y="6235"/>
                      <a:pt x="4865" y="6219"/>
                      <a:pt x="4858" y="6202"/>
                    </a:cubicBezTo>
                    <a:cubicBezTo>
                      <a:pt x="4804" y="6062"/>
                      <a:pt x="4729" y="5872"/>
                      <a:pt x="4496" y="5854"/>
                    </a:cubicBezTo>
                    <a:cubicBezTo>
                      <a:pt x="4503" y="5529"/>
                      <a:pt x="4455" y="5259"/>
                      <a:pt x="4349" y="5031"/>
                    </a:cubicBezTo>
                    <a:cubicBezTo>
                      <a:pt x="4403" y="5016"/>
                      <a:pt x="4459" y="5004"/>
                      <a:pt x="4516" y="4996"/>
                    </a:cubicBezTo>
                    <a:cubicBezTo>
                      <a:pt x="4575" y="4988"/>
                      <a:pt x="4634" y="4984"/>
                      <a:pt x="4693" y="4984"/>
                    </a:cubicBezTo>
                    <a:cubicBezTo>
                      <a:pt x="4715" y="4984"/>
                      <a:pt x="4737" y="4985"/>
                      <a:pt x="4759" y="4987"/>
                    </a:cubicBezTo>
                    <a:cubicBezTo>
                      <a:pt x="4667" y="5038"/>
                      <a:pt x="4582" y="5128"/>
                      <a:pt x="4582" y="5232"/>
                    </a:cubicBezTo>
                    <a:cubicBezTo>
                      <a:pt x="4582" y="5335"/>
                      <a:pt x="4663" y="5419"/>
                      <a:pt x="4763" y="5419"/>
                    </a:cubicBezTo>
                    <a:cubicBezTo>
                      <a:pt x="4862" y="5419"/>
                      <a:pt x="4943" y="5335"/>
                      <a:pt x="4943" y="5232"/>
                    </a:cubicBezTo>
                    <a:cubicBezTo>
                      <a:pt x="4943" y="5168"/>
                      <a:pt x="4911" y="5109"/>
                      <a:pt x="4861" y="5075"/>
                    </a:cubicBezTo>
                    <a:cubicBezTo>
                      <a:pt x="4906" y="5054"/>
                      <a:pt x="4972" y="5043"/>
                      <a:pt x="5029" y="5043"/>
                    </a:cubicBezTo>
                    <a:cubicBezTo>
                      <a:pt x="5053" y="5043"/>
                      <a:pt x="5073" y="5045"/>
                      <a:pt x="5092" y="5049"/>
                    </a:cubicBezTo>
                    <a:close/>
                    <a:moveTo>
                      <a:pt x="1930" y="6714"/>
                    </a:moveTo>
                    <a:cubicBezTo>
                      <a:pt x="1922" y="6736"/>
                      <a:pt x="1916" y="6758"/>
                      <a:pt x="1912" y="6781"/>
                    </a:cubicBezTo>
                    <a:lnTo>
                      <a:pt x="1882" y="6773"/>
                    </a:lnTo>
                    <a:cubicBezTo>
                      <a:pt x="1421" y="6640"/>
                      <a:pt x="1060" y="6348"/>
                      <a:pt x="890" y="5971"/>
                    </a:cubicBezTo>
                    <a:lnTo>
                      <a:pt x="890" y="5971"/>
                    </a:lnTo>
                    <a:cubicBezTo>
                      <a:pt x="859" y="5906"/>
                      <a:pt x="843" y="5854"/>
                      <a:pt x="827" y="5803"/>
                    </a:cubicBezTo>
                    <a:cubicBezTo>
                      <a:pt x="823" y="5790"/>
                      <a:pt x="819" y="5776"/>
                      <a:pt x="815" y="5763"/>
                    </a:cubicBezTo>
                    <a:cubicBezTo>
                      <a:pt x="875" y="5832"/>
                      <a:pt x="930" y="5899"/>
                      <a:pt x="959" y="5955"/>
                    </a:cubicBezTo>
                    <a:lnTo>
                      <a:pt x="959" y="5955"/>
                    </a:lnTo>
                    <a:cubicBezTo>
                      <a:pt x="1121" y="6304"/>
                      <a:pt x="1463" y="6580"/>
                      <a:pt x="1901" y="6706"/>
                    </a:cubicBezTo>
                    <a:cubicBezTo>
                      <a:pt x="1910" y="6709"/>
                      <a:pt x="1920" y="6712"/>
                      <a:pt x="1930" y="6714"/>
                    </a:cubicBezTo>
                    <a:close/>
                    <a:moveTo>
                      <a:pt x="1971" y="6763"/>
                    </a:moveTo>
                    <a:cubicBezTo>
                      <a:pt x="2011" y="6612"/>
                      <a:pt x="2133" y="6523"/>
                      <a:pt x="2256" y="6433"/>
                    </a:cubicBezTo>
                    <a:cubicBezTo>
                      <a:pt x="2358" y="6358"/>
                      <a:pt x="2463" y="6281"/>
                      <a:pt x="2527" y="6172"/>
                    </a:cubicBezTo>
                    <a:cubicBezTo>
                      <a:pt x="2528" y="6212"/>
                      <a:pt x="2530" y="6252"/>
                      <a:pt x="2534" y="6291"/>
                    </a:cubicBezTo>
                    <a:cubicBezTo>
                      <a:pt x="2505" y="6346"/>
                      <a:pt x="2475" y="6388"/>
                      <a:pt x="2441" y="6442"/>
                    </a:cubicBezTo>
                    <a:cubicBezTo>
                      <a:pt x="2354" y="6581"/>
                      <a:pt x="2264" y="6726"/>
                      <a:pt x="2264" y="6897"/>
                    </a:cubicBezTo>
                    <a:cubicBezTo>
                      <a:pt x="2263" y="7182"/>
                      <a:pt x="2482" y="7460"/>
                      <a:pt x="2742" y="7603"/>
                    </a:cubicBezTo>
                    <a:cubicBezTo>
                      <a:pt x="2464" y="7491"/>
                      <a:pt x="2004" y="7254"/>
                      <a:pt x="1962" y="6910"/>
                    </a:cubicBezTo>
                    <a:cubicBezTo>
                      <a:pt x="1956" y="6860"/>
                      <a:pt x="1959" y="6812"/>
                      <a:pt x="1971" y="6763"/>
                    </a:cubicBezTo>
                    <a:close/>
                    <a:moveTo>
                      <a:pt x="3729" y="5284"/>
                    </a:moveTo>
                    <a:cubicBezTo>
                      <a:pt x="3737" y="5309"/>
                      <a:pt x="3746" y="5336"/>
                      <a:pt x="3754" y="5365"/>
                    </a:cubicBezTo>
                    <a:lnTo>
                      <a:pt x="3753" y="5366"/>
                    </a:lnTo>
                    <a:cubicBezTo>
                      <a:pt x="3753" y="5366"/>
                      <a:pt x="3740" y="5385"/>
                      <a:pt x="3741" y="5384"/>
                    </a:cubicBezTo>
                    <a:cubicBezTo>
                      <a:pt x="3646" y="5527"/>
                      <a:pt x="3591" y="5696"/>
                      <a:pt x="3579" y="5887"/>
                    </a:cubicBezTo>
                    <a:lnTo>
                      <a:pt x="3579" y="5888"/>
                    </a:lnTo>
                    <a:cubicBezTo>
                      <a:pt x="3578" y="5970"/>
                      <a:pt x="3582" y="6057"/>
                      <a:pt x="3588" y="6141"/>
                    </a:cubicBezTo>
                    <a:cubicBezTo>
                      <a:pt x="3589" y="6159"/>
                      <a:pt x="3585" y="6162"/>
                      <a:pt x="3600" y="6178"/>
                    </a:cubicBezTo>
                    <a:cubicBezTo>
                      <a:pt x="3642" y="6221"/>
                      <a:pt x="3690" y="6244"/>
                      <a:pt x="3739" y="6244"/>
                    </a:cubicBezTo>
                    <a:cubicBezTo>
                      <a:pt x="3746" y="6244"/>
                      <a:pt x="3752" y="6244"/>
                      <a:pt x="3758" y="6243"/>
                    </a:cubicBezTo>
                    <a:cubicBezTo>
                      <a:pt x="3808" y="6237"/>
                      <a:pt x="3856" y="6208"/>
                      <a:pt x="3896" y="6159"/>
                    </a:cubicBezTo>
                    <a:cubicBezTo>
                      <a:pt x="3910" y="6230"/>
                      <a:pt x="3895" y="6296"/>
                      <a:pt x="3855" y="6334"/>
                    </a:cubicBezTo>
                    <a:cubicBezTo>
                      <a:pt x="3809" y="6377"/>
                      <a:pt x="3733" y="6377"/>
                      <a:pt x="3642" y="6335"/>
                    </a:cubicBezTo>
                    <a:lnTo>
                      <a:pt x="3600" y="6315"/>
                    </a:lnTo>
                    <a:lnTo>
                      <a:pt x="3603" y="6361"/>
                    </a:lnTo>
                    <a:cubicBezTo>
                      <a:pt x="3634" y="6777"/>
                      <a:pt x="3672" y="7293"/>
                      <a:pt x="3382" y="7456"/>
                    </a:cubicBezTo>
                    <a:cubicBezTo>
                      <a:pt x="3362" y="7442"/>
                      <a:pt x="3343" y="7427"/>
                      <a:pt x="3324" y="7413"/>
                    </a:cubicBezTo>
                    <a:cubicBezTo>
                      <a:pt x="3310" y="7402"/>
                      <a:pt x="3296" y="7390"/>
                      <a:pt x="3282" y="7378"/>
                    </a:cubicBezTo>
                    <a:cubicBezTo>
                      <a:pt x="3509" y="7225"/>
                      <a:pt x="3399" y="6905"/>
                      <a:pt x="3283" y="6566"/>
                    </a:cubicBezTo>
                    <a:cubicBezTo>
                      <a:pt x="3190" y="6298"/>
                      <a:pt x="3079" y="6000"/>
                      <a:pt x="3133" y="5715"/>
                    </a:cubicBezTo>
                    <a:lnTo>
                      <a:pt x="3146" y="5647"/>
                    </a:lnTo>
                    <a:lnTo>
                      <a:pt x="3090" y="5688"/>
                    </a:lnTo>
                    <a:cubicBezTo>
                      <a:pt x="3038" y="5727"/>
                      <a:pt x="2963" y="5765"/>
                      <a:pt x="2905" y="5727"/>
                    </a:cubicBezTo>
                    <a:cubicBezTo>
                      <a:pt x="2843" y="5686"/>
                      <a:pt x="2818" y="5571"/>
                      <a:pt x="2838" y="5439"/>
                    </a:cubicBezTo>
                    <a:cubicBezTo>
                      <a:pt x="3027" y="5570"/>
                      <a:pt x="3350" y="5562"/>
                      <a:pt x="3553" y="5468"/>
                    </a:cubicBezTo>
                    <a:cubicBezTo>
                      <a:pt x="3545" y="5483"/>
                      <a:pt x="3538" y="5498"/>
                      <a:pt x="3531" y="5513"/>
                    </a:cubicBezTo>
                    <a:cubicBezTo>
                      <a:pt x="3407" y="5779"/>
                      <a:pt x="3280" y="6174"/>
                      <a:pt x="3442" y="6444"/>
                    </a:cubicBezTo>
                    <a:cubicBezTo>
                      <a:pt x="3368" y="6104"/>
                      <a:pt x="3435" y="5812"/>
                      <a:pt x="3580" y="5535"/>
                    </a:cubicBezTo>
                    <a:cubicBezTo>
                      <a:pt x="3602" y="5488"/>
                      <a:pt x="3626" y="5442"/>
                      <a:pt x="3651" y="5399"/>
                    </a:cubicBezTo>
                    <a:lnTo>
                      <a:pt x="3651" y="5399"/>
                    </a:lnTo>
                    <a:lnTo>
                      <a:pt x="3652" y="5398"/>
                    </a:lnTo>
                    <a:lnTo>
                      <a:pt x="3651" y="5398"/>
                    </a:lnTo>
                    <a:cubicBezTo>
                      <a:pt x="3661" y="5381"/>
                      <a:pt x="3672" y="5362"/>
                      <a:pt x="3685" y="5345"/>
                    </a:cubicBezTo>
                    <a:cubicBezTo>
                      <a:pt x="3699" y="5324"/>
                      <a:pt x="3714" y="5303"/>
                      <a:pt x="3729" y="5284"/>
                    </a:cubicBezTo>
                    <a:close/>
                    <a:moveTo>
                      <a:pt x="4408" y="6771"/>
                    </a:moveTo>
                    <a:cubicBezTo>
                      <a:pt x="4493" y="6890"/>
                      <a:pt x="4593" y="6983"/>
                      <a:pt x="4711" y="7055"/>
                    </a:cubicBezTo>
                    <a:cubicBezTo>
                      <a:pt x="4923" y="6799"/>
                      <a:pt x="5032" y="6606"/>
                      <a:pt x="5083" y="6439"/>
                    </a:cubicBezTo>
                    <a:cubicBezTo>
                      <a:pt x="5062" y="6460"/>
                      <a:pt x="5038" y="6478"/>
                      <a:pt x="5012" y="6491"/>
                    </a:cubicBezTo>
                    <a:cubicBezTo>
                      <a:pt x="4984" y="6504"/>
                      <a:pt x="4948" y="6515"/>
                      <a:pt x="4904" y="6515"/>
                    </a:cubicBezTo>
                    <a:cubicBezTo>
                      <a:pt x="4851" y="6515"/>
                      <a:pt x="4788" y="6499"/>
                      <a:pt x="4714" y="6454"/>
                    </a:cubicBezTo>
                    <a:cubicBezTo>
                      <a:pt x="4614" y="6393"/>
                      <a:pt x="4529" y="6361"/>
                      <a:pt x="4468" y="6361"/>
                    </a:cubicBezTo>
                    <a:cubicBezTo>
                      <a:pt x="4453" y="6361"/>
                      <a:pt x="4440" y="6364"/>
                      <a:pt x="4428" y="6367"/>
                    </a:cubicBezTo>
                    <a:cubicBezTo>
                      <a:pt x="4404" y="6489"/>
                      <a:pt x="4386" y="6613"/>
                      <a:pt x="4408" y="6771"/>
                    </a:cubicBezTo>
                    <a:close/>
                    <a:moveTo>
                      <a:pt x="4916" y="6202"/>
                    </a:moveTo>
                    <a:cubicBezTo>
                      <a:pt x="4900" y="6266"/>
                      <a:pt x="4928" y="6328"/>
                      <a:pt x="4978" y="6340"/>
                    </a:cubicBezTo>
                    <a:cubicBezTo>
                      <a:pt x="5029" y="6352"/>
                      <a:pt x="5082" y="6309"/>
                      <a:pt x="5097" y="6245"/>
                    </a:cubicBezTo>
                    <a:cubicBezTo>
                      <a:pt x="5112" y="6181"/>
                      <a:pt x="5084" y="6119"/>
                      <a:pt x="5034" y="6107"/>
                    </a:cubicBezTo>
                    <a:cubicBezTo>
                      <a:pt x="4984" y="6095"/>
                      <a:pt x="4931" y="6137"/>
                      <a:pt x="4916" y="6202"/>
                    </a:cubicBezTo>
                    <a:close/>
                    <a:moveTo>
                      <a:pt x="4717" y="4383"/>
                    </a:moveTo>
                    <a:cubicBezTo>
                      <a:pt x="4762" y="4202"/>
                      <a:pt x="4789" y="4089"/>
                      <a:pt x="4955" y="4056"/>
                    </a:cubicBezTo>
                    <a:cubicBezTo>
                      <a:pt x="4957" y="4277"/>
                      <a:pt x="5007" y="4460"/>
                      <a:pt x="5112" y="4606"/>
                    </a:cubicBezTo>
                    <a:cubicBezTo>
                      <a:pt x="5158" y="4669"/>
                      <a:pt x="5214" y="4725"/>
                      <a:pt x="5281" y="4773"/>
                    </a:cubicBezTo>
                    <a:cubicBezTo>
                      <a:pt x="5140" y="4729"/>
                      <a:pt x="4975" y="4679"/>
                      <a:pt x="4835" y="4679"/>
                    </a:cubicBezTo>
                    <a:cubicBezTo>
                      <a:pt x="4763" y="4679"/>
                      <a:pt x="4697" y="4693"/>
                      <a:pt x="4644" y="4730"/>
                    </a:cubicBezTo>
                    <a:cubicBezTo>
                      <a:pt x="4647" y="4605"/>
                      <a:pt x="4688" y="4502"/>
                      <a:pt x="4717" y="4383"/>
                    </a:cubicBezTo>
                    <a:close/>
                    <a:moveTo>
                      <a:pt x="5513" y="4408"/>
                    </a:moveTo>
                    <a:cubicBezTo>
                      <a:pt x="5493" y="4396"/>
                      <a:pt x="5474" y="4382"/>
                      <a:pt x="5457" y="4366"/>
                    </a:cubicBezTo>
                    <a:cubicBezTo>
                      <a:pt x="5495" y="4319"/>
                      <a:pt x="5536" y="4275"/>
                      <a:pt x="5580" y="4236"/>
                    </a:cubicBezTo>
                    <a:cubicBezTo>
                      <a:pt x="5689" y="4138"/>
                      <a:pt x="5810" y="4070"/>
                      <a:pt x="5942" y="4035"/>
                    </a:cubicBezTo>
                    <a:cubicBezTo>
                      <a:pt x="6013" y="4016"/>
                      <a:pt x="6085" y="4006"/>
                      <a:pt x="6159" y="4006"/>
                    </a:cubicBezTo>
                    <a:cubicBezTo>
                      <a:pt x="6328" y="4006"/>
                      <a:pt x="6505" y="4055"/>
                      <a:pt x="6688" y="4152"/>
                    </a:cubicBezTo>
                    <a:cubicBezTo>
                      <a:pt x="6681" y="4158"/>
                      <a:pt x="6673" y="4163"/>
                      <a:pt x="6665" y="4169"/>
                    </a:cubicBezTo>
                    <a:lnTo>
                      <a:pt x="6665" y="4169"/>
                    </a:lnTo>
                    <a:cubicBezTo>
                      <a:pt x="6652" y="4179"/>
                      <a:pt x="6638" y="4189"/>
                      <a:pt x="6625" y="4200"/>
                    </a:cubicBezTo>
                    <a:cubicBezTo>
                      <a:pt x="6606" y="4192"/>
                      <a:pt x="6571" y="4180"/>
                      <a:pt x="6514" y="4160"/>
                    </a:cubicBezTo>
                    <a:lnTo>
                      <a:pt x="6394" y="4117"/>
                    </a:lnTo>
                    <a:cubicBezTo>
                      <a:pt x="6375" y="4110"/>
                      <a:pt x="6356" y="4106"/>
                      <a:pt x="6337" y="4106"/>
                    </a:cubicBezTo>
                    <a:cubicBezTo>
                      <a:pt x="6261" y="4106"/>
                      <a:pt x="6193" y="4160"/>
                      <a:pt x="6127" y="4213"/>
                    </a:cubicBezTo>
                    <a:cubicBezTo>
                      <a:pt x="6051" y="4273"/>
                      <a:pt x="5973" y="4335"/>
                      <a:pt x="5876" y="4335"/>
                    </a:cubicBezTo>
                    <a:cubicBezTo>
                      <a:pt x="5875" y="4335"/>
                      <a:pt x="5875" y="4335"/>
                      <a:pt x="5874" y="4335"/>
                    </a:cubicBezTo>
                    <a:cubicBezTo>
                      <a:pt x="5904" y="4255"/>
                      <a:pt x="5939" y="4196"/>
                      <a:pt x="5989" y="4146"/>
                    </a:cubicBezTo>
                    <a:lnTo>
                      <a:pt x="6058" y="4077"/>
                    </a:lnTo>
                    <a:lnTo>
                      <a:pt x="5959" y="4101"/>
                    </a:lnTo>
                    <a:cubicBezTo>
                      <a:pt x="5839" y="4134"/>
                      <a:pt x="5727" y="4197"/>
                      <a:pt x="5626" y="4287"/>
                    </a:cubicBezTo>
                    <a:cubicBezTo>
                      <a:pt x="5587" y="4323"/>
                      <a:pt x="5549" y="4363"/>
                      <a:pt x="5513" y="4408"/>
                    </a:cubicBezTo>
                    <a:close/>
                    <a:moveTo>
                      <a:pt x="6790" y="4294"/>
                    </a:moveTo>
                    <a:cubicBezTo>
                      <a:pt x="6811" y="4279"/>
                      <a:pt x="6833" y="4266"/>
                      <a:pt x="6854" y="4254"/>
                    </a:cubicBezTo>
                    <a:cubicBezTo>
                      <a:pt x="7130" y="4446"/>
                      <a:pt x="7319" y="4415"/>
                      <a:pt x="7533" y="4304"/>
                    </a:cubicBezTo>
                    <a:cubicBezTo>
                      <a:pt x="7649" y="4245"/>
                      <a:pt x="7752" y="4166"/>
                      <a:pt x="7877" y="4129"/>
                    </a:cubicBezTo>
                    <a:cubicBezTo>
                      <a:pt x="7830" y="4204"/>
                      <a:pt x="7803" y="4285"/>
                      <a:pt x="7772" y="4369"/>
                    </a:cubicBezTo>
                    <a:cubicBezTo>
                      <a:pt x="7710" y="4541"/>
                      <a:pt x="7633" y="4817"/>
                      <a:pt x="7408" y="4804"/>
                    </a:cubicBezTo>
                    <a:cubicBezTo>
                      <a:pt x="7259" y="4796"/>
                      <a:pt x="7180" y="4591"/>
                      <a:pt x="7020" y="4629"/>
                    </a:cubicBezTo>
                    <a:cubicBezTo>
                      <a:pt x="6943" y="4647"/>
                      <a:pt x="6892" y="4723"/>
                      <a:pt x="6913" y="4817"/>
                    </a:cubicBezTo>
                    <a:cubicBezTo>
                      <a:pt x="6760" y="4728"/>
                      <a:pt x="6831" y="4545"/>
                      <a:pt x="6997" y="4531"/>
                    </a:cubicBezTo>
                    <a:lnTo>
                      <a:pt x="7052" y="4527"/>
                    </a:lnTo>
                    <a:lnTo>
                      <a:pt x="7014" y="4486"/>
                    </a:lnTo>
                    <a:cubicBezTo>
                      <a:pt x="6948" y="4414"/>
                      <a:pt x="6873" y="4350"/>
                      <a:pt x="6790" y="4294"/>
                    </a:cubicBezTo>
                    <a:close/>
                    <a:moveTo>
                      <a:pt x="6579" y="4240"/>
                    </a:moveTo>
                    <a:cubicBezTo>
                      <a:pt x="6558" y="4259"/>
                      <a:pt x="6537" y="4283"/>
                      <a:pt x="6517" y="4305"/>
                    </a:cubicBezTo>
                    <a:cubicBezTo>
                      <a:pt x="6366" y="4421"/>
                      <a:pt x="6124" y="4500"/>
                      <a:pt x="5894" y="4500"/>
                    </a:cubicBezTo>
                    <a:cubicBezTo>
                      <a:pt x="5776" y="4500"/>
                      <a:pt x="5662" y="4479"/>
                      <a:pt x="5564" y="4432"/>
                    </a:cubicBezTo>
                    <a:cubicBezTo>
                      <a:pt x="5596" y="4394"/>
                      <a:pt x="5629" y="4358"/>
                      <a:pt x="5662" y="4327"/>
                    </a:cubicBezTo>
                    <a:cubicBezTo>
                      <a:pt x="5733" y="4264"/>
                      <a:pt x="5810" y="4215"/>
                      <a:pt x="5891" y="4182"/>
                    </a:cubicBezTo>
                    <a:cubicBezTo>
                      <a:pt x="5859" y="4229"/>
                      <a:pt x="5833" y="4282"/>
                      <a:pt x="5811" y="4351"/>
                    </a:cubicBezTo>
                    <a:lnTo>
                      <a:pt x="5801" y="4381"/>
                    </a:lnTo>
                    <a:lnTo>
                      <a:pt x="5833" y="4385"/>
                    </a:lnTo>
                    <a:cubicBezTo>
                      <a:pt x="5848" y="4388"/>
                      <a:pt x="5862" y="4389"/>
                      <a:pt x="5876" y="4389"/>
                    </a:cubicBezTo>
                    <a:cubicBezTo>
                      <a:pt x="5992" y="4389"/>
                      <a:pt x="6081" y="4318"/>
                      <a:pt x="6160" y="4255"/>
                    </a:cubicBezTo>
                    <a:cubicBezTo>
                      <a:pt x="6223" y="4205"/>
                      <a:pt x="6280" y="4160"/>
                      <a:pt x="6337" y="4160"/>
                    </a:cubicBezTo>
                    <a:cubicBezTo>
                      <a:pt x="6350" y="4160"/>
                      <a:pt x="6363" y="4163"/>
                      <a:pt x="6376" y="4167"/>
                    </a:cubicBezTo>
                    <a:lnTo>
                      <a:pt x="6496" y="4210"/>
                    </a:lnTo>
                    <a:cubicBezTo>
                      <a:pt x="6523" y="4220"/>
                      <a:pt x="6554" y="4231"/>
                      <a:pt x="6579" y="4240"/>
                    </a:cubicBezTo>
                    <a:close/>
                    <a:moveTo>
                      <a:pt x="7808" y="4428"/>
                    </a:moveTo>
                    <a:lnTo>
                      <a:pt x="7823" y="4388"/>
                    </a:lnTo>
                    <a:cubicBezTo>
                      <a:pt x="7828" y="4374"/>
                      <a:pt x="7833" y="4360"/>
                      <a:pt x="7838" y="4346"/>
                    </a:cubicBezTo>
                    <a:cubicBezTo>
                      <a:pt x="7935" y="4484"/>
                      <a:pt x="7985" y="4660"/>
                      <a:pt x="7985" y="4857"/>
                    </a:cubicBezTo>
                    <a:cubicBezTo>
                      <a:pt x="7985" y="4915"/>
                      <a:pt x="7979" y="4973"/>
                      <a:pt x="7965" y="5035"/>
                    </a:cubicBezTo>
                    <a:cubicBezTo>
                      <a:pt x="7953" y="5093"/>
                      <a:pt x="7934" y="5148"/>
                      <a:pt x="7910" y="5201"/>
                    </a:cubicBezTo>
                    <a:cubicBezTo>
                      <a:pt x="7818" y="5398"/>
                      <a:pt x="7651" y="5554"/>
                      <a:pt x="7448" y="5634"/>
                    </a:cubicBezTo>
                    <a:cubicBezTo>
                      <a:pt x="7451" y="5608"/>
                      <a:pt x="7455" y="5581"/>
                      <a:pt x="7457" y="5555"/>
                    </a:cubicBezTo>
                    <a:cubicBezTo>
                      <a:pt x="7630" y="5477"/>
                      <a:pt x="7768" y="5342"/>
                      <a:pt x="7846" y="5172"/>
                    </a:cubicBezTo>
                    <a:cubicBezTo>
                      <a:pt x="7869" y="5124"/>
                      <a:pt x="7887" y="5073"/>
                      <a:pt x="7898" y="5021"/>
                    </a:cubicBezTo>
                    <a:cubicBezTo>
                      <a:pt x="7910" y="4969"/>
                      <a:pt x="7916" y="4914"/>
                      <a:pt x="7916" y="4857"/>
                    </a:cubicBezTo>
                    <a:cubicBezTo>
                      <a:pt x="7916" y="4693"/>
                      <a:pt x="7880" y="4548"/>
                      <a:pt x="7808" y="4428"/>
                    </a:cubicBezTo>
                    <a:close/>
                    <a:moveTo>
                      <a:pt x="6756" y="6436"/>
                    </a:moveTo>
                    <a:cubicBezTo>
                      <a:pt x="6817" y="6156"/>
                      <a:pt x="6914" y="6078"/>
                      <a:pt x="7060" y="5960"/>
                    </a:cubicBezTo>
                    <a:lnTo>
                      <a:pt x="7100" y="5928"/>
                    </a:lnTo>
                    <a:cubicBezTo>
                      <a:pt x="7247" y="5808"/>
                      <a:pt x="7337" y="5565"/>
                      <a:pt x="7241" y="5383"/>
                    </a:cubicBezTo>
                    <a:cubicBezTo>
                      <a:pt x="7196" y="5296"/>
                      <a:pt x="7101" y="5285"/>
                      <a:pt x="7015" y="5309"/>
                    </a:cubicBezTo>
                    <a:cubicBezTo>
                      <a:pt x="6867" y="5349"/>
                      <a:pt x="6743" y="5465"/>
                      <a:pt x="6656" y="5588"/>
                    </a:cubicBezTo>
                    <a:lnTo>
                      <a:pt x="6655" y="5586"/>
                    </a:lnTo>
                    <a:cubicBezTo>
                      <a:pt x="6440" y="5853"/>
                      <a:pt x="6478" y="6047"/>
                      <a:pt x="6523" y="6270"/>
                    </a:cubicBezTo>
                    <a:cubicBezTo>
                      <a:pt x="6553" y="6418"/>
                      <a:pt x="6583" y="6571"/>
                      <a:pt x="6547" y="6762"/>
                    </a:cubicBezTo>
                    <a:lnTo>
                      <a:pt x="6536" y="6819"/>
                    </a:lnTo>
                    <a:cubicBezTo>
                      <a:pt x="6500" y="6640"/>
                      <a:pt x="6229" y="6674"/>
                      <a:pt x="6229" y="6854"/>
                    </a:cubicBezTo>
                    <a:cubicBezTo>
                      <a:pt x="6229" y="6981"/>
                      <a:pt x="6313" y="7021"/>
                      <a:pt x="6412" y="7025"/>
                    </a:cubicBezTo>
                    <a:cubicBezTo>
                      <a:pt x="6626" y="7017"/>
                      <a:pt x="6721" y="6597"/>
                      <a:pt x="6756" y="6436"/>
                    </a:cubicBezTo>
                    <a:close/>
                    <a:moveTo>
                      <a:pt x="7286" y="5352"/>
                    </a:moveTo>
                    <a:cubicBezTo>
                      <a:pt x="7272" y="5289"/>
                      <a:pt x="7237" y="5225"/>
                      <a:pt x="7182" y="5168"/>
                    </a:cubicBezTo>
                    <a:cubicBezTo>
                      <a:pt x="6973" y="4948"/>
                      <a:pt x="6631" y="5034"/>
                      <a:pt x="6502" y="4667"/>
                    </a:cubicBezTo>
                    <a:cubicBezTo>
                      <a:pt x="6492" y="4682"/>
                      <a:pt x="6482" y="4697"/>
                      <a:pt x="6472" y="4711"/>
                    </a:cubicBezTo>
                    <a:cubicBezTo>
                      <a:pt x="6438" y="4982"/>
                      <a:pt x="6429" y="5308"/>
                      <a:pt x="6642" y="5517"/>
                    </a:cubicBezTo>
                    <a:cubicBezTo>
                      <a:pt x="6748" y="5382"/>
                      <a:pt x="6881" y="5290"/>
                      <a:pt x="7001" y="5257"/>
                    </a:cubicBezTo>
                    <a:cubicBezTo>
                      <a:pt x="7110" y="5227"/>
                      <a:pt x="7227" y="5246"/>
                      <a:pt x="7286" y="5352"/>
                    </a:cubicBezTo>
                    <a:close/>
                    <a:moveTo>
                      <a:pt x="7134" y="5970"/>
                    </a:moveTo>
                    <a:lnTo>
                      <a:pt x="7094" y="6002"/>
                    </a:lnTo>
                    <a:cubicBezTo>
                      <a:pt x="6952" y="6117"/>
                      <a:pt x="6866" y="6186"/>
                      <a:pt x="6809" y="6448"/>
                    </a:cubicBezTo>
                    <a:cubicBezTo>
                      <a:pt x="6793" y="6521"/>
                      <a:pt x="6770" y="6617"/>
                      <a:pt x="6736" y="6712"/>
                    </a:cubicBezTo>
                    <a:cubicBezTo>
                      <a:pt x="6744" y="6704"/>
                      <a:pt x="6752" y="6696"/>
                      <a:pt x="6760" y="6687"/>
                    </a:cubicBezTo>
                    <a:cubicBezTo>
                      <a:pt x="6962" y="6465"/>
                      <a:pt x="7120" y="6187"/>
                      <a:pt x="7208" y="5900"/>
                    </a:cubicBezTo>
                    <a:cubicBezTo>
                      <a:pt x="7186" y="5924"/>
                      <a:pt x="7162" y="5947"/>
                      <a:pt x="7134" y="5970"/>
                    </a:cubicBezTo>
                    <a:close/>
                    <a:moveTo>
                      <a:pt x="6540" y="4608"/>
                    </a:moveTo>
                    <a:cubicBezTo>
                      <a:pt x="6644" y="4995"/>
                      <a:pt x="7007" y="4904"/>
                      <a:pt x="7221" y="5131"/>
                    </a:cubicBezTo>
                    <a:cubicBezTo>
                      <a:pt x="7243" y="5154"/>
                      <a:pt x="7262" y="5178"/>
                      <a:pt x="7278" y="5203"/>
                    </a:cubicBezTo>
                    <a:cubicBezTo>
                      <a:pt x="7268" y="5122"/>
                      <a:pt x="7253" y="5042"/>
                      <a:pt x="7229" y="4968"/>
                    </a:cubicBezTo>
                    <a:cubicBezTo>
                      <a:pt x="7203" y="4881"/>
                      <a:pt x="7166" y="4798"/>
                      <a:pt x="7121" y="4721"/>
                    </a:cubicBezTo>
                    <a:cubicBezTo>
                      <a:pt x="7102" y="4689"/>
                      <a:pt x="7095" y="4678"/>
                      <a:pt x="7054" y="4678"/>
                    </a:cubicBezTo>
                    <a:cubicBezTo>
                      <a:pt x="6959" y="4678"/>
                      <a:pt x="6947" y="4783"/>
                      <a:pt x="6983" y="4853"/>
                    </a:cubicBezTo>
                    <a:lnTo>
                      <a:pt x="7011" y="4906"/>
                    </a:lnTo>
                    <a:lnTo>
                      <a:pt x="6953" y="4892"/>
                    </a:lnTo>
                    <a:cubicBezTo>
                      <a:pt x="6734" y="4838"/>
                      <a:pt x="6709" y="4543"/>
                      <a:pt x="6939" y="4486"/>
                    </a:cubicBezTo>
                    <a:cubicBezTo>
                      <a:pt x="6880" y="4429"/>
                      <a:pt x="6816" y="4376"/>
                      <a:pt x="6746" y="4330"/>
                    </a:cubicBezTo>
                    <a:cubicBezTo>
                      <a:pt x="6641" y="4417"/>
                      <a:pt x="6598" y="4495"/>
                      <a:pt x="6540" y="4608"/>
                    </a:cubicBezTo>
                    <a:close/>
                    <a:moveTo>
                      <a:pt x="4030" y="7510"/>
                    </a:moveTo>
                    <a:cubicBezTo>
                      <a:pt x="3960" y="7566"/>
                      <a:pt x="3887" y="7622"/>
                      <a:pt x="3807" y="7671"/>
                    </a:cubicBezTo>
                    <a:cubicBezTo>
                      <a:pt x="3812" y="7673"/>
                      <a:pt x="3818" y="7675"/>
                      <a:pt x="3824" y="7677"/>
                    </a:cubicBezTo>
                    <a:cubicBezTo>
                      <a:pt x="3870" y="7692"/>
                      <a:pt x="3915" y="7699"/>
                      <a:pt x="3958" y="7699"/>
                    </a:cubicBezTo>
                    <a:cubicBezTo>
                      <a:pt x="4086" y="7699"/>
                      <a:pt x="4200" y="7635"/>
                      <a:pt x="4280" y="7513"/>
                    </a:cubicBezTo>
                    <a:lnTo>
                      <a:pt x="4301" y="7482"/>
                    </a:lnTo>
                    <a:lnTo>
                      <a:pt x="4324" y="7511"/>
                    </a:lnTo>
                    <a:cubicBezTo>
                      <a:pt x="4376" y="7578"/>
                      <a:pt x="4397" y="7639"/>
                      <a:pt x="4387" y="7693"/>
                    </a:cubicBezTo>
                    <a:cubicBezTo>
                      <a:pt x="4382" y="7715"/>
                      <a:pt x="4373" y="7735"/>
                      <a:pt x="4358" y="7753"/>
                    </a:cubicBezTo>
                    <a:cubicBezTo>
                      <a:pt x="4456" y="7751"/>
                      <a:pt x="4552" y="7741"/>
                      <a:pt x="4644" y="7723"/>
                    </a:cubicBezTo>
                    <a:cubicBezTo>
                      <a:pt x="4746" y="7702"/>
                      <a:pt x="4844" y="7671"/>
                      <a:pt x="4936" y="7633"/>
                    </a:cubicBezTo>
                    <a:cubicBezTo>
                      <a:pt x="5068" y="7577"/>
                      <a:pt x="5190" y="7503"/>
                      <a:pt x="5301" y="7415"/>
                    </a:cubicBezTo>
                    <a:cubicBezTo>
                      <a:pt x="5154" y="7403"/>
                      <a:pt x="5019" y="7378"/>
                      <a:pt x="4898" y="7340"/>
                    </a:cubicBezTo>
                    <a:cubicBezTo>
                      <a:pt x="4920" y="7369"/>
                      <a:pt x="4934" y="7404"/>
                      <a:pt x="4934" y="7443"/>
                    </a:cubicBezTo>
                    <a:cubicBezTo>
                      <a:pt x="4934" y="7537"/>
                      <a:pt x="4857" y="7614"/>
                      <a:pt x="4763" y="7614"/>
                    </a:cubicBezTo>
                    <a:cubicBezTo>
                      <a:pt x="4713" y="7614"/>
                      <a:pt x="4672" y="7597"/>
                      <a:pt x="4641" y="7565"/>
                    </a:cubicBezTo>
                    <a:cubicBezTo>
                      <a:pt x="4584" y="7503"/>
                      <a:pt x="4583" y="7406"/>
                      <a:pt x="4585" y="7368"/>
                    </a:cubicBezTo>
                    <a:cubicBezTo>
                      <a:pt x="4588" y="7324"/>
                      <a:pt x="4598" y="7281"/>
                      <a:pt x="4614" y="7236"/>
                    </a:cubicBezTo>
                    <a:cubicBezTo>
                      <a:pt x="4357" y="7251"/>
                      <a:pt x="4198" y="7377"/>
                      <a:pt x="4030" y="7510"/>
                    </a:cubicBezTo>
                    <a:close/>
                    <a:moveTo>
                      <a:pt x="2041" y="4527"/>
                    </a:moveTo>
                    <a:lnTo>
                      <a:pt x="2040" y="4529"/>
                    </a:lnTo>
                    <a:cubicBezTo>
                      <a:pt x="1965" y="4453"/>
                      <a:pt x="1868" y="4434"/>
                      <a:pt x="1766" y="4414"/>
                    </a:cubicBezTo>
                    <a:cubicBezTo>
                      <a:pt x="1707" y="4403"/>
                      <a:pt x="1645" y="4391"/>
                      <a:pt x="1581" y="4367"/>
                    </a:cubicBezTo>
                    <a:cubicBezTo>
                      <a:pt x="1565" y="4362"/>
                      <a:pt x="1548" y="4355"/>
                      <a:pt x="1531" y="4347"/>
                    </a:cubicBezTo>
                    <a:cubicBezTo>
                      <a:pt x="1597" y="4305"/>
                      <a:pt x="1668" y="4269"/>
                      <a:pt x="1746" y="4238"/>
                    </a:cubicBezTo>
                    <a:cubicBezTo>
                      <a:pt x="1818" y="4210"/>
                      <a:pt x="1895" y="4185"/>
                      <a:pt x="1979" y="4164"/>
                    </a:cubicBezTo>
                    <a:cubicBezTo>
                      <a:pt x="1977" y="4173"/>
                      <a:pt x="1975" y="4183"/>
                      <a:pt x="1975" y="4193"/>
                    </a:cubicBezTo>
                    <a:cubicBezTo>
                      <a:pt x="1975" y="4279"/>
                      <a:pt x="2049" y="4350"/>
                      <a:pt x="2140" y="4350"/>
                    </a:cubicBezTo>
                    <a:cubicBezTo>
                      <a:pt x="2231" y="4350"/>
                      <a:pt x="2304" y="4279"/>
                      <a:pt x="2304" y="4193"/>
                    </a:cubicBezTo>
                    <a:cubicBezTo>
                      <a:pt x="2304" y="4179"/>
                      <a:pt x="2302" y="4166"/>
                      <a:pt x="2298" y="4153"/>
                    </a:cubicBezTo>
                    <a:cubicBezTo>
                      <a:pt x="2403" y="4185"/>
                      <a:pt x="2479" y="4236"/>
                      <a:pt x="2553" y="4285"/>
                    </a:cubicBezTo>
                    <a:cubicBezTo>
                      <a:pt x="2604" y="4320"/>
                      <a:pt x="2656" y="4355"/>
                      <a:pt x="2717" y="4383"/>
                    </a:cubicBezTo>
                    <a:cubicBezTo>
                      <a:pt x="2776" y="4410"/>
                      <a:pt x="2840" y="4424"/>
                      <a:pt x="2907" y="4424"/>
                    </a:cubicBezTo>
                    <a:cubicBezTo>
                      <a:pt x="2976" y="4424"/>
                      <a:pt x="3044" y="4409"/>
                      <a:pt x="3109" y="4385"/>
                    </a:cubicBezTo>
                    <a:cubicBezTo>
                      <a:pt x="3127" y="4398"/>
                      <a:pt x="3146" y="4413"/>
                      <a:pt x="3166" y="4429"/>
                    </a:cubicBezTo>
                    <a:cubicBezTo>
                      <a:pt x="3075" y="4517"/>
                      <a:pt x="2991" y="4618"/>
                      <a:pt x="2916" y="4730"/>
                    </a:cubicBezTo>
                    <a:cubicBezTo>
                      <a:pt x="2827" y="4664"/>
                      <a:pt x="2723" y="4617"/>
                      <a:pt x="2605" y="4592"/>
                    </a:cubicBezTo>
                    <a:cubicBezTo>
                      <a:pt x="2576" y="4432"/>
                      <a:pt x="2440" y="4369"/>
                      <a:pt x="2329" y="4365"/>
                    </a:cubicBezTo>
                    <a:cubicBezTo>
                      <a:pt x="2324" y="4364"/>
                      <a:pt x="2320" y="4364"/>
                      <a:pt x="2315" y="4364"/>
                    </a:cubicBezTo>
                    <a:cubicBezTo>
                      <a:pt x="2209" y="4364"/>
                      <a:pt x="2090" y="4415"/>
                      <a:pt x="2041" y="4527"/>
                    </a:cubicBezTo>
                    <a:close/>
                    <a:moveTo>
                      <a:pt x="2017" y="4584"/>
                    </a:moveTo>
                    <a:cubicBezTo>
                      <a:pt x="1979" y="4697"/>
                      <a:pt x="1974" y="4826"/>
                      <a:pt x="2005" y="4940"/>
                    </a:cubicBezTo>
                    <a:cubicBezTo>
                      <a:pt x="2021" y="4998"/>
                      <a:pt x="2048" y="5051"/>
                      <a:pt x="2086" y="5093"/>
                    </a:cubicBezTo>
                    <a:cubicBezTo>
                      <a:pt x="1946" y="5049"/>
                      <a:pt x="1817" y="4965"/>
                      <a:pt x="1694" y="4843"/>
                    </a:cubicBezTo>
                    <a:lnTo>
                      <a:pt x="1689" y="4841"/>
                    </a:lnTo>
                    <a:cubicBezTo>
                      <a:pt x="1644" y="4824"/>
                      <a:pt x="1594" y="4815"/>
                      <a:pt x="1546" y="4815"/>
                    </a:cubicBezTo>
                    <a:cubicBezTo>
                      <a:pt x="1467" y="4815"/>
                      <a:pt x="1391" y="4839"/>
                      <a:pt x="1337" y="4893"/>
                    </a:cubicBezTo>
                    <a:cubicBezTo>
                      <a:pt x="1339" y="4843"/>
                      <a:pt x="1352" y="4804"/>
                      <a:pt x="1376" y="4778"/>
                    </a:cubicBezTo>
                    <a:cubicBezTo>
                      <a:pt x="1432" y="4717"/>
                      <a:pt x="1519" y="4720"/>
                      <a:pt x="1595" y="4734"/>
                    </a:cubicBezTo>
                    <a:lnTo>
                      <a:pt x="1495" y="4614"/>
                    </a:lnTo>
                    <a:cubicBezTo>
                      <a:pt x="1307" y="4387"/>
                      <a:pt x="1108" y="4153"/>
                      <a:pt x="808" y="4076"/>
                    </a:cubicBezTo>
                    <a:cubicBezTo>
                      <a:pt x="800" y="4052"/>
                      <a:pt x="790" y="4033"/>
                      <a:pt x="779" y="4017"/>
                    </a:cubicBezTo>
                    <a:cubicBezTo>
                      <a:pt x="778" y="4016"/>
                      <a:pt x="777" y="4014"/>
                      <a:pt x="777" y="4013"/>
                    </a:cubicBezTo>
                    <a:cubicBezTo>
                      <a:pt x="1002" y="4083"/>
                      <a:pt x="1150" y="4178"/>
                      <a:pt x="1282" y="4264"/>
                    </a:cubicBezTo>
                    <a:cubicBezTo>
                      <a:pt x="1323" y="4290"/>
                      <a:pt x="1362" y="4319"/>
                      <a:pt x="1404" y="4344"/>
                    </a:cubicBezTo>
                    <a:cubicBezTo>
                      <a:pt x="1455" y="4375"/>
                      <a:pt x="1508" y="4399"/>
                      <a:pt x="1563" y="4418"/>
                    </a:cubicBezTo>
                    <a:cubicBezTo>
                      <a:pt x="1631" y="4443"/>
                      <a:pt x="1697" y="4456"/>
                      <a:pt x="1756" y="4467"/>
                    </a:cubicBezTo>
                    <a:cubicBezTo>
                      <a:pt x="1865" y="4488"/>
                      <a:pt x="1953" y="4505"/>
                      <a:pt x="2017" y="4584"/>
                    </a:cubicBezTo>
                    <a:close/>
                    <a:moveTo>
                      <a:pt x="2057" y="4926"/>
                    </a:moveTo>
                    <a:cubicBezTo>
                      <a:pt x="2004" y="4735"/>
                      <a:pt x="2066" y="4408"/>
                      <a:pt x="2327" y="4418"/>
                    </a:cubicBezTo>
                    <a:cubicBezTo>
                      <a:pt x="2467" y="4424"/>
                      <a:pt x="2550" y="4521"/>
                      <a:pt x="2554" y="4646"/>
                    </a:cubicBezTo>
                    <a:cubicBezTo>
                      <a:pt x="2556" y="4684"/>
                      <a:pt x="2553" y="4723"/>
                      <a:pt x="2545" y="4751"/>
                    </a:cubicBezTo>
                    <a:lnTo>
                      <a:pt x="2545" y="4751"/>
                    </a:lnTo>
                    <a:cubicBezTo>
                      <a:pt x="2541" y="4769"/>
                      <a:pt x="2535" y="4788"/>
                      <a:pt x="2528" y="4807"/>
                    </a:cubicBezTo>
                    <a:cubicBezTo>
                      <a:pt x="2475" y="4725"/>
                      <a:pt x="2409" y="4710"/>
                      <a:pt x="2370" y="4710"/>
                    </a:cubicBezTo>
                    <a:cubicBezTo>
                      <a:pt x="2364" y="4710"/>
                      <a:pt x="2358" y="4711"/>
                      <a:pt x="2354" y="4711"/>
                    </a:cubicBezTo>
                    <a:cubicBezTo>
                      <a:pt x="2277" y="4719"/>
                      <a:pt x="2208" y="4780"/>
                      <a:pt x="2193" y="4854"/>
                    </a:cubicBezTo>
                    <a:cubicBezTo>
                      <a:pt x="2186" y="4889"/>
                      <a:pt x="2183" y="4979"/>
                      <a:pt x="2307" y="5045"/>
                    </a:cubicBezTo>
                    <a:cubicBezTo>
                      <a:pt x="2353" y="5069"/>
                      <a:pt x="2525" y="5134"/>
                      <a:pt x="2836" y="4965"/>
                    </a:cubicBezTo>
                    <a:lnTo>
                      <a:pt x="2844" y="4960"/>
                    </a:lnTo>
                    <a:lnTo>
                      <a:pt x="2867" y="4916"/>
                    </a:lnTo>
                    <a:cubicBezTo>
                      <a:pt x="2885" y="4933"/>
                      <a:pt x="2901" y="4951"/>
                      <a:pt x="2916" y="4971"/>
                    </a:cubicBezTo>
                    <a:cubicBezTo>
                      <a:pt x="2671" y="5433"/>
                      <a:pt x="2571" y="6055"/>
                      <a:pt x="2707" y="6567"/>
                    </a:cubicBezTo>
                    <a:cubicBezTo>
                      <a:pt x="2687" y="6579"/>
                      <a:pt x="2665" y="6591"/>
                      <a:pt x="2645" y="6602"/>
                    </a:cubicBezTo>
                    <a:cubicBezTo>
                      <a:pt x="2545" y="6240"/>
                      <a:pt x="2567" y="5850"/>
                      <a:pt x="2652" y="5488"/>
                    </a:cubicBezTo>
                    <a:lnTo>
                      <a:pt x="2673" y="5399"/>
                    </a:lnTo>
                    <a:lnTo>
                      <a:pt x="2607" y="5462"/>
                    </a:lnTo>
                    <a:cubicBezTo>
                      <a:pt x="2541" y="5525"/>
                      <a:pt x="2474" y="5510"/>
                      <a:pt x="2439" y="5495"/>
                    </a:cubicBezTo>
                    <a:cubicBezTo>
                      <a:pt x="2377" y="5469"/>
                      <a:pt x="2331" y="5407"/>
                      <a:pt x="2331" y="5352"/>
                    </a:cubicBezTo>
                    <a:cubicBezTo>
                      <a:pt x="2331" y="5324"/>
                      <a:pt x="2344" y="5301"/>
                      <a:pt x="2367" y="5283"/>
                    </a:cubicBezTo>
                    <a:cubicBezTo>
                      <a:pt x="2378" y="5367"/>
                      <a:pt x="2422" y="5393"/>
                      <a:pt x="2450" y="5401"/>
                    </a:cubicBezTo>
                    <a:cubicBezTo>
                      <a:pt x="2460" y="5404"/>
                      <a:pt x="2471" y="5405"/>
                      <a:pt x="2482" y="5405"/>
                    </a:cubicBezTo>
                    <a:cubicBezTo>
                      <a:pt x="2558" y="5405"/>
                      <a:pt x="2643" y="5339"/>
                      <a:pt x="2689" y="5264"/>
                    </a:cubicBezTo>
                    <a:cubicBezTo>
                      <a:pt x="2725" y="5206"/>
                      <a:pt x="2753" y="5150"/>
                      <a:pt x="2783" y="5088"/>
                    </a:cubicBezTo>
                    <a:lnTo>
                      <a:pt x="2812" y="5027"/>
                    </a:lnTo>
                    <a:lnTo>
                      <a:pt x="2749" y="5051"/>
                    </a:lnTo>
                    <a:cubicBezTo>
                      <a:pt x="2584" y="5111"/>
                      <a:pt x="2450" y="5136"/>
                      <a:pt x="2308" y="5135"/>
                    </a:cubicBezTo>
                    <a:cubicBezTo>
                      <a:pt x="2190" y="5135"/>
                      <a:pt x="2088" y="5038"/>
                      <a:pt x="2057" y="4926"/>
                    </a:cubicBezTo>
                    <a:close/>
                    <a:moveTo>
                      <a:pt x="2606" y="4718"/>
                    </a:moveTo>
                    <a:cubicBezTo>
                      <a:pt x="2608" y="4695"/>
                      <a:pt x="2609" y="4671"/>
                      <a:pt x="2608" y="4648"/>
                    </a:cubicBezTo>
                    <a:cubicBezTo>
                      <a:pt x="2863" y="4705"/>
                      <a:pt x="3030" y="4886"/>
                      <a:pt x="3150" y="5101"/>
                    </a:cubicBezTo>
                    <a:lnTo>
                      <a:pt x="3190" y="5173"/>
                    </a:lnTo>
                    <a:lnTo>
                      <a:pt x="3200" y="5091"/>
                    </a:lnTo>
                    <a:cubicBezTo>
                      <a:pt x="3210" y="5006"/>
                      <a:pt x="3245" y="4952"/>
                      <a:pt x="3299" y="4938"/>
                    </a:cubicBezTo>
                    <a:cubicBezTo>
                      <a:pt x="3309" y="4935"/>
                      <a:pt x="3319" y="4934"/>
                      <a:pt x="3329" y="4934"/>
                    </a:cubicBezTo>
                    <a:cubicBezTo>
                      <a:pt x="3378" y="4934"/>
                      <a:pt x="3434" y="4962"/>
                      <a:pt x="3485" y="5012"/>
                    </a:cubicBezTo>
                    <a:cubicBezTo>
                      <a:pt x="3472" y="5010"/>
                      <a:pt x="3458" y="5008"/>
                      <a:pt x="3446" y="5008"/>
                    </a:cubicBezTo>
                    <a:cubicBezTo>
                      <a:pt x="3400" y="5008"/>
                      <a:pt x="3364" y="5020"/>
                      <a:pt x="3336" y="5044"/>
                    </a:cubicBezTo>
                    <a:cubicBezTo>
                      <a:pt x="3253" y="5114"/>
                      <a:pt x="3266" y="5269"/>
                      <a:pt x="3294" y="5479"/>
                    </a:cubicBezTo>
                    <a:cubicBezTo>
                      <a:pt x="3270" y="5482"/>
                      <a:pt x="3247" y="5483"/>
                      <a:pt x="3223" y="5483"/>
                    </a:cubicBezTo>
                    <a:cubicBezTo>
                      <a:pt x="3152" y="5151"/>
                      <a:pt x="2955" y="4803"/>
                      <a:pt x="2606" y="4718"/>
                    </a:cubicBezTo>
                    <a:close/>
                    <a:moveTo>
                      <a:pt x="3008" y="4813"/>
                    </a:moveTo>
                    <a:cubicBezTo>
                      <a:pt x="2992" y="4795"/>
                      <a:pt x="2975" y="4779"/>
                      <a:pt x="2958" y="4764"/>
                    </a:cubicBezTo>
                    <a:cubicBezTo>
                      <a:pt x="3033" y="4651"/>
                      <a:pt x="3118" y="4549"/>
                      <a:pt x="3210" y="4461"/>
                    </a:cubicBezTo>
                    <a:cubicBezTo>
                      <a:pt x="3228" y="4475"/>
                      <a:pt x="3246" y="4490"/>
                      <a:pt x="3263" y="4505"/>
                    </a:cubicBezTo>
                    <a:cubicBezTo>
                      <a:pt x="3169" y="4595"/>
                      <a:pt x="3083" y="4699"/>
                      <a:pt x="3008" y="4813"/>
                    </a:cubicBezTo>
                    <a:close/>
                    <a:moveTo>
                      <a:pt x="3526" y="4300"/>
                    </a:moveTo>
                    <a:cubicBezTo>
                      <a:pt x="3500" y="4289"/>
                      <a:pt x="3474" y="4279"/>
                      <a:pt x="3447" y="4269"/>
                    </a:cubicBezTo>
                    <a:cubicBezTo>
                      <a:pt x="3499" y="4234"/>
                      <a:pt x="3555" y="4201"/>
                      <a:pt x="3615" y="4170"/>
                    </a:cubicBezTo>
                    <a:cubicBezTo>
                      <a:pt x="3697" y="4129"/>
                      <a:pt x="3778" y="4097"/>
                      <a:pt x="3862" y="4072"/>
                    </a:cubicBezTo>
                    <a:cubicBezTo>
                      <a:pt x="3869" y="4094"/>
                      <a:pt x="3880" y="4115"/>
                      <a:pt x="3895" y="4134"/>
                    </a:cubicBezTo>
                    <a:cubicBezTo>
                      <a:pt x="3808" y="4160"/>
                      <a:pt x="3725" y="4193"/>
                      <a:pt x="3648" y="4232"/>
                    </a:cubicBezTo>
                    <a:cubicBezTo>
                      <a:pt x="3606" y="4252"/>
                      <a:pt x="3567" y="4274"/>
                      <a:pt x="3526" y="4300"/>
                    </a:cubicBezTo>
                    <a:close/>
                    <a:moveTo>
                      <a:pt x="1246" y="4410"/>
                    </a:moveTo>
                    <a:cubicBezTo>
                      <a:pt x="1257" y="4421"/>
                      <a:pt x="1268" y="4432"/>
                      <a:pt x="1278" y="4443"/>
                    </a:cubicBezTo>
                    <a:cubicBezTo>
                      <a:pt x="1284" y="4449"/>
                      <a:pt x="1289" y="4455"/>
                      <a:pt x="1295" y="4461"/>
                    </a:cubicBezTo>
                    <a:cubicBezTo>
                      <a:pt x="1133" y="4615"/>
                      <a:pt x="1006" y="4816"/>
                      <a:pt x="929" y="5048"/>
                    </a:cubicBezTo>
                    <a:cubicBezTo>
                      <a:pt x="989" y="5034"/>
                      <a:pt x="991" y="5029"/>
                      <a:pt x="1066" y="5029"/>
                    </a:cubicBezTo>
                    <a:cubicBezTo>
                      <a:pt x="1130" y="5029"/>
                      <a:pt x="1183" y="5086"/>
                      <a:pt x="1183" y="5157"/>
                    </a:cubicBezTo>
                    <a:cubicBezTo>
                      <a:pt x="1183" y="5227"/>
                      <a:pt x="1130" y="5283"/>
                      <a:pt x="1066" y="5283"/>
                    </a:cubicBezTo>
                    <a:cubicBezTo>
                      <a:pt x="957" y="5283"/>
                      <a:pt x="912" y="5179"/>
                      <a:pt x="903" y="5157"/>
                    </a:cubicBezTo>
                    <a:cubicBezTo>
                      <a:pt x="874" y="5292"/>
                      <a:pt x="850" y="5420"/>
                      <a:pt x="858" y="5559"/>
                    </a:cubicBezTo>
                    <a:cubicBezTo>
                      <a:pt x="863" y="5632"/>
                      <a:pt x="875" y="5703"/>
                      <a:pt x="892" y="5771"/>
                    </a:cubicBezTo>
                    <a:cubicBezTo>
                      <a:pt x="821" y="5686"/>
                      <a:pt x="746" y="5604"/>
                      <a:pt x="682" y="5514"/>
                    </a:cubicBezTo>
                    <a:cubicBezTo>
                      <a:pt x="531" y="5303"/>
                      <a:pt x="421" y="5150"/>
                      <a:pt x="571" y="4967"/>
                    </a:cubicBezTo>
                    <a:cubicBezTo>
                      <a:pt x="598" y="4978"/>
                      <a:pt x="627" y="4985"/>
                      <a:pt x="656" y="4987"/>
                    </a:cubicBezTo>
                    <a:cubicBezTo>
                      <a:pt x="726" y="4991"/>
                      <a:pt x="833" y="4944"/>
                      <a:pt x="879" y="4834"/>
                    </a:cubicBezTo>
                    <a:cubicBezTo>
                      <a:pt x="818" y="4900"/>
                      <a:pt x="740" y="4938"/>
                      <a:pt x="660" y="4933"/>
                    </a:cubicBezTo>
                    <a:lnTo>
                      <a:pt x="660" y="4933"/>
                    </a:lnTo>
                    <a:cubicBezTo>
                      <a:pt x="504" y="4922"/>
                      <a:pt x="389" y="4763"/>
                      <a:pt x="401" y="4612"/>
                    </a:cubicBezTo>
                    <a:cubicBezTo>
                      <a:pt x="452" y="4690"/>
                      <a:pt x="517" y="4738"/>
                      <a:pt x="595" y="4755"/>
                    </a:cubicBezTo>
                    <a:cubicBezTo>
                      <a:pt x="616" y="4759"/>
                      <a:pt x="637" y="4761"/>
                      <a:pt x="658" y="4761"/>
                    </a:cubicBezTo>
                    <a:cubicBezTo>
                      <a:pt x="828" y="4761"/>
                      <a:pt x="1014" y="4632"/>
                      <a:pt x="1147" y="4515"/>
                    </a:cubicBezTo>
                    <a:lnTo>
                      <a:pt x="1148" y="4514"/>
                    </a:lnTo>
                    <a:lnTo>
                      <a:pt x="1150" y="4513"/>
                    </a:lnTo>
                    <a:cubicBezTo>
                      <a:pt x="1181" y="4476"/>
                      <a:pt x="1214" y="4442"/>
                      <a:pt x="1246" y="4410"/>
                    </a:cubicBezTo>
                    <a:close/>
                    <a:moveTo>
                      <a:pt x="2541" y="5862"/>
                    </a:moveTo>
                    <a:cubicBezTo>
                      <a:pt x="2527" y="5857"/>
                      <a:pt x="2513" y="5855"/>
                      <a:pt x="2498" y="5855"/>
                    </a:cubicBezTo>
                    <a:cubicBezTo>
                      <a:pt x="2430" y="5855"/>
                      <a:pt x="2374" y="5909"/>
                      <a:pt x="2374" y="5975"/>
                    </a:cubicBezTo>
                    <a:cubicBezTo>
                      <a:pt x="2374" y="6042"/>
                      <a:pt x="2430" y="6097"/>
                      <a:pt x="2498" y="6097"/>
                    </a:cubicBezTo>
                    <a:cubicBezTo>
                      <a:pt x="2508" y="6097"/>
                      <a:pt x="2517" y="6095"/>
                      <a:pt x="2527" y="6092"/>
                    </a:cubicBezTo>
                    <a:cubicBezTo>
                      <a:pt x="2529" y="6015"/>
                      <a:pt x="2534" y="5939"/>
                      <a:pt x="2541" y="5862"/>
                    </a:cubicBezTo>
                    <a:close/>
                    <a:moveTo>
                      <a:pt x="929" y="5291"/>
                    </a:moveTo>
                    <a:cubicBezTo>
                      <a:pt x="913" y="5378"/>
                      <a:pt x="907" y="5467"/>
                      <a:pt x="912" y="5556"/>
                    </a:cubicBezTo>
                    <a:cubicBezTo>
                      <a:pt x="918" y="5641"/>
                      <a:pt x="933" y="5724"/>
                      <a:pt x="958" y="5802"/>
                    </a:cubicBezTo>
                    <a:cubicBezTo>
                      <a:pt x="1081" y="6198"/>
                      <a:pt x="1440" y="6517"/>
                      <a:pt x="1916" y="6654"/>
                    </a:cubicBezTo>
                    <a:cubicBezTo>
                      <a:pt x="1928" y="6658"/>
                      <a:pt x="1939" y="6660"/>
                      <a:pt x="1950" y="6663"/>
                    </a:cubicBezTo>
                    <a:cubicBezTo>
                      <a:pt x="2009" y="6548"/>
                      <a:pt x="2118" y="6467"/>
                      <a:pt x="2224" y="6390"/>
                    </a:cubicBezTo>
                    <a:cubicBezTo>
                      <a:pt x="2320" y="6319"/>
                      <a:pt x="2418" y="6247"/>
                      <a:pt x="2477" y="6149"/>
                    </a:cubicBezTo>
                    <a:cubicBezTo>
                      <a:pt x="2389" y="6139"/>
                      <a:pt x="2320" y="6065"/>
                      <a:pt x="2320" y="5975"/>
                    </a:cubicBezTo>
                    <a:cubicBezTo>
                      <a:pt x="2320" y="5879"/>
                      <a:pt x="2400" y="5801"/>
                      <a:pt x="2498" y="5801"/>
                    </a:cubicBezTo>
                    <a:cubicBezTo>
                      <a:pt x="2514" y="5801"/>
                      <a:pt x="2529" y="5803"/>
                      <a:pt x="2545" y="5807"/>
                    </a:cubicBezTo>
                    <a:cubicBezTo>
                      <a:pt x="2554" y="5717"/>
                      <a:pt x="2568" y="5628"/>
                      <a:pt x="2585" y="5542"/>
                    </a:cubicBezTo>
                    <a:cubicBezTo>
                      <a:pt x="2558" y="5555"/>
                      <a:pt x="2530" y="5562"/>
                      <a:pt x="2500" y="5562"/>
                    </a:cubicBezTo>
                    <a:cubicBezTo>
                      <a:pt x="2473" y="5562"/>
                      <a:pt x="2445" y="5557"/>
                      <a:pt x="2418" y="5545"/>
                    </a:cubicBezTo>
                    <a:cubicBezTo>
                      <a:pt x="2336" y="5510"/>
                      <a:pt x="2277" y="5428"/>
                      <a:pt x="2277" y="5351"/>
                    </a:cubicBezTo>
                    <a:cubicBezTo>
                      <a:pt x="2277" y="5290"/>
                      <a:pt x="2314" y="5241"/>
                      <a:pt x="2380" y="5213"/>
                    </a:cubicBezTo>
                    <a:lnTo>
                      <a:pt x="2418" y="5197"/>
                    </a:lnTo>
                    <a:lnTo>
                      <a:pt x="2418" y="5238"/>
                    </a:lnTo>
                    <a:cubicBezTo>
                      <a:pt x="2417" y="5282"/>
                      <a:pt x="2425" y="5338"/>
                      <a:pt x="2465" y="5349"/>
                    </a:cubicBezTo>
                    <a:cubicBezTo>
                      <a:pt x="2470" y="5351"/>
                      <a:pt x="2476" y="5351"/>
                      <a:pt x="2482" y="5351"/>
                    </a:cubicBezTo>
                    <a:cubicBezTo>
                      <a:pt x="2531" y="5351"/>
                      <a:pt x="2602" y="5302"/>
                      <a:pt x="2643" y="5235"/>
                    </a:cubicBezTo>
                    <a:cubicBezTo>
                      <a:pt x="2666" y="5198"/>
                      <a:pt x="2686" y="5161"/>
                      <a:pt x="2705" y="5122"/>
                    </a:cubicBezTo>
                    <a:cubicBezTo>
                      <a:pt x="2566" y="5169"/>
                      <a:pt x="2437" y="5193"/>
                      <a:pt x="2317" y="5193"/>
                    </a:cubicBezTo>
                    <a:cubicBezTo>
                      <a:pt x="2133" y="5193"/>
                      <a:pt x="1969" y="5137"/>
                      <a:pt x="1819" y="5025"/>
                    </a:cubicBezTo>
                    <a:cubicBezTo>
                      <a:pt x="1814" y="5032"/>
                      <a:pt x="1808" y="5040"/>
                      <a:pt x="1803" y="5047"/>
                    </a:cubicBezTo>
                    <a:cubicBezTo>
                      <a:pt x="1766" y="5102"/>
                      <a:pt x="1742" y="5162"/>
                      <a:pt x="1729" y="5225"/>
                    </a:cubicBezTo>
                    <a:cubicBezTo>
                      <a:pt x="1769" y="5210"/>
                      <a:pt x="1806" y="5203"/>
                      <a:pt x="1839" y="5203"/>
                    </a:cubicBezTo>
                    <a:cubicBezTo>
                      <a:pt x="1867" y="5203"/>
                      <a:pt x="1892" y="5208"/>
                      <a:pt x="1916" y="5217"/>
                    </a:cubicBezTo>
                    <a:cubicBezTo>
                      <a:pt x="2015" y="5255"/>
                      <a:pt x="2062" y="5367"/>
                      <a:pt x="2108" y="5474"/>
                    </a:cubicBezTo>
                    <a:cubicBezTo>
                      <a:pt x="2154" y="5583"/>
                      <a:pt x="2198" y="5686"/>
                      <a:pt x="2288" y="5703"/>
                    </a:cubicBezTo>
                    <a:lnTo>
                      <a:pt x="2336" y="5712"/>
                    </a:lnTo>
                    <a:lnTo>
                      <a:pt x="2303" y="5748"/>
                    </a:lnTo>
                    <a:cubicBezTo>
                      <a:pt x="2242" y="5814"/>
                      <a:pt x="2145" y="5864"/>
                      <a:pt x="2061" y="5864"/>
                    </a:cubicBezTo>
                    <a:cubicBezTo>
                      <a:pt x="2046" y="5864"/>
                      <a:pt x="2032" y="5862"/>
                      <a:pt x="2018" y="5859"/>
                    </a:cubicBezTo>
                    <a:cubicBezTo>
                      <a:pt x="2029" y="6036"/>
                      <a:pt x="1964" y="6114"/>
                      <a:pt x="1902" y="6189"/>
                    </a:cubicBezTo>
                    <a:cubicBezTo>
                      <a:pt x="1857" y="6243"/>
                      <a:pt x="1814" y="6293"/>
                      <a:pt x="1792" y="6383"/>
                    </a:cubicBezTo>
                    <a:lnTo>
                      <a:pt x="1781" y="6428"/>
                    </a:lnTo>
                    <a:lnTo>
                      <a:pt x="1747" y="6396"/>
                    </a:lnTo>
                    <a:cubicBezTo>
                      <a:pt x="1703" y="6355"/>
                      <a:pt x="1652" y="6323"/>
                      <a:pt x="1602" y="6293"/>
                    </a:cubicBezTo>
                    <a:cubicBezTo>
                      <a:pt x="1482" y="6220"/>
                      <a:pt x="1358" y="6144"/>
                      <a:pt x="1355" y="5920"/>
                    </a:cubicBezTo>
                    <a:cubicBezTo>
                      <a:pt x="1347" y="5920"/>
                      <a:pt x="1338" y="5921"/>
                      <a:pt x="1331" y="5921"/>
                    </a:cubicBezTo>
                    <a:cubicBezTo>
                      <a:pt x="1224" y="5921"/>
                      <a:pt x="1183" y="5890"/>
                      <a:pt x="1104" y="5832"/>
                    </a:cubicBezTo>
                    <a:lnTo>
                      <a:pt x="1007" y="5762"/>
                    </a:lnTo>
                    <a:lnTo>
                      <a:pt x="1067" y="5750"/>
                    </a:lnTo>
                    <a:cubicBezTo>
                      <a:pt x="1117" y="5740"/>
                      <a:pt x="1144" y="5634"/>
                      <a:pt x="1171" y="5532"/>
                    </a:cubicBezTo>
                    <a:cubicBezTo>
                      <a:pt x="1206" y="5398"/>
                      <a:pt x="1246" y="5246"/>
                      <a:pt x="1356" y="5197"/>
                    </a:cubicBezTo>
                    <a:cubicBezTo>
                      <a:pt x="1379" y="5186"/>
                      <a:pt x="1405" y="5180"/>
                      <a:pt x="1432" y="5180"/>
                    </a:cubicBezTo>
                    <a:cubicBezTo>
                      <a:pt x="1468" y="5180"/>
                      <a:pt x="1508" y="5190"/>
                      <a:pt x="1551" y="5208"/>
                    </a:cubicBezTo>
                    <a:cubicBezTo>
                      <a:pt x="1568" y="5116"/>
                      <a:pt x="1603" y="5028"/>
                      <a:pt x="1656" y="4948"/>
                    </a:cubicBezTo>
                    <a:cubicBezTo>
                      <a:pt x="1664" y="4936"/>
                      <a:pt x="1674" y="4922"/>
                      <a:pt x="1684" y="4909"/>
                    </a:cubicBezTo>
                    <a:cubicBezTo>
                      <a:pt x="1675" y="4900"/>
                      <a:pt x="1669" y="4894"/>
                      <a:pt x="1665" y="4890"/>
                    </a:cubicBezTo>
                    <a:cubicBezTo>
                      <a:pt x="1631" y="4878"/>
                      <a:pt x="1588" y="4869"/>
                      <a:pt x="1544" y="4869"/>
                    </a:cubicBezTo>
                    <a:cubicBezTo>
                      <a:pt x="1463" y="4869"/>
                      <a:pt x="1378" y="4898"/>
                      <a:pt x="1339" y="4983"/>
                    </a:cubicBezTo>
                    <a:lnTo>
                      <a:pt x="1301" y="5067"/>
                    </a:lnTo>
                    <a:lnTo>
                      <a:pt x="1288" y="4976"/>
                    </a:lnTo>
                    <a:cubicBezTo>
                      <a:pt x="1273" y="4872"/>
                      <a:pt x="1289" y="4793"/>
                      <a:pt x="1337" y="4741"/>
                    </a:cubicBezTo>
                    <a:cubicBezTo>
                      <a:pt x="1370" y="4705"/>
                      <a:pt x="1418" y="4684"/>
                      <a:pt x="1478" y="4679"/>
                    </a:cubicBezTo>
                    <a:cubicBezTo>
                      <a:pt x="1466" y="4664"/>
                      <a:pt x="1454" y="4649"/>
                      <a:pt x="1454" y="4649"/>
                    </a:cubicBezTo>
                    <a:cubicBezTo>
                      <a:pt x="1413" y="4601"/>
                      <a:pt x="1372" y="4551"/>
                      <a:pt x="1330" y="4503"/>
                    </a:cubicBezTo>
                    <a:cubicBezTo>
                      <a:pt x="1193" y="4634"/>
                      <a:pt x="1087" y="4795"/>
                      <a:pt x="1014" y="4985"/>
                    </a:cubicBezTo>
                    <a:cubicBezTo>
                      <a:pt x="1031" y="4979"/>
                      <a:pt x="1048" y="4975"/>
                      <a:pt x="1066" y="4975"/>
                    </a:cubicBezTo>
                    <a:cubicBezTo>
                      <a:pt x="1160" y="4975"/>
                      <a:pt x="1237" y="5057"/>
                      <a:pt x="1237" y="5157"/>
                    </a:cubicBezTo>
                    <a:cubicBezTo>
                      <a:pt x="1237" y="5256"/>
                      <a:pt x="1160" y="5337"/>
                      <a:pt x="1066" y="5337"/>
                    </a:cubicBezTo>
                    <a:cubicBezTo>
                      <a:pt x="1013" y="5337"/>
                      <a:pt x="965" y="5312"/>
                      <a:pt x="933" y="5270"/>
                    </a:cubicBezTo>
                    <a:cubicBezTo>
                      <a:pt x="932" y="5277"/>
                      <a:pt x="929" y="5291"/>
                      <a:pt x="929" y="5291"/>
                    </a:cubicBezTo>
                    <a:close/>
                    <a:moveTo>
                      <a:pt x="2326" y="6817"/>
                    </a:moveTo>
                    <a:cubicBezTo>
                      <a:pt x="2651" y="6784"/>
                      <a:pt x="2953" y="6602"/>
                      <a:pt x="3133" y="6329"/>
                    </a:cubicBezTo>
                    <a:lnTo>
                      <a:pt x="3144" y="6312"/>
                    </a:lnTo>
                    <a:cubicBezTo>
                      <a:pt x="3135" y="6282"/>
                      <a:pt x="3127" y="6250"/>
                      <a:pt x="3119" y="6219"/>
                    </a:cubicBezTo>
                    <a:cubicBezTo>
                      <a:pt x="3105" y="6244"/>
                      <a:pt x="3090" y="6268"/>
                      <a:pt x="3075" y="6291"/>
                    </a:cubicBezTo>
                    <a:cubicBezTo>
                      <a:pt x="2905" y="6552"/>
                      <a:pt x="2641" y="6708"/>
                      <a:pt x="2341" y="6745"/>
                    </a:cubicBezTo>
                    <a:cubicBezTo>
                      <a:pt x="2334" y="6769"/>
                      <a:pt x="2328" y="6793"/>
                      <a:pt x="2326" y="6817"/>
                    </a:cubicBezTo>
                    <a:close/>
                    <a:moveTo>
                      <a:pt x="2325" y="6870"/>
                    </a:moveTo>
                    <a:cubicBezTo>
                      <a:pt x="2434" y="6860"/>
                      <a:pt x="2554" y="6835"/>
                      <a:pt x="2652" y="6792"/>
                    </a:cubicBezTo>
                    <a:cubicBezTo>
                      <a:pt x="2694" y="6899"/>
                      <a:pt x="2747" y="7003"/>
                      <a:pt x="2809" y="7099"/>
                    </a:cubicBezTo>
                    <a:cubicBezTo>
                      <a:pt x="2763" y="7146"/>
                      <a:pt x="2736" y="7209"/>
                      <a:pt x="2736" y="7276"/>
                    </a:cubicBezTo>
                    <a:cubicBezTo>
                      <a:pt x="2736" y="7351"/>
                      <a:pt x="2760" y="7412"/>
                      <a:pt x="2808" y="7460"/>
                    </a:cubicBezTo>
                    <a:cubicBezTo>
                      <a:pt x="2912" y="7563"/>
                      <a:pt x="3087" y="7573"/>
                      <a:pt x="3228" y="7559"/>
                    </a:cubicBezTo>
                    <a:cubicBezTo>
                      <a:pt x="3254" y="7580"/>
                      <a:pt x="3280" y="7598"/>
                      <a:pt x="3305" y="7615"/>
                    </a:cubicBezTo>
                    <a:cubicBezTo>
                      <a:pt x="3243" y="7640"/>
                      <a:pt x="3179" y="7652"/>
                      <a:pt x="3112" y="7652"/>
                    </a:cubicBezTo>
                    <a:cubicBezTo>
                      <a:pt x="3045" y="7652"/>
                      <a:pt x="2976" y="7640"/>
                      <a:pt x="2903" y="7616"/>
                    </a:cubicBezTo>
                    <a:cubicBezTo>
                      <a:pt x="2580" y="7507"/>
                      <a:pt x="2312" y="7222"/>
                      <a:pt x="2325" y="6870"/>
                    </a:cubicBezTo>
                    <a:close/>
                    <a:moveTo>
                      <a:pt x="2701" y="6769"/>
                    </a:moveTo>
                    <a:cubicBezTo>
                      <a:pt x="2741" y="6872"/>
                      <a:pt x="2791" y="6971"/>
                      <a:pt x="2850" y="7064"/>
                    </a:cubicBezTo>
                    <a:cubicBezTo>
                      <a:pt x="2868" y="7053"/>
                      <a:pt x="2889" y="7042"/>
                      <a:pt x="2913" y="7036"/>
                    </a:cubicBezTo>
                    <a:cubicBezTo>
                      <a:pt x="2853" y="6940"/>
                      <a:pt x="2802" y="6840"/>
                      <a:pt x="2763" y="6737"/>
                    </a:cubicBezTo>
                    <a:cubicBezTo>
                      <a:pt x="2742" y="6748"/>
                      <a:pt x="2722" y="6759"/>
                      <a:pt x="2701" y="6769"/>
                    </a:cubicBezTo>
                    <a:close/>
                    <a:moveTo>
                      <a:pt x="2790" y="7276"/>
                    </a:moveTo>
                    <a:cubicBezTo>
                      <a:pt x="2790" y="7337"/>
                      <a:pt x="2808" y="7384"/>
                      <a:pt x="2846" y="7421"/>
                    </a:cubicBezTo>
                    <a:cubicBezTo>
                      <a:pt x="2924" y="7499"/>
                      <a:pt x="3058" y="7511"/>
                      <a:pt x="3161" y="7509"/>
                    </a:cubicBezTo>
                    <a:lnTo>
                      <a:pt x="3091" y="7452"/>
                    </a:lnTo>
                    <a:cubicBezTo>
                      <a:pt x="3058" y="7458"/>
                      <a:pt x="2998" y="7467"/>
                      <a:pt x="2968" y="7403"/>
                    </a:cubicBezTo>
                    <a:cubicBezTo>
                      <a:pt x="2991" y="7407"/>
                      <a:pt x="3012" y="7408"/>
                      <a:pt x="3032" y="7407"/>
                    </a:cubicBezTo>
                    <a:cubicBezTo>
                      <a:pt x="3175" y="7401"/>
                      <a:pt x="3184" y="7223"/>
                      <a:pt x="3103" y="7138"/>
                    </a:cubicBezTo>
                    <a:cubicBezTo>
                      <a:pt x="3068" y="7101"/>
                      <a:pt x="3023" y="7081"/>
                      <a:pt x="2974" y="7081"/>
                    </a:cubicBezTo>
                    <a:lnTo>
                      <a:pt x="2970" y="7082"/>
                    </a:lnTo>
                    <a:lnTo>
                      <a:pt x="2970" y="7082"/>
                    </a:lnTo>
                    <a:cubicBezTo>
                      <a:pt x="2868" y="7078"/>
                      <a:pt x="2790" y="7183"/>
                      <a:pt x="2790" y="7276"/>
                    </a:cubicBezTo>
                    <a:close/>
                    <a:moveTo>
                      <a:pt x="3142" y="7425"/>
                    </a:moveTo>
                    <a:cubicBezTo>
                      <a:pt x="3218" y="7482"/>
                      <a:pt x="3287" y="7539"/>
                      <a:pt x="3366" y="7592"/>
                    </a:cubicBezTo>
                    <a:cubicBezTo>
                      <a:pt x="3378" y="7586"/>
                      <a:pt x="3391" y="7579"/>
                      <a:pt x="3403" y="7571"/>
                    </a:cubicBezTo>
                    <a:lnTo>
                      <a:pt x="3403" y="7571"/>
                    </a:lnTo>
                    <a:cubicBezTo>
                      <a:pt x="3412" y="7565"/>
                      <a:pt x="3422" y="7559"/>
                      <a:pt x="3432" y="7552"/>
                    </a:cubicBezTo>
                    <a:cubicBezTo>
                      <a:pt x="3345" y="7497"/>
                      <a:pt x="3266" y="7436"/>
                      <a:pt x="3188" y="7364"/>
                    </a:cubicBezTo>
                    <a:cubicBezTo>
                      <a:pt x="3177" y="7389"/>
                      <a:pt x="3162" y="7409"/>
                      <a:pt x="3143" y="7424"/>
                    </a:cubicBezTo>
                    <a:lnTo>
                      <a:pt x="3142" y="7425"/>
                    </a:lnTo>
                    <a:close/>
                    <a:moveTo>
                      <a:pt x="3098" y="6140"/>
                    </a:moveTo>
                    <a:cubicBezTo>
                      <a:pt x="3077" y="6185"/>
                      <a:pt x="3055" y="6225"/>
                      <a:pt x="3030" y="6261"/>
                    </a:cubicBezTo>
                    <a:cubicBezTo>
                      <a:pt x="2959" y="6370"/>
                      <a:pt x="2864" y="6464"/>
                      <a:pt x="2756" y="6536"/>
                    </a:cubicBezTo>
                    <a:cubicBezTo>
                      <a:pt x="2670" y="6199"/>
                      <a:pt x="2697" y="5829"/>
                      <a:pt x="2779" y="5494"/>
                    </a:cubicBezTo>
                    <a:cubicBezTo>
                      <a:pt x="2772" y="5621"/>
                      <a:pt x="2806" y="5727"/>
                      <a:pt x="2875" y="5772"/>
                    </a:cubicBezTo>
                    <a:cubicBezTo>
                      <a:pt x="2893" y="5784"/>
                      <a:pt x="2921" y="5796"/>
                      <a:pt x="2959" y="5796"/>
                    </a:cubicBezTo>
                    <a:cubicBezTo>
                      <a:pt x="2990" y="5796"/>
                      <a:pt x="3028" y="5788"/>
                      <a:pt x="3072" y="5764"/>
                    </a:cubicBezTo>
                    <a:cubicBezTo>
                      <a:pt x="3057" y="5890"/>
                      <a:pt x="3072" y="6017"/>
                      <a:pt x="3098" y="6140"/>
                    </a:cubicBezTo>
                    <a:close/>
                    <a:moveTo>
                      <a:pt x="2818" y="5352"/>
                    </a:moveTo>
                    <a:cubicBezTo>
                      <a:pt x="2827" y="5361"/>
                      <a:pt x="2838" y="5370"/>
                      <a:pt x="2838" y="5370"/>
                    </a:cubicBezTo>
                    <a:cubicBezTo>
                      <a:pt x="2910" y="5436"/>
                      <a:pt x="3026" y="5474"/>
                      <a:pt x="3166" y="5480"/>
                    </a:cubicBezTo>
                    <a:cubicBezTo>
                      <a:pt x="3130" y="5322"/>
                      <a:pt x="3058" y="5168"/>
                      <a:pt x="2951" y="5022"/>
                    </a:cubicBezTo>
                    <a:cubicBezTo>
                      <a:pt x="2899" y="5125"/>
                      <a:pt x="2854" y="5235"/>
                      <a:pt x="2818" y="5352"/>
                    </a:cubicBezTo>
                    <a:close/>
                    <a:moveTo>
                      <a:pt x="3348" y="5470"/>
                    </a:moveTo>
                    <a:lnTo>
                      <a:pt x="3347" y="5470"/>
                    </a:lnTo>
                    <a:cubicBezTo>
                      <a:pt x="3323" y="5284"/>
                      <a:pt x="3309" y="5138"/>
                      <a:pt x="3371" y="5085"/>
                    </a:cubicBezTo>
                    <a:cubicBezTo>
                      <a:pt x="3404" y="5056"/>
                      <a:pt x="3463" y="5054"/>
                      <a:pt x="3550" y="5080"/>
                    </a:cubicBezTo>
                    <a:lnTo>
                      <a:pt x="3626" y="5102"/>
                    </a:lnTo>
                    <a:lnTo>
                      <a:pt x="3579" y="5038"/>
                    </a:lnTo>
                    <a:cubicBezTo>
                      <a:pt x="3506" y="4938"/>
                      <a:pt x="3412" y="4880"/>
                      <a:pt x="3328" y="4880"/>
                    </a:cubicBezTo>
                    <a:cubicBezTo>
                      <a:pt x="3313" y="4880"/>
                      <a:pt x="3299" y="4882"/>
                      <a:pt x="3285" y="4885"/>
                    </a:cubicBezTo>
                    <a:cubicBezTo>
                      <a:pt x="3249" y="4895"/>
                      <a:pt x="3191" y="4926"/>
                      <a:pt x="3161" y="5018"/>
                    </a:cubicBezTo>
                    <a:cubicBezTo>
                      <a:pt x="3127" y="4962"/>
                      <a:pt x="3090" y="4907"/>
                      <a:pt x="3047" y="4856"/>
                    </a:cubicBezTo>
                    <a:lnTo>
                      <a:pt x="3049" y="4858"/>
                    </a:lnTo>
                    <a:cubicBezTo>
                      <a:pt x="3049" y="4858"/>
                      <a:pt x="3047" y="4856"/>
                      <a:pt x="3046" y="4854"/>
                    </a:cubicBezTo>
                    <a:cubicBezTo>
                      <a:pt x="3121" y="4739"/>
                      <a:pt x="3207" y="4634"/>
                      <a:pt x="3302" y="4544"/>
                    </a:cubicBezTo>
                    <a:cubicBezTo>
                      <a:pt x="3474" y="4709"/>
                      <a:pt x="3604" y="4927"/>
                      <a:pt x="3707" y="5226"/>
                    </a:cubicBezTo>
                    <a:cubicBezTo>
                      <a:pt x="3684" y="5254"/>
                      <a:pt x="3661" y="5284"/>
                      <a:pt x="3640" y="5314"/>
                    </a:cubicBezTo>
                    <a:cubicBezTo>
                      <a:pt x="3628" y="5332"/>
                      <a:pt x="3616" y="5351"/>
                      <a:pt x="3606" y="5368"/>
                    </a:cubicBezTo>
                    <a:cubicBezTo>
                      <a:pt x="3542" y="5434"/>
                      <a:pt x="3432" y="5452"/>
                      <a:pt x="3348" y="5470"/>
                    </a:cubicBezTo>
                    <a:close/>
                    <a:moveTo>
                      <a:pt x="2811" y="6712"/>
                    </a:moveTo>
                    <a:cubicBezTo>
                      <a:pt x="2853" y="6821"/>
                      <a:pt x="2907" y="6927"/>
                      <a:pt x="2973" y="7027"/>
                    </a:cubicBezTo>
                    <a:cubicBezTo>
                      <a:pt x="2973" y="7027"/>
                      <a:pt x="2974" y="7027"/>
                      <a:pt x="2974" y="7027"/>
                    </a:cubicBezTo>
                    <a:cubicBezTo>
                      <a:pt x="3038" y="7027"/>
                      <a:pt x="3097" y="7053"/>
                      <a:pt x="3142" y="7101"/>
                    </a:cubicBezTo>
                    <a:cubicBezTo>
                      <a:pt x="3195" y="7157"/>
                      <a:pt x="3218" y="7234"/>
                      <a:pt x="3209" y="7310"/>
                    </a:cubicBezTo>
                    <a:cubicBezTo>
                      <a:pt x="3218" y="7318"/>
                      <a:pt x="3228" y="7328"/>
                      <a:pt x="3241" y="7339"/>
                    </a:cubicBezTo>
                    <a:cubicBezTo>
                      <a:pt x="3447" y="7212"/>
                      <a:pt x="3347" y="6920"/>
                      <a:pt x="3232" y="6583"/>
                    </a:cubicBezTo>
                    <a:cubicBezTo>
                      <a:pt x="3209" y="6517"/>
                      <a:pt x="3186" y="6448"/>
                      <a:pt x="3164" y="6379"/>
                    </a:cubicBezTo>
                    <a:cubicBezTo>
                      <a:pt x="3070" y="6514"/>
                      <a:pt x="2949" y="6628"/>
                      <a:pt x="2811" y="6712"/>
                    </a:cubicBezTo>
                    <a:close/>
                    <a:moveTo>
                      <a:pt x="2487" y="6470"/>
                    </a:moveTo>
                    <a:cubicBezTo>
                      <a:pt x="2444" y="6540"/>
                      <a:pt x="2400" y="6612"/>
                      <a:pt x="2368" y="6686"/>
                    </a:cubicBezTo>
                    <a:cubicBezTo>
                      <a:pt x="2448" y="6674"/>
                      <a:pt x="2524" y="6653"/>
                      <a:pt x="2595" y="6623"/>
                    </a:cubicBezTo>
                    <a:cubicBezTo>
                      <a:pt x="2572" y="6543"/>
                      <a:pt x="2555" y="6460"/>
                      <a:pt x="2544" y="6377"/>
                    </a:cubicBezTo>
                    <a:cubicBezTo>
                      <a:pt x="2525" y="6409"/>
                      <a:pt x="2506" y="6440"/>
                      <a:pt x="2487" y="6470"/>
                    </a:cubicBezTo>
                    <a:close/>
                    <a:moveTo>
                      <a:pt x="3672" y="4281"/>
                    </a:moveTo>
                    <a:cubicBezTo>
                      <a:pt x="3643" y="4294"/>
                      <a:pt x="3616" y="4310"/>
                      <a:pt x="3588" y="4326"/>
                    </a:cubicBezTo>
                    <a:cubicBezTo>
                      <a:pt x="3743" y="4396"/>
                      <a:pt x="3876" y="4477"/>
                      <a:pt x="3992" y="4573"/>
                    </a:cubicBezTo>
                    <a:cubicBezTo>
                      <a:pt x="3994" y="4527"/>
                      <a:pt x="4008" y="4483"/>
                      <a:pt x="4034" y="4451"/>
                    </a:cubicBezTo>
                    <a:cubicBezTo>
                      <a:pt x="4067" y="4410"/>
                      <a:pt x="4113" y="4388"/>
                      <a:pt x="4168" y="4388"/>
                    </a:cubicBezTo>
                    <a:cubicBezTo>
                      <a:pt x="4261" y="4388"/>
                      <a:pt x="4338" y="4463"/>
                      <a:pt x="4338" y="4554"/>
                    </a:cubicBezTo>
                    <a:cubicBezTo>
                      <a:pt x="4338" y="4608"/>
                      <a:pt x="4312" y="4657"/>
                      <a:pt x="4267" y="4688"/>
                    </a:cubicBezTo>
                    <a:cubicBezTo>
                      <a:pt x="4236" y="4709"/>
                      <a:pt x="4201" y="4720"/>
                      <a:pt x="4165" y="4720"/>
                    </a:cubicBezTo>
                    <a:cubicBezTo>
                      <a:pt x="4164" y="4720"/>
                      <a:pt x="4163" y="4720"/>
                      <a:pt x="4162" y="4720"/>
                    </a:cubicBezTo>
                    <a:cubicBezTo>
                      <a:pt x="4179" y="4749"/>
                      <a:pt x="4197" y="4778"/>
                      <a:pt x="4215" y="4806"/>
                    </a:cubicBezTo>
                    <a:cubicBezTo>
                      <a:pt x="4231" y="4827"/>
                      <a:pt x="4245" y="4850"/>
                      <a:pt x="4260" y="4872"/>
                    </a:cubicBezTo>
                    <a:cubicBezTo>
                      <a:pt x="4336" y="4849"/>
                      <a:pt x="4414" y="4831"/>
                      <a:pt x="4494" y="4821"/>
                    </a:cubicBezTo>
                    <a:cubicBezTo>
                      <a:pt x="4526" y="4817"/>
                      <a:pt x="4558" y="4814"/>
                      <a:pt x="4590" y="4811"/>
                    </a:cubicBezTo>
                    <a:cubicBezTo>
                      <a:pt x="4590" y="4802"/>
                      <a:pt x="4590" y="4790"/>
                      <a:pt x="4590" y="4790"/>
                    </a:cubicBezTo>
                    <a:cubicBezTo>
                      <a:pt x="4589" y="4690"/>
                      <a:pt x="4593" y="4624"/>
                      <a:pt x="4617" y="4539"/>
                    </a:cubicBezTo>
                    <a:cubicBezTo>
                      <a:pt x="4602" y="4540"/>
                      <a:pt x="4587" y="4541"/>
                      <a:pt x="4574" y="4541"/>
                    </a:cubicBezTo>
                    <a:cubicBezTo>
                      <a:pt x="4454" y="4541"/>
                      <a:pt x="4385" y="4481"/>
                      <a:pt x="4308" y="4414"/>
                    </a:cubicBezTo>
                    <a:cubicBezTo>
                      <a:pt x="4273" y="4385"/>
                      <a:pt x="4238" y="4354"/>
                      <a:pt x="4193" y="4324"/>
                    </a:cubicBezTo>
                    <a:cubicBezTo>
                      <a:pt x="4149" y="4293"/>
                      <a:pt x="4104" y="4271"/>
                      <a:pt x="4061" y="4250"/>
                    </a:cubicBezTo>
                    <a:cubicBezTo>
                      <a:pt x="4016" y="4227"/>
                      <a:pt x="3974" y="4206"/>
                      <a:pt x="3939" y="4178"/>
                    </a:cubicBezTo>
                    <a:cubicBezTo>
                      <a:pt x="3844" y="4203"/>
                      <a:pt x="3755" y="4238"/>
                      <a:pt x="3672" y="4281"/>
                    </a:cubicBezTo>
                    <a:close/>
                    <a:moveTo>
                      <a:pt x="4833" y="4733"/>
                    </a:moveTo>
                    <a:cubicBezTo>
                      <a:pt x="4749" y="4733"/>
                      <a:pt x="4683" y="4755"/>
                      <a:pt x="4637" y="4807"/>
                    </a:cubicBezTo>
                    <a:cubicBezTo>
                      <a:pt x="4637" y="4807"/>
                      <a:pt x="4635" y="4809"/>
                      <a:pt x="4635" y="4810"/>
                    </a:cubicBezTo>
                    <a:cubicBezTo>
                      <a:pt x="4654" y="4809"/>
                      <a:pt x="4673" y="4808"/>
                      <a:pt x="4692" y="4808"/>
                    </a:cubicBezTo>
                    <a:cubicBezTo>
                      <a:pt x="4844" y="4808"/>
                      <a:pt x="4996" y="4831"/>
                      <a:pt x="5136" y="4876"/>
                    </a:cubicBezTo>
                    <a:cubicBezTo>
                      <a:pt x="5144" y="4850"/>
                      <a:pt x="5153" y="4824"/>
                      <a:pt x="5162" y="4796"/>
                    </a:cubicBezTo>
                    <a:cubicBezTo>
                      <a:pt x="5032" y="4758"/>
                      <a:pt x="4922" y="4733"/>
                      <a:pt x="4833" y="4733"/>
                    </a:cubicBezTo>
                    <a:close/>
                    <a:moveTo>
                      <a:pt x="2531" y="4941"/>
                    </a:moveTo>
                    <a:cubicBezTo>
                      <a:pt x="2501" y="4868"/>
                      <a:pt x="2466" y="4764"/>
                      <a:pt x="2371" y="4764"/>
                    </a:cubicBezTo>
                    <a:cubicBezTo>
                      <a:pt x="2367" y="4764"/>
                      <a:pt x="2363" y="4765"/>
                      <a:pt x="2359" y="4765"/>
                    </a:cubicBezTo>
                    <a:cubicBezTo>
                      <a:pt x="2305" y="4770"/>
                      <a:pt x="2256" y="4813"/>
                      <a:pt x="2246" y="4864"/>
                    </a:cubicBezTo>
                    <a:cubicBezTo>
                      <a:pt x="2236" y="4915"/>
                      <a:pt x="2267" y="4962"/>
                      <a:pt x="2333" y="4997"/>
                    </a:cubicBezTo>
                    <a:cubicBezTo>
                      <a:pt x="2363" y="5013"/>
                      <a:pt x="2406" y="5024"/>
                      <a:pt x="2460" y="5024"/>
                    </a:cubicBezTo>
                    <a:cubicBezTo>
                      <a:pt x="2547" y="5024"/>
                      <a:pt x="2664" y="4996"/>
                      <a:pt x="2804" y="4921"/>
                    </a:cubicBezTo>
                    <a:cubicBezTo>
                      <a:pt x="2808" y="4912"/>
                      <a:pt x="2815" y="4899"/>
                      <a:pt x="2824" y="4883"/>
                    </a:cubicBezTo>
                    <a:cubicBezTo>
                      <a:pt x="2759" y="4831"/>
                      <a:pt x="2681" y="4793"/>
                      <a:pt x="2595" y="4772"/>
                    </a:cubicBezTo>
                    <a:cubicBezTo>
                      <a:pt x="2580" y="4831"/>
                      <a:pt x="2555" y="4885"/>
                      <a:pt x="2531" y="4941"/>
                    </a:cubicBezTo>
                    <a:close/>
                    <a:moveTo>
                      <a:pt x="7421" y="4859"/>
                    </a:moveTo>
                    <a:cubicBezTo>
                      <a:pt x="7407" y="4859"/>
                      <a:pt x="7393" y="4857"/>
                      <a:pt x="7378" y="4856"/>
                    </a:cubicBezTo>
                    <a:cubicBezTo>
                      <a:pt x="7386" y="4877"/>
                      <a:pt x="7393" y="4897"/>
                      <a:pt x="7398" y="4916"/>
                    </a:cubicBezTo>
                    <a:cubicBezTo>
                      <a:pt x="7454" y="5095"/>
                      <a:pt x="7476" y="5289"/>
                      <a:pt x="7463" y="5492"/>
                    </a:cubicBezTo>
                    <a:cubicBezTo>
                      <a:pt x="7611" y="5418"/>
                      <a:pt x="7729" y="5298"/>
                      <a:pt x="7797" y="5149"/>
                    </a:cubicBezTo>
                    <a:cubicBezTo>
                      <a:pt x="7819" y="5105"/>
                      <a:pt x="7835" y="5058"/>
                      <a:pt x="7845" y="5009"/>
                    </a:cubicBezTo>
                    <a:cubicBezTo>
                      <a:pt x="7856" y="4961"/>
                      <a:pt x="7862" y="4910"/>
                      <a:pt x="7862" y="4857"/>
                    </a:cubicBezTo>
                    <a:cubicBezTo>
                      <a:pt x="7862" y="4722"/>
                      <a:pt x="7836" y="4601"/>
                      <a:pt x="7785" y="4498"/>
                    </a:cubicBezTo>
                    <a:cubicBezTo>
                      <a:pt x="7726" y="4650"/>
                      <a:pt x="7626" y="4859"/>
                      <a:pt x="7421" y="4859"/>
                    </a:cubicBezTo>
                    <a:close/>
                    <a:moveTo>
                      <a:pt x="7387" y="4175"/>
                    </a:moveTo>
                    <a:cubicBezTo>
                      <a:pt x="7265" y="4144"/>
                      <a:pt x="7136" y="4150"/>
                      <a:pt x="7016" y="4186"/>
                    </a:cubicBezTo>
                    <a:cubicBezTo>
                      <a:pt x="6981" y="4196"/>
                      <a:pt x="6945" y="4211"/>
                      <a:pt x="6909" y="4228"/>
                    </a:cubicBezTo>
                    <a:cubicBezTo>
                      <a:pt x="7144" y="4383"/>
                      <a:pt x="7327" y="4379"/>
                      <a:pt x="7546" y="4240"/>
                    </a:cubicBezTo>
                    <a:cubicBezTo>
                      <a:pt x="7497" y="4211"/>
                      <a:pt x="7443" y="4189"/>
                      <a:pt x="7387" y="4175"/>
                    </a:cubicBezTo>
                    <a:close/>
                    <a:moveTo>
                      <a:pt x="5244" y="5200"/>
                    </a:moveTo>
                    <a:cubicBezTo>
                      <a:pt x="5266" y="5307"/>
                      <a:pt x="5426" y="5403"/>
                      <a:pt x="5599" y="5419"/>
                    </a:cubicBezTo>
                    <a:cubicBezTo>
                      <a:pt x="5522" y="5317"/>
                      <a:pt x="5433" y="5229"/>
                      <a:pt x="5338" y="5165"/>
                    </a:cubicBezTo>
                    <a:cubicBezTo>
                      <a:pt x="5313" y="5148"/>
                      <a:pt x="5286" y="5133"/>
                      <a:pt x="5258" y="5118"/>
                    </a:cubicBezTo>
                    <a:cubicBezTo>
                      <a:pt x="5253" y="5147"/>
                      <a:pt x="5248" y="5174"/>
                      <a:pt x="5244" y="5200"/>
                    </a:cubicBezTo>
                    <a:close/>
                    <a:moveTo>
                      <a:pt x="5144" y="6989"/>
                    </a:moveTo>
                    <a:cubicBezTo>
                      <a:pt x="5059" y="7042"/>
                      <a:pt x="4979" y="7094"/>
                      <a:pt x="4911" y="7152"/>
                    </a:cubicBezTo>
                    <a:cubicBezTo>
                      <a:pt x="5074" y="7211"/>
                      <a:pt x="5262" y="7242"/>
                      <a:pt x="5483" y="7246"/>
                    </a:cubicBezTo>
                    <a:cubicBezTo>
                      <a:pt x="5679" y="7030"/>
                      <a:pt x="5812" y="6764"/>
                      <a:pt x="5871" y="6475"/>
                    </a:cubicBezTo>
                    <a:cubicBezTo>
                      <a:pt x="5902" y="6324"/>
                      <a:pt x="5897" y="6153"/>
                      <a:pt x="5857" y="5980"/>
                    </a:cubicBezTo>
                    <a:cubicBezTo>
                      <a:pt x="5810" y="5994"/>
                      <a:pt x="5762" y="6001"/>
                      <a:pt x="5715" y="6001"/>
                    </a:cubicBezTo>
                    <a:cubicBezTo>
                      <a:pt x="5713" y="6001"/>
                      <a:pt x="5711" y="6001"/>
                      <a:pt x="5709" y="6001"/>
                    </a:cubicBezTo>
                    <a:cubicBezTo>
                      <a:pt x="5728" y="6225"/>
                      <a:pt x="5698" y="6408"/>
                      <a:pt x="5614" y="6561"/>
                    </a:cubicBezTo>
                    <a:cubicBezTo>
                      <a:pt x="5547" y="6724"/>
                      <a:pt x="5553" y="6837"/>
                      <a:pt x="5634" y="6914"/>
                    </a:cubicBezTo>
                    <a:lnTo>
                      <a:pt x="5670" y="6949"/>
                    </a:lnTo>
                    <a:lnTo>
                      <a:pt x="5621" y="6960"/>
                    </a:lnTo>
                    <a:cubicBezTo>
                      <a:pt x="5602" y="6965"/>
                      <a:pt x="5582" y="6967"/>
                      <a:pt x="5563" y="6967"/>
                    </a:cubicBezTo>
                    <a:cubicBezTo>
                      <a:pt x="5504" y="6967"/>
                      <a:pt x="5451" y="6944"/>
                      <a:pt x="5419" y="6903"/>
                    </a:cubicBezTo>
                    <a:cubicBezTo>
                      <a:pt x="5400" y="6879"/>
                      <a:pt x="5390" y="6851"/>
                      <a:pt x="5389" y="6821"/>
                    </a:cubicBezTo>
                    <a:cubicBezTo>
                      <a:pt x="5310" y="6885"/>
                      <a:pt x="5226" y="6938"/>
                      <a:pt x="5144" y="6989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098101" y="2298225"/>
                <a:ext cx="1671259" cy="1671259"/>
              </a:xfrm>
              <a:prstGeom prst="ellipse">
                <a:avLst/>
              </a:prstGeom>
              <a:solidFill>
                <a:srgbClr val="004D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Shape 2587"/>
            <p:cNvSpPr/>
            <p:nvPr/>
          </p:nvSpPr>
          <p:spPr>
            <a:xfrm>
              <a:off x="2258691" y="2912557"/>
              <a:ext cx="629866" cy="629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40613" y="2934863"/>
            <a:ext cx="939189" cy="951051"/>
            <a:chOff x="1650402" y="2230672"/>
            <a:chExt cx="2021160" cy="2046688"/>
          </a:xfrm>
        </p:grpSpPr>
        <p:grpSp>
          <p:nvGrpSpPr>
            <p:cNvPr id="26" name="组合 25"/>
            <p:cNvGrpSpPr/>
            <p:nvPr/>
          </p:nvGrpSpPr>
          <p:grpSpPr>
            <a:xfrm>
              <a:off x="1650402" y="2230672"/>
              <a:ext cx="2021160" cy="2046688"/>
              <a:chOff x="1889991" y="2046292"/>
              <a:chExt cx="2112818" cy="2139504"/>
            </a:xfrm>
          </p:grpSpPr>
          <p:sp>
            <p:nvSpPr>
              <p:cNvPr id="28" name="Freeform 1784"/>
              <p:cNvSpPr>
                <a:spLocks noEditPoints="1"/>
              </p:cNvSpPr>
              <p:nvPr/>
            </p:nvSpPr>
            <p:spPr bwMode="auto">
              <a:xfrm rot="5400000">
                <a:off x="1876648" y="2059635"/>
                <a:ext cx="2139504" cy="2112818"/>
              </a:xfrm>
              <a:custGeom>
                <a:avLst/>
                <a:gdLst>
                  <a:gd name="T0" fmla="*/ 841 w 8039"/>
                  <a:gd name="T1" fmla="*/ 5993 h 7932"/>
                  <a:gd name="T2" fmla="*/ 379 w 8039"/>
                  <a:gd name="T3" fmla="*/ 3482 h 7932"/>
                  <a:gd name="T4" fmla="*/ 7712 w 8039"/>
                  <a:gd name="T5" fmla="*/ 3794 h 7932"/>
                  <a:gd name="T6" fmla="*/ 4990 w 8039"/>
                  <a:gd name="T7" fmla="*/ 3996 h 7932"/>
                  <a:gd name="T8" fmla="*/ 6233 w 8039"/>
                  <a:gd name="T9" fmla="*/ 3364 h 7932"/>
                  <a:gd name="T10" fmla="*/ 2556 w 8039"/>
                  <a:gd name="T11" fmla="*/ 4018 h 7932"/>
                  <a:gd name="T12" fmla="*/ 2250 w 8039"/>
                  <a:gd name="T13" fmla="*/ 4193 h 7932"/>
                  <a:gd name="T14" fmla="*/ 3063 w 8039"/>
                  <a:gd name="T15" fmla="*/ 3966 h 7932"/>
                  <a:gd name="T16" fmla="*/ 4665 w 8039"/>
                  <a:gd name="T17" fmla="*/ 3562 h 7932"/>
                  <a:gd name="T18" fmla="*/ 2058 w 8039"/>
                  <a:gd name="T19" fmla="*/ 2436 h 7932"/>
                  <a:gd name="T20" fmla="*/ 3165 w 8039"/>
                  <a:gd name="T21" fmla="*/ 3573 h 7932"/>
                  <a:gd name="T22" fmla="*/ 4742 w 8039"/>
                  <a:gd name="T23" fmla="*/ 1524 h 7932"/>
                  <a:gd name="T24" fmla="*/ 5565 w 8039"/>
                  <a:gd name="T25" fmla="*/ 1395 h 7932"/>
                  <a:gd name="T26" fmla="*/ 4983 w 8039"/>
                  <a:gd name="T27" fmla="*/ 185 h 7932"/>
                  <a:gd name="T28" fmla="*/ 7281 w 8039"/>
                  <a:gd name="T29" fmla="*/ 2980 h 7932"/>
                  <a:gd name="T30" fmla="*/ 5650 w 8039"/>
                  <a:gd name="T31" fmla="*/ 2996 h 7932"/>
                  <a:gd name="T32" fmla="*/ 5105 w 8039"/>
                  <a:gd name="T33" fmla="*/ 2936 h 7932"/>
                  <a:gd name="T34" fmla="*/ 4861 w 8039"/>
                  <a:gd name="T35" fmla="*/ 2857 h 7932"/>
                  <a:gd name="T36" fmla="*/ 3588 w 8039"/>
                  <a:gd name="T37" fmla="*/ 1791 h 7932"/>
                  <a:gd name="T38" fmla="*/ 4711 w 8039"/>
                  <a:gd name="T39" fmla="*/ 877 h 7932"/>
                  <a:gd name="T40" fmla="*/ 6514 w 8039"/>
                  <a:gd name="T41" fmla="*/ 3772 h 7932"/>
                  <a:gd name="T42" fmla="*/ 5811 w 8039"/>
                  <a:gd name="T43" fmla="*/ 3581 h 7932"/>
                  <a:gd name="T44" fmla="*/ 6547 w 8039"/>
                  <a:gd name="T45" fmla="*/ 1170 h 7932"/>
                  <a:gd name="T46" fmla="*/ 6746 w 8039"/>
                  <a:gd name="T47" fmla="*/ 3602 h 7932"/>
                  <a:gd name="T48" fmla="*/ 2140 w 8039"/>
                  <a:gd name="T49" fmla="*/ 3582 h 7932"/>
                  <a:gd name="T50" fmla="*/ 1756 w 8039"/>
                  <a:gd name="T51" fmla="*/ 3465 h 7932"/>
                  <a:gd name="T52" fmla="*/ 2749 w 8039"/>
                  <a:gd name="T53" fmla="*/ 2881 h 7932"/>
                  <a:gd name="T54" fmla="*/ 1278 w 8039"/>
                  <a:gd name="T55" fmla="*/ 3489 h 7932"/>
                  <a:gd name="T56" fmla="*/ 912 w 8039"/>
                  <a:gd name="T57" fmla="*/ 2376 h 7932"/>
                  <a:gd name="T58" fmla="*/ 2303 w 8039"/>
                  <a:gd name="T59" fmla="*/ 2184 h 7932"/>
                  <a:gd name="T60" fmla="*/ 1066 w 8039"/>
                  <a:gd name="T61" fmla="*/ 2957 h 7932"/>
                  <a:gd name="T62" fmla="*/ 3161 w 8039"/>
                  <a:gd name="T63" fmla="*/ 423 h 7932"/>
                  <a:gd name="T64" fmla="*/ 2818 w 8039"/>
                  <a:gd name="T65" fmla="*/ 2580 h 7932"/>
                  <a:gd name="T66" fmla="*/ 2595 w 8039"/>
                  <a:gd name="T67" fmla="*/ 1308 h 7932"/>
                  <a:gd name="T68" fmla="*/ 5162 w 8039"/>
                  <a:gd name="T69" fmla="*/ 3136 h 7932"/>
                  <a:gd name="T70" fmla="*/ 5258 w 8039"/>
                  <a:gd name="T71" fmla="*/ 2814 h 7932"/>
                  <a:gd name="T72" fmla="*/ 1839 w 8039"/>
                  <a:gd name="T73" fmla="*/ 5257 h 7932"/>
                  <a:gd name="T74" fmla="*/ 3922 w 8039"/>
                  <a:gd name="T75" fmla="*/ 5805 h 7932"/>
                  <a:gd name="T76" fmla="*/ 4988 w 8039"/>
                  <a:gd name="T77" fmla="*/ 6442 h 7932"/>
                  <a:gd name="T78" fmla="*/ 5260 w 8039"/>
                  <a:gd name="T79" fmla="*/ 5856 h 7932"/>
                  <a:gd name="T80" fmla="*/ 4639 w 8039"/>
                  <a:gd name="T81" fmla="*/ 7371 h 7932"/>
                  <a:gd name="T82" fmla="*/ 6800 w 8039"/>
                  <a:gd name="T83" fmla="*/ 6723 h 7932"/>
                  <a:gd name="T84" fmla="*/ 5642 w 8039"/>
                  <a:gd name="T85" fmla="*/ 4934 h 7932"/>
                  <a:gd name="T86" fmla="*/ 5748 w 8039"/>
                  <a:gd name="T87" fmla="*/ 5415 h 7932"/>
                  <a:gd name="T88" fmla="*/ 4763 w 8039"/>
                  <a:gd name="T89" fmla="*/ 5419 h 7932"/>
                  <a:gd name="T90" fmla="*/ 3579 w 8039"/>
                  <a:gd name="T91" fmla="*/ 5887 h 7932"/>
                  <a:gd name="T92" fmla="*/ 3729 w 8039"/>
                  <a:gd name="T93" fmla="*/ 5284 h 7932"/>
                  <a:gd name="T94" fmla="*/ 6665 w 8039"/>
                  <a:gd name="T95" fmla="*/ 4169 h 7932"/>
                  <a:gd name="T96" fmla="*/ 5662 w 8039"/>
                  <a:gd name="T97" fmla="*/ 4327 h 7932"/>
                  <a:gd name="T98" fmla="*/ 6655 w 8039"/>
                  <a:gd name="T99" fmla="*/ 5586 h 7932"/>
                  <a:gd name="T100" fmla="*/ 6953 w 8039"/>
                  <a:gd name="T101" fmla="*/ 4892 h 7932"/>
                  <a:gd name="T102" fmla="*/ 1979 w 8039"/>
                  <a:gd name="T103" fmla="*/ 4164 h 7932"/>
                  <a:gd name="T104" fmla="*/ 1404 w 8039"/>
                  <a:gd name="T105" fmla="*/ 4344 h 7932"/>
                  <a:gd name="T106" fmla="*/ 2783 w 8039"/>
                  <a:gd name="T107" fmla="*/ 5088 h 7932"/>
                  <a:gd name="T108" fmla="*/ 3526 w 8039"/>
                  <a:gd name="T109" fmla="*/ 4300 h 7932"/>
                  <a:gd name="T110" fmla="*/ 2541 w 8039"/>
                  <a:gd name="T111" fmla="*/ 5862 h 7932"/>
                  <a:gd name="T112" fmla="*/ 2288 w 8039"/>
                  <a:gd name="T113" fmla="*/ 5703 h 7932"/>
                  <a:gd name="T114" fmla="*/ 1330 w 8039"/>
                  <a:gd name="T115" fmla="*/ 4503 h 7932"/>
                  <a:gd name="T116" fmla="*/ 2790 w 8039"/>
                  <a:gd name="T117" fmla="*/ 7276 h 7932"/>
                  <a:gd name="T118" fmla="*/ 3166 w 8039"/>
                  <a:gd name="T119" fmla="*/ 5480 h 7932"/>
                  <a:gd name="T120" fmla="*/ 2487 w 8039"/>
                  <a:gd name="T121" fmla="*/ 6470 h 7932"/>
                  <a:gd name="T122" fmla="*/ 4692 w 8039"/>
                  <a:gd name="T123" fmla="*/ 4808 h 7932"/>
                  <a:gd name="T124" fmla="*/ 5599 w 8039"/>
                  <a:gd name="T125" fmla="*/ 5419 h 7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039" h="7932">
                    <a:moveTo>
                      <a:pt x="6317" y="3966"/>
                    </a:moveTo>
                    <a:cubicBezTo>
                      <a:pt x="6450" y="3988"/>
                      <a:pt x="6586" y="4036"/>
                      <a:pt x="6726" y="4112"/>
                    </a:cubicBezTo>
                    <a:cubicBezTo>
                      <a:pt x="6727" y="4112"/>
                      <a:pt x="6732" y="4115"/>
                      <a:pt x="6739" y="4119"/>
                    </a:cubicBezTo>
                    <a:cubicBezTo>
                      <a:pt x="6811" y="4074"/>
                      <a:pt x="6887" y="4039"/>
                      <a:pt x="6966" y="4016"/>
                    </a:cubicBezTo>
                    <a:cubicBezTo>
                      <a:pt x="7050" y="3991"/>
                      <a:pt x="7136" y="3978"/>
                      <a:pt x="7222" y="3978"/>
                    </a:cubicBezTo>
                    <a:cubicBezTo>
                      <a:pt x="7292" y="3978"/>
                      <a:pt x="7362" y="3986"/>
                      <a:pt x="7430" y="4003"/>
                    </a:cubicBezTo>
                    <a:cubicBezTo>
                      <a:pt x="7532" y="4029"/>
                      <a:pt x="7629" y="4076"/>
                      <a:pt x="7712" y="4138"/>
                    </a:cubicBezTo>
                    <a:cubicBezTo>
                      <a:pt x="7793" y="4096"/>
                      <a:pt x="7889" y="4065"/>
                      <a:pt x="7977" y="4050"/>
                    </a:cubicBezTo>
                    <a:cubicBezTo>
                      <a:pt x="7936" y="4132"/>
                      <a:pt x="7896" y="4200"/>
                      <a:pt x="7862" y="4288"/>
                    </a:cubicBezTo>
                    <a:cubicBezTo>
                      <a:pt x="7978" y="4439"/>
                      <a:pt x="8039" y="4635"/>
                      <a:pt x="8039" y="4857"/>
                    </a:cubicBezTo>
                    <a:cubicBezTo>
                      <a:pt x="8039" y="4919"/>
                      <a:pt x="8032" y="4980"/>
                      <a:pt x="8018" y="5047"/>
                    </a:cubicBezTo>
                    <a:cubicBezTo>
                      <a:pt x="8004" y="5108"/>
                      <a:pt x="7984" y="5167"/>
                      <a:pt x="7959" y="5223"/>
                    </a:cubicBezTo>
                    <a:cubicBezTo>
                      <a:pt x="7857" y="5442"/>
                      <a:pt x="7668" y="5612"/>
                      <a:pt x="7439" y="5695"/>
                    </a:cubicBezTo>
                    <a:cubicBezTo>
                      <a:pt x="7428" y="5763"/>
                      <a:pt x="7412" y="5832"/>
                      <a:pt x="7393" y="5901"/>
                    </a:cubicBezTo>
                    <a:cubicBezTo>
                      <a:pt x="7299" y="6236"/>
                      <a:pt x="7125" y="6549"/>
                      <a:pt x="6891" y="6806"/>
                    </a:cubicBezTo>
                    <a:cubicBezTo>
                      <a:pt x="6549" y="7182"/>
                      <a:pt x="6110" y="7400"/>
                      <a:pt x="5654" y="7421"/>
                    </a:cubicBezTo>
                    <a:cubicBezTo>
                      <a:pt x="5654" y="7421"/>
                      <a:pt x="5652" y="7421"/>
                      <a:pt x="5652" y="7421"/>
                    </a:cubicBezTo>
                    <a:cubicBezTo>
                      <a:pt x="5652" y="7421"/>
                      <a:pt x="5577" y="7422"/>
                      <a:pt x="5559" y="7422"/>
                    </a:cubicBezTo>
                    <a:cubicBezTo>
                      <a:pt x="5400" y="7583"/>
                      <a:pt x="5213" y="7709"/>
                      <a:pt x="5003" y="7797"/>
                    </a:cubicBezTo>
                    <a:cubicBezTo>
                      <a:pt x="4900" y="7839"/>
                      <a:pt x="4791" y="7873"/>
                      <a:pt x="4679" y="7896"/>
                    </a:cubicBezTo>
                    <a:cubicBezTo>
                      <a:pt x="4559" y="7920"/>
                      <a:pt x="4438" y="7932"/>
                      <a:pt x="4319" y="7932"/>
                    </a:cubicBezTo>
                    <a:cubicBezTo>
                      <a:pt x="4060" y="7932"/>
                      <a:pt x="3811" y="7878"/>
                      <a:pt x="3578" y="7771"/>
                    </a:cubicBezTo>
                    <a:cubicBezTo>
                      <a:pt x="3507" y="7790"/>
                      <a:pt x="3432" y="7800"/>
                      <a:pt x="3351" y="7800"/>
                    </a:cubicBezTo>
                    <a:cubicBezTo>
                      <a:pt x="3218" y="7800"/>
                      <a:pt x="3072" y="7774"/>
                      <a:pt x="2909" y="7722"/>
                    </a:cubicBezTo>
                    <a:cubicBezTo>
                      <a:pt x="2688" y="7651"/>
                      <a:pt x="1965" y="7383"/>
                      <a:pt x="1908" y="6917"/>
                    </a:cubicBezTo>
                    <a:cubicBezTo>
                      <a:pt x="1905" y="6889"/>
                      <a:pt x="1905" y="6863"/>
                      <a:pt x="1905" y="6835"/>
                    </a:cubicBezTo>
                    <a:cubicBezTo>
                      <a:pt x="1888" y="6830"/>
                      <a:pt x="1867" y="6824"/>
                      <a:pt x="1867" y="6824"/>
                    </a:cubicBezTo>
                    <a:cubicBezTo>
                      <a:pt x="1391" y="6688"/>
                      <a:pt x="1018" y="6385"/>
                      <a:pt x="841" y="5994"/>
                    </a:cubicBezTo>
                    <a:cubicBezTo>
                      <a:pt x="841" y="5994"/>
                      <a:pt x="841" y="5993"/>
                      <a:pt x="841" y="5993"/>
                    </a:cubicBezTo>
                    <a:cubicBezTo>
                      <a:pt x="841" y="5993"/>
                      <a:pt x="840" y="5993"/>
                      <a:pt x="840" y="5992"/>
                    </a:cubicBezTo>
                    <a:lnTo>
                      <a:pt x="840" y="5992"/>
                    </a:lnTo>
                    <a:cubicBezTo>
                      <a:pt x="808" y="5924"/>
                      <a:pt x="791" y="5871"/>
                      <a:pt x="776" y="5819"/>
                    </a:cubicBezTo>
                    <a:cubicBezTo>
                      <a:pt x="750" y="5734"/>
                      <a:pt x="720" y="5661"/>
                      <a:pt x="668" y="5588"/>
                    </a:cubicBezTo>
                    <a:cubicBezTo>
                      <a:pt x="528" y="5404"/>
                      <a:pt x="344" y="5171"/>
                      <a:pt x="521" y="4944"/>
                    </a:cubicBezTo>
                    <a:cubicBezTo>
                      <a:pt x="370" y="4846"/>
                      <a:pt x="315" y="4705"/>
                      <a:pt x="360" y="4524"/>
                    </a:cubicBezTo>
                    <a:lnTo>
                      <a:pt x="379" y="4450"/>
                    </a:lnTo>
                    <a:lnTo>
                      <a:pt x="411" y="4520"/>
                    </a:lnTo>
                    <a:cubicBezTo>
                      <a:pt x="459" y="4623"/>
                      <a:pt x="525" y="4685"/>
                      <a:pt x="606" y="4702"/>
                    </a:cubicBezTo>
                    <a:cubicBezTo>
                      <a:pt x="624" y="4706"/>
                      <a:pt x="641" y="4707"/>
                      <a:pt x="659" y="4707"/>
                    </a:cubicBezTo>
                    <a:cubicBezTo>
                      <a:pt x="812" y="4707"/>
                      <a:pt x="985" y="4585"/>
                      <a:pt x="1110" y="4475"/>
                    </a:cubicBezTo>
                    <a:cubicBezTo>
                      <a:pt x="1142" y="4439"/>
                      <a:pt x="1174" y="4405"/>
                      <a:pt x="1207" y="4374"/>
                    </a:cubicBezTo>
                    <a:cubicBezTo>
                      <a:pt x="1081" y="4253"/>
                      <a:pt x="958" y="4177"/>
                      <a:pt x="823" y="4136"/>
                    </a:cubicBezTo>
                    <a:cubicBezTo>
                      <a:pt x="836" y="4217"/>
                      <a:pt x="819" y="4299"/>
                      <a:pt x="776" y="4358"/>
                    </a:cubicBezTo>
                    <a:cubicBezTo>
                      <a:pt x="736" y="4414"/>
                      <a:pt x="676" y="4446"/>
                      <a:pt x="609" y="4447"/>
                    </a:cubicBezTo>
                    <a:cubicBezTo>
                      <a:pt x="427" y="4452"/>
                      <a:pt x="315" y="4298"/>
                      <a:pt x="216" y="4163"/>
                    </a:cubicBezTo>
                    <a:cubicBezTo>
                      <a:pt x="160" y="4086"/>
                      <a:pt x="107" y="4014"/>
                      <a:pt x="54" y="3990"/>
                    </a:cubicBezTo>
                    <a:lnTo>
                      <a:pt x="0" y="3966"/>
                    </a:lnTo>
                    <a:lnTo>
                      <a:pt x="54" y="3942"/>
                    </a:lnTo>
                    <a:cubicBezTo>
                      <a:pt x="107" y="3918"/>
                      <a:pt x="160" y="3846"/>
                      <a:pt x="216" y="3769"/>
                    </a:cubicBezTo>
                    <a:cubicBezTo>
                      <a:pt x="315" y="3634"/>
                      <a:pt x="427" y="3480"/>
                      <a:pt x="609" y="3485"/>
                    </a:cubicBezTo>
                    <a:cubicBezTo>
                      <a:pt x="676" y="3486"/>
                      <a:pt x="736" y="3518"/>
                      <a:pt x="776" y="3574"/>
                    </a:cubicBezTo>
                    <a:cubicBezTo>
                      <a:pt x="819" y="3633"/>
                      <a:pt x="836" y="3715"/>
                      <a:pt x="823" y="3795"/>
                    </a:cubicBezTo>
                    <a:cubicBezTo>
                      <a:pt x="958" y="3755"/>
                      <a:pt x="1081" y="3679"/>
                      <a:pt x="1207" y="3558"/>
                    </a:cubicBezTo>
                    <a:cubicBezTo>
                      <a:pt x="1174" y="3527"/>
                      <a:pt x="1142" y="3493"/>
                      <a:pt x="1110" y="3457"/>
                    </a:cubicBezTo>
                    <a:cubicBezTo>
                      <a:pt x="985" y="3347"/>
                      <a:pt x="812" y="3224"/>
                      <a:pt x="659" y="3224"/>
                    </a:cubicBezTo>
                    <a:cubicBezTo>
                      <a:pt x="641" y="3224"/>
                      <a:pt x="624" y="3226"/>
                      <a:pt x="606" y="3230"/>
                    </a:cubicBezTo>
                    <a:cubicBezTo>
                      <a:pt x="525" y="3247"/>
                      <a:pt x="459" y="3309"/>
                      <a:pt x="411" y="3412"/>
                    </a:cubicBezTo>
                    <a:lnTo>
                      <a:pt x="379" y="3482"/>
                    </a:lnTo>
                    <a:lnTo>
                      <a:pt x="360" y="3408"/>
                    </a:lnTo>
                    <a:cubicBezTo>
                      <a:pt x="315" y="3227"/>
                      <a:pt x="370" y="3086"/>
                      <a:pt x="521" y="2988"/>
                    </a:cubicBezTo>
                    <a:cubicBezTo>
                      <a:pt x="344" y="2761"/>
                      <a:pt x="528" y="2528"/>
                      <a:pt x="668" y="2344"/>
                    </a:cubicBezTo>
                    <a:cubicBezTo>
                      <a:pt x="720" y="2271"/>
                      <a:pt x="750" y="2198"/>
                      <a:pt x="776" y="2113"/>
                    </a:cubicBezTo>
                    <a:cubicBezTo>
                      <a:pt x="791" y="2061"/>
                      <a:pt x="808" y="2007"/>
                      <a:pt x="840" y="1940"/>
                    </a:cubicBezTo>
                    <a:lnTo>
                      <a:pt x="840" y="1940"/>
                    </a:lnTo>
                    <a:cubicBezTo>
                      <a:pt x="840" y="1939"/>
                      <a:pt x="841" y="1939"/>
                      <a:pt x="841" y="1939"/>
                    </a:cubicBezTo>
                    <a:cubicBezTo>
                      <a:pt x="841" y="1939"/>
                      <a:pt x="841" y="1938"/>
                      <a:pt x="841" y="1938"/>
                    </a:cubicBezTo>
                    <a:cubicBezTo>
                      <a:pt x="1018" y="1546"/>
                      <a:pt x="1391" y="1244"/>
                      <a:pt x="1867" y="1107"/>
                    </a:cubicBezTo>
                    <a:cubicBezTo>
                      <a:pt x="1867" y="1107"/>
                      <a:pt x="1888" y="1102"/>
                      <a:pt x="1905" y="1097"/>
                    </a:cubicBezTo>
                    <a:cubicBezTo>
                      <a:pt x="1905" y="1069"/>
                      <a:pt x="1905" y="1043"/>
                      <a:pt x="1908" y="1015"/>
                    </a:cubicBezTo>
                    <a:cubicBezTo>
                      <a:pt x="1965" y="549"/>
                      <a:pt x="2688" y="281"/>
                      <a:pt x="2909" y="210"/>
                    </a:cubicBezTo>
                    <a:cubicBezTo>
                      <a:pt x="3072" y="158"/>
                      <a:pt x="3218" y="132"/>
                      <a:pt x="3351" y="132"/>
                    </a:cubicBezTo>
                    <a:cubicBezTo>
                      <a:pt x="3432" y="132"/>
                      <a:pt x="3507" y="142"/>
                      <a:pt x="3578" y="161"/>
                    </a:cubicBezTo>
                    <a:cubicBezTo>
                      <a:pt x="3811" y="54"/>
                      <a:pt x="4060" y="0"/>
                      <a:pt x="4319" y="0"/>
                    </a:cubicBezTo>
                    <a:cubicBezTo>
                      <a:pt x="4438" y="0"/>
                      <a:pt x="4559" y="12"/>
                      <a:pt x="4679" y="36"/>
                    </a:cubicBezTo>
                    <a:cubicBezTo>
                      <a:pt x="4791" y="59"/>
                      <a:pt x="4900" y="92"/>
                      <a:pt x="5003" y="135"/>
                    </a:cubicBezTo>
                    <a:cubicBezTo>
                      <a:pt x="5213" y="223"/>
                      <a:pt x="5400" y="349"/>
                      <a:pt x="5559" y="510"/>
                    </a:cubicBezTo>
                    <a:cubicBezTo>
                      <a:pt x="5577" y="510"/>
                      <a:pt x="5652" y="511"/>
                      <a:pt x="5652" y="511"/>
                    </a:cubicBezTo>
                    <a:cubicBezTo>
                      <a:pt x="5652" y="511"/>
                      <a:pt x="5654" y="511"/>
                      <a:pt x="5654" y="511"/>
                    </a:cubicBezTo>
                    <a:cubicBezTo>
                      <a:pt x="6110" y="532"/>
                      <a:pt x="6549" y="750"/>
                      <a:pt x="6891" y="1126"/>
                    </a:cubicBezTo>
                    <a:cubicBezTo>
                      <a:pt x="7125" y="1382"/>
                      <a:pt x="7299" y="1695"/>
                      <a:pt x="7393" y="2031"/>
                    </a:cubicBezTo>
                    <a:cubicBezTo>
                      <a:pt x="7412" y="2100"/>
                      <a:pt x="7428" y="2169"/>
                      <a:pt x="7439" y="2237"/>
                    </a:cubicBezTo>
                    <a:cubicBezTo>
                      <a:pt x="7668" y="2320"/>
                      <a:pt x="7857" y="2490"/>
                      <a:pt x="7959" y="2708"/>
                    </a:cubicBezTo>
                    <a:cubicBezTo>
                      <a:pt x="7984" y="2764"/>
                      <a:pt x="8004" y="2824"/>
                      <a:pt x="8018" y="2885"/>
                    </a:cubicBezTo>
                    <a:cubicBezTo>
                      <a:pt x="8032" y="2951"/>
                      <a:pt x="8039" y="3013"/>
                      <a:pt x="8039" y="3074"/>
                    </a:cubicBezTo>
                    <a:cubicBezTo>
                      <a:pt x="8039" y="3296"/>
                      <a:pt x="7978" y="3493"/>
                      <a:pt x="7862" y="3644"/>
                    </a:cubicBezTo>
                    <a:cubicBezTo>
                      <a:pt x="7896" y="3732"/>
                      <a:pt x="7936" y="3800"/>
                      <a:pt x="7977" y="3882"/>
                    </a:cubicBezTo>
                    <a:cubicBezTo>
                      <a:pt x="7889" y="3867"/>
                      <a:pt x="7793" y="3836"/>
                      <a:pt x="7712" y="3794"/>
                    </a:cubicBezTo>
                    <a:cubicBezTo>
                      <a:pt x="7629" y="3856"/>
                      <a:pt x="7532" y="3903"/>
                      <a:pt x="7430" y="3929"/>
                    </a:cubicBezTo>
                    <a:cubicBezTo>
                      <a:pt x="7362" y="3946"/>
                      <a:pt x="7292" y="3954"/>
                      <a:pt x="7222" y="3954"/>
                    </a:cubicBezTo>
                    <a:cubicBezTo>
                      <a:pt x="7136" y="3954"/>
                      <a:pt x="7050" y="3941"/>
                      <a:pt x="6966" y="3916"/>
                    </a:cubicBezTo>
                    <a:cubicBezTo>
                      <a:pt x="6887" y="3893"/>
                      <a:pt x="6811" y="3858"/>
                      <a:pt x="6739" y="3813"/>
                    </a:cubicBezTo>
                    <a:cubicBezTo>
                      <a:pt x="6732" y="3817"/>
                      <a:pt x="6727" y="3820"/>
                      <a:pt x="6726" y="3820"/>
                    </a:cubicBezTo>
                    <a:cubicBezTo>
                      <a:pt x="6586" y="3896"/>
                      <a:pt x="6450" y="3944"/>
                      <a:pt x="6317" y="3966"/>
                    </a:cubicBezTo>
                    <a:close/>
                    <a:moveTo>
                      <a:pt x="6379" y="4450"/>
                    </a:moveTo>
                    <a:cubicBezTo>
                      <a:pt x="6333" y="4492"/>
                      <a:pt x="6286" y="4530"/>
                      <a:pt x="6237" y="4563"/>
                    </a:cubicBezTo>
                    <a:cubicBezTo>
                      <a:pt x="6129" y="4636"/>
                      <a:pt x="6011" y="4682"/>
                      <a:pt x="5871" y="4688"/>
                    </a:cubicBezTo>
                    <a:cubicBezTo>
                      <a:pt x="6164" y="4774"/>
                      <a:pt x="6405" y="4517"/>
                      <a:pt x="6579" y="4319"/>
                    </a:cubicBezTo>
                    <a:cubicBezTo>
                      <a:pt x="6617" y="4283"/>
                      <a:pt x="6653" y="4245"/>
                      <a:pt x="6697" y="4212"/>
                    </a:cubicBezTo>
                    <a:lnTo>
                      <a:pt x="6697" y="4212"/>
                    </a:lnTo>
                    <a:cubicBezTo>
                      <a:pt x="6784" y="4149"/>
                      <a:pt x="6876" y="4098"/>
                      <a:pt x="6981" y="4068"/>
                    </a:cubicBezTo>
                    <a:cubicBezTo>
                      <a:pt x="7060" y="4044"/>
                      <a:pt x="7142" y="4032"/>
                      <a:pt x="7222" y="4032"/>
                    </a:cubicBezTo>
                    <a:cubicBezTo>
                      <a:pt x="7288" y="4032"/>
                      <a:pt x="7353" y="4040"/>
                      <a:pt x="7417" y="4055"/>
                    </a:cubicBezTo>
                    <a:cubicBezTo>
                      <a:pt x="7506" y="4078"/>
                      <a:pt x="7587" y="4117"/>
                      <a:pt x="7662" y="4168"/>
                    </a:cubicBezTo>
                    <a:cubicBezTo>
                      <a:pt x="7640" y="4181"/>
                      <a:pt x="7619" y="4193"/>
                      <a:pt x="7597" y="4207"/>
                    </a:cubicBezTo>
                    <a:cubicBezTo>
                      <a:pt x="7537" y="4169"/>
                      <a:pt x="7471" y="4141"/>
                      <a:pt x="7401" y="4123"/>
                    </a:cubicBezTo>
                    <a:cubicBezTo>
                      <a:pt x="7273" y="4090"/>
                      <a:pt x="7135" y="4094"/>
                      <a:pt x="7000" y="4134"/>
                    </a:cubicBezTo>
                    <a:cubicBezTo>
                      <a:pt x="6889" y="4167"/>
                      <a:pt x="6771" y="4229"/>
                      <a:pt x="6688" y="4308"/>
                    </a:cubicBezTo>
                    <a:lnTo>
                      <a:pt x="6689" y="4308"/>
                    </a:lnTo>
                    <a:cubicBezTo>
                      <a:pt x="6594" y="4395"/>
                      <a:pt x="6547" y="4491"/>
                      <a:pt x="6483" y="4596"/>
                    </a:cubicBezTo>
                    <a:cubicBezTo>
                      <a:pt x="6433" y="4680"/>
                      <a:pt x="6382" y="4758"/>
                      <a:pt x="6302" y="4815"/>
                    </a:cubicBezTo>
                    <a:cubicBezTo>
                      <a:pt x="6116" y="4949"/>
                      <a:pt x="5886" y="4936"/>
                      <a:pt x="5663" y="4885"/>
                    </a:cubicBezTo>
                    <a:lnTo>
                      <a:pt x="5663" y="4884"/>
                    </a:lnTo>
                    <a:cubicBezTo>
                      <a:pt x="5427" y="4824"/>
                      <a:pt x="5261" y="4720"/>
                      <a:pt x="5155" y="4574"/>
                    </a:cubicBezTo>
                    <a:cubicBezTo>
                      <a:pt x="5050" y="4429"/>
                      <a:pt x="5005" y="4240"/>
                      <a:pt x="5009" y="4010"/>
                    </a:cubicBezTo>
                    <a:lnTo>
                      <a:pt x="5005" y="3996"/>
                    </a:lnTo>
                    <a:lnTo>
                      <a:pt x="4990" y="3996"/>
                    </a:lnTo>
                    <a:cubicBezTo>
                      <a:pt x="4849" y="4012"/>
                      <a:pt x="4780" y="4063"/>
                      <a:pt x="4737" y="4146"/>
                    </a:cubicBezTo>
                    <a:cubicBezTo>
                      <a:pt x="4713" y="4150"/>
                      <a:pt x="4680" y="4150"/>
                      <a:pt x="4643" y="4146"/>
                    </a:cubicBezTo>
                    <a:cubicBezTo>
                      <a:pt x="4566" y="4140"/>
                      <a:pt x="4471" y="4118"/>
                      <a:pt x="4392" y="4084"/>
                    </a:cubicBezTo>
                    <a:cubicBezTo>
                      <a:pt x="4322" y="4054"/>
                      <a:pt x="4266" y="4014"/>
                      <a:pt x="4253" y="3966"/>
                    </a:cubicBezTo>
                    <a:cubicBezTo>
                      <a:pt x="4266" y="3918"/>
                      <a:pt x="4322" y="3878"/>
                      <a:pt x="4392" y="3848"/>
                    </a:cubicBezTo>
                    <a:cubicBezTo>
                      <a:pt x="4471" y="3814"/>
                      <a:pt x="4566" y="3792"/>
                      <a:pt x="4643" y="3786"/>
                    </a:cubicBezTo>
                    <a:cubicBezTo>
                      <a:pt x="4680" y="3782"/>
                      <a:pt x="4713" y="3782"/>
                      <a:pt x="4737" y="3786"/>
                    </a:cubicBezTo>
                    <a:cubicBezTo>
                      <a:pt x="4780" y="3869"/>
                      <a:pt x="4849" y="3920"/>
                      <a:pt x="4990" y="3936"/>
                    </a:cubicBezTo>
                    <a:lnTo>
                      <a:pt x="5005" y="3936"/>
                    </a:lnTo>
                    <a:lnTo>
                      <a:pt x="5009" y="3922"/>
                    </a:lnTo>
                    <a:cubicBezTo>
                      <a:pt x="5005" y="3692"/>
                      <a:pt x="5050" y="3503"/>
                      <a:pt x="5155" y="3358"/>
                    </a:cubicBezTo>
                    <a:cubicBezTo>
                      <a:pt x="5261" y="3212"/>
                      <a:pt x="5427" y="3108"/>
                      <a:pt x="5663" y="3048"/>
                    </a:cubicBezTo>
                    <a:lnTo>
                      <a:pt x="5663" y="3047"/>
                    </a:lnTo>
                    <a:cubicBezTo>
                      <a:pt x="5886" y="2996"/>
                      <a:pt x="6116" y="2983"/>
                      <a:pt x="6302" y="3117"/>
                    </a:cubicBezTo>
                    <a:cubicBezTo>
                      <a:pt x="6382" y="3174"/>
                      <a:pt x="6433" y="3252"/>
                      <a:pt x="6483" y="3336"/>
                    </a:cubicBezTo>
                    <a:cubicBezTo>
                      <a:pt x="6547" y="3441"/>
                      <a:pt x="6594" y="3537"/>
                      <a:pt x="6689" y="3624"/>
                    </a:cubicBezTo>
                    <a:lnTo>
                      <a:pt x="6688" y="3624"/>
                    </a:lnTo>
                    <a:cubicBezTo>
                      <a:pt x="6771" y="3704"/>
                      <a:pt x="6889" y="3765"/>
                      <a:pt x="7000" y="3798"/>
                    </a:cubicBezTo>
                    <a:cubicBezTo>
                      <a:pt x="7135" y="3838"/>
                      <a:pt x="7273" y="3841"/>
                      <a:pt x="7401" y="3809"/>
                    </a:cubicBezTo>
                    <a:cubicBezTo>
                      <a:pt x="7471" y="3791"/>
                      <a:pt x="7537" y="3763"/>
                      <a:pt x="7597" y="3724"/>
                    </a:cubicBezTo>
                    <a:cubicBezTo>
                      <a:pt x="7619" y="3739"/>
                      <a:pt x="7640" y="3751"/>
                      <a:pt x="7662" y="3764"/>
                    </a:cubicBezTo>
                    <a:cubicBezTo>
                      <a:pt x="7587" y="3815"/>
                      <a:pt x="7506" y="3854"/>
                      <a:pt x="7417" y="3876"/>
                    </a:cubicBezTo>
                    <a:cubicBezTo>
                      <a:pt x="7353" y="3892"/>
                      <a:pt x="7288" y="3900"/>
                      <a:pt x="7222" y="3900"/>
                    </a:cubicBezTo>
                    <a:cubicBezTo>
                      <a:pt x="7142" y="3900"/>
                      <a:pt x="7060" y="3888"/>
                      <a:pt x="6981" y="3864"/>
                    </a:cubicBezTo>
                    <a:cubicBezTo>
                      <a:pt x="6876" y="3834"/>
                      <a:pt x="6784" y="3783"/>
                      <a:pt x="6697" y="3720"/>
                    </a:cubicBezTo>
                    <a:lnTo>
                      <a:pt x="6697" y="3720"/>
                    </a:lnTo>
                    <a:cubicBezTo>
                      <a:pt x="6652" y="3687"/>
                      <a:pt x="6617" y="3648"/>
                      <a:pt x="6579" y="3612"/>
                    </a:cubicBezTo>
                    <a:cubicBezTo>
                      <a:pt x="6404" y="3414"/>
                      <a:pt x="6161" y="3152"/>
                      <a:pt x="5867" y="3239"/>
                    </a:cubicBezTo>
                    <a:cubicBezTo>
                      <a:pt x="6006" y="3244"/>
                      <a:pt x="6124" y="3291"/>
                      <a:pt x="6233" y="3364"/>
                    </a:cubicBezTo>
                    <a:cubicBezTo>
                      <a:pt x="6284" y="3398"/>
                      <a:pt x="6333" y="3438"/>
                      <a:pt x="6380" y="3483"/>
                    </a:cubicBezTo>
                    <a:cubicBezTo>
                      <a:pt x="5919" y="3269"/>
                      <a:pt x="5245" y="3355"/>
                      <a:pt x="5234" y="3966"/>
                    </a:cubicBezTo>
                    <a:cubicBezTo>
                      <a:pt x="5245" y="4577"/>
                      <a:pt x="5918" y="4663"/>
                      <a:pt x="6379" y="4450"/>
                    </a:cubicBezTo>
                    <a:close/>
                    <a:moveTo>
                      <a:pt x="117" y="3966"/>
                    </a:moveTo>
                    <a:cubicBezTo>
                      <a:pt x="167" y="4004"/>
                      <a:pt x="212" y="4066"/>
                      <a:pt x="260" y="4131"/>
                    </a:cubicBezTo>
                    <a:cubicBezTo>
                      <a:pt x="350" y="4254"/>
                      <a:pt x="451" y="4393"/>
                      <a:pt x="601" y="4393"/>
                    </a:cubicBezTo>
                    <a:cubicBezTo>
                      <a:pt x="603" y="4393"/>
                      <a:pt x="605" y="4393"/>
                      <a:pt x="607" y="4393"/>
                    </a:cubicBezTo>
                    <a:cubicBezTo>
                      <a:pt x="672" y="4392"/>
                      <a:pt x="711" y="4356"/>
                      <a:pt x="732" y="4327"/>
                    </a:cubicBezTo>
                    <a:cubicBezTo>
                      <a:pt x="817" y="4209"/>
                      <a:pt x="771" y="4052"/>
                      <a:pt x="655" y="3980"/>
                    </a:cubicBezTo>
                    <a:lnTo>
                      <a:pt x="664" y="3966"/>
                    </a:lnTo>
                    <a:lnTo>
                      <a:pt x="655" y="3952"/>
                    </a:lnTo>
                    <a:cubicBezTo>
                      <a:pt x="771" y="3880"/>
                      <a:pt x="817" y="3723"/>
                      <a:pt x="732" y="3606"/>
                    </a:cubicBezTo>
                    <a:cubicBezTo>
                      <a:pt x="711" y="3576"/>
                      <a:pt x="672" y="3540"/>
                      <a:pt x="607" y="3539"/>
                    </a:cubicBezTo>
                    <a:cubicBezTo>
                      <a:pt x="605" y="3539"/>
                      <a:pt x="603" y="3539"/>
                      <a:pt x="601" y="3539"/>
                    </a:cubicBezTo>
                    <a:cubicBezTo>
                      <a:pt x="451" y="3539"/>
                      <a:pt x="350" y="3678"/>
                      <a:pt x="260" y="3801"/>
                    </a:cubicBezTo>
                    <a:cubicBezTo>
                      <a:pt x="212" y="3866"/>
                      <a:pt x="167" y="3928"/>
                      <a:pt x="117" y="3966"/>
                    </a:cubicBezTo>
                    <a:close/>
                    <a:moveTo>
                      <a:pt x="806" y="3966"/>
                    </a:moveTo>
                    <a:cubicBezTo>
                      <a:pt x="1030" y="4037"/>
                      <a:pt x="1179" y="4133"/>
                      <a:pt x="1311" y="4219"/>
                    </a:cubicBezTo>
                    <a:cubicBezTo>
                      <a:pt x="1311" y="4219"/>
                      <a:pt x="1341" y="4238"/>
                      <a:pt x="1358" y="4249"/>
                    </a:cubicBezTo>
                    <a:cubicBezTo>
                      <a:pt x="1458" y="4177"/>
                      <a:pt x="1566" y="4118"/>
                      <a:pt x="1680" y="4073"/>
                    </a:cubicBezTo>
                    <a:cubicBezTo>
                      <a:pt x="1766" y="4040"/>
                      <a:pt x="1856" y="4013"/>
                      <a:pt x="1955" y="3991"/>
                    </a:cubicBezTo>
                    <a:cubicBezTo>
                      <a:pt x="2010" y="3980"/>
                      <a:pt x="2066" y="3972"/>
                      <a:pt x="2123" y="3966"/>
                    </a:cubicBezTo>
                    <a:cubicBezTo>
                      <a:pt x="2066" y="3960"/>
                      <a:pt x="2010" y="3952"/>
                      <a:pt x="1955" y="3941"/>
                    </a:cubicBezTo>
                    <a:cubicBezTo>
                      <a:pt x="1856" y="3919"/>
                      <a:pt x="1766" y="3892"/>
                      <a:pt x="1680" y="3859"/>
                    </a:cubicBezTo>
                    <a:cubicBezTo>
                      <a:pt x="1566" y="3814"/>
                      <a:pt x="1458" y="3755"/>
                      <a:pt x="1358" y="3683"/>
                    </a:cubicBezTo>
                    <a:cubicBezTo>
                      <a:pt x="1341" y="3694"/>
                      <a:pt x="1311" y="3713"/>
                      <a:pt x="1311" y="3713"/>
                    </a:cubicBezTo>
                    <a:cubicBezTo>
                      <a:pt x="1179" y="3799"/>
                      <a:pt x="1030" y="3895"/>
                      <a:pt x="806" y="3966"/>
                    </a:cubicBezTo>
                    <a:close/>
                    <a:moveTo>
                      <a:pt x="2341" y="3966"/>
                    </a:moveTo>
                    <a:cubicBezTo>
                      <a:pt x="2407" y="3978"/>
                      <a:pt x="2481" y="3998"/>
                      <a:pt x="2556" y="4018"/>
                    </a:cubicBezTo>
                    <a:cubicBezTo>
                      <a:pt x="2671" y="4049"/>
                      <a:pt x="2788" y="4081"/>
                      <a:pt x="2875" y="4082"/>
                    </a:cubicBezTo>
                    <a:cubicBezTo>
                      <a:pt x="2954" y="4083"/>
                      <a:pt x="3008" y="4058"/>
                      <a:pt x="3009" y="3977"/>
                    </a:cubicBezTo>
                    <a:lnTo>
                      <a:pt x="3009" y="3976"/>
                    </a:lnTo>
                    <a:cubicBezTo>
                      <a:pt x="3009" y="3974"/>
                      <a:pt x="3009" y="3972"/>
                      <a:pt x="3009" y="3970"/>
                    </a:cubicBezTo>
                    <a:cubicBezTo>
                      <a:pt x="3009" y="3969"/>
                      <a:pt x="3008" y="3967"/>
                      <a:pt x="3008" y="3966"/>
                    </a:cubicBezTo>
                    <a:cubicBezTo>
                      <a:pt x="3008" y="3965"/>
                      <a:pt x="3009" y="3963"/>
                      <a:pt x="3009" y="3962"/>
                    </a:cubicBezTo>
                    <a:cubicBezTo>
                      <a:pt x="3009" y="3960"/>
                      <a:pt x="3009" y="3958"/>
                      <a:pt x="3009" y="3956"/>
                    </a:cubicBezTo>
                    <a:lnTo>
                      <a:pt x="3009" y="3955"/>
                    </a:lnTo>
                    <a:cubicBezTo>
                      <a:pt x="3008" y="3874"/>
                      <a:pt x="2954" y="3849"/>
                      <a:pt x="2875" y="3850"/>
                    </a:cubicBezTo>
                    <a:cubicBezTo>
                      <a:pt x="2788" y="3851"/>
                      <a:pt x="2671" y="3883"/>
                      <a:pt x="2556" y="3914"/>
                    </a:cubicBezTo>
                    <a:cubicBezTo>
                      <a:pt x="2481" y="3934"/>
                      <a:pt x="2407" y="3954"/>
                      <a:pt x="2341" y="3966"/>
                    </a:cubicBezTo>
                    <a:close/>
                    <a:moveTo>
                      <a:pt x="3063" y="3966"/>
                    </a:moveTo>
                    <a:cubicBezTo>
                      <a:pt x="3063" y="3969"/>
                      <a:pt x="3063" y="3973"/>
                      <a:pt x="3063" y="3976"/>
                    </a:cubicBezTo>
                    <a:lnTo>
                      <a:pt x="3063" y="3976"/>
                    </a:lnTo>
                    <a:lnTo>
                      <a:pt x="3063" y="3978"/>
                    </a:lnTo>
                    <a:lnTo>
                      <a:pt x="3063" y="3978"/>
                    </a:lnTo>
                    <a:cubicBezTo>
                      <a:pt x="3061" y="4099"/>
                      <a:pt x="2985" y="4138"/>
                      <a:pt x="2874" y="4136"/>
                    </a:cubicBezTo>
                    <a:cubicBezTo>
                      <a:pt x="2780" y="4134"/>
                      <a:pt x="2660" y="4102"/>
                      <a:pt x="2542" y="4070"/>
                    </a:cubicBezTo>
                    <a:cubicBezTo>
                      <a:pt x="2322" y="4004"/>
                      <a:pt x="2176" y="3991"/>
                      <a:pt x="1967" y="4044"/>
                    </a:cubicBezTo>
                    <a:cubicBezTo>
                      <a:pt x="1870" y="4065"/>
                      <a:pt x="1783" y="4091"/>
                      <a:pt x="1700" y="4123"/>
                    </a:cubicBezTo>
                    <a:cubicBezTo>
                      <a:pt x="1596" y="4164"/>
                      <a:pt x="1496" y="4218"/>
                      <a:pt x="1404" y="4282"/>
                    </a:cubicBezTo>
                    <a:cubicBezTo>
                      <a:pt x="1426" y="4295"/>
                      <a:pt x="1448" y="4308"/>
                      <a:pt x="1471" y="4320"/>
                    </a:cubicBezTo>
                    <a:cubicBezTo>
                      <a:pt x="1549" y="4269"/>
                      <a:pt x="1632" y="4225"/>
                      <a:pt x="1726" y="4188"/>
                    </a:cubicBezTo>
                    <a:cubicBezTo>
                      <a:pt x="1815" y="4153"/>
                      <a:pt x="1910" y="4124"/>
                      <a:pt x="2016" y="4099"/>
                    </a:cubicBezTo>
                    <a:lnTo>
                      <a:pt x="2082" y="4084"/>
                    </a:lnTo>
                    <a:lnTo>
                      <a:pt x="2045" y="4140"/>
                    </a:lnTo>
                    <a:cubicBezTo>
                      <a:pt x="2035" y="4156"/>
                      <a:pt x="2029" y="4175"/>
                      <a:pt x="2029" y="4193"/>
                    </a:cubicBezTo>
                    <a:cubicBezTo>
                      <a:pt x="2029" y="4250"/>
                      <a:pt x="2079" y="4296"/>
                      <a:pt x="2140" y="4296"/>
                    </a:cubicBezTo>
                    <a:cubicBezTo>
                      <a:pt x="2201" y="4296"/>
                      <a:pt x="2250" y="4250"/>
                      <a:pt x="2250" y="4193"/>
                    </a:cubicBezTo>
                    <a:cubicBezTo>
                      <a:pt x="2250" y="4170"/>
                      <a:pt x="2242" y="4148"/>
                      <a:pt x="2226" y="4129"/>
                    </a:cubicBezTo>
                    <a:lnTo>
                      <a:pt x="2177" y="4070"/>
                    </a:lnTo>
                    <a:lnTo>
                      <a:pt x="2253" y="4085"/>
                    </a:lnTo>
                    <a:cubicBezTo>
                      <a:pt x="2399" y="4116"/>
                      <a:pt x="2492" y="4179"/>
                      <a:pt x="2583" y="4241"/>
                    </a:cubicBezTo>
                    <a:cubicBezTo>
                      <a:pt x="2634" y="4275"/>
                      <a:pt x="2683" y="4308"/>
                      <a:pt x="2739" y="4334"/>
                    </a:cubicBezTo>
                    <a:cubicBezTo>
                      <a:pt x="3044" y="4473"/>
                      <a:pt x="3375" y="4192"/>
                      <a:pt x="3547" y="3966"/>
                    </a:cubicBezTo>
                    <a:cubicBezTo>
                      <a:pt x="3375" y="3740"/>
                      <a:pt x="3044" y="3459"/>
                      <a:pt x="2739" y="3598"/>
                    </a:cubicBezTo>
                    <a:cubicBezTo>
                      <a:pt x="2683" y="3624"/>
                      <a:pt x="2634" y="3656"/>
                      <a:pt x="2583" y="3691"/>
                    </a:cubicBezTo>
                    <a:cubicBezTo>
                      <a:pt x="2492" y="3752"/>
                      <a:pt x="2399" y="3816"/>
                      <a:pt x="2253" y="3846"/>
                    </a:cubicBezTo>
                    <a:lnTo>
                      <a:pt x="2177" y="3862"/>
                    </a:lnTo>
                    <a:lnTo>
                      <a:pt x="2226" y="3803"/>
                    </a:lnTo>
                    <a:cubicBezTo>
                      <a:pt x="2242" y="3784"/>
                      <a:pt x="2250" y="3762"/>
                      <a:pt x="2250" y="3739"/>
                    </a:cubicBezTo>
                    <a:cubicBezTo>
                      <a:pt x="2250" y="3682"/>
                      <a:pt x="2201" y="3636"/>
                      <a:pt x="2140" y="3636"/>
                    </a:cubicBezTo>
                    <a:cubicBezTo>
                      <a:pt x="2079" y="3636"/>
                      <a:pt x="2029" y="3682"/>
                      <a:pt x="2029" y="3739"/>
                    </a:cubicBezTo>
                    <a:cubicBezTo>
                      <a:pt x="2029" y="3757"/>
                      <a:pt x="2035" y="3776"/>
                      <a:pt x="2045" y="3792"/>
                    </a:cubicBezTo>
                    <a:lnTo>
                      <a:pt x="2082" y="3848"/>
                    </a:lnTo>
                    <a:lnTo>
                      <a:pt x="2016" y="3833"/>
                    </a:lnTo>
                    <a:cubicBezTo>
                      <a:pt x="1910" y="3808"/>
                      <a:pt x="1815" y="3779"/>
                      <a:pt x="1726" y="3744"/>
                    </a:cubicBezTo>
                    <a:cubicBezTo>
                      <a:pt x="1632" y="3707"/>
                      <a:pt x="1549" y="3663"/>
                      <a:pt x="1471" y="3612"/>
                    </a:cubicBezTo>
                    <a:cubicBezTo>
                      <a:pt x="1448" y="3624"/>
                      <a:pt x="1426" y="3637"/>
                      <a:pt x="1404" y="3651"/>
                    </a:cubicBezTo>
                    <a:cubicBezTo>
                      <a:pt x="1496" y="3714"/>
                      <a:pt x="1596" y="3767"/>
                      <a:pt x="1700" y="3808"/>
                    </a:cubicBezTo>
                    <a:cubicBezTo>
                      <a:pt x="1783" y="3841"/>
                      <a:pt x="1870" y="3867"/>
                      <a:pt x="1967" y="3888"/>
                    </a:cubicBezTo>
                    <a:cubicBezTo>
                      <a:pt x="2176" y="3941"/>
                      <a:pt x="2322" y="3928"/>
                      <a:pt x="2542" y="3862"/>
                    </a:cubicBezTo>
                    <a:cubicBezTo>
                      <a:pt x="2660" y="3830"/>
                      <a:pt x="2780" y="3797"/>
                      <a:pt x="2874" y="3796"/>
                    </a:cubicBezTo>
                    <a:cubicBezTo>
                      <a:pt x="2985" y="3794"/>
                      <a:pt x="3061" y="3833"/>
                      <a:pt x="3063" y="3954"/>
                    </a:cubicBezTo>
                    <a:lnTo>
                      <a:pt x="3063" y="3954"/>
                    </a:lnTo>
                    <a:lnTo>
                      <a:pt x="3063" y="3956"/>
                    </a:lnTo>
                    <a:lnTo>
                      <a:pt x="3063" y="3956"/>
                    </a:lnTo>
                    <a:cubicBezTo>
                      <a:pt x="3063" y="3959"/>
                      <a:pt x="3063" y="3963"/>
                      <a:pt x="3063" y="3966"/>
                    </a:cubicBezTo>
                    <a:close/>
                    <a:moveTo>
                      <a:pt x="3616" y="3966"/>
                    </a:moveTo>
                    <a:lnTo>
                      <a:pt x="3604" y="3981"/>
                    </a:lnTo>
                    <a:cubicBezTo>
                      <a:pt x="3529" y="4082"/>
                      <a:pt x="3447" y="4168"/>
                      <a:pt x="3361" y="4237"/>
                    </a:cubicBezTo>
                    <a:cubicBezTo>
                      <a:pt x="3373" y="4241"/>
                      <a:pt x="3380" y="4243"/>
                      <a:pt x="3386" y="4245"/>
                    </a:cubicBezTo>
                    <a:cubicBezTo>
                      <a:pt x="3448" y="4202"/>
                      <a:pt x="3516" y="4161"/>
                      <a:pt x="3591" y="4122"/>
                    </a:cubicBezTo>
                    <a:cubicBezTo>
                      <a:pt x="3677" y="4079"/>
                      <a:pt x="3761" y="4046"/>
                      <a:pt x="3850" y="4019"/>
                    </a:cubicBezTo>
                    <a:cubicBezTo>
                      <a:pt x="3847" y="4001"/>
                      <a:pt x="3846" y="3984"/>
                      <a:pt x="3846" y="3966"/>
                    </a:cubicBezTo>
                    <a:cubicBezTo>
                      <a:pt x="3846" y="3948"/>
                      <a:pt x="3847" y="3931"/>
                      <a:pt x="3850" y="3913"/>
                    </a:cubicBezTo>
                    <a:cubicBezTo>
                      <a:pt x="3761" y="3886"/>
                      <a:pt x="3677" y="3853"/>
                      <a:pt x="3591" y="3810"/>
                    </a:cubicBezTo>
                    <a:cubicBezTo>
                      <a:pt x="3516" y="3771"/>
                      <a:pt x="3448" y="3730"/>
                      <a:pt x="3386" y="3687"/>
                    </a:cubicBezTo>
                    <a:cubicBezTo>
                      <a:pt x="3380" y="3689"/>
                      <a:pt x="3373" y="3691"/>
                      <a:pt x="3361" y="3695"/>
                    </a:cubicBezTo>
                    <a:cubicBezTo>
                      <a:pt x="3447" y="3765"/>
                      <a:pt x="3529" y="3849"/>
                      <a:pt x="3604" y="3951"/>
                    </a:cubicBezTo>
                    <a:lnTo>
                      <a:pt x="3616" y="3966"/>
                    </a:lnTo>
                    <a:close/>
                    <a:moveTo>
                      <a:pt x="3899" y="3966"/>
                    </a:moveTo>
                    <a:cubicBezTo>
                      <a:pt x="3900" y="4103"/>
                      <a:pt x="3979" y="4148"/>
                      <a:pt x="4086" y="4201"/>
                    </a:cubicBezTo>
                    <a:cubicBezTo>
                      <a:pt x="4128" y="4223"/>
                      <a:pt x="4176" y="4247"/>
                      <a:pt x="4224" y="4279"/>
                    </a:cubicBezTo>
                    <a:cubicBezTo>
                      <a:pt x="4270" y="4311"/>
                      <a:pt x="4309" y="4344"/>
                      <a:pt x="4343" y="4374"/>
                    </a:cubicBezTo>
                    <a:cubicBezTo>
                      <a:pt x="4434" y="4453"/>
                      <a:pt x="4496" y="4506"/>
                      <a:pt x="4637" y="4481"/>
                    </a:cubicBezTo>
                    <a:cubicBezTo>
                      <a:pt x="4648" y="4441"/>
                      <a:pt x="4657" y="4405"/>
                      <a:pt x="4665" y="4370"/>
                    </a:cubicBezTo>
                    <a:cubicBezTo>
                      <a:pt x="4681" y="4307"/>
                      <a:pt x="4694" y="4250"/>
                      <a:pt x="4712" y="4202"/>
                    </a:cubicBezTo>
                    <a:cubicBezTo>
                      <a:pt x="4690" y="4203"/>
                      <a:pt x="4665" y="4202"/>
                      <a:pt x="4638" y="4200"/>
                    </a:cubicBezTo>
                    <a:cubicBezTo>
                      <a:pt x="4556" y="4193"/>
                      <a:pt x="4454" y="4170"/>
                      <a:pt x="4370" y="4133"/>
                    </a:cubicBezTo>
                    <a:cubicBezTo>
                      <a:pt x="4281" y="4095"/>
                      <a:pt x="4211" y="4039"/>
                      <a:pt x="4198" y="3967"/>
                    </a:cubicBezTo>
                    <a:lnTo>
                      <a:pt x="4198" y="3966"/>
                    </a:lnTo>
                    <a:lnTo>
                      <a:pt x="4198" y="3965"/>
                    </a:lnTo>
                    <a:cubicBezTo>
                      <a:pt x="4211" y="3893"/>
                      <a:pt x="4281" y="3837"/>
                      <a:pt x="4370" y="3799"/>
                    </a:cubicBezTo>
                    <a:cubicBezTo>
                      <a:pt x="4454" y="3762"/>
                      <a:pt x="4556" y="3739"/>
                      <a:pt x="4638" y="3732"/>
                    </a:cubicBezTo>
                    <a:cubicBezTo>
                      <a:pt x="4665" y="3730"/>
                      <a:pt x="4690" y="3729"/>
                      <a:pt x="4712" y="3730"/>
                    </a:cubicBezTo>
                    <a:cubicBezTo>
                      <a:pt x="4694" y="3681"/>
                      <a:pt x="4681" y="3625"/>
                      <a:pt x="4665" y="3562"/>
                    </a:cubicBezTo>
                    <a:cubicBezTo>
                      <a:pt x="4657" y="3527"/>
                      <a:pt x="4648" y="3491"/>
                      <a:pt x="4637" y="3450"/>
                    </a:cubicBezTo>
                    <a:cubicBezTo>
                      <a:pt x="4496" y="3426"/>
                      <a:pt x="4434" y="3479"/>
                      <a:pt x="4343" y="3558"/>
                    </a:cubicBezTo>
                    <a:cubicBezTo>
                      <a:pt x="4309" y="3588"/>
                      <a:pt x="4270" y="3621"/>
                      <a:pt x="4224" y="3653"/>
                    </a:cubicBezTo>
                    <a:cubicBezTo>
                      <a:pt x="4176" y="3685"/>
                      <a:pt x="4128" y="3709"/>
                      <a:pt x="4086" y="3731"/>
                    </a:cubicBezTo>
                    <a:cubicBezTo>
                      <a:pt x="3979" y="3784"/>
                      <a:pt x="3900" y="3829"/>
                      <a:pt x="3899" y="3966"/>
                    </a:cubicBezTo>
                    <a:close/>
                    <a:moveTo>
                      <a:pt x="5288" y="3966"/>
                    </a:moveTo>
                    <a:cubicBezTo>
                      <a:pt x="5292" y="4116"/>
                      <a:pt x="5336" y="4237"/>
                      <a:pt x="5420" y="4327"/>
                    </a:cubicBezTo>
                    <a:cubicBezTo>
                      <a:pt x="5459" y="4280"/>
                      <a:pt x="5500" y="4236"/>
                      <a:pt x="5544" y="4196"/>
                    </a:cubicBezTo>
                    <a:cubicBezTo>
                      <a:pt x="5659" y="4092"/>
                      <a:pt x="5788" y="4020"/>
                      <a:pt x="5928" y="3983"/>
                    </a:cubicBezTo>
                    <a:cubicBezTo>
                      <a:pt x="5954" y="3976"/>
                      <a:pt x="5980" y="3971"/>
                      <a:pt x="6006" y="3966"/>
                    </a:cubicBezTo>
                    <a:cubicBezTo>
                      <a:pt x="5980" y="3961"/>
                      <a:pt x="5954" y="3956"/>
                      <a:pt x="5928" y="3949"/>
                    </a:cubicBezTo>
                    <a:cubicBezTo>
                      <a:pt x="5788" y="3911"/>
                      <a:pt x="5659" y="3840"/>
                      <a:pt x="5544" y="3736"/>
                    </a:cubicBezTo>
                    <a:cubicBezTo>
                      <a:pt x="5500" y="3696"/>
                      <a:pt x="5459" y="3652"/>
                      <a:pt x="5420" y="3605"/>
                    </a:cubicBezTo>
                    <a:cubicBezTo>
                      <a:pt x="5336" y="3694"/>
                      <a:pt x="5292" y="3816"/>
                      <a:pt x="5288" y="3966"/>
                    </a:cubicBezTo>
                    <a:close/>
                    <a:moveTo>
                      <a:pt x="1409" y="2015"/>
                    </a:moveTo>
                    <a:cubicBezTo>
                      <a:pt x="1410" y="2015"/>
                      <a:pt x="1412" y="2015"/>
                      <a:pt x="1414" y="2016"/>
                    </a:cubicBezTo>
                    <a:cubicBezTo>
                      <a:pt x="1497" y="2030"/>
                      <a:pt x="1560" y="2089"/>
                      <a:pt x="1603" y="2173"/>
                    </a:cubicBezTo>
                    <a:cubicBezTo>
                      <a:pt x="1637" y="2239"/>
                      <a:pt x="1658" y="2320"/>
                      <a:pt x="1666" y="2409"/>
                    </a:cubicBezTo>
                    <a:cubicBezTo>
                      <a:pt x="1684" y="2365"/>
                      <a:pt x="1704" y="2328"/>
                      <a:pt x="1728" y="2294"/>
                    </a:cubicBezTo>
                    <a:cubicBezTo>
                      <a:pt x="1785" y="2213"/>
                      <a:pt x="1861" y="2155"/>
                      <a:pt x="1962" y="2097"/>
                    </a:cubicBezTo>
                    <a:cubicBezTo>
                      <a:pt x="1980" y="1921"/>
                      <a:pt x="1924" y="1855"/>
                      <a:pt x="1860" y="1778"/>
                    </a:cubicBezTo>
                    <a:cubicBezTo>
                      <a:pt x="1822" y="1732"/>
                      <a:pt x="1779" y="1681"/>
                      <a:pt x="1752" y="1603"/>
                    </a:cubicBezTo>
                    <a:cubicBezTo>
                      <a:pt x="1712" y="1634"/>
                      <a:pt x="1671" y="1660"/>
                      <a:pt x="1630" y="1685"/>
                    </a:cubicBezTo>
                    <a:cubicBezTo>
                      <a:pt x="1513" y="1756"/>
                      <a:pt x="1411" y="1819"/>
                      <a:pt x="1409" y="2015"/>
                    </a:cubicBezTo>
                    <a:close/>
                    <a:moveTo>
                      <a:pt x="1772" y="2325"/>
                    </a:moveTo>
                    <a:cubicBezTo>
                      <a:pt x="1722" y="2397"/>
                      <a:pt x="1687" y="2488"/>
                      <a:pt x="1663" y="2620"/>
                    </a:cubicBezTo>
                    <a:cubicBezTo>
                      <a:pt x="1719" y="2646"/>
                      <a:pt x="1776" y="2675"/>
                      <a:pt x="1839" y="2675"/>
                    </a:cubicBezTo>
                    <a:cubicBezTo>
                      <a:pt x="1860" y="2675"/>
                      <a:pt x="1879" y="2672"/>
                      <a:pt x="1896" y="2665"/>
                    </a:cubicBezTo>
                    <a:cubicBezTo>
                      <a:pt x="1975" y="2634"/>
                      <a:pt x="2015" y="2538"/>
                      <a:pt x="2058" y="2436"/>
                    </a:cubicBezTo>
                    <a:cubicBezTo>
                      <a:pt x="2101" y="2336"/>
                      <a:pt x="2145" y="2233"/>
                      <a:pt x="2232" y="2191"/>
                    </a:cubicBezTo>
                    <a:cubicBezTo>
                      <a:pt x="2179" y="2148"/>
                      <a:pt x="2114" y="2122"/>
                      <a:pt x="2061" y="2122"/>
                    </a:cubicBezTo>
                    <a:cubicBezTo>
                      <a:pt x="1965" y="2122"/>
                      <a:pt x="1814" y="2265"/>
                      <a:pt x="1772" y="2325"/>
                    </a:cubicBezTo>
                    <a:close/>
                    <a:moveTo>
                      <a:pt x="1607" y="2623"/>
                    </a:moveTo>
                    <a:cubicBezTo>
                      <a:pt x="1626" y="2484"/>
                      <a:pt x="1620" y="2325"/>
                      <a:pt x="1555" y="2198"/>
                    </a:cubicBezTo>
                    <a:cubicBezTo>
                      <a:pt x="1503" y="2096"/>
                      <a:pt x="1433" y="2065"/>
                      <a:pt x="1329" y="2065"/>
                    </a:cubicBezTo>
                    <a:cubicBezTo>
                      <a:pt x="1241" y="2065"/>
                      <a:pt x="1191" y="2103"/>
                      <a:pt x="1123" y="2153"/>
                    </a:cubicBezTo>
                    <a:cubicBezTo>
                      <a:pt x="1173" y="2194"/>
                      <a:pt x="1197" y="2284"/>
                      <a:pt x="1223" y="2386"/>
                    </a:cubicBezTo>
                    <a:cubicBezTo>
                      <a:pt x="1256" y="2508"/>
                      <a:pt x="1292" y="2647"/>
                      <a:pt x="1378" y="2686"/>
                    </a:cubicBezTo>
                    <a:cubicBezTo>
                      <a:pt x="1394" y="2694"/>
                      <a:pt x="1413" y="2697"/>
                      <a:pt x="1433" y="2697"/>
                    </a:cubicBezTo>
                    <a:cubicBezTo>
                      <a:pt x="1506" y="2697"/>
                      <a:pt x="1551" y="2661"/>
                      <a:pt x="1607" y="2623"/>
                    </a:cubicBezTo>
                    <a:close/>
                    <a:moveTo>
                      <a:pt x="1669" y="2682"/>
                    </a:moveTo>
                    <a:lnTo>
                      <a:pt x="1637" y="2668"/>
                    </a:lnTo>
                    <a:lnTo>
                      <a:pt x="1600" y="2692"/>
                    </a:lnTo>
                    <a:cubicBezTo>
                      <a:pt x="1613" y="2786"/>
                      <a:pt x="1647" y="2874"/>
                      <a:pt x="1701" y="2954"/>
                    </a:cubicBezTo>
                    <a:cubicBezTo>
                      <a:pt x="1708" y="2964"/>
                      <a:pt x="1715" y="2975"/>
                      <a:pt x="1724" y="2986"/>
                    </a:cubicBezTo>
                    <a:cubicBezTo>
                      <a:pt x="1741" y="2970"/>
                      <a:pt x="1758" y="2955"/>
                      <a:pt x="1776" y="2941"/>
                    </a:cubicBezTo>
                    <a:cubicBezTo>
                      <a:pt x="1770" y="2932"/>
                      <a:pt x="1764" y="2923"/>
                      <a:pt x="1758" y="2914"/>
                    </a:cubicBezTo>
                    <a:cubicBezTo>
                      <a:pt x="1710" y="2844"/>
                      <a:pt x="1680" y="2765"/>
                      <a:pt x="1669" y="2682"/>
                    </a:cubicBezTo>
                    <a:close/>
                    <a:moveTo>
                      <a:pt x="4181" y="2001"/>
                    </a:moveTo>
                    <a:cubicBezTo>
                      <a:pt x="4179" y="2041"/>
                      <a:pt x="4175" y="2080"/>
                      <a:pt x="4172" y="2119"/>
                    </a:cubicBezTo>
                    <a:cubicBezTo>
                      <a:pt x="4144" y="2402"/>
                      <a:pt x="4096" y="2767"/>
                      <a:pt x="3866" y="2960"/>
                    </a:cubicBezTo>
                    <a:cubicBezTo>
                      <a:pt x="4033" y="2746"/>
                      <a:pt x="4090" y="2421"/>
                      <a:pt x="4118" y="2114"/>
                    </a:cubicBezTo>
                    <a:cubicBezTo>
                      <a:pt x="4123" y="2063"/>
                      <a:pt x="4127" y="2011"/>
                      <a:pt x="4130" y="1959"/>
                    </a:cubicBezTo>
                    <a:cubicBezTo>
                      <a:pt x="4122" y="1951"/>
                      <a:pt x="4115" y="1943"/>
                      <a:pt x="4108" y="1935"/>
                    </a:cubicBezTo>
                    <a:cubicBezTo>
                      <a:pt x="4062" y="1878"/>
                      <a:pt x="4034" y="1808"/>
                      <a:pt x="4022" y="1729"/>
                    </a:cubicBezTo>
                    <a:cubicBezTo>
                      <a:pt x="3985" y="1860"/>
                      <a:pt x="3953" y="1994"/>
                      <a:pt x="3922" y="2127"/>
                    </a:cubicBezTo>
                    <a:cubicBezTo>
                      <a:pt x="3856" y="2384"/>
                      <a:pt x="3797" y="2643"/>
                      <a:pt x="3693" y="2893"/>
                    </a:cubicBezTo>
                    <a:cubicBezTo>
                      <a:pt x="3579" y="3166"/>
                      <a:pt x="3409" y="3388"/>
                      <a:pt x="3165" y="3573"/>
                    </a:cubicBezTo>
                    <a:cubicBezTo>
                      <a:pt x="3215" y="3597"/>
                      <a:pt x="3263" y="3626"/>
                      <a:pt x="3309" y="3656"/>
                    </a:cubicBezTo>
                    <a:cubicBezTo>
                      <a:pt x="3563" y="3568"/>
                      <a:pt x="3803" y="3459"/>
                      <a:pt x="4006" y="3275"/>
                    </a:cubicBezTo>
                    <a:lnTo>
                      <a:pt x="4070" y="3216"/>
                    </a:lnTo>
                    <a:cubicBezTo>
                      <a:pt x="4041" y="3288"/>
                      <a:pt x="4022" y="3379"/>
                      <a:pt x="4077" y="3448"/>
                    </a:cubicBezTo>
                    <a:cubicBezTo>
                      <a:pt x="4099" y="3476"/>
                      <a:pt x="4129" y="3490"/>
                      <a:pt x="4168" y="3490"/>
                    </a:cubicBezTo>
                    <a:cubicBezTo>
                      <a:pt x="4232" y="3490"/>
                      <a:pt x="4284" y="3439"/>
                      <a:pt x="4284" y="3378"/>
                    </a:cubicBezTo>
                    <a:cubicBezTo>
                      <a:pt x="4284" y="3341"/>
                      <a:pt x="4267" y="3309"/>
                      <a:pt x="4236" y="3288"/>
                    </a:cubicBezTo>
                    <a:cubicBezTo>
                      <a:pt x="4177" y="3247"/>
                      <a:pt x="4117" y="3263"/>
                      <a:pt x="4063" y="3296"/>
                    </a:cubicBezTo>
                    <a:cubicBezTo>
                      <a:pt x="4090" y="3236"/>
                      <a:pt x="4118" y="3178"/>
                      <a:pt x="4154" y="3122"/>
                    </a:cubicBezTo>
                    <a:cubicBezTo>
                      <a:pt x="4182" y="3076"/>
                      <a:pt x="4214" y="3032"/>
                      <a:pt x="4242" y="2985"/>
                    </a:cubicBezTo>
                    <a:cubicBezTo>
                      <a:pt x="4406" y="2713"/>
                      <a:pt x="4456" y="2396"/>
                      <a:pt x="4442" y="2076"/>
                    </a:cubicBezTo>
                    <a:cubicBezTo>
                      <a:pt x="4350" y="2075"/>
                      <a:pt x="4257" y="2053"/>
                      <a:pt x="4181" y="2001"/>
                    </a:cubicBezTo>
                    <a:close/>
                    <a:moveTo>
                      <a:pt x="4196" y="1445"/>
                    </a:moveTo>
                    <a:cubicBezTo>
                      <a:pt x="4220" y="1460"/>
                      <a:pt x="4278" y="1511"/>
                      <a:pt x="4368" y="1540"/>
                    </a:cubicBezTo>
                    <a:cubicBezTo>
                      <a:pt x="4346" y="1410"/>
                      <a:pt x="4336" y="1281"/>
                      <a:pt x="4355" y="1146"/>
                    </a:cubicBezTo>
                    <a:lnTo>
                      <a:pt x="4356" y="1139"/>
                    </a:lnTo>
                    <a:lnTo>
                      <a:pt x="4360" y="1134"/>
                    </a:lnTo>
                    <a:cubicBezTo>
                      <a:pt x="4617" y="774"/>
                      <a:pt x="5014" y="647"/>
                      <a:pt x="5438" y="633"/>
                    </a:cubicBezTo>
                    <a:cubicBezTo>
                      <a:pt x="5416" y="610"/>
                      <a:pt x="5392" y="588"/>
                      <a:pt x="5368" y="567"/>
                    </a:cubicBezTo>
                    <a:cubicBezTo>
                      <a:pt x="5090" y="582"/>
                      <a:pt x="4764" y="651"/>
                      <a:pt x="4540" y="833"/>
                    </a:cubicBezTo>
                    <a:cubicBezTo>
                      <a:pt x="4465" y="893"/>
                      <a:pt x="4399" y="965"/>
                      <a:pt x="4331" y="1045"/>
                    </a:cubicBezTo>
                    <a:cubicBezTo>
                      <a:pt x="4205" y="1211"/>
                      <a:pt x="4059" y="1462"/>
                      <a:pt x="4071" y="1679"/>
                    </a:cubicBezTo>
                    <a:cubicBezTo>
                      <a:pt x="4076" y="1765"/>
                      <a:pt x="4102" y="1842"/>
                      <a:pt x="4150" y="1901"/>
                    </a:cubicBezTo>
                    <a:cubicBezTo>
                      <a:pt x="4240" y="2010"/>
                      <a:pt x="4430" y="2053"/>
                      <a:pt x="4564" y="2011"/>
                    </a:cubicBezTo>
                    <a:cubicBezTo>
                      <a:pt x="4708" y="1966"/>
                      <a:pt x="4763" y="1826"/>
                      <a:pt x="4808" y="1710"/>
                    </a:cubicBezTo>
                    <a:cubicBezTo>
                      <a:pt x="4859" y="1579"/>
                      <a:pt x="4974" y="1441"/>
                      <a:pt x="5094" y="1605"/>
                    </a:cubicBezTo>
                    <a:cubicBezTo>
                      <a:pt x="5073" y="1555"/>
                      <a:pt x="5035" y="1512"/>
                      <a:pt x="4988" y="1490"/>
                    </a:cubicBezTo>
                    <a:cubicBezTo>
                      <a:pt x="4962" y="1477"/>
                      <a:pt x="4934" y="1471"/>
                      <a:pt x="4904" y="1471"/>
                    </a:cubicBezTo>
                    <a:cubicBezTo>
                      <a:pt x="4854" y="1471"/>
                      <a:pt x="4799" y="1489"/>
                      <a:pt x="4742" y="1524"/>
                    </a:cubicBezTo>
                    <a:cubicBezTo>
                      <a:pt x="4632" y="1591"/>
                      <a:pt x="4540" y="1625"/>
                      <a:pt x="4468" y="1625"/>
                    </a:cubicBezTo>
                    <a:cubicBezTo>
                      <a:pt x="4367" y="1625"/>
                      <a:pt x="4236" y="1533"/>
                      <a:pt x="4196" y="1445"/>
                    </a:cubicBezTo>
                    <a:close/>
                    <a:moveTo>
                      <a:pt x="4025" y="1537"/>
                    </a:moveTo>
                    <a:cubicBezTo>
                      <a:pt x="4026" y="1534"/>
                      <a:pt x="4026" y="1532"/>
                      <a:pt x="4026" y="1529"/>
                    </a:cubicBezTo>
                    <a:lnTo>
                      <a:pt x="4028" y="1529"/>
                    </a:lnTo>
                    <a:cubicBezTo>
                      <a:pt x="4086" y="1357"/>
                      <a:pt x="4159" y="1195"/>
                      <a:pt x="4258" y="1053"/>
                    </a:cubicBezTo>
                    <a:cubicBezTo>
                      <a:pt x="4052" y="1050"/>
                      <a:pt x="3902" y="876"/>
                      <a:pt x="3745" y="693"/>
                    </a:cubicBezTo>
                    <a:cubicBezTo>
                      <a:pt x="3661" y="595"/>
                      <a:pt x="3573" y="495"/>
                      <a:pt x="3475" y="417"/>
                    </a:cubicBezTo>
                    <a:cubicBezTo>
                      <a:pt x="3462" y="425"/>
                      <a:pt x="3448" y="434"/>
                      <a:pt x="3433" y="444"/>
                    </a:cubicBezTo>
                    <a:cubicBezTo>
                      <a:pt x="3716" y="630"/>
                      <a:pt x="3690" y="1119"/>
                      <a:pt x="3660" y="1531"/>
                    </a:cubicBezTo>
                    <a:cubicBezTo>
                      <a:pt x="3700" y="1517"/>
                      <a:pt x="3735" y="1511"/>
                      <a:pt x="3764" y="1511"/>
                    </a:cubicBezTo>
                    <a:cubicBezTo>
                      <a:pt x="3828" y="1511"/>
                      <a:pt x="3869" y="1537"/>
                      <a:pt x="3892" y="1559"/>
                    </a:cubicBezTo>
                    <a:cubicBezTo>
                      <a:pt x="3959" y="1621"/>
                      <a:pt x="3974" y="1733"/>
                      <a:pt x="3931" y="1845"/>
                    </a:cubicBezTo>
                    <a:lnTo>
                      <a:pt x="3911" y="1897"/>
                    </a:lnTo>
                    <a:lnTo>
                      <a:pt x="3883" y="1849"/>
                    </a:lnTo>
                    <a:cubicBezTo>
                      <a:pt x="3846" y="1786"/>
                      <a:pt x="3800" y="1748"/>
                      <a:pt x="3752" y="1742"/>
                    </a:cubicBezTo>
                    <a:cubicBezTo>
                      <a:pt x="3748" y="1742"/>
                      <a:pt x="3744" y="1742"/>
                      <a:pt x="3740" y="1742"/>
                    </a:cubicBezTo>
                    <a:cubicBezTo>
                      <a:pt x="3706" y="1742"/>
                      <a:pt x="3673" y="1758"/>
                      <a:pt x="3642" y="1789"/>
                    </a:cubicBezTo>
                    <a:cubicBezTo>
                      <a:pt x="3637" y="1873"/>
                      <a:pt x="3632" y="1961"/>
                      <a:pt x="3633" y="2042"/>
                    </a:cubicBezTo>
                    <a:cubicBezTo>
                      <a:pt x="3644" y="2213"/>
                      <a:pt x="3691" y="2365"/>
                      <a:pt x="3772" y="2496"/>
                    </a:cubicBezTo>
                    <a:cubicBezTo>
                      <a:pt x="3808" y="2368"/>
                      <a:pt x="3840" y="2238"/>
                      <a:pt x="3869" y="2115"/>
                    </a:cubicBezTo>
                    <a:cubicBezTo>
                      <a:pt x="3915" y="1921"/>
                      <a:pt x="3962" y="1723"/>
                      <a:pt x="4025" y="1537"/>
                    </a:cubicBezTo>
                    <a:close/>
                    <a:moveTo>
                      <a:pt x="4852" y="801"/>
                    </a:moveTo>
                    <a:cubicBezTo>
                      <a:pt x="4819" y="814"/>
                      <a:pt x="4787" y="828"/>
                      <a:pt x="4757" y="847"/>
                    </a:cubicBezTo>
                    <a:cubicBezTo>
                      <a:pt x="5237" y="1430"/>
                      <a:pt x="5200" y="1697"/>
                      <a:pt x="5149" y="2065"/>
                    </a:cubicBezTo>
                    <a:cubicBezTo>
                      <a:pt x="5141" y="2120"/>
                      <a:pt x="5135" y="2175"/>
                      <a:pt x="5129" y="2230"/>
                    </a:cubicBezTo>
                    <a:cubicBezTo>
                      <a:pt x="5162" y="2168"/>
                      <a:pt x="5207" y="2118"/>
                      <a:pt x="5260" y="2076"/>
                    </a:cubicBezTo>
                    <a:cubicBezTo>
                      <a:pt x="5362" y="1998"/>
                      <a:pt x="5497" y="1955"/>
                      <a:pt x="5655" y="1936"/>
                    </a:cubicBezTo>
                    <a:cubicBezTo>
                      <a:pt x="5675" y="1717"/>
                      <a:pt x="5646" y="1540"/>
                      <a:pt x="5565" y="1395"/>
                    </a:cubicBezTo>
                    <a:lnTo>
                      <a:pt x="5565" y="1394"/>
                    </a:lnTo>
                    <a:lnTo>
                      <a:pt x="5564" y="1392"/>
                    </a:lnTo>
                    <a:cubicBezTo>
                      <a:pt x="5539" y="1331"/>
                      <a:pt x="5467" y="1155"/>
                      <a:pt x="5562" y="1019"/>
                    </a:cubicBezTo>
                    <a:cubicBezTo>
                      <a:pt x="5520" y="1019"/>
                      <a:pt x="5483" y="1034"/>
                      <a:pt x="5461" y="1062"/>
                    </a:cubicBezTo>
                    <a:cubicBezTo>
                      <a:pt x="5418" y="1108"/>
                      <a:pt x="5438" y="1210"/>
                      <a:pt x="5451" y="1259"/>
                    </a:cubicBezTo>
                    <a:cubicBezTo>
                      <a:pt x="5343" y="1132"/>
                      <a:pt x="5251" y="1068"/>
                      <a:pt x="5115" y="988"/>
                    </a:cubicBezTo>
                    <a:cubicBezTo>
                      <a:pt x="5019" y="928"/>
                      <a:pt x="4927" y="871"/>
                      <a:pt x="4852" y="801"/>
                    </a:cubicBezTo>
                    <a:close/>
                    <a:moveTo>
                      <a:pt x="4301" y="997"/>
                    </a:moveTo>
                    <a:cubicBezTo>
                      <a:pt x="4380" y="904"/>
                      <a:pt x="4465" y="816"/>
                      <a:pt x="4565" y="746"/>
                    </a:cubicBezTo>
                    <a:cubicBezTo>
                      <a:pt x="4317" y="718"/>
                      <a:pt x="4154" y="589"/>
                      <a:pt x="3996" y="464"/>
                    </a:cubicBezTo>
                    <a:cubicBezTo>
                      <a:pt x="3919" y="403"/>
                      <a:pt x="3840" y="340"/>
                      <a:pt x="3752" y="291"/>
                    </a:cubicBezTo>
                    <a:cubicBezTo>
                      <a:pt x="3516" y="171"/>
                      <a:pt x="3306" y="160"/>
                      <a:pt x="3033" y="231"/>
                    </a:cubicBezTo>
                    <a:cubicBezTo>
                      <a:pt x="3167" y="214"/>
                      <a:pt x="3316" y="243"/>
                      <a:pt x="3431" y="315"/>
                    </a:cubicBezTo>
                    <a:lnTo>
                      <a:pt x="3431" y="315"/>
                    </a:lnTo>
                    <a:cubicBezTo>
                      <a:pt x="3569" y="401"/>
                      <a:pt x="3681" y="536"/>
                      <a:pt x="3786" y="658"/>
                    </a:cubicBezTo>
                    <a:cubicBezTo>
                      <a:pt x="3946" y="844"/>
                      <a:pt x="4097" y="1020"/>
                      <a:pt x="4301" y="997"/>
                    </a:cubicBezTo>
                    <a:close/>
                    <a:moveTo>
                      <a:pt x="4667" y="685"/>
                    </a:moveTo>
                    <a:cubicBezTo>
                      <a:pt x="4689" y="674"/>
                      <a:pt x="4711" y="663"/>
                      <a:pt x="4734" y="654"/>
                    </a:cubicBezTo>
                    <a:lnTo>
                      <a:pt x="4728" y="643"/>
                    </a:lnTo>
                    <a:lnTo>
                      <a:pt x="4703" y="593"/>
                    </a:lnTo>
                    <a:lnTo>
                      <a:pt x="4761" y="606"/>
                    </a:lnTo>
                    <a:lnTo>
                      <a:pt x="4759" y="606"/>
                    </a:lnTo>
                    <a:lnTo>
                      <a:pt x="4763" y="606"/>
                    </a:lnTo>
                    <a:cubicBezTo>
                      <a:pt x="4826" y="606"/>
                      <a:pt x="4880" y="552"/>
                      <a:pt x="4880" y="489"/>
                    </a:cubicBezTo>
                    <a:cubicBezTo>
                      <a:pt x="4880" y="424"/>
                      <a:pt x="4827" y="372"/>
                      <a:pt x="4763" y="372"/>
                    </a:cubicBezTo>
                    <a:cubicBezTo>
                      <a:pt x="4728" y="372"/>
                      <a:pt x="4701" y="382"/>
                      <a:pt x="4681" y="404"/>
                    </a:cubicBezTo>
                    <a:cubicBezTo>
                      <a:pt x="4651" y="436"/>
                      <a:pt x="4635" y="495"/>
                      <a:pt x="4639" y="561"/>
                    </a:cubicBezTo>
                    <a:cubicBezTo>
                      <a:pt x="4642" y="601"/>
                      <a:pt x="4651" y="642"/>
                      <a:pt x="4667" y="685"/>
                    </a:cubicBezTo>
                    <a:close/>
                    <a:moveTo>
                      <a:pt x="4983" y="185"/>
                    </a:moveTo>
                    <a:cubicBezTo>
                      <a:pt x="4882" y="144"/>
                      <a:pt x="4776" y="111"/>
                      <a:pt x="4668" y="89"/>
                    </a:cubicBezTo>
                    <a:cubicBezTo>
                      <a:pt x="4552" y="66"/>
                      <a:pt x="4434" y="54"/>
                      <a:pt x="4319" y="54"/>
                    </a:cubicBezTo>
                    <a:cubicBezTo>
                      <a:pt x="4086" y="54"/>
                      <a:pt x="3861" y="99"/>
                      <a:pt x="3650" y="188"/>
                    </a:cubicBezTo>
                    <a:cubicBezTo>
                      <a:pt x="3681" y="200"/>
                      <a:pt x="3712" y="213"/>
                      <a:pt x="3742" y="227"/>
                    </a:cubicBezTo>
                    <a:cubicBezTo>
                      <a:pt x="3763" y="218"/>
                      <a:pt x="3785" y="210"/>
                      <a:pt x="3808" y="204"/>
                    </a:cubicBezTo>
                    <a:cubicBezTo>
                      <a:pt x="3860" y="187"/>
                      <a:pt x="3911" y="178"/>
                      <a:pt x="3960" y="178"/>
                    </a:cubicBezTo>
                    <a:cubicBezTo>
                      <a:pt x="4094" y="178"/>
                      <a:pt x="4213" y="241"/>
                      <a:pt x="4302" y="358"/>
                    </a:cubicBezTo>
                    <a:cubicBezTo>
                      <a:pt x="4329" y="317"/>
                      <a:pt x="4340" y="280"/>
                      <a:pt x="4334" y="250"/>
                    </a:cubicBezTo>
                    <a:cubicBezTo>
                      <a:pt x="4328" y="220"/>
                      <a:pt x="4307" y="195"/>
                      <a:pt x="4270" y="174"/>
                    </a:cubicBezTo>
                    <a:lnTo>
                      <a:pt x="4183" y="124"/>
                    </a:lnTo>
                    <a:lnTo>
                      <a:pt x="4319" y="124"/>
                    </a:lnTo>
                    <a:cubicBezTo>
                      <a:pt x="4434" y="124"/>
                      <a:pt x="4547" y="135"/>
                      <a:pt x="4654" y="156"/>
                    </a:cubicBezTo>
                    <a:cubicBezTo>
                      <a:pt x="4760" y="178"/>
                      <a:pt x="4862" y="209"/>
                      <a:pt x="4957" y="249"/>
                    </a:cubicBezTo>
                    <a:cubicBezTo>
                      <a:pt x="5459" y="461"/>
                      <a:pt x="5814" y="904"/>
                      <a:pt x="5924" y="1447"/>
                    </a:cubicBezTo>
                    <a:cubicBezTo>
                      <a:pt x="5957" y="1607"/>
                      <a:pt x="5952" y="1788"/>
                      <a:pt x="5909" y="1972"/>
                    </a:cubicBezTo>
                    <a:cubicBezTo>
                      <a:pt x="5933" y="1981"/>
                      <a:pt x="5950" y="1989"/>
                      <a:pt x="5971" y="2001"/>
                    </a:cubicBezTo>
                    <a:cubicBezTo>
                      <a:pt x="6012" y="1830"/>
                      <a:pt x="6022" y="1666"/>
                      <a:pt x="5995" y="1494"/>
                    </a:cubicBezTo>
                    <a:cubicBezTo>
                      <a:pt x="6027" y="1580"/>
                      <a:pt x="6070" y="1630"/>
                      <a:pt x="6134" y="1630"/>
                    </a:cubicBezTo>
                    <a:cubicBezTo>
                      <a:pt x="6136" y="1630"/>
                      <a:pt x="6137" y="1630"/>
                      <a:pt x="6138" y="1630"/>
                    </a:cubicBezTo>
                    <a:cubicBezTo>
                      <a:pt x="6182" y="1628"/>
                      <a:pt x="6222" y="1596"/>
                      <a:pt x="6252" y="1543"/>
                    </a:cubicBezTo>
                    <a:cubicBezTo>
                      <a:pt x="6054" y="1524"/>
                      <a:pt x="5981" y="1366"/>
                      <a:pt x="5943" y="1245"/>
                    </a:cubicBezTo>
                    <a:cubicBezTo>
                      <a:pt x="5795" y="781"/>
                      <a:pt x="5435" y="374"/>
                      <a:pt x="4983" y="185"/>
                    </a:cubicBezTo>
                    <a:close/>
                    <a:moveTo>
                      <a:pt x="5605" y="564"/>
                    </a:moveTo>
                    <a:cubicBezTo>
                      <a:pt x="5627" y="588"/>
                      <a:pt x="5649" y="612"/>
                      <a:pt x="5670" y="636"/>
                    </a:cubicBezTo>
                    <a:cubicBezTo>
                      <a:pt x="5914" y="650"/>
                      <a:pt x="6151" y="724"/>
                      <a:pt x="6375" y="858"/>
                    </a:cubicBezTo>
                    <a:cubicBezTo>
                      <a:pt x="6541" y="838"/>
                      <a:pt x="6612" y="942"/>
                      <a:pt x="6680" y="1088"/>
                    </a:cubicBezTo>
                    <a:cubicBezTo>
                      <a:pt x="6719" y="1123"/>
                      <a:pt x="6758" y="1163"/>
                      <a:pt x="6800" y="1208"/>
                    </a:cubicBezTo>
                    <a:cubicBezTo>
                      <a:pt x="7022" y="1453"/>
                      <a:pt x="7186" y="1749"/>
                      <a:pt x="7274" y="2064"/>
                    </a:cubicBezTo>
                    <a:cubicBezTo>
                      <a:pt x="7348" y="2331"/>
                      <a:pt x="7364" y="2713"/>
                      <a:pt x="7281" y="2980"/>
                    </a:cubicBezTo>
                    <a:cubicBezTo>
                      <a:pt x="7259" y="3051"/>
                      <a:pt x="7231" y="3119"/>
                      <a:pt x="7198" y="3184"/>
                    </a:cubicBezTo>
                    <a:lnTo>
                      <a:pt x="7207" y="3176"/>
                    </a:lnTo>
                    <a:cubicBezTo>
                      <a:pt x="7240" y="3148"/>
                      <a:pt x="7274" y="3118"/>
                      <a:pt x="7312" y="3099"/>
                    </a:cubicBezTo>
                    <a:cubicBezTo>
                      <a:pt x="7327" y="3060"/>
                      <a:pt x="7338" y="3030"/>
                      <a:pt x="7347" y="3000"/>
                    </a:cubicBezTo>
                    <a:cubicBezTo>
                      <a:pt x="7442" y="2693"/>
                      <a:pt x="7428" y="2354"/>
                      <a:pt x="7341" y="2046"/>
                    </a:cubicBezTo>
                    <a:cubicBezTo>
                      <a:pt x="7249" y="1718"/>
                      <a:pt x="7080" y="1413"/>
                      <a:pt x="6851" y="1162"/>
                    </a:cubicBezTo>
                    <a:cubicBezTo>
                      <a:pt x="6519" y="797"/>
                      <a:pt x="6093" y="585"/>
                      <a:pt x="5652" y="565"/>
                    </a:cubicBezTo>
                    <a:lnTo>
                      <a:pt x="5605" y="564"/>
                    </a:lnTo>
                    <a:close/>
                    <a:moveTo>
                      <a:pt x="5721" y="695"/>
                    </a:moveTo>
                    <a:cubicBezTo>
                      <a:pt x="5842" y="846"/>
                      <a:pt x="5935" y="1043"/>
                      <a:pt x="5995" y="1229"/>
                    </a:cubicBezTo>
                    <a:cubicBezTo>
                      <a:pt x="6052" y="1410"/>
                      <a:pt x="6144" y="1491"/>
                      <a:pt x="6294" y="1491"/>
                    </a:cubicBezTo>
                    <a:lnTo>
                      <a:pt x="6334" y="1491"/>
                    </a:lnTo>
                    <a:lnTo>
                      <a:pt x="6319" y="1528"/>
                    </a:lnTo>
                    <a:cubicBezTo>
                      <a:pt x="6281" y="1622"/>
                      <a:pt x="6215" y="1680"/>
                      <a:pt x="6141" y="1684"/>
                    </a:cubicBezTo>
                    <a:cubicBezTo>
                      <a:pt x="6139" y="1684"/>
                      <a:pt x="6136" y="1684"/>
                      <a:pt x="6134" y="1684"/>
                    </a:cubicBezTo>
                    <a:cubicBezTo>
                      <a:pt x="6110" y="1684"/>
                      <a:pt x="6087" y="1677"/>
                      <a:pt x="6067" y="1666"/>
                    </a:cubicBezTo>
                    <a:cubicBezTo>
                      <a:pt x="6066" y="1784"/>
                      <a:pt x="6050" y="1907"/>
                      <a:pt x="6020" y="2029"/>
                    </a:cubicBezTo>
                    <a:lnTo>
                      <a:pt x="6021" y="2029"/>
                    </a:lnTo>
                    <a:cubicBezTo>
                      <a:pt x="6135" y="2097"/>
                      <a:pt x="6222" y="2237"/>
                      <a:pt x="6232" y="2371"/>
                    </a:cubicBezTo>
                    <a:cubicBezTo>
                      <a:pt x="6239" y="2474"/>
                      <a:pt x="6208" y="2633"/>
                      <a:pt x="6016" y="2798"/>
                    </a:cubicBezTo>
                    <a:lnTo>
                      <a:pt x="5976" y="2831"/>
                    </a:lnTo>
                    <a:lnTo>
                      <a:pt x="5971" y="2780"/>
                    </a:lnTo>
                    <a:cubicBezTo>
                      <a:pt x="5960" y="2660"/>
                      <a:pt x="5900" y="2577"/>
                      <a:pt x="5799" y="2537"/>
                    </a:cubicBezTo>
                    <a:cubicBezTo>
                      <a:pt x="5698" y="2692"/>
                      <a:pt x="5573" y="2822"/>
                      <a:pt x="5437" y="2914"/>
                    </a:cubicBezTo>
                    <a:cubicBezTo>
                      <a:pt x="5393" y="2943"/>
                      <a:pt x="5348" y="2969"/>
                      <a:pt x="5302" y="2991"/>
                    </a:cubicBezTo>
                    <a:cubicBezTo>
                      <a:pt x="5311" y="3024"/>
                      <a:pt x="5322" y="3055"/>
                      <a:pt x="5333" y="3085"/>
                    </a:cubicBezTo>
                    <a:cubicBezTo>
                      <a:pt x="5434" y="3053"/>
                      <a:pt x="5538" y="3022"/>
                      <a:pt x="5642" y="2998"/>
                    </a:cubicBezTo>
                    <a:lnTo>
                      <a:pt x="5650" y="2996"/>
                    </a:lnTo>
                    <a:lnTo>
                      <a:pt x="5650" y="2996"/>
                    </a:lnTo>
                    <a:cubicBezTo>
                      <a:pt x="5753" y="2973"/>
                      <a:pt x="5855" y="2957"/>
                      <a:pt x="5953" y="2957"/>
                    </a:cubicBezTo>
                    <a:cubicBezTo>
                      <a:pt x="6123" y="2957"/>
                      <a:pt x="6280" y="3004"/>
                      <a:pt x="6409" y="3137"/>
                    </a:cubicBezTo>
                    <a:cubicBezTo>
                      <a:pt x="6384" y="2875"/>
                      <a:pt x="6398" y="2575"/>
                      <a:pt x="6608" y="2373"/>
                    </a:cubicBezTo>
                    <a:cubicBezTo>
                      <a:pt x="6384" y="2090"/>
                      <a:pt x="6425" y="1877"/>
                      <a:pt x="6470" y="1652"/>
                    </a:cubicBezTo>
                    <a:cubicBezTo>
                      <a:pt x="6495" y="1525"/>
                      <a:pt x="6521" y="1397"/>
                      <a:pt x="6502" y="1244"/>
                    </a:cubicBezTo>
                    <a:cubicBezTo>
                      <a:pt x="6392" y="1368"/>
                      <a:pt x="6163" y="1243"/>
                      <a:pt x="6175" y="1078"/>
                    </a:cubicBezTo>
                    <a:cubicBezTo>
                      <a:pt x="6175" y="988"/>
                      <a:pt x="6226" y="910"/>
                      <a:pt x="6298" y="876"/>
                    </a:cubicBezTo>
                    <a:cubicBezTo>
                      <a:pt x="6112" y="774"/>
                      <a:pt x="5919" y="713"/>
                      <a:pt x="5721" y="695"/>
                    </a:cubicBezTo>
                    <a:close/>
                    <a:moveTo>
                      <a:pt x="5651" y="1991"/>
                    </a:moveTo>
                    <a:cubicBezTo>
                      <a:pt x="5507" y="2009"/>
                      <a:pt x="5384" y="2049"/>
                      <a:pt x="5293" y="2119"/>
                    </a:cubicBezTo>
                    <a:cubicBezTo>
                      <a:pt x="5194" y="2195"/>
                      <a:pt x="5131" y="2309"/>
                      <a:pt x="5116" y="2473"/>
                    </a:cubicBezTo>
                    <a:cubicBezTo>
                      <a:pt x="5114" y="2693"/>
                      <a:pt x="5140" y="2911"/>
                      <a:pt x="5215" y="3123"/>
                    </a:cubicBezTo>
                    <a:cubicBezTo>
                      <a:pt x="5237" y="3116"/>
                      <a:pt x="5259" y="3109"/>
                      <a:pt x="5281" y="3102"/>
                    </a:cubicBezTo>
                    <a:cubicBezTo>
                      <a:pt x="5237" y="2982"/>
                      <a:pt x="5208" y="2862"/>
                      <a:pt x="5190" y="2734"/>
                    </a:cubicBezTo>
                    <a:lnTo>
                      <a:pt x="5190" y="2726"/>
                    </a:lnTo>
                    <a:cubicBezTo>
                      <a:pt x="5224" y="2529"/>
                      <a:pt x="5532" y="2433"/>
                      <a:pt x="5716" y="2456"/>
                    </a:cubicBezTo>
                    <a:cubicBezTo>
                      <a:pt x="5861" y="2474"/>
                      <a:pt x="5985" y="2574"/>
                      <a:pt x="6017" y="2723"/>
                    </a:cubicBezTo>
                    <a:cubicBezTo>
                      <a:pt x="6131" y="2613"/>
                      <a:pt x="6186" y="2493"/>
                      <a:pt x="6178" y="2374"/>
                    </a:cubicBezTo>
                    <a:cubicBezTo>
                      <a:pt x="6160" y="2120"/>
                      <a:pt x="5884" y="1961"/>
                      <a:pt x="5651" y="1991"/>
                    </a:cubicBezTo>
                    <a:close/>
                    <a:moveTo>
                      <a:pt x="5748" y="2517"/>
                    </a:moveTo>
                    <a:cubicBezTo>
                      <a:pt x="5735" y="2513"/>
                      <a:pt x="5722" y="2511"/>
                      <a:pt x="5709" y="2509"/>
                    </a:cubicBezTo>
                    <a:cubicBezTo>
                      <a:pt x="5697" y="2508"/>
                      <a:pt x="5685" y="2507"/>
                      <a:pt x="5671" y="2507"/>
                    </a:cubicBezTo>
                    <a:cubicBezTo>
                      <a:pt x="5585" y="2631"/>
                      <a:pt x="5480" y="2736"/>
                      <a:pt x="5368" y="2812"/>
                    </a:cubicBezTo>
                    <a:cubicBezTo>
                      <a:pt x="5337" y="2833"/>
                      <a:pt x="5304" y="2852"/>
                      <a:pt x="5268" y="2870"/>
                    </a:cubicBezTo>
                    <a:cubicBezTo>
                      <a:pt x="5273" y="2893"/>
                      <a:pt x="5279" y="2917"/>
                      <a:pt x="5285" y="2940"/>
                    </a:cubicBezTo>
                    <a:cubicBezTo>
                      <a:pt x="5326" y="2919"/>
                      <a:pt x="5367" y="2896"/>
                      <a:pt x="5407" y="2869"/>
                    </a:cubicBezTo>
                    <a:cubicBezTo>
                      <a:pt x="5535" y="2783"/>
                      <a:pt x="5652" y="2662"/>
                      <a:pt x="5748" y="2517"/>
                    </a:cubicBezTo>
                    <a:close/>
                    <a:moveTo>
                      <a:pt x="5123" y="3005"/>
                    </a:moveTo>
                    <a:cubicBezTo>
                      <a:pt x="5117" y="2982"/>
                      <a:pt x="5111" y="2959"/>
                      <a:pt x="5105" y="2936"/>
                    </a:cubicBezTo>
                    <a:cubicBezTo>
                      <a:pt x="5009" y="2956"/>
                      <a:pt x="4855" y="2934"/>
                      <a:pt x="4788" y="2874"/>
                    </a:cubicBezTo>
                    <a:lnTo>
                      <a:pt x="4753" y="2842"/>
                    </a:lnTo>
                    <a:lnTo>
                      <a:pt x="4798" y="2828"/>
                    </a:lnTo>
                    <a:cubicBezTo>
                      <a:pt x="4852" y="2811"/>
                      <a:pt x="4889" y="2759"/>
                      <a:pt x="4889" y="2700"/>
                    </a:cubicBezTo>
                    <a:cubicBezTo>
                      <a:pt x="4889" y="2627"/>
                      <a:pt x="4832" y="2567"/>
                      <a:pt x="4763" y="2567"/>
                    </a:cubicBezTo>
                    <a:cubicBezTo>
                      <a:pt x="4693" y="2567"/>
                      <a:pt x="4636" y="2627"/>
                      <a:pt x="4636" y="2700"/>
                    </a:cubicBezTo>
                    <a:cubicBezTo>
                      <a:pt x="4636" y="2869"/>
                      <a:pt x="4874" y="2969"/>
                      <a:pt x="4961" y="2977"/>
                    </a:cubicBezTo>
                    <a:cubicBezTo>
                      <a:pt x="4810" y="3000"/>
                      <a:pt x="4662" y="3010"/>
                      <a:pt x="4509" y="2989"/>
                    </a:cubicBezTo>
                    <a:cubicBezTo>
                      <a:pt x="4446" y="2980"/>
                      <a:pt x="4383" y="2967"/>
                      <a:pt x="4323" y="2951"/>
                    </a:cubicBezTo>
                    <a:cubicBezTo>
                      <a:pt x="4312" y="2972"/>
                      <a:pt x="4300" y="2992"/>
                      <a:pt x="4288" y="3012"/>
                    </a:cubicBezTo>
                    <a:lnTo>
                      <a:pt x="4288" y="3013"/>
                    </a:lnTo>
                    <a:cubicBezTo>
                      <a:pt x="4357" y="3033"/>
                      <a:pt x="4428" y="3048"/>
                      <a:pt x="4501" y="3057"/>
                    </a:cubicBezTo>
                    <a:cubicBezTo>
                      <a:pt x="4709" y="3085"/>
                      <a:pt x="4929" y="3067"/>
                      <a:pt x="5123" y="3005"/>
                    </a:cubicBezTo>
                    <a:close/>
                    <a:moveTo>
                      <a:pt x="5092" y="2883"/>
                    </a:moveTo>
                    <a:lnTo>
                      <a:pt x="5089" y="2870"/>
                    </a:lnTo>
                    <a:lnTo>
                      <a:pt x="5091" y="2869"/>
                    </a:lnTo>
                    <a:cubicBezTo>
                      <a:pt x="5033" y="2512"/>
                      <a:pt x="5066" y="2271"/>
                      <a:pt x="5095" y="2057"/>
                    </a:cubicBezTo>
                    <a:cubicBezTo>
                      <a:pt x="5108" y="1970"/>
                      <a:pt x="5118" y="1889"/>
                      <a:pt x="5122" y="1807"/>
                    </a:cubicBezTo>
                    <a:cubicBezTo>
                      <a:pt x="5036" y="1961"/>
                      <a:pt x="4852" y="1835"/>
                      <a:pt x="4877" y="1682"/>
                    </a:cubicBezTo>
                    <a:cubicBezTo>
                      <a:pt x="4871" y="1697"/>
                      <a:pt x="4865" y="1713"/>
                      <a:pt x="4858" y="1730"/>
                    </a:cubicBezTo>
                    <a:cubicBezTo>
                      <a:pt x="4804" y="1870"/>
                      <a:pt x="4729" y="2060"/>
                      <a:pt x="4496" y="2078"/>
                    </a:cubicBezTo>
                    <a:cubicBezTo>
                      <a:pt x="4503" y="2403"/>
                      <a:pt x="4455" y="2673"/>
                      <a:pt x="4349" y="2901"/>
                    </a:cubicBezTo>
                    <a:cubicBezTo>
                      <a:pt x="4403" y="2915"/>
                      <a:pt x="4459" y="2928"/>
                      <a:pt x="4516" y="2936"/>
                    </a:cubicBezTo>
                    <a:cubicBezTo>
                      <a:pt x="4575" y="2944"/>
                      <a:pt x="4634" y="2948"/>
                      <a:pt x="4693" y="2948"/>
                    </a:cubicBezTo>
                    <a:cubicBezTo>
                      <a:pt x="4715" y="2948"/>
                      <a:pt x="4737" y="2946"/>
                      <a:pt x="4759" y="2945"/>
                    </a:cubicBezTo>
                    <a:cubicBezTo>
                      <a:pt x="4667" y="2894"/>
                      <a:pt x="4582" y="2804"/>
                      <a:pt x="4582" y="2700"/>
                    </a:cubicBezTo>
                    <a:cubicBezTo>
                      <a:pt x="4582" y="2597"/>
                      <a:pt x="4663" y="2513"/>
                      <a:pt x="4763" y="2513"/>
                    </a:cubicBezTo>
                    <a:cubicBezTo>
                      <a:pt x="4862" y="2513"/>
                      <a:pt x="4943" y="2597"/>
                      <a:pt x="4943" y="2700"/>
                    </a:cubicBezTo>
                    <a:cubicBezTo>
                      <a:pt x="4943" y="2764"/>
                      <a:pt x="4911" y="2823"/>
                      <a:pt x="4861" y="2857"/>
                    </a:cubicBezTo>
                    <a:cubicBezTo>
                      <a:pt x="4906" y="2878"/>
                      <a:pt x="4972" y="2889"/>
                      <a:pt x="5029" y="2889"/>
                    </a:cubicBezTo>
                    <a:cubicBezTo>
                      <a:pt x="5053" y="2889"/>
                      <a:pt x="5073" y="2887"/>
                      <a:pt x="5092" y="2883"/>
                    </a:cubicBezTo>
                    <a:close/>
                    <a:moveTo>
                      <a:pt x="1930" y="1218"/>
                    </a:moveTo>
                    <a:cubicBezTo>
                      <a:pt x="1922" y="1196"/>
                      <a:pt x="1916" y="1174"/>
                      <a:pt x="1912" y="1151"/>
                    </a:cubicBezTo>
                    <a:lnTo>
                      <a:pt x="1882" y="1159"/>
                    </a:lnTo>
                    <a:cubicBezTo>
                      <a:pt x="1421" y="1291"/>
                      <a:pt x="1060" y="1583"/>
                      <a:pt x="890" y="1961"/>
                    </a:cubicBezTo>
                    <a:lnTo>
                      <a:pt x="890" y="1961"/>
                    </a:lnTo>
                    <a:cubicBezTo>
                      <a:pt x="859" y="2026"/>
                      <a:pt x="843" y="2078"/>
                      <a:pt x="827" y="2129"/>
                    </a:cubicBezTo>
                    <a:cubicBezTo>
                      <a:pt x="823" y="2142"/>
                      <a:pt x="819" y="2155"/>
                      <a:pt x="815" y="2169"/>
                    </a:cubicBezTo>
                    <a:cubicBezTo>
                      <a:pt x="875" y="2100"/>
                      <a:pt x="930" y="2033"/>
                      <a:pt x="959" y="1977"/>
                    </a:cubicBezTo>
                    <a:lnTo>
                      <a:pt x="959" y="1977"/>
                    </a:lnTo>
                    <a:cubicBezTo>
                      <a:pt x="1121" y="1628"/>
                      <a:pt x="1463" y="1352"/>
                      <a:pt x="1901" y="1226"/>
                    </a:cubicBezTo>
                    <a:cubicBezTo>
                      <a:pt x="1910" y="1223"/>
                      <a:pt x="1920" y="1220"/>
                      <a:pt x="1930" y="1218"/>
                    </a:cubicBezTo>
                    <a:close/>
                    <a:moveTo>
                      <a:pt x="1971" y="1169"/>
                    </a:moveTo>
                    <a:cubicBezTo>
                      <a:pt x="2011" y="1320"/>
                      <a:pt x="2133" y="1409"/>
                      <a:pt x="2256" y="1499"/>
                    </a:cubicBezTo>
                    <a:cubicBezTo>
                      <a:pt x="2358" y="1574"/>
                      <a:pt x="2463" y="1651"/>
                      <a:pt x="2527" y="1760"/>
                    </a:cubicBezTo>
                    <a:cubicBezTo>
                      <a:pt x="2528" y="1720"/>
                      <a:pt x="2530" y="1680"/>
                      <a:pt x="2534" y="1641"/>
                    </a:cubicBezTo>
                    <a:cubicBezTo>
                      <a:pt x="2505" y="1586"/>
                      <a:pt x="2475" y="1544"/>
                      <a:pt x="2441" y="1490"/>
                    </a:cubicBezTo>
                    <a:cubicBezTo>
                      <a:pt x="2354" y="1351"/>
                      <a:pt x="2264" y="1206"/>
                      <a:pt x="2264" y="1035"/>
                    </a:cubicBezTo>
                    <a:cubicBezTo>
                      <a:pt x="2263" y="749"/>
                      <a:pt x="2482" y="472"/>
                      <a:pt x="2742" y="329"/>
                    </a:cubicBezTo>
                    <a:cubicBezTo>
                      <a:pt x="2464" y="441"/>
                      <a:pt x="2004" y="678"/>
                      <a:pt x="1962" y="1021"/>
                    </a:cubicBezTo>
                    <a:cubicBezTo>
                      <a:pt x="1956" y="1072"/>
                      <a:pt x="1959" y="1119"/>
                      <a:pt x="1971" y="1169"/>
                    </a:cubicBezTo>
                    <a:close/>
                    <a:moveTo>
                      <a:pt x="3729" y="2648"/>
                    </a:moveTo>
                    <a:cubicBezTo>
                      <a:pt x="3737" y="2623"/>
                      <a:pt x="3746" y="2596"/>
                      <a:pt x="3754" y="2567"/>
                    </a:cubicBezTo>
                    <a:lnTo>
                      <a:pt x="3753" y="2566"/>
                    </a:lnTo>
                    <a:cubicBezTo>
                      <a:pt x="3753" y="2566"/>
                      <a:pt x="3740" y="2547"/>
                      <a:pt x="3741" y="2548"/>
                    </a:cubicBezTo>
                    <a:cubicBezTo>
                      <a:pt x="3646" y="2405"/>
                      <a:pt x="3591" y="2236"/>
                      <a:pt x="3579" y="2045"/>
                    </a:cubicBezTo>
                    <a:lnTo>
                      <a:pt x="3579" y="2043"/>
                    </a:lnTo>
                    <a:cubicBezTo>
                      <a:pt x="3578" y="1962"/>
                      <a:pt x="3582" y="1875"/>
                      <a:pt x="3588" y="1791"/>
                    </a:cubicBezTo>
                    <a:cubicBezTo>
                      <a:pt x="3589" y="1773"/>
                      <a:pt x="3585" y="1770"/>
                      <a:pt x="3600" y="1754"/>
                    </a:cubicBezTo>
                    <a:cubicBezTo>
                      <a:pt x="3642" y="1710"/>
                      <a:pt x="3690" y="1688"/>
                      <a:pt x="3739" y="1688"/>
                    </a:cubicBezTo>
                    <a:cubicBezTo>
                      <a:pt x="3746" y="1688"/>
                      <a:pt x="3752" y="1688"/>
                      <a:pt x="3758" y="1689"/>
                    </a:cubicBezTo>
                    <a:cubicBezTo>
                      <a:pt x="3808" y="1695"/>
                      <a:pt x="3856" y="1724"/>
                      <a:pt x="3896" y="1773"/>
                    </a:cubicBezTo>
                    <a:cubicBezTo>
                      <a:pt x="3910" y="1702"/>
                      <a:pt x="3895" y="1636"/>
                      <a:pt x="3855" y="1598"/>
                    </a:cubicBezTo>
                    <a:cubicBezTo>
                      <a:pt x="3809" y="1555"/>
                      <a:pt x="3733" y="1554"/>
                      <a:pt x="3642" y="1597"/>
                    </a:cubicBezTo>
                    <a:lnTo>
                      <a:pt x="3600" y="1616"/>
                    </a:lnTo>
                    <a:lnTo>
                      <a:pt x="3603" y="1571"/>
                    </a:lnTo>
                    <a:cubicBezTo>
                      <a:pt x="3634" y="1155"/>
                      <a:pt x="3672" y="639"/>
                      <a:pt x="3382" y="476"/>
                    </a:cubicBezTo>
                    <a:cubicBezTo>
                      <a:pt x="3362" y="490"/>
                      <a:pt x="3343" y="505"/>
                      <a:pt x="3324" y="519"/>
                    </a:cubicBezTo>
                    <a:cubicBezTo>
                      <a:pt x="3310" y="530"/>
                      <a:pt x="3296" y="542"/>
                      <a:pt x="3282" y="554"/>
                    </a:cubicBezTo>
                    <a:cubicBezTo>
                      <a:pt x="3509" y="707"/>
                      <a:pt x="3399" y="1027"/>
                      <a:pt x="3283" y="1366"/>
                    </a:cubicBezTo>
                    <a:cubicBezTo>
                      <a:pt x="3190" y="1634"/>
                      <a:pt x="3079" y="1932"/>
                      <a:pt x="3133" y="2217"/>
                    </a:cubicBezTo>
                    <a:lnTo>
                      <a:pt x="3146" y="2285"/>
                    </a:lnTo>
                    <a:lnTo>
                      <a:pt x="3090" y="2244"/>
                    </a:lnTo>
                    <a:cubicBezTo>
                      <a:pt x="3038" y="2205"/>
                      <a:pt x="2963" y="2167"/>
                      <a:pt x="2905" y="2205"/>
                    </a:cubicBezTo>
                    <a:cubicBezTo>
                      <a:pt x="2843" y="2246"/>
                      <a:pt x="2818" y="2360"/>
                      <a:pt x="2838" y="2493"/>
                    </a:cubicBezTo>
                    <a:cubicBezTo>
                      <a:pt x="3027" y="2362"/>
                      <a:pt x="3350" y="2370"/>
                      <a:pt x="3553" y="2464"/>
                    </a:cubicBezTo>
                    <a:cubicBezTo>
                      <a:pt x="3545" y="2449"/>
                      <a:pt x="3538" y="2434"/>
                      <a:pt x="3531" y="2419"/>
                    </a:cubicBezTo>
                    <a:cubicBezTo>
                      <a:pt x="3407" y="2153"/>
                      <a:pt x="3280" y="1758"/>
                      <a:pt x="3442" y="1488"/>
                    </a:cubicBezTo>
                    <a:cubicBezTo>
                      <a:pt x="3368" y="1828"/>
                      <a:pt x="3435" y="2120"/>
                      <a:pt x="3580" y="2397"/>
                    </a:cubicBezTo>
                    <a:cubicBezTo>
                      <a:pt x="3602" y="2444"/>
                      <a:pt x="3626" y="2490"/>
                      <a:pt x="3651" y="2533"/>
                    </a:cubicBezTo>
                    <a:lnTo>
                      <a:pt x="3651" y="2533"/>
                    </a:lnTo>
                    <a:lnTo>
                      <a:pt x="3652" y="2533"/>
                    </a:lnTo>
                    <a:lnTo>
                      <a:pt x="3651" y="2534"/>
                    </a:lnTo>
                    <a:cubicBezTo>
                      <a:pt x="3661" y="2550"/>
                      <a:pt x="3672" y="2569"/>
                      <a:pt x="3685" y="2587"/>
                    </a:cubicBezTo>
                    <a:cubicBezTo>
                      <a:pt x="3699" y="2608"/>
                      <a:pt x="3714" y="2629"/>
                      <a:pt x="3729" y="2648"/>
                    </a:cubicBezTo>
                    <a:close/>
                    <a:moveTo>
                      <a:pt x="4408" y="1160"/>
                    </a:moveTo>
                    <a:cubicBezTo>
                      <a:pt x="4493" y="1042"/>
                      <a:pt x="4593" y="949"/>
                      <a:pt x="4711" y="877"/>
                    </a:cubicBezTo>
                    <a:cubicBezTo>
                      <a:pt x="4923" y="1133"/>
                      <a:pt x="5032" y="1326"/>
                      <a:pt x="5083" y="1493"/>
                    </a:cubicBezTo>
                    <a:cubicBezTo>
                      <a:pt x="5062" y="1472"/>
                      <a:pt x="5038" y="1454"/>
                      <a:pt x="5012" y="1441"/>
                    </a:cubicBezTo>
                    <a:cubicBezTo>
                      <a:pt x="4984" y="1428"/>
                      <a:pt x="4948" y="1417"/>
                      <a:pt x="4904" y="1417"/>
                    </a:cubicBezTo>
                    <a:cubicBezTo>
                      <a:pt x="4851" y="1417"/>
                      <a:pt x="4788" y="1433"/>
                      <a:pt x="4714" y="1478"/>
                    </a:cubicBezTo>
                    <a:cubicBezTo>
                      <a:pt x="4614" y="1539"/>
                      <a:pt x="4529" y="1570"/>
                      <a:pt x="4468" y="1570"/>
                    </a:cubicBezTo>
                    <a:cubicBezTo>
                      <a:pt x="4453" y="1570"/>
                      <a:pt x="4440" y="1568"/>
                      <a:pt x="4428" y="1565"/>
                    </a:cubicBezTo>
                    <a:cubicBezTo>
                      <a:pt x="4404" y="1443"/>
                      <a:pt x="4386" y="1319"/>
                      <a:pt x="4408" y="1160"/>
                    </a:cubicBezTo>
                    <a:close/>
                    <a:moveTo>
                      <a:pt x="4916" y="1730"/>
                    </a:moveTo>
                    <a:cubicBezTo>
                      <a:pt x="4900" y="1666"/>
                      <a:pt x="4928" y="1604"/>
                      <a:pt x="4978" y="1592"/>
                    </a:cubicBezTo>
                    <a:cubicBezTo>
                      <a:pt x="5029" y="1580"/>
                      <a:pt x="5082" y="1623"/>
                      <a:pt x="5097" y="1687"/>
                    </a:cubicBezTo>
                    <a:cubicBezTo>
                      <a:pt x="5112" y="1751"/>
                      <a:pt x="5084" y="1813"/>
                      <a:pt x="5034" y="1825"/>
                    </a:cubicBezTo>
                    <a:cubicBezTo>
                      <a:pt x="4984" y="1837"/>
                      <a:pt x="4931" y="1795"/>
                      <a:pt x="4916" y="1730"/>
                    </a:cubicBezTo>
                    <a:close/>
                    <a:moveTo>
                      <a:pt x="4717" y="3549"/>
                    </a:moveTo>
                    <a:cubicBezTo>
                      <a:pt x="4762" y="3730"/>
                      <a:pt x="4789" y="3843"/>
                      <a:pt x="4955" y="3876"/>
                    </a:cubicBezTo>
                    <a:cubicBezTo>
                      <a:pt x="4957" y="3655"/>
                      <a:pt x="5007" y="3472"/>
                      <a:pt x="5112" y="3326"/>
                    </a:cubicBezTo>
                    <a:cubicBezTo>
                      <a:pt x="5158" y="3263"/>
                      <a:pt x="5214" y="3207"/>
                      <a:pt x="5281" y="3159"/>
                    </a:cubicBezTo>
                    <a:cubicBezTo>
                      <a:pt x="5140" y="3203"/>
                      <a:pt x="4975" y="3253"/>
                      <a:pt x="4835" y="3253"/>
                    </a:cubicBezTo>
                    <a:cubicBezTo>
                      <a:pt x="4763" y="3253"/>
                      <a:pt x="4697" y="3238"/>
                      <a:pt x="4644" y="3202"/>
                    </a:cubicBezTo>
                    <a:cubicBezTo>
                      <a:pt x="4647" y="3327"/>
                      <a:pt x="4688" y="3430"/>
                      <a:pt x="4717" y="3549"/>
                    </a:cubicBezTo>
                    <a:close/>
                    <a:moveTo>
                      <a:pt x="5513" y="3524"/>
                    </a:moveTo>
                    <a:cubicBezTo>
                      <a:pt x="5493" y="3536"/>
                      <a:pt x="5474" y="3550"/>
                      <a:pt x="5457" y="3566"/>
                    </a:cubicBezTo>
                    <a:cubicBezTo>
                      <a:pt x="5495" y="3613"/>
                      <a:pt x="5536" y="3656"/>
                      <a:pt x="5580" y="3696"/>
                    </a:cubicBezTo>
                    <a:cubicBezTo>
                      <a:pt x="5689" y="3794"/>
                      <a:pt x="5810" y="3862"/>
                      <a:pt x="5942" y="3897"/>
                    </a:cubicBezTo>
                    <a:cubicBezTo>
                      <a:pt x="6013" y="3916"/>
                      <a:pt x="6085" y="3926"/>
                      <a:pt x="6159" y="3926"/>
                    </a:cubicBezTo>
                    <a:cubicBezTo>
                      <a:pt x="6328" y="3926"/>
                      <a:pt x="6505" y="3877"/>
                      <a:pt x="6688" y="3780"/>
                    </a:cubicBezTo>
                    <a:cubicBezTo>
                      <a:pt x="6681" y="3774"/>
                      <a:pt x="6673" y="3769"/>
                      <a:pt x="6665" y="3763"/>
                    </a:cubicBezTo>
                    <a:lnTo>
                      <a:pt x="6665" y="3763"/>
                    </a:lnTo>
                    <a:cubicBezTo>
                      <a:pt x="6652" y="3753"/>
                      <a:pt x="6638" y="3743"/>
                      <a:pt x="6625" y="3732"/>
                    </a:cubicBezTo>
                    <a:cubicBezTo>
                      <a:pt x="6606" y="3740"/>
                      <a:pt x="6571" y="3752"/>
                      <a:pt x="6514" y="3772"/>
                    </a:cubicBezTo>
                    <a:lnTo>
                      <a:pt x="6394" y="3815"/>
                    </a:lnTo>
                    <a:cubicBezTo>
                      <a:pt x="6375" y="3823"/>
                      <a:pt x="6356" y="3826"/>
                      <a:pt x="6337" y="3826"/>
                    </a:cubicBezTo>
                    <a:cubicBezTo>
                      <a:pt x="6261" y="3826"/>
                      <a:pt x="6193" y="3772"/>
                      <a:pt x="6127" y="3719"/>
                    </a:cubicBezTo>
                    <a:cubicBezTo>
                      <a:pt x="6051" y="3659"/>
                      <a:pt x="5973" y="3597"/>
                      <a:pt x="5876" y="3597"/>
                    </a:cubicBezTo>
                    <a:cubicBezTo>
                      <a:pt x="5875" y="3597"/>
                      <a:pt x="5875" y="3597"/>
                      <a:pt x="5874" y="3597"/>
                    </a:cubicBezTo>
                    <a:cubicBezTo>
                      <a:pt x="5904" y="3677"/>
                      <a:pt x="5939" y="3736"/>
                      <a:pt x="5989" y="3786"/>
                    </a:cubicBezTo>
                    <a:lnTo>
                      <a:pt x="6058" y="3855"/>
                    </a:lnTo>
                    <a:lnTo>
                      <a:pt x="5959" y="3830"/>
                    </a:lnTo>
                    <a:cubicBezTo>
                      <a:pt x="5839" y="3798"/>
                      <a:pt x="5727" y="3735"/>
                      <a:pt x="5626" y="3645"/>
                    </a:cubicBezTo>
                    <a:cubicBezTo>
                      <a:pt x="5587" y="3609"/>
                      <a:pt x="5549" y="3568"/>
                      <a:pt x="5513" y="3524"/>
                    </a:cubicBezTo>
                    <a:close/>
                    <a:moveTo>
                      <a:pt x="6790" y="3638"/>
                    </a:moveTo>
                    <a:cubicBezTo>
                      <a:pt x="6811" y="3653"/>
                      <a:pt x="6833" y="3666"/>
                      <a:pt x="6854" y="3678"/>
                    </a:cubicBezTo>
                    <a:cubicBezTo>
                      <a:pt x="7130" y="3485"/>
                      <a:pt x="7319" y="3517"/>
                      <a:pt x="7533" y="3628"/>
                    </a:cubicBezTo>
                    <a:cubicBezTo>
                      <a:pt x="7649" y="3687"/>
                      <a:pt x="7752" y="3766"/>
                      <a:pt x="7877" y="3803"/>
                    </a:cubicBezTo>
                    <a:cubicBezTo>
                      <a:pt x="7830" y="3728"/>
                      <a:pt x="7803" y="3646"/>
                      <a:pt x="7772" y="3563"/>
                    </a:cubicBezTo>
                    <a:cubicBezTo>
                      <a:pt x="7710" y="3391"/>
                      <a:pt x="7633" y="3115"/>
                      <a:pt x="7408" y="3127"/>
                    </a:cubicBezTo>
                    <a:cubicBezTo>
                      <a:pt x="7259" y="3136"/>
                      <a:pt x="7180" y="3341"/>
                      <a:pt x="7020" y="3303"/>
                    </a:cubicBezTo>
                    <a:cubicBezTo>
                      <a:pt x="6943" y="3285"/>
                      <a:pt x="6892" y="3209"/>
                      <a:pt x="6913" y="3114"/>
                    </a:cubicBezTo>
                    <a:cubicBezTo>
                      <a:pt x="6760" y="3204"/>
                      <a:pt x="6831" y="3386"/>
                      <a:pt x="6997" y="3400"/>
                    </a:cubicBezTo>
                    <a:lnTo>
                      <a:pt x="7052" y="3405"/>
                    </a:lnTo>
                    <a:lnTo>
                      <a:pt x="7014" y="3446"/>
                    </a:lnTo>
                    <a:cubicBezTo>
                      <a:pt x="6948" y="3517"/>
                      <a:pt x="6873" y="3582"/>
                      <a:pt x="6790" y="3638"/>
                    </a:cubicBezTo>
                    <a:close/>
                    <a:moveTo>
                      <a:pt x="6579" y="3692"/>
                    </a:moveTo>
                    <a:cubicBezTo>
                      <a:pt x="6558" y="3673"/>
                      <a:pt x="6537" y="3649"/>
                      <a:pt x="6517" y="3627"/>
                    </a:cubicBezTo>
                    <a:cubicBezTo>
                      <a:pt x="6366" y="3511"/>
                      <a:pt x="6124" y="3432"/>
                      <a:pt x="5894" y="3432"/>
                    </a:cubicBezTo>
                    <a:cubicBezTo>
                      <a:pt x="5776" y="3432"/>
                      <a:pt x="5662" y="3453"/>
                      <a:pt x="5564" y="3500"/>
                    </a:cubicBezTo>
                    <a:cubicBezTo>
                      <a:pt x="5596" y="3538"/>
                      <a:pt x="5629" y="3574"/>
                      <a:pt x="5662" y="3605"/>
                    </a:cubicBezTo>
                    <a:cubicBezTo>
                      <a:pt x="5733" y="3668"/>
                      <a:pt x="5810" y="3717"/>
                      <a:pt x="5891" y="3750"/>
                    </a:cubicBezTo>
                    <a:cubicBezTo>
                      <a:pt x="5859" y="3703"/>
                      <a:pt x="5833" y="3650"/>
                      <a:pt x="5811" y="3581"/>
                    </a:cubicBezTo>
                    <a:lnTo>
                      <a:pt x="5801" y="3551"/>
                    </a:lnTo>
                    <a:lnTo>
                      <a:pt x="5833" y="3546"/>
                    </a:lnTo>
                    <a:cubicBezTo>
                      <a:pt x="5848" y="3544"/>
                      <a:pt x="5862" y="3543"/>
                      <a:pt x="5876" y="3543"/>
                    </a:cubicBezTo>
                    <a:cubicBezTo>
                      <a:pt x="5992" y="3543"/>
                      <a:pt x="6081" y="3614"/>
                      <a:pt x="6160" y="3677"/>
                    </a:cubicBezTo>
                    <a:cubicBezTo>
                      <a:pt x="6223" y="3727"/>
                      <a:pt x="6280" y="3772"/>
                      <a:pt x="6337" y="3772"/>
                    </a:cubicBezTo>
                    <a:cubicBezTo>
                      <a:pt x="6350" y="3772"/>
                      <a:pt x="6363" y="3769"/>
                      <a:pt x="6376" y="3765"/>
                    </a:cubicBezTo>
                    <a:lnTo>
                      <a:pt x="6496" y="3722"/>
                    </a:lnTo>
                    <a:cubicBezTo>
                      <a:pt x="6523" y="3712"/>
                      <a:pt x="6554" y="3701"/>
                      <a:pt x="6579" y="3692"/>
                    </a:cubicBezTo>
                    <a:close/>
                    <a:moveTo>
                      <a:pt x="7808" y="3504"/>
                    </a:moveTo>
                    <a:lnTo>
                      <a:pt x="7823" y="3544"/>
                    </a:lnTo>
                    <a:cubicBezTo>
                      <a:pt x="7828" y="3558"/>
                      <a:pt x="7833" y="3572"/>
                      <a:pt x="7838" y="3586"/>
                    </a:cubicBezTo>
                    <a:cubicBezTo>
                      <a:pt x="7935" y="3448"/>
                      <a:pt x="7985" y="3272"/>
                      <a:pt x="7985" y="3074"/>
                    </a:cubicBezTo>
                    <a:cubicBezTo>
                      <a:pt x="7985" y="3017"/>
                      <a:pt x="7979" y="2959"/>
                      <a:pt x="7965" y="2897"/>
                    </a:cubicBezTo>
                    <a:cubicBezTo>
                      <a:pt x="7953" y="2839"/>
                      <a:pt x="7934" y="2783"/>
                      <a:pt x="7910" y="2731"/>
                    </a:cubicBezTo>
                    <a:cubicBezTo>
                      <a:pt x="7818" y="2534"/>
                      <a:pt x="7651" y="2378"/>
                      <a:pt x="7448" y="2298"/>
                    </a:cubicBezTo>
                    <a:cubicBezTo>
                      <a:pt x="7451" y="2324"/>
                      <a:pt x="7455" y="2351"/>
                      <a:pt x="7457" y="2377"/>
                    </a:cubicBezTo>
                    <a:cubicBezTo>
                      <a:pt x="7630" y="2455"/>
                      <a:pt x="7768" y="2590"/>
                      <a:pt x="7846" y="2760"/>
                    </a:cubicBezTo>
                    <a:cubicBezTo>
                      <a:pt x="7869" y="2808"/>
                      <a:pt x="7887" y="2859"/>
                      <a:pt x="7898" y="2911"/>
                    </a:cubicBezTo>
                    <a:cubicBezTo>
                      <a:pt x="7910" y="2963"/>
                      <a:pt x="7916" y="3018"/>
                      <a:pt x="7916" y="3074"/>
                    </a:cubicBezTo>
                    <a:cubicBezTo>
                      <a:pt x="7916" y="3239"/>
                      <a:pt x="7880" y="3383"/>
                      <a:pt x="7808" y="3504"/>
                    </a:cubicBezTo>
                    <a:close/>
                    <a:moveTo>
                      <a:pt x="6756" y="1496"/>
                    </a:moveTo>
                    <a:cubicBezTo>
                      <a:pt x="6817" y="1776"/>
                      <a:pt x="6914" y="1854"/>
                      <a:pt x="7060" y="1971"/>
                    </a:cubicBezTo>
                    <a:lnTo>
                      <a:pt x="7100" y="2004"/>
                    </a:lnTo>
                    <a:cubicBezTo>
                      <a:pt x="7247" y="2123"/>
                      <a:pt x="7337" y="2367"/>
                      <a:pt x="7241" y="2549"/>
                    </a:cubicBezTo>
                    <a:cubicBezTo>
                      <a:pt x="7196" y="2636"/>
                      <a:pt x="7101" y="2647"/>
                      <a:pt x="7015" y="2623"/>
                    </a:cubicBezTo>
                    <a:cubicBezTo>
                      <a:pt x="6867" y="2583"/>
                      <a:pt x="6743" y="2467"/>
                      <a:pt x="6656" y="2344"/>
                    </a:cubicBezTo>
                    <a:lnTo>
                      <a:pt x="6655" y="2345"/>
                    </a:lnTo>
                    <a:cubicBezTo>
                      <a:pt x="6440" y="2079"/>
                      <a:pt x="6478" y="1885"/>
                      <a:pt x="6523" y="1662"/>
                    </a:cubicBezTo>
                    <a:cubicBezTo>
                      <a:pt x="6553" y="1514"/>
                      <a:pt x="6583" y="1361"/>
                      <a:pt x="6547" y="1170"/>
                    </a:cubicBezTo>
                    <a:lnTo>
                      <a:pt x="6536" y="1113"/>
                    </a:lnTo>
                    <a:cubicBezTo>
                      <a:pt x="6500" y="1292"/>
                      <a:pt x="6229" y="1258"/>
                      <a:pt x="6229" y="1078"/>
                    </a:cubicBezTo>
                    <a:cubicBezTo>
                      <a:pt x="6229" y="951"/>
                      <a:pt x="6313" y="911"/>
                      <a:pt x="6412" y="907"/>
                    </a:cubicBezTo>
                    <a:cubicBezTo>
                      <a:pt x="6626" y="915"/>
                      <a:pt x="6721" y="1335"/>
                      <a:pt x="6756" y="1496"/>
                    </a:cubicBezTo>
                    <a:close/>
                    <a:moveTo>
                      <a:pt x="7286" y="2580"/>
                    </a:moveTo>
                    <a:cubicBezTo>
                      <a:pt x="7272" y="2643"/>
                      <a:pt x="7237" y="2707"/>
                      <a:pt x="7182" y="2764"/>
                    </a:cubicBezTo>
                    <a:cubicBezTo>
                      <a:pt x="6973" y="2984"/>
                      <a:pt x="6631" y="2897"/>
                      <a:pt x="6502" y="3265"/>
                    </a:cubicBezTo>
                    <a:cubicBezTo>
                      <a:pt x="6492" y="3250"/>
                      <a:pt x="6482" y="3235"/>
                      <a:pt x="6472" y="3221"/>
                    </a:cubicBezTo>
                    <a:cubicBezTo>
                      <a:pt x="6438" y="2950"/>
                      <a:pt x="6429" y="2624"/>
                      <a:pt x="6642" y="2415"/>
                    </a:cubicBezTo>
                    <a:cubicBezTo>
                      <a:pt x="6748" y="2550"/>
                      <a:pt x="6881" y="2642"/>
                      <a:pt x="7001" y="2675"/>
                    </a:cubicBezTo>
                    <a:cubicBezTo>
                      <a:pt x="7110" y="2705"/>
                      <a:pt x="7227" y="2685"/>
                      <a:pt x="7286" y="2580"/>
                    </a:cubicBezTo>
                    <a:close/>
                    <a:moveTo>
                      <a:pt x="7134" y="1962"/>
                    </a:moveTo>
                    <a:lnTo>
                      <a:pt x="7094" y="1929"/>
                    </a:lnTo>
                    <a:cubicBezTo>
                      <a:pt x="6952" y="1815"/>
                      <a:pt x="6866" y="1746"/>
                      <a:pt x="6809" y="1484"/>
                    </a:cubicBezTo>
                    <a:cubicBezTo>
                      <a:pt x="6793" y="1411"/>
                      <a:pt x="6770" y="1315"/>
                      <a:pt x="6736" y="1220"/>
                    </a:cubicBezTo>
                    <a:cubicBezTo>
                      <a:pt x="6744" y="1228"/>
                      <a:pt x="6752" y="1236"/>
                      <a:pt x="6760" y="1245"/>
                    </a:cubicBezTo>
                    <a:cubicBezTo>
                      <a:pt x="6962" y="1467"/>
                      <a:pt x="7120" y="1745"/>
                      <a:pt x="7208" y="2032"/>
                    </a:cubicBezTo>
                    <a:cubicBezTo>
                      <a:pt x="7186" y="2008"/>
                      <a:pt x="7162" y="1984"/>
                      <a:pt x="7134" y="1962"/>
                    </a:cubicBezTo>
                    <a:close/>
                    <a:moveTo>
                      <a:pt x="6540" y="3324"/>
                    </a:moveTo>
                    <a:cubicBezTo>
                      <a:pt x="6644" y="2937"/>
                      <a:pt x="7007" y="3028"/>
                      <a:pt x="7221" y="2801"/>
                    </a:cubicBezTo>
                    <a:cubicBezTo>
                      <a:pt x="7243" y="2778"/>
                      <a:pt x="7262" y="2753"/>
                      <a:pt x="7278" y="2728"/>
                    </a:cubicBezTo>
                    <a:cubicBezTo>
                      <a:pt x="7268" y="2810"/>
                      <a:pt x="7253" y="2889"/>
                      <a:pt x="7229" y="2964"/>
                    </a:cubicBezTo>
                    <a:cubicBezTo>
                      <a:pt x="7203" y="3051"/>
                      <a:pt x="7166" y="3134"/>
                      <a:pt x="7121" y="3211"/>
                    </a:cubicBezTo>
                    <a:cubicBezTo>
                      <a:pt x="7102" y="3243"/>
                      <a:pt x="7095" y="3254"/>
                      <a:pt x="7054" y="3254"/>
                    </a:cubicBezTo>
                    <a:cubicBezTo>
                      <a:pt x="6959" y="3254"/>
                      <a:pt x="6947" y="3149"/>
                      <a:pt x="6983" y="3079"/>
                    </a:cubicBezTo>
                    <a:lnTo>
                      <a:pt x="7011" y="3026"/>
                    </a:lnTo>
                    <a:lnTo>
                      <a:pt x="6953" y="3041"/>
                    </a:lnTo>
                    <a:cubicBezTo>
                      <a:pt x="6734" y="3094"/>
                      <a:pt x="6709" y="3389"/>
                      <a:pt x="6939" y="3446"/>
                    </a:cubicBezTo>
                    <a:cubicBezTo>
                      <a:pt x="6880" y="3503"/>
                      <a:pt x="6816" y="3556"/>
                      <a:pt x="6746" y="3602"/>
                    </a:cubicBezTo>
                    <a:cubicBezTo>
                      <a:pt x="6641" y="3515"/>
                      <a:pt x="6598" y="3437"/>
                      <a:pt x="6540" y="3324"/>
                    </a:cubicBezTo>
                    <a:close/>
                    <a:moveTo>
                      <a:pt x="4030" y="422"/>
                    </a:moveTo>
                    <a:cubicBezTo>
                      <a:pt x="3960" y="366"/>
                      <a:pt x="3887" y="310"/>
                      <a:pt x="3807" y="261"/>
                    </a:cubicBezTo>
                    <a:cubicBezTo>
                      <a:pt x="3812" y="259"/>
                      <a:pt x="3818" y="257"/>
                      <a:pt x="3824" y="255"/>
                    </a:cubicBezTo>
                    <a:cubicBezTo>
                      <a:pt x="3870" y="240"/>
                      <a:pt x="3915" y="233"/>
                      <a:pt x="3958" y="233"/>
                    </a:cubicBezTo>
                    <a:cubicBezTo>
                      <a:pt x="4086" y="233"/>
                      <a:pt x="4200" y="297"/>
                      <a:pt x="4280" y="419"/>
                    </a:cubicBezTo>
                    <a:lnTo>
                      <a:pt x="4301" y="450"/>
                    </a:lnTo>
                    <a:lnTo>
                      <a:pt x="4324" y="421"/>
                    </a:lnTo>
                    <a:cubicBezTo>
                      <a:pt x="4376" y="354"/>
                      <a:pt x="4397" y="293"/>
                      <a:pt x="4387" y="239"/>
                    </a:cubicBezTo>
                    <a:cubicBezTo>
                      <a:pt x="4382" y="217"/>
                      <a:pt x="4373" y="197"/>
                      <a:pt x="4358" y="178"/>
                    </a:cubicBezTo>
                    <a:cubicBezTo>
                      <a:pt x="4456" y="181"/>
                      <a:pt x="4552" y="191"/>
                      <a:pt x="4644" y="209"/>
                    </a:cubicBezTo>
                    <a:cubicBezTo>
                      <a:pt x="4746" y="230"/>
                      <a:pt x="4844" y="261"/>
                      <a:pt x="4936" y="299"/>
                    </a:cubicBezTo>
                    <a:cubicBezTo>
                      <a:pt x="5068" y="355"/>
                      <a:pt x="5190" y="429"/>
                      <a:pt x="5301" y="517"/>
                    </a:cubicBezTo>
                    <a:cubicBezTo>
                      <a:pt x="5154" y="529"/>
                      <a:pt x="5019" y="554"/>
                      <a:pt x="4898" y="592"/>
                    </a:cubicBezTo>
                    <a:cubicBezTo>
                      <a:pt x="4920" y="563"/>
                      <a:pt x="4934" y="528"/>
                      <a:pt x="4934" y="489"/>
                    </a:cubicBezTo>
                    <a:cubicBezTo>
                      <a:pt x="4934" y="395"/>
                      <a:pt x="4857" y="318"/>
                      <a:pt x="4763" y="318"/>
                    </a:cubicBezTo>
                    <a:cubicBezTo>
                      <a:pt x="4713" y="318"/>
                      <a:pt x="4672" y="334"/>
                      <a:pt x="4641" y="367"/>
                    </a:cubicBezTo>
                    <a:cubicBezTo>
                      <a:pt x="4584" y="429"/>
                      <a:pt x="4583" y="525"/>
                      <a:pt x="4585" y="564"/>
                    </a:cubicBezTo>
                    <a:cubicBezTo>
                      <a:pt x="4588" y="608"/>
                      <a:pt x="4598" y="651"/>
                      <a:pt x="4614" y="696"/>
                    </a:cubicBezTo>
                    <a:cubicBezTo>
                      <a:pt x="4357" y="680"/>
                      <a:pt x="4198" y="555"/>
                      <a:pt x="4030" y="422"/>
                    </a:cubicBezTo>
                    <a:close/>
                    <a:moveTo>
                      <a:pt x="2041" y="3405"/>
                    </a:moveTo>
                    <a:lnTo>
                      <a:pt x="2040" y="3403"/>
                    </a:lnTo>
                    <a:cubicBezTo>
                      <a:pt x="1965" y="3479"/>
                      <a:pt x="1868" y="3498"/>
                      <a:pt x="1766" y="3518"/>
                    </a:cubicBezTo>
                    <a:cubicBezTo>
                      <a:pt x="1707" y="3529"/>
                      <a:pt x="1645" y="3541"/>
                      <a:pt x="1581" y="3565"/>
                    </a:cubicBezTo>
                    <a:cubicBezTo>
                      <a:pt x="1565" y="3570"/>
                      <a:pt x="1548" y="3577"/>
                      <a:pt x="1531" y="3585"/>
                    </a:cubicBezTo>
                    <a:cubicBezTo>
                      <a:pt x="1597" y="3627"/>
                      <a:pt x="1668" y="3663"/>
                      <a:pt x="1746" y="3694"/>
                    </a:cubicBezTo>
                    <a:cubicBezTo>
                      <a:pt x="1818" y="3722"/>
                      <a:pt x="1895" y="3747"/>
                      <a:pt x="1979" y="3768"/>
                    </a:cubicBezTo>
                    <a:cubicBezTo>
                      <a:pt x="1977" y="3758"/>
                      <a:pt x="1975" y="3749"/>
                      <a:pt x="1975" y="3739"/>
                    </a:cubicBezTo>
                    <a:cubicBezTo>
                      <a:pt x="1975" y="3653"/>
                      <a:pt x="2049" y="3582"/>
                      <a:pt x="2140" y="3582"/>
                    </a:cubicBezTo>
                    <a:cubicBezTo>
                      <a:pt x="2231" y="3582"/>
                      <a:pt x="2304" y="3653"/>
                      <a:pt x="2304" y="3739"/>
                    </a:cubicBezTo>
                    <a:cubicBezTo>
                      <a:pt x="2304" y="3753"/>
                      <a:pt x="2302" y="3766"/>
                      <a:pt x="2298" y="3779"/>
                    </a:cubicBezTo>
                    <a:cubicBezTo>
                      <a:pt x="2403" y="3747"/>
                      <a:pt x="2479" y="3696"/>
                      <a:pt x="2553" y="3646"/>
                    </a:cubicBezTo>
                    <a:cubicBezTo>
                      <a:pt x="2604" y="3612"/>
                      <a:pt x="2656" y="3577"/>
                      <a:pt x="2717" y="3549"/>
                    </a:cubicBezTo>
                    <a:cubicBezTo>
                      <a:pt x="2776" y="3522"/>
                      <a:pt x="2840" y="3508"/>
                      <a:pt x="2907" y="3508"/>
                    </a:cubicBezTo>
                    <a:cubicBezTo>
                      <a:pt x="2976" y="3508"/>
                      <a:pt x="3044" y="3523"/>
                      <a:pt x="3109" y="3547"/>
                    </a:cubicBezTo>
                    <a:cubicBezTo>
                      <a:pt x="3127" y="3534"/>
                      <a:pt x="3146" y="3519"/>
                      <a:pt x="3166" y="3503"/>
                    </a:cubicBezTo>
                    <a:cubicBezTo>
                      <a:pt x="3075" y="3415"/>
                      <a:pt x="2991" y="3314"/>
                      <a:pt x="2916" y="3202"/>
                    </a:cubicBezTo>
                    <a:cubicBezTo>
                      <a:pt x="2827" y="3268"/>
                      <a:pt x="2723" y="3315"/>
                      <a:pt x="2605" y="3339"/>
                    </a:cubicBezTo>
                    <a:cubicBezTo>
                      <a:pt x="2576" y="3500"/>
                      <a:pt x="2440" y="3563"/>
                      <a:pt x="2329" y="3568"/>
                    </a:cubicBezTo>
                    <a:cubicBezTo>
                      <a:pt x="2324" y="3568"/>
                      <a:pt x="2320" y="3568"/>
                      <a:pt x="2315" y="3568"/>
                    </a:cubicBezTo>
                    <a:cubicBezTo>
                      <a:pt x="2209" y="3568"/>
                      <a:pt x="2090" y="3517"/>
                      <a:pt x="2041" y="3405"/>
                    </a:cubicBezTo>
                    <a:close/>
                    <a:moveTo>
                      <a:pt x="2017" y="3347"/>
                    </a:moveTo>
                    <a:cubicBezTo>
                      <a:pt x="1979" y="3235"/>
                      <a:pt x="1974" y="3106"/>
                      <a:pt x="2005" y="2991"/>
                    </a:cubicBezTo>
                    <a:cubicBezTo>
                      <a:pt x="2021" y="2934"/>
                      <a:pt x="2048" y="2881"/>
                      <a:pt x="2086" y="2839"/>
                    </a:cubicBezTo>
                    <a:cubicBezTo>
                      <a:pt x="1946" y="2883"/>
                      <a:pt x="1817" y="2967"/>
                      <a:pt x="1694" y="3089"/>
                    </a:cubicBezTo>
                    <a:lnTo>
                      <a:pt x="1689" y="3091"/>
                    </a:lnTo>
                    <a:cubicBezTo>
                      <a:pt x="1644" y="3108"/>
                      <a:pt x="1594" y="3117"/>
                      <a:pt x="1546" y="3117"/>
                    </a:cubicBezTo>
                    <a:cubicBezTo>
                      <a:pt x="1467" y="3117"/>
                      <a:pt x="1391" y="3093"/>
                      <a:pt x="1337" y="3039"/>
                    </a:cubicBezTo>
                    <a:cubicBezTo>
                      <a:pt x="1339" y="3089"/>
                      <a:pt x="1352" y="3128"/>
                      <a:pt x="1376" y="3154"/>
                    </a:cubicBezTo>
                    <a:cubicBezTo>
                      <a:pt x="1432" y="3214"/>
                      <a:pt x="1519" y="3212"/>
                      <a:pt x="1595" y="3198"/>
                    </a:cubicBezTo>
                    <a:lnTo>
                      <a:pt x="1495" y="3317"/>
                    </a:lnTo>
                    <a:cubicBezTo>
                      <a:pt x="1307" y="3545"/>
                      <a:pt x="1108" y="3779"/>
                      <a:pt x="808" y="3856"/>
                    </a:cubicBezTo>
                    <a:cubicBezTo>
                      <a:pt x="800" y="3879"/>
                      <a:pt x="790" y="3899"/>
                      <a:pt x="779" y="3915"/>
                    </a:cubicBezTo>
                    <a:cubicBezTo>
                      <a:pt x="778" y="3916"/>
                      <a:pt x="777" y="3918"/>
                      <a:pt x="777" y="3919"/>
                    </a:cubicBezTo>
                    <a:cubicBezTo>
                      <a:pt x="1002" y="3849"/>
                      <a:pt x="1150" y="3753"/>
                      <a:pt x="1282" y="3668"/>
                    </a:cubicBezTo>
                    <a:cubicBezTo>
                      <a:pt x="1323" y="3642"/>
                      <a:pt x="1362" y="3613"/>
                      <a:pt x="1404" y="3588"/>
                    </a:cubicBezTo>
                    <a:cubicBezTo>
                      <a:pt x="1455" y="3557"/>
                      <a:pt x="1508" y="3533"/>
                      <a:pt x="1563" y="3514"/>
                    </a:cubicBezTo>
                    <a:cubicBezTo>
                      <a:pt x="1631" y="3489"/>
                      <a:pt x="1697" y="3476"/>
                      <a:pt x="1756" y="3465"/>
                    </a:cubicBezTo>
                    <a:cubicBezTo>
                      <a:pt x="1865" y="3444"/>
                      <a:pt x="1953" y="3427"/>
                      <a:pt x="2017" y="3347"/>
                    </a:cubicBezTo>
                    <a:close/>
                    <a:moveTo>
                      <a:pt x="2057" y="3006"/>
                    </a:moveTo>
                    <a:cubicBezTo>
                      <a:pt x="2004" y="3197"/>
                      <a:pt x="2066" y="3524"/>
                      <a:pt x="2327" y="3514"/>
                    </a:cubicBezTo>
                    <a:cubicBezTo>
                      <a:pt x="2467" y="3508"/>
                      <a:pt x="2550" y="3411"/>
                      <a:pt x="2554" y="3285"/>
                    </a:cubicBezTo>
                    <a:cubicBezTo>
                      <a:pt x="2556" y="3247"/>
                      <a:pt x="2553" y="3209"/>
                      <a:pt x="2545" y="3181"/>
                    </a:cubicBezTo>
                    <a:lnTo>
                      <a:pt x="2545" y="3181"/>
                    </a:lnTo>
                    <a:cubicBezTo>
                      <a:pt x="2541" y="3163"/>
                      <a:pt x="2535" y="3144"/>
                      <a:pt x="2528" y="3125"/>
                    </a:cubicBezTo>
                    <a:cubicBezTo>
                      <a:pt x="2475" y="3207"/>
                      <a:pt x="2409" y="3221"/>
                      <a:pt x="2370" y="3221"/>
                    </a:cubicBezTo>
                    <a:cubicBezTo>
                      <a:pt x="2364" y="3221"/>
                      <a:pt x="2358" y="3221"/>
                      <a:pt x="2354" y="3221"/>
                    </a:cubicBezTo>
                    <a:cubicBezTo>
                      <a:pt x="2277" y="3213"/>
                      <a:pt x="2208" y="3152"/>
                      <a:pt x="2193" y="3078"/>
                    </a:cubicBezTo>
                    <a:cubicBezTo>
                      <a:pt x="2186" y="3043"/>
                      <a:pt x="2183" y="2953"/>
                      <a:pt x="2307" y="2887"/>
                    </a:cubicBezTo>
                    <a:cubicBezTo>
                      <a:pt x="2353" y="2863"/>
                      <a:pt x="2525" y="2797"/>
                      <a:pt x="2836" y="2967"/>
                    </a:cubicBezTo>
                    <a:lnTo>
                      <a:pt x="2844" y="2972"/>
                    </a:lnTo>
                    <a:lnTo>
                      <a:pt x="2867" y="3016"/>
                    </a:lnTo>
                    <a:cubicBezTo>
                      <a:pt x="2885" y="2999"/>
                      <a:pt x="2901" y="2980"/>
                      <a:pt x="2916" y="2961"/>
                    </a:cubicBezTo>
                    <a:cubicBezTo>
                      <a:pt x="2671" y="2499"/>
                      <a:pt x="2571" y="1877"/>
                      <a:pt x="2707" y="1365"/>
                    </a:cubicBezTo>
                    <a:cubicBezTo>
                      <a:pt x="2687" y="1353"/>
                      <a:pt x="2665" y="1341"/>
                      <a:pt x="2645" y="1330"/>
                    </a:cubicBezTo>
                    <a:cubicBezTo>
                      <a:pt x="2545" y="1691"/>
                      <a:pt x="2567" y="2082"/>
                      <a:pt x="2652" y="2444"/>
                    </a:cubicBezTo>
                    <a:lnTo>
                      <a:pt x="2673" y="2533"/>
                    </a:lnTo>
                    <a:lnTo>
                      <a:pt x="2607" y="2470"/>
                    </a:lnTo>
                    <a:cubicBezTo>
                      <a:pt x="2541" y="2407"/>
                      <a:pt x="2474" y="2422"/>
                      <a:pt x="2439" y="2437"/>
                    </a:cubicBezTo>
                    <a:cubicBezTo>
                      <a:pt x="2377" y="2463"/>
                      <a:pt x="2331" y="2525"/>
                      <a:pt x="2331" y="2580"/>
                    </a:cubicBezTo>
                    <a:cubicBezTo>
                      <a:pt x="2331" y="2608"/>
                      <a:pt x="2344" y="2631"/>
                      <a:pt x="2367" y="2649"/>
                    </a:cubicBezTo>
                    <a:cubicBezTo>
                      <a:pt x="2378" y="2565"/>
                      <a:pt x="2422" y="2539"/>
                      <a:pt x="2450" y="2531"/>
                    </a:cubicBezTo>
                    <a:cubicBezTo>
                      <a:pt x="2460" y="2528"/>
                      <a:pt x="2471" y="2526"/>
                      <a:pt x="2482" y="2526"/>
                    </a:cubicBezTo>
                    <a:cubicBezTo>
                      <a:pt x="2558" y="2526"/>
                      <a:pt x="2643" y="2593"/>
                      <a:pt x="2689" y="2668"/>
                    </a:cubicBezTo>
                    <a:cubicBezTo>
                      <a:pt x="2725" y="2726"/>
                      <a:pt x="2753" y="2782"/>
                      <a:pt x="2783" y="2844"/>
                    </a:cubicBezTo>
                    <a:lnTo>
                      <a:pt x="2812" y="2904"/>
                    </a:lnTo>
                    <a:lnTo>
                      <a:pt x="2749" y="2881"/>
                    </a:lnTo>
                    <a:cubicBezTo>
                      <a:pt x="2584" y="2821"/>
                      <a:pt x="2450" y="2796"/>
                      <a:pt x="2308" y="2797"/>
                    </a:cubicBezTo>
                    <a:cubicBezTo>
                      <a:pt x="2190" y="2797"/>
                      <a:pt x="2088" y="2894"/>
                      <a:pt x="2057" y="3006"/>
                    </a:cubicBezTo>
                    <a:close/>
                    <a:moveTo>
                      <a:pt x="2606" y="3214"/>
                    </a:moveTo>
                    <a:cubicBezTo>
                      <a:pt x="2608" y="3236"/>
                      <a:pt x="2609" y="3260"/>
                      <a:pt x="2608" y="3284"/>
                    </a:cubicBezTo>
                    <a:cubicBezTo>
                      <a:pt x="2863" y="3227"/>
                      <a:pt x="3030" y="3046"/>
                      <a:pt x="3150" y="2831"/>
                    </a:cubicBezTo>
                    <a:lnTo>
                      <a:pt x="3190" y="2759"/>
                    </a:lnTo>
                    <a:lnTo>
                      <a:pt x="3200" y="2841"/>
                    </a:lnTo>
                    <a:cubicBezTo>
                      <a:pt x="3210" y="2926"/>
                      <a:pt x="3245" y="2980"/>
                      <a:pt x="3299" y="2994"/>
                    </a:cubicBezTo>
                    <a:cubicBezTo>
                      <a:pt x="3309" y="2997"/>
                      <a:pt x="3319" y="2998"/>
                      <a:pt x="3329" y="2998"/>
                    </a:cubicBezTo>
                    <a:cubicBezTo>
                      <a:pt x="3378" y="2998"/>
                      <a:pt x="3434" y="2970"/>
                      <a:pt x="3485" y="2920"/>
                    </a:cubicBezTo>
                    <a:cubicBezTo>
                      <a:pt x="3472" y="2922"/>
                      <a:pt x="3458" y="2924"/>
                      <a:pt x="3446" y="2924"/>
                    </a:cubicBezTo>
                    <a:cubicBezTo>
                      <a:pt x="3400" y="2924"/>
                      <a:pt x="3364" y="2912"/>
                      <a:pt x="3336" y="2888"/>
                    </a:cubicBezTo>
                    <a:cubicBezTo>
                      <a:pt x="3253" y="2818"/>
                      <a:pt x="3266" y="2663"/>
                      <a:pt x="3294" y="2453"/>
                    </a:cubicBezTo>
                    <a:cubicBezTo>
                      <a:pt x="3270" y="2450"/>
                      <a:pt x="3247" y="2449"/>
                      <a:pt x="3223" y="2449"/>
                    </a:cubicBezTo>
                    <a:cubicBezTo>
                      <a:pt x="3152" y="2781"/>
                      <a:pt x="2955" y="3129"/>
                      <a:pt x="2606" y="3214"/>
                    </a:cubicBezTo>
                    <a:close/>
                    <a:moveTo>
                      <a:pt x="3008" y="3119"/>
                    </a:moveTo>
                    <a:cubicBezTo>
                      <a:pt x="2992" y="3136"/>
                      <a:pt x="2975" y="3153"/>
                      <a:pt x="2958" y="3168"/>
                    </a:cubicBezTo>
                    <a:cubicBezTo>
                      <a:pt x="3033" y="3281"/>
                      <a:pt x="3118" y="3383"/>
                      <a:pt x="3210" y="3471"/>
                    </a:cubicBezTo>
                    <a:cubicBezTo>
                      <a:pt x="3228" y="3457"/>
                      <a:pt x="3246" y="3442"/>
                      <a:pt x="3263" y="3427"/>
                    </a:cubicBezTo>
                    <a:cubicBezTo>
                      <a:pt x="3169" y="3336"/>
                      <a:pt x="3083" y="3233"/>
                      <a:pt x="3008" y="3119"/>
                    </a:cubicBezTo>
                    <a:close/>
                    <a:moveTo>
                      <a:pt x="3526" y="3632"/>
                    </a:moveTo>
                    <a:cubicBezTo>
                      <a:pt x="3500" y="3643"/>
                      <a:pt x="3474" y="3653"/>
                      <a:pt x="3447" y="3663"/>
                    </a:cubicBezTo>
                    <a:cubicBezTo>
                      <a:pt x="3499" y="3698"/>
                      <a:pt x="3555" y="3731"/>
                      <a:pt x="3615" y="3762"/>
                    </a:cubicBezTo>
                    <a:cubicBezTo>
                      <a:pt x="3697" y="3803"/>
                      <a:pt x="3778" y="3835"/>
                      <a:pt x="3862" y="3860"/>
                    </a:cubicBezTo>
                    <a:cubicBezTo>
                      <a:pt x="3869" y="3838"/>
                      <a:pt x="3880" y="3817"/>
                      <a:pt x="3895" y="3798"/>
                    </a:cubicBezTo>
                    <a:cubicBezTo>
                      <a:pt x="3808" y="3772"/>
                      <a:pt x="3725" y="3739"/>
                      <a:pt x="3648" y="3699"/>
                    </a:cubicBezTo>
                    <a:cubicBezTo>
                      <a:pt x="3606" y="3680"/>
                      <a:pt x="3567" y="3658"/>
                      <a:pt x="3526" y="3632"/>
                    </a:cubicBezTo>
                    <a:close/>
                    <a:moveTo>
                      <a:pt x="1246" y="3522"/>
                    </a:moveTo>
                    <a:cubicBezTo>
                      <a:pt x="1257" y="3511"/>
                      <a:pt x="1268" y="3500"/>
                      <a:pt x="1278" y="3489"/>
                    </a:cubicBezTo>
                    <a:cubicBezTo>
                      <a:pt x="1284" y="3483"/>
                      <a:pt x="1289" y="3477"/>
                      <a:pt x="1295" y="3471"/>
                    </a:cubicBezTo>
                    <a:cubicBezTo>
                      <a:pt x="1133" y="3317"/>
                      <a:pt x="1006" y="3116"/>
                      <a:pt x="929" y="2884"/>
                    </a:cubicBezTo>
                    <a:cubicBezTo>
                      <a:pt x="989" y="2898"/>
                      <a:pt x="991" y="2903"/>
                      <a:pt x="1066" y="2903"/>
                    </a:cubicBezTo>
                    <a:cubicBezTo>
                      <a:pt x="1130" y="2903"/>
                      <a:pt x="1183" y="2845"/>
                      <a:pt x="1183" y="2775"/>
                    </a:cubicBezTo>
                    <a:cubicBezTo>
                      <a:pt x="1183" y="2705"/>
                      <a:pt x="1130" y="2648"/>
                      <a:pt x="1066" y="2648"/>
                    </a:cubicBezTo>
                    <a:cubicBezTo>
                      <a:pt x="957" y="2648"/>
                      <a:pt x="912" y="2753"/>
                      <a:pt x="903" y="2775"/>
                    </a:cubicBezTo>
                    <a:cubicBezTo>
                      <a:pt x="874" y="2640"/>
                      <a:pt x="850" y="2512"/>
                      <a:pt x="858" y="2373"/>
                    </a:cubicBezTo>
                    <a:cubicBezTo>
                      <a:pt x="863" y="2300"/>
                      <a:pt x="875" y="2229"/>
                      <a:pt x="892" y="2161"/>
                    </a:cubicBezTo>
                    <a:cubicBezTo>
                      <a:pt x="821" y="2246"/>
                      <a:pt x="746" y="2328"/>
                      <a:pt x="682" y="2418"/>
                    </a:cubicBezTo>
                    <a:cubicBezTo>
                      <a:pt x="531" y="2629"/>
                      <a:pt x="421" y="2782"/>
                      <a:pt x="571" y="2965"/>
                    </a:cubicBezTo>
                    <a:cubicBezTo>
                      <a:pt x="598" y="2954"/>
                      <a:pt x="627" y="2947"/>
                      <a:pt x="656" y="2945"/>
                    </a:cubicBezTo>
                    <a:cubicBezTo>
                      <a:pt x="726" y="2941"/>
                      <a:pt x="833" y="2988"/>
                      <a:pt x="879" y="3098"/>
                    </a:cubicBezTo>
                    <a:cubicBezTo>
                      <a:pt x="818" y="3033"/>
                      <a:pt x="740" y="2994"/>
                      <a:pt x="660" y="2999"/>
                    </a:cubicBezTo>
                    <a:lnTo>
                      <a:pt x="660" y="2999"/>
                    </a:lnTo>
                    <a:cubicBezTo>
                      <a:pt x="504" y="3009"/>
                      <a:pt x="389" y="3169"/>
                      <a:pt x="401" y="3320"/>
                    </a:cubicBezTo>
                    <a:cubicBezTo>
                      <a:pt x="452" y="3242"/>
                      <a:pt x="517" y="3194"/>
                      <a:pt x="595" y="3177"/>
                    </a:cubicBezTo>
                    <a:cubicBezTo>
                      <a:pt x="616" y="3173"/>
                      <a:pt x="637" y="3171"/>
                      <a:pt x="658" y="3171"/>
                    </a:cubicBezTo>
                    <a:cubicBezTo>
                      <a:pt x="828" y="3171"/>
                      <a:pt x="1014" y="3300"/>
                      <a:pt x="1147" y="3417"/>
                    </a:cubicBezTo>
                    <a:lnTo>
                      <a:pt x="1148" y="3418"/>
                    </a:lnTo>
                    <a:lnTo>
                      <a:pt x="1150" y="3419"/>
                    </a:lnTo>
                    <a:cubicBezTo>
                      <a:pt x="1181" y="3456"/>
                      <a:pt x="1214" y="3490"/>
                      <a:pt x="1246" y="3522"/>
                    </a:cubicBezTo>
                    <a:close/>
                    <a:moveTo>
                      <a:pt x="2541" y="2070"/>
                    </a:moveTo>
                    <a:cubicBezTo>
                      <a:pt x="2527" y="2075"/>
                      <a:pt x="2513" y="2077"/>
                      <a:pt x="2498" y="2077"/>
                    </a:cubicBezTo>
                    <a:cubicBezTo>
                      <a:pt x="2430" y="2077"/>
                      <a:pt x="2374" y="2023"/>
                      <a:pt x="2374" y="1957"/>
                    </a:cubicBezTo>
                    <a:cubicBezTo>
                      <a:pt x="2374" y="1889"/>
                      <a:pt x="2430" y="1835"/>
                      <a:pt x="2498" y="1835"/>
                    </a:cubicBezTo>
                    <a:cubicBezTo>
                      <a:pt x="2508" y="1835"/>
                      <a:pt x="2517" y="1837"/>
                      <a:pt x="2527" y="1840"/>
                    </a:cubicBezTo>
                    <a:cubicBezTo>
                      <a:pt x="2529" y="1917"/>
                      <a:pt x="2534" y="1993"/>
                      <a:pt x="2541" y="2070"/>
                    </a:cubicBezTo>
                    <a:close/>
                    <a:moveTo>
                      <a:pt x="929" y="2641"/>
                    </a:moveTo>
                    <a:cubicBezTo>
                      <a:pt x="913" y="2554"/>
                      <a:pt x="907" y="2465"/>
                      <a:pt x="912" y="2376"/>
                    </a:cubicBezTo>
                    <a:cubicBezTo>
                      <a:pt x="918" y="2291"/>
                      <a:pt x="933" y="2208"/>
                      <a:pt x="958" y="2130"/>
                    </a:cubicBezTo>
                    <a:cubicBezTo>
                      <a:pt x="1081" y="1734"/>
                      <a:pt x="1440" y="1415"/>
                      <a:pt x="1916" y="1278"/>
                    </a:cubicBezTo>
                    <a:cubicBezTo>
                      <a:pt x="1928" y="1274"/>
                      <a:pt x="1939" y="1272"/>
                      <a:pt x="1950" y="1269"/>
                    </a:cubicBezTo>
                    <a:cubicBezTo>
                      <a:pt x="2009" y="1384"/>
                      <a:pt x="2118" y="1465"/>
                      <a:pt x="2224" y="1542"/>
                    </a:cubicBezTo>
                    <a:cubicBezTo>
                      <a:pt x="2320" y="1613"/>
                      <a:pt x="2418" y="1685"/>
                      <a:pt x="2477" y="1783"/>
                    </a:cubicBezTo>
                    <a:cubicBezTo>
                      <a:pt x="2389" y="1793"/>
                      <a:pt x="2320" y="1867"/>
                      <a:pt x="2320" y="1957"/>
                    </a:cubicBezTo>
                    <a:cubicBezTo>
                      <a:pt x="2320" y="2053"/>
                      <a:pt x="2400" y="2131"/>
                      <a:pt x="2498" y="2131"/>
                    </a:cubicBezTo>
                    <a:cubicBezTo>
                      <a:pt x="2514" y="2131"/>
                      <a:pt x="2529" y="2129"/>
                      <a:pt x="2545" y="2125"/>
                    </a:cubicBezTo>
                    <a:cubicBezTo>
                      <a:pt x="2554" y="2216"/>
                      <a:pt x="2568" y="2304"/>
                      <a:pt x="2585" y="2390"/>
                    </a:cubicBezTo>
                    <a:cubicBezTo>
                      <a:pt x="2558" y="2377"/>
                      <a:pt x="2530" y="2370"/>
                      <a:pt x="2500" y="2370"/>
                    </a:cubicBezTo>
                    <a:cubicBezTo>
                      <a:pt x="2473" y="2370"/>
                      <a:pt x="2445" y="2375"/>
                      <a:pt x="2418" y="2387"/>
                    </a:cubicBezTo>
                    <a:cubicBezTo>
                      <a:pt x="2336" y="2422"/>
                      <a:pt x="2277" y="2504"/>
                      <a:pt x="2277" y="2581"/>
                    </a:cubicBezTo>
                    <a:cubicBezTo>
                      <a:pt x="2277" y="2642"/>
                      <a:pt x="2314" y="2691"/>
                      <a:pt x="2380" y="2719"/>
                    </a:cubicBezTo>
                    <a:lnTo>
                      <a:pt x="2418" y="2735"/>
                    </a:lnTo>
                    <a:lnTo>
                      <a:pt x="2418" y="2694"/>
                    </a:lnTo>
                    <a:cubicBezTo>
                      <a:pt x="2417" y="2650"/>
                      <a:pt x="2425" y="2594"/>
                      <a:pt x="2465" y="2583"/>
                    </a:cubicBezTo>
                    <a:cubicBezTo>
                      <a:pt x="2470" y="2581"/>
                      <a:pt x="2476" y="2581"/>
                      <a:pt x="2482" y="2581"/>
                    </a:cubicBezTo>
                    <a:cubicBezTo>
                      <a:pt x="2531" y="2581"/>
                      <a:pt x="2602" y="2630"/>
                      <a:pt x="2643" y="2697"/>
                    </a:cubicBezTo>
                    <a:cubicBezTo>
                      <a:pt x="2666" y="2734"/>
                      <a:pt x="2686" y="2771"/>
                      <a:pt x="2705" y="2810"/>
                    </a:cubicBezTo>
                    <a:cubicBezTo>
                      <a:pt x="2566" y="2763"/>
                      <a:pt x="2437" y="2739"/>
                      <a:pt x="2317" y="2739"/>
                    </a:cubicBezTo>
                    <a:cubicBezTo>
                      <a:pt x="2133" y="2739"/>
                      <a:pt x="1969" y="2795"/>
                      <a:pt x="1819" y="2907"/>
                    </a:cubicBezTo>
                    <a:cubicBezTo>
                      <a:pt x="1814" y="2899"/>
                      <a:pt x="1808" y="2892"/>
                      <a:pt x="1803" y="2885"/>
                    </a:cubicBezTo>
                    <a:cubicBezTo>
                      <a:pt x="1766" y="2830"/>
                      <a:pt x="1742" y="2770"/>
                      <a:pt x="1729" y="2707"/>
                    </a:cubicBezTo>
                    <a:cubicBezTo>
                      <a:pt x="1769" y="2722"/>
                      <a:pt x="1806" y="2729"/>
                      <a:pt x="1839" y="2729"/>
                    </a:cubicBezTo>
                    <a:cubicBezTo>
                      <a:pt x="1867" y="2729"/>
                      <a:pt x="1892" y="2724"/>
                      <a:pt x="1916" y="2715"/>
                    </a:cubicBezTo>
                    <a:cubicBezTo>
                      <a:pt x="2015" y="2676"/>
                      <a:pt x="2062" y="2565"/>
                      <a:pt x="2108" y="2458"/>
                    </a:cubicBezTo>
                    <a:cubicBezTo>
                      <a:pt x="2154" y="2349"/>
                      <a:pt x="2198" y="2246"/>
                      <a:pt x="2288" y="2229"/>
                    </a:cubicBezTo>
                    <a:lnTo>
                      <a:pt x="2336" y="2220"/>
                    </a:lnTo>
                    <a:lnTo>
                      <a:pt x="2303" y="2184"/>
                    </a:lnTo>
                    <a:cubicBezTo>
                      <a:pt x="2242" y="2118"/>
                      <a:pt x="2145" y="2068"/>
                      <a:pt x="2061" y="2068"/>
                    </a:cubicBezTo>
                    <a:cubicBezTo>
                      <a:pt x="2046" y="2068"/>
                      <a:pt x="2032" y="2070"/>
                      <a:pt x="2018" y="2073"/>
                    </a:cubicBezTo>
                    <a:cubicBezTo>
                      <a:pt x="2029" y="1895"/>
                      <a:pt x="1964" y="1818"/>
                      <a:pt x="1902" y="1743"/>
                    </a:cubicBezTo>
                    <a:cubicBezTo>
                      <a:pt x="1857" y="1689"/>
                      <a:pt x="1814" y="1638"/>
                      <a:pt x="1792" y="1549"/>
                    </a:cubicBezTo>
                    <a:lnTo>
                      <a:pt x="1781" y="1504"/>
                    </a:lnTo>
                    <a:lnTo>
                      <a:pt x="1747" y="1535"/>
                    </a:lnTo>
                    <a:cubicBezTo>
                      <a:pt x="1703" y="1577"/>
                      <a:pt x="1652" y="1608"/>
                      <a:pt x="1602" y="1639"/>
                    </a:cubicBezTo>
                    <a:cubicBezTo>
                      <a:pt x="1482" y="1712"/>
                      <a:pt x="1358" y="1788"/>
                      <a:pt x="1355" y="2012"/>
                    </a:cubicBezTo>
                    <a:cubicBezTo>
                      <a:pt x="1347" y="2012"/>
                      <a:pt x="1338" y="2011"/>
                      <a:pt x="1331" y="2011"/>
                    </a:cubicBezTo>
                    <a:cubicBezTo>
                      <a:pt x="1224" y="2011"/>
                      <a:pt x="1183" y="2042"/>
                      <a:pt x="1104" y="2100"/>
                    </a:cubicBezTo>
                    <a:lnTo>
                      <a:pt x="1007" y="2170"/>
                    </a:lnTo>
                    <a:lnTo>
                      <a:pt x="1067" y="2182"/>
                    </a:lnTo>
                    <a:cubicBezTo>
                      <a:pt x="1117" y="2192"/>
                      <a:pt x="1144" y="2298"/>
                      <a:pt x="1171" y="2400"/>
                    </a:cubicBezTo>
                    <a:cubicBezTo>
                      <a:pt x="1206" y="2534"/>
                      <a:pt x="1246" y="2686"/>
                      <a:pt x="1356" y="2735"/>
                    </a:cubicBezTo>
                    <a:cubicBezTo>
                      <a:pt x="1379" y="2746"/>
                      <a:pt x="1405" y="2751"/>
                      <a:pt x="1432" y="2751"/>
                    </a:cubicBezTo>
                    <a:cubicBezTo>
                      <a:pt x="1468" y="2751"/>
                      <a:pt x="1508" y="2742"/>
                      <a:pt x="1551" y="2723"/>
                    </a:cubicBezTo>
                    <a:cubicBezTo>
                      <a:pt x="1568" y="2816"/>
                      <a:pt x="1603" y="2904"/>
                      <a:pt x="1656" y="2984"/>
                    </a:cubicBezTo>
                    <a:cubicBezTo>
                      <a:pt x="1664" y="2996"/>
                      <a:pt x="1674" y="3010"/>
                      <a:pt x="1684" y="3023"/>
                    </a:cubicBezTo>
                    <a:cubicBezTo>
                      <a:pt x="1675" y="3032"/>
                      <a:pt x="1669" y="3038"/>
                      <a:pt x="1665" y="3042"/>
                    </a:cubicBezTo>
                    <a:cubicBezTo>
                      <a:pt x="1631" y="3054"/>
                      <a:pt x="1588" y="3063"/>
                      <a:pt x="1544" y="3063"/>
                    </a:cubicBezTo>
                    <a:cubicBezTo>
                      <a:pt x="1463" y="3063"/>
                      <a:pt x="1378" y="3034"/>
                      <a:pt x="1339" y="2949"/>
                    </a:cubicBezTo>
                    <a:lnTo>
                      <a:pt x="1301" y="2864"/>
                    </a:lnTo>
                    <a:lnTo>
                      <a:pt x="1288" y="2956"/>
                    </a:lnTo>
                    <a:cubicBezTo>
                      <a:pt x="1273" y="3060"/>
                      <a:pt x="1289" y="3139"/>
                      <a:pt x="1337" y="3191"/>
                    </a:cubicBezTo>
                    <a:cubicBezTo>
                      <a:pt x="1370" y="3227"/>
                      <a:pt x="1418" y="3248"/>
                      <a:pt x="1478" y="3253"/>
                    </a:cubicBezTo>
                    <a:cubicBezTo>
                      <a:pt x="1466" y="3268"/>
                      <a:pt x="1454" y="3283"/>
                      <a:pt x="1454" y="3283"/>
                    </a:cubicBezTo>
                    <a:cubicBezTo>
                      <a:pt x="1413" y="3331"/>
                      <a:pt x="1372" y="3381"/>
                      <a:pt x="1330" y="3429"/>
                    </a:cubicBezTo>
                    <a:cubicBezTo>
                      <a:pt x="1193" y="3298"/>
                      <a:pt x="1087" y="3137"/>
                      <a:pt x="1014" y="2947"/>
                    </a:cubicBezTo>
                    <a:cubicBezTo>
                      <a:pt x="1031" y="2953"/>
                      <a:pt x="1048" y="2957"/>
                      <a:pt x="1066" y="2957"/>
                    </a:cubicBezTo>
                    <a:cubicBezTo>
                      <a:pt x="1160" y="2957"/>
                      <a:pt x="1237" y="2875"/>
                      <a:pt x="1237" y="2775"/>
                    </a:cubicBezTo>
                    <a:cubicBezTo>
                      <a:pt x="1237" y="2675"/>
                      <a:pt x="1160" y="2594"/>
                      <a:pt x="1066" y="2594"/>
                    </a:cubicBezTo>
                    <a:cubicBezTo>
                      <a:pt x="1013" y="2594"/>
                      <a:pt x="965" y="2620"/>
                      <a:pt x="933" y="2661"/>
                    </a:cubicBezTo>
                    <a:cubicBezTo>
                      <a:pt x="932" y="2655"/>
                      <a:pt x="929" y="2641"/>
                      <a:pt x="929" y="2641"/>
                    </a:cubicBezTo>
                    <a:close/>
                    <a:moveTo>
                      <a:pt x="2326" y="1115"/>
                    </a:moveTo>
                    <a:cubicBezTo>
                      <a:pt x="2651" y="1148"/>
                      <a:pt x="2953" y="1330"/>
                      <a:pt x="3133" y="1603"/>
                    </a:cubicBezTo>
                    <a:lnTo>
                      <a:pt x="3144" y="1620"/>
                    </a:lnTo>
                    <a:cubicBezTo>
                      <a:pt x="3135" y="1650"/>
                      <a:pt x="3127" y="1682"/>
                      <a:pt x="3119" y="1713"/>
                    </a:cubicBezTo>
                    <a:cubicBezTo>
                      <a:pt x="3105" y="1688"/>
                      <a:pt x="3090" y="1664"/>
                      <a:pt x="3075" y="1641"/>
                    </a:cubicBezTo>
                    <a:cubicBezTo>
                      <a:pt x="2905" y="1380"/>
                      <a:pt x="2641" y="1223"/>
                      <a:pt x="2341" y="1187"/>
                    </a:cubicBezTo>
                    <a:cubicBezTo>
                      <a:pt x="2334" y="1163"/>
                      <a:pt x="2328" y="1139"/>
                      <a:pt x="2326" y="1115"/>
                    </a:cubicBezTo>
                    <a:close/>
                    <a:moveTo>
                      <a:pt x="2325" y="1062"/>
                    </a:moveTo>
                    <a:cubicBezTo>
                      <a:pt x="2434" y="1072"/>
                      <a:pt x="2554" y="1097"/>
                      <a:pt x="2652" y="1140"/>
                    </a:cubicBezTo>
                    <a:cubicBezTo>
                      <a:pt x="2694" y="1033"/>
                      <a:pt x="2747" y="929"/>
                      <a:pt x="2809" y="832"/>
                    </a:cubicBezTo>
                    <a:cubicBezTo>
                      <a:pt x="2763" y="786"/>
                      <a:pt x="2736" y="723"/>
                      <a:pt x="2736" y="656"/>
                    </a:cubicBezTo>
                    <a:cubicBezTo>
                      <a:pt x="2736" y="581"/>
                      <a:pt x="2760" y="520"/>
                      <a:pt x="2808" y="472"/>
                    </a:cubicBezTo>
                    <a:cubicBezTo>
                      <a:pt x="2912" y="369"/>
                      <a:pt x="3087" y="359"/>
                      <a:pt x="3228" y="373"/>
                    </a:cubicBezTo>
                    <a:cubicBezTo>
                      <a:pt x="3254" y="352"/>
                      <a:pt x="3280" y="334"/>
                      <a:pt x="3305" y="316"/>
                    </a:cubicBezTo>
                    <a:cubicBezTo>
                      <a:pt x="3243" y="292"/>
                      <a:pt x="3179" y="280"/>
                      <a:pt x="3112" y="280"/>
                    </a:cubicBezTo>
                    <a:cubicBezTo>
                      <a:pt x="3045" y="280"/>
                      <a:pt x="2976" y="292"/>
                      <a:pt x="2903" y="316"/>
                    </a:cubicBezTo>
                    <a:cubicBezTo>
                      <a:pt x="2580" y="425"/>
                      <a:pt x="2312" y="710"/>
                      <a:pt x="2325" y="1062"/>
                    </a:cubicBezTo>
                    <a:close/>
                    <a:moveTo>
                      <a:pt x="2701" y="1163"/>
                    </a:moveTo>
                    <a:cubicBezTo>
                      <a:pt x="2741" y="1060"/>
                      <a:pt x="2791" y="961"/>
                      <a:pt x="2850" y="868"/>
                    </a:cubicBezTo>
                    <a:cubicBezTo>
                      <a:pt x="2868" y="879"/>
                      <a:pt x="2889" y="890"/>
                      <a:pt x="2913" y="896"/>
                    </a:cubicBezTo>
                    <a:cubicBezTo>
                      <a:pt x="2853" y="992"/>
                      <a:pt x="2802" y="1092"/>
                      <a:pt x="2763" y="1194"/>
                    </a:cubicBezTo>
                    <a:cubicBezTo>
                      <a:pt x="2742" y="1184"/>
                      <a:pt x="2722" y="1173"/>
                      <a:pt x="2701" y="1163"/>
                    </a:cubicBezTo>
                    <a:close/>
                    <a:moveTo>
                      <a:pt x="2790" y="656"/>
                    </a:moveTo>
                    <a:cubicBezTo>
                      <a:pt x="2790" y="595"/>
                      <a:pt x="2808" y="548"/>
                      <a:pt x="2846" y="511"/>
                    </a:cubicBezTo>
                    <a:cubicBezTo>
                      <a:pt x="2924" y="433"/>
                      <a:pt x="3058" y="421"/>
                      <a:pt x="3161" y="423"/>
                    </a:cubicBezTo>
                    <a:lnTo>
                      <a:pt x="3091" y="480"/>
                    </a:lnTo>
                    <a:cubicBezTo>
                      <a:pt x="3058" y="474"/>
                      <a:pt x="2998" y="465"/>
                      <a:pt x="2968" y="529"/>
                    </a:cubicBezTo>
                    <a:cubicBezTo>
                      <a:pt x="2991" y="525"/>
                      <a:pt x="3012" y="524"/>
                      <a:pt x="3032" y="525"/>
                    </a:cubicBezTo>
                    <a:cubicBezTo>
                      <a:pt x="3175" y="531"/>
                      <a:pt x="3184" y="709"/>
                      <a:pt x="3103" y="794"/>
                    </a:cubicBezTo>
                    <a:cubicBezTo>
                      <a:pt x="3068" y="831"/>
                      <a:pt x="3023" y="851"/>
                      <a:pt x="2974" y="851"/>
                    </a:cubicBezTo>
                    <a:lnTo>
                      <a:pt x="2970" y="850"/>
                    </a:lnTo>
                    <a:lnTo>
                      <a:pt x="2970" y="850"/>
                    </a:lnTo>
                    <a:cubicBezTo>
                      <a:pt x="2868" y="854"/>
                      <a:pt x="2790" y="749"/>
                      <a:pt x="2790" y="656"/>
                    </a:cubicBezTo>
                    <a:close/>
                    <a:moveTo>
                      <a:pt x="3142" y="507"/>
                    </a:moveTo>
                    <a:cubicBezTo>
                      <a:pt x="3218" y="450"/>
                      <a:pt x="3287" y="393"/>
                      <a:pt x="3366" y="340"/>
                    </a:cubicBezTo>
                    <a:cubicBezTo>
                      <a:pt x="3378" y="346"/>
                      <a:pt x="3391" y="353"/>
                      <a:pt x="3403" y="360"/>
                    </a:cubicBezTo>
                    <a:lnTo>
                      <a:pt x="3403" y="361"/>
                    </a:lnTo>
                    <a:cubicBezTo>
                      <a:pt x="3412" y="366"/>
                      <a:pt x="3422" y="373"/>
                      <a:pt x="3432" y="380"/>
                    </a:cubicBezTo>
                    <a:cubicBezTo>
                      <a:pt x="3345" y="435"/>
                      <a:pt x="3266" y="496"/>
                      <a:pt x="3188" y="568"/>
                    </a:cubicBezTo>
                    <a:cubicBezTo>
                      <a:pt x="3177" y="543"/>
                      <a:pt x="3162" y="523"/>
                      <a:pt x="3143" y="508"/>
                    </a:cubicBezTo>
                    <a:lnTo>
                      <a:pt x="3142" y="507"/>
                    </a:lnTo>
                    <a:close/>
                    <a:moveTo>
                      <a:pt x="3098" y="1792"/>
                    </a:moveTo>
                    <a:cubicBezTo>
                      <a:pt x="3077" y="1747"/>
                      <a:pt x="3055" y="1707"/>
                      <a:pt x="3030" y="1671"/>
                    </a:cubicBezTo>
                    <a:cubicBezTo>
                      <a:pt x="2959" y="1562"/>
                      <a:pt x="2864" y="1468"/>
                      <a:pt x="2756" y="1396"/>
                    </a:cubicBezTo>
                    <a:cubicBezTo>
                      <a:pt x="2670" y="1733"/>
                      <a:pt x="2697" y="2103"/>
                      <a:pt x="2779" y="2438"/>
                    </a:cubicBezTo>
                    <a:cubicBezTo>
                      <a:pt x="2772" y="2311"/>
                      <a:pt x="2806" y="2205"/>
                      <a:pt x="2875" y="2160"/>
                    </a:cubicBezTo>
                    <a:cubicBezTo>
                      <a:pt x="2893" y="2148"/>
                      <a:pt x="2921" y="2136"/>
                      <a:pt x="2959" y="2136"/>
                    </a:cubicBezTo>
                    <a:cubicBezTo>
                      <a:pt x="2990" y="2136"/>
                      <a:pt x="3028" y="2144"/>
                      <a:pt x="3072" y="2168"/>
                    </a:cubicBezTo>
                    <a:cubicBezTo>
                      <a:pt x="3057" y="2042"/>
                      <a:pt x="3072" y="1915"/>
                      <a:pt x="3098" y="1792"/>
                    </a:cubicBezTo>
                    <a:close/>
                    <a:moveTo>
                      <a:pt x="2818" y="2580"/>
                    </a:moveTo>
                    <a:cubicBezTo>
                      <a:pt x="2827" y="2571"/>
                      <a:pt x="2838" y="2562"/>
                      <a:pt x="2838" y="2562"/>
                    </a:cubicBezTo>
                    <a:cubicBezTo>
                      <a:pt x="2910" y="2496"/>
                      <a:pt x="3026" y="2458"/>
                      <a:pt x="3166" y="2451"/>
                    </a:cubicBezTo>
                    <a:cubicBezTo>
                      <a:pt x="3130" y="2610"/>
                      <a:pt x="3058" y="2764"/>
                      <a:pt x="2951" y="2910"/>
                    </a:cubicBezTo>
                    <a:cubicBezTo>
                      <a:pt x="2899" y="2807"/>
                      <a:pt x="2854" y="2696"/>
                      <a:pt x="2818" y="2580"/>
                    </a:cubicBezTo>
                    <a:close/>
                    <a:moveTo>
                      <a:pt x="3348" y="2462"/>
                    </a:moveTo>
                    <a:lnTo>
                      <a:pt x="3347" y="2462"/>
                    </a:lnTo>
                    <a:cubicBezTo>
                      <a:pt x="3323" y="2648"/>
                      <a:pt x="3309" y="2794"/>
                      <a:pt x="3371" y="2847"/>
                    </a:cubicBezTo>
                    <a:cubicBezTo>
                      <a:pt x="3404" y="2876"/>
                      <a:pt x="3463" y="2878"/>
                      <a:pt x="3550" y="2852"/>
                    </a:cubicBezTo>
                    <a:lnTo>
                      <a:pt x="3626" y="2830"/>
                    </a:lnTo>
                    <a:lnTo>
                      <a:pt x="3579" y="2894"/>
                    </a:lnTo>
                    <a:cubicBezTo>
                      <a:pt x="3506" y="2994"/>
                      <a:pt x="3412" y="3052"/>
                      <a:pt x="3328" y="3052"/>
                    </a:cubicBezTo>
                    <a:cubicBezTo>
                      <a:pt x="3313" y="3052"/>
                      <a:pt x="3299" y="3050"/>
                      <a:pt x="3285" y="3046"/>
                    </a:cubicBezTo>
                    <a:cubicBezTo>
                      <a:pt x="3249" y="3037"/>
                      <a:pt x="3191" y="3006"/>
                      <a:pt x="3161" y="2914"/>
                    </a:cubicBezTo>
                    <a:cubicBezTo>
                      <a:pt x="3127" y="2970"/>
                      <a:pt x="3090" y="3025"/>
                      <a:pt x="3047" y="3076"/>
                    </a:cubicBezTo>
                    <a:lnTo>
                      <a:pt x="3049" y="3074"/>
                    </a:lnTo>
                    <a:cubicBezTo>
                      <a:pt x="3049" y="3074"/>
                      <a:pt x="3047" y="3076"/>
                      <a:pt x="3046" y="3077"/>
                    </a:cubicBezTo>
                    <a:cubicBezTo>
                      <a:pt x="3121" y="3193"/>
                      <a:pt x="3207" y="3298"/>
                      <a:pt x="3302" y="3388"/>
                    </a:cubicBezTo>
                    <a:cubicBezTo>
                      <a:pt x="3474" y="3223"/>
                      <a:pt x="3604" y="3005"/>
                      <a:pt x="3707" y="2706"/>
                    </a:cubicBezTo>
                    <a:cubicBezTo>
                      <a:pt x="3684" y="2678"/>
                      <a:pt x="3661" y="2648"/>
                      <a:pt x="3640" y="2618"/>
                    </a:cubicBezTo>
                    <a:cubicBezTo>
                      <a:pt x="3628" y="2600"/>
                      <a:pt x="3616" y="2581"/>
                      <a:pt x="3606" y="2564"/>
                    </a:cubicBezTo>
                    <a:cubicBezTo>
                      <a:pt x="3542" y="2498"/>
                      <a:pt x="3432" y="2480"/>
                      <a:pt x="3348" y="2462"/>
                    </a:cubicBezTo>
                    <a:close/>
                    <a:moveTo>
                      <a:pt x="2811" y="1220"/>
                    </a:moveTo>
                    <a:cubicBezTo>
                      <a:pt x="2853" y="1111"/>
                      <a:pt x="2907" y="1005"/>
                      <a:pt x="2973" y="904"/>
                    </a:cubicBezTo>
                    <a:cubicBezTo>
                      <a:pt x="2973" y="904"/>
                      <a:pt x="2974" y="905"/>
                      <a:pt x="2974" y="905"/>
                    </a:cubicBezTo>
                    <a:cubicBezTo>
                      <a:pt x="3038" y="905"/>
                      <a:pt x="3097" y="879"/>
                      <a:pt x="3142" y="831"/>
                    </a:cubicBezTo>
                    <a:cubicBezTo>
                      <a:pt x="3195" y="775"/>
                      <a:pt x="3218" y="698"/>
                      <a:pt x="3209" y="622"/>
                    </a:cubicBezTo>
                    <a:cubicBezTo>
                      <a:pt x="3218" y="614"/>
                      <a:pt x="3228" y="604"/>
                      <a:pt x="3241" y="593"/>
                    </a:cubicBezTo>
                    <a:cubicBezTo>
                      <a:pt x="3447" y="720"/>
                      <a:pt x="3347" y="1012"/>
                      <a:pt x="3232" y="1348"/>
                    </a:cubicBezTo>
                    <a:cubicBezTo>
                      <a:pt x="3209" y="1415"/>
                      <a:pt x="3186" y="1483"/>
                      <a:pt x="3164" y="1552"/>
                    </a:cubicBezTo>
                    <a:cubicBezTo>
                      <a:pt x="3070" y="1418"/>
                      <a:pt x="2949" y="1303"/>
                      <a:pt x="2811" y="1220"/>
                    </a:cubicBezTo>
                    <a:close/>
                    <a:moveTo>
                      <a:pt x="2487" y="1462"/>
                    </a:moveTo>
                    <a:cubicBezTo>
                      <a:pt x="2444" y="1392"/>
                      <a:pt x="2400" y="1320"/>
                      <a:pt x="2368" y="1246"/>
                    </a:cubicBezTo>
                    <a:cubicBezTo>
                      <a:pt x="2448" y="1258"/>
                      <a:pt x="2524" y="1279"/>
                      <a:pt x="2595" y="1308"/>
                    </a:cubicBezTo>
                    <a:cubicBezTo>
                      <a:pt x="2572" y="1389"/>
                      <a:pt x="2555" y="1472"/>
                      <a:pt x="2544" y="1555"/>
                    </a:cubicBezTo>
                    <a:cubicBezTo>
                      <a:pt x="2525" y="1523"/>
                      <a:pt x="2506" y="1492"/>
                      <a:pt x="2487" y="1462"/>
                    </a:cubicBezTo>
                    <a:close/>
                    <a:moveTo>
                      <a:pt x="3672" y="3651"/>
                    </a:moveTo>
                    <a:cubicBezTo>
                      <a:pt x="3643" y="3638"/>
                      <a:pt x="3616" y="3622"/>
                      <a:pt x="3588" y="3606"/>
                    </a:cubicBezTo>
                    <a:cubicBezTo>
                      <a:pt x="3743" y="3536"/>
                      <a:pt x="3876" y="3455"/>
                      <a:pt x="3992" y="3359"/>
                    </a:cubicBezTo>
                    <a:cubicBezTo>
                      <a:pt x="3994" y="3405"/>
                      <a:pt x="4008" y="3448"/>
                      <a:pt x="4034" y="3481"/>
                    </a:cubicBezTo>
                    <a:cubicBezTo>
                      <a:pt x="4067" y="3522"/>
                      <a:pt x="4113" y="3544"/>
                      <a:pt x="4168" y="3544"/>
                    </a:cubicBezTo>
                    <a:cubicBezTo>
                      <a:pt x="4261" y="3544"/>
                      <a:pt x="4338" y="3469"/>
                      <a:pt x="4338" y="3378"/>
                    </a:cubicBezTo>
                    <a:cubicBezTo>
                      <a:pt x="4338" y="3324"/>
                      <a:pt x="4312" y="3275"/>
                      <a:pt x="4267" y="3244"/>
                    </a:cubicBezTo>
                    <a:cubicBezTo>
                      <a:pt x="4236" y="3223"/>
                      <a:pt x="4201" y="3212"/>
                      <a:pt x="4165" y="3212"/>
                    </a:cubicBezTo>
                    <a:cubicBezTo>
                      <a:pt x="4164" y="3212"/>
                      <a:pt x="4163" y="3212"/>
                      <a:pt x="4162" y="3212"/>
                    </a:cubicBezTo>
                    <a:cubicBezTo>
                      <a:pt x="4179" y="3183"/>
                      <a:pt x="4197" y="3154"/>
                      <a:pt x="4215" y="3126"/>
                    </a:cubicBezTo>
                    <a:cubicBezTo>
                      <a:pt x="4231" y="3104"/>
                      <a:pt x="4245" y="3082"/>
                      <a:pt x="4260" y="3060"/>
                    </a:cubicBezTo>
                    <a:cubicBezTo>
                      <a:pt x="4336" y="3083"/>
                      <a:pt x="4414" y="3101"/>
                      <a:pt x="4494" y="3111"/>
                    </a:cubicBezTo>
                    <a:cubicBezTo>
                      <a:pt x="4526" y="3115"/>
                      <a:pt x="4558" y="3118"/>
                      <a:pt x="4590" y="3121"/>
                    </a:cubicBezTo>
                    <a:cubicBezTo>
                      <a:pt x="4590" y="3130"/>
                      <a:pt x="4590" y="3142"/>
                      <a:pt x="4590" y="3142"/>
                    </a:cubicBezTo>
                    <a:cubicBezTo>
                      <a:pt x="4589" y="3242"/>
                      <a:pt x="4593" y="3308"/>
                      <a:pt x="4617" y="3393"/>
                    </a:cubicBezTo>
                    <a:cubicBezTo>
                      <a:pt x="4602" y="3392"/>
                      <a:pt x="4587" y="3391"/>
                      <a:pt x="4574" y="3391"/>
                    </a:cubicBezTo>
                    <a:cubicBezTo>
                      <a:pt x="4454" y="3391"/>
                      <a:pt x="4385" y="3450"/>
                      <a:pt x="4308" y="3517"/>
                    </a:cubicBezTo>
                    <a:cubicBezTo>
                      <a:pt x="4273" y="3547"/>
                      <a:pt x="4238" y="3578"/>
                      <a:pt x="4193" y="3608"/>
                    </a:cubicBezTo>
                    <a:cubicBezTo>
                      <a:pt x="4149" y="3639"/>
                      <a:pt x="4104" y="3661"/>
                      <a:pt x="4061" y="3682"/>
                    </a:cubicBezTo>
                    <a:cubicBezTo>
                      <a:pt x="4016" y="3705"/>
                      <a:pt x="3974" y="3726"/>
                      <a:pt x="3939" y="3754"/>
                    </a:cubicBezTo>
                    <a:cubicBezTo>
                      <a:pt x="3844" y="3729"/>
                      <a:pt x="3755" y="3694"/>
                      <a:pt x="3672" y="3651"/>
                    </a:cubicBezTo>
                    <a:close/>
                    <a:moveTo>
                      <a:pt x="4833" y="3199"/>
                    </a:moveTo>
                    <a:cubicBezTo>
                      <a:pt x="4749" y="3199"/>
                      <a:pt x="4683" y="3177"/>
                      <a:pt x="4637" y="3125"/>
                    </a:cubicBezTo>
                    <a:cubicBezTo>
                      <a:pt x="4637" y="3125"/>
                      <a:pt x="4635" y="3122"/>
                      <a:pt x="4635" y="3122"/>
                    </a:cubicBezTo>
                    <a:cubicBezTo>
                      <a:pt x="4654" y="3123"/>
                      <a:pt x="4673" y="3124"/>
                      <a:pt x="4692" y="3124"/>
                    </a:cubicBezTo>
                    <a:cubicBezTo>
                      <a:pt x="4844" y="3124"/>
                      <a:pt x="4996" y="3101"/>
                      <a:pt x="5136" y="3056"/>
                    </a:cubicBezTo>
                    <a:cubicBezTo>
                      <a:pt x="5144" y="3082"/>
                      <a:pt x="5153" y="3108"/>
                      <a:pt x="5162" y="3136"/>
                    </a:cubicBezTo>
                    <a:cubicBezTo>
                      <a:pt x="5032" y="3174"/>
                      <a:pt x="4922" y="3199"/>
                      <a:pt x="4833" y="3199"/>
                    </a:cubicBezTo>
                    <a:close/>
                    <a:moveTo>
                      <a:pt x="2531" y="2991"/>
                    </a:moveTo>
                    <a:cubicBezTo>
                      <a:pt x="2501" y="3064"/>
                      <a:pt x="2466" y="3167"/>
                      <a:pt x="2371" y="3167"/>
                    </a:cubicBezTo>
                    <a:cubicBezTo>
                      <a:pt x="2367" y="3167"/>
                      <a:pt x="2363" y="3167"/>
                      <a:pt x="2359" y="3167"/>
                    </a:cubicBezTo>
                    <a:cubicBezTo>
                      <a:pt x="2305" y="3162"/>
                      <a:pt x="2256" y="3119"/>
                      <a:pt x="2246" y="3068"/>
                    </a:cubicBezTo>
                    <a:cubicBezTo>
                      <a:pt x="2236" y="3017"/>
                      <a:pt x="2267" y="2970"/>
                      <a:pt x="2333" y="2935"/>
                    </a:cubicBezTo>
                    <a:cubicBezTo>
                      <a:pt x="2363" y="2919"/>
                      <a:pt x="2406" y="2908"/>
                      <a:pt x="2460" y="2908"/>
                    </a:cubicBezTo>
                    <a:cubicBezTo>
                      <a:pt x="2547" y="2908"/>
                      <a:pt x="2664" y="2936"/>
                      <a:pt x="2804" y="3011"/>
                    </a:cubicBezTo>
                    <a:cubicBezTo>
                      <a:pt x="2808" y="3019"/>
                      <a:pt x="2815" y="3033"/>
                      <a:pt x="2824" y="3049"/>
                    </a:cubicBezTo>
                    <a:cubicBezTo>
                      <a:pt x="2759" y="3101"/>
                      <a:pt x="2681" y="3139"/>
                      <a:pt x="2595" y="3160"/>
                    </a:cubicBezTo>
                    <a:cubicBezTo>
                      <a:pt x="2580" y="3101"/>
                      <a:pt x="2555" y="3047"/>
                      <a:pt x="2531" y="2991"/>
                    </a:cubicBezTo>
                    <a:close/>
                    <a:moveTo>
                      <a:pt x="7421" y="3073"/>
                    </a:moveTo>
                    <a:cubicBezTo>
                      <a:pt x="7407" y="3073"/>
                      <a:pt x="7393" y="3074"/>
                      <a:pt x="7378" y="3076"/>
                    </a:cubicBezTo>
                    <a:cubicBezTo>
                      <a:pt x="7386" y="3055"/>
                      <a:pt x="7393" y="3035"/>
                      <a:pt x="7398" y="3016"/>
                    </a:cubicBezTo>
                    <a:cubicBezTo>
                      <a:pt x="7454" y="2836"/>
                      <a:pt x="7476" y="2643"/>
                      <a:pt x="7463" y="2440"/>
                    </a:cubicBezTo>
                    <a:cubicBezTo>
                      <a:pt x="7611" y="2514"/>
                      <a:pt x="7729" y="2634"/>
                      <a:pt x="7797" y="2783"/>
                    </a:cubicBezTo>
                    <a:cubicBezTo>
                      <a:pt x="7819" y="2827"/>
                      <a:pt x="7835" y="2874"/>
                      <a:pt x="7845" y="2923"/>
                    </a:cubicBezTo>
                    <a:cubicBezTo>
                      <a:pt x="7856" y="2971"/>
                      <a:pt x="7862" y="3022"/>
                      <a:pt x="7862" y="3074"/>
                    </a:cubicBezTo>
                    <a:cubicBezTo>
                      <a:pt x="7862" y="3210"/>
                      <a:pt x="7836" y="3331"/>
                      <a:pt x="7785" y="3434"/>
                    </a:cubicBezTo>
                    <a:cubicBezTo>
                      <a:pt x="7726" y="3282"/>
                      <a:pt x="7626" y="3073"/>
                      <a:pt x="7421" y="3073"/>
                    </a:cubicBezTo>
                    <a:close/>
                    <a:moveTo>
                      <a:pt x="7387" y="3757"/>
                    </a:moveTo>
                    <a:cubicBezTo>
                      <a:pt x="7265" y="3788"/>
                      <a:pt x="7136" y="3782"/>
                      <a:pt x="7016" y="3747"/>
                    </a:cubicBezTo>
                    <a:cubicBezTo>
                      <a:pt x="6981" y="3736"/>
                      <a:pt x="6945" y="3721"/>
                      <a:pt x="6909" y="3704"/>
                    </a:cubicBezTo>
                    <a:cubicBezTo>
                      <a:pt x="7144" y="3549"/>
                      <a:pt x="7327" y="3553"/>
                      <a:pt x="7546" y="3692"/>
                    </a:cubicBezTo>
                    <a:cubicBezTo>
                      <a:pt x="7497" y="3720"/>
                      <a:pt x="7443" y="3742"/>
                      <a:pt x="7387" y="3757"/>
                    </a:cubicBezTo>
                    <a:close/>
                    <a:moveTo>
                      <a:pt x="5244" y="2731"/>
                    </a:moveTo>
                    <a:cubicBezTo>
                      <a:pt x="5266" y="2625"/>
                      <a:pt x="5426" y="2529"/>
                      <a:pt x="5599" y="2513"/>
                    </a:cubicBezTo>
                    <a:cubicBezTo>
                      <a:pt x="5522" y="2615"/>
                      <a:pt x="5433" y="2703"/>
                      <a:pt x="5338" y="2767"/>
                    </a:cubicBezTo>
                    <a:cubicBezTo>
                      <a:pt x="5313" y="2784"/>
                      <a:pt x="5286" y="2799"/>
                      <a:pt x="5258" y="2814"/>
                    </a:cubicBezTo>
                    <a:cubicBezTo>
                      <a:pt x="5253" y="2785"/>
                      <a:pt x="5248" y="2758"/>
                      <a:pt x="5244" y="2731"/>
                    </a:cubicBezTo>
                    <a:close/>
                    <a:moveTo>
                      <a:pt x="5144" y="943"/>
                    </a:moveTo>
                    <a:cubicBezTo>
                      <a:pt x="5059" y="889"/>
                      <a:pt x="4979" y="838"/>
                      <a:pt x="4911" y="780"/>
                    </a:cubicBezTo>
                    <a:cubicBezTo>
                      <a:pt x="5074" y="721"/>
                      <a:pt x="5262" y="690"/>
                      <a:pt x="5483" y="686"/>
                    </a:cubicBezTo>
                    <a:cubicBezTo>
                      <a:pt x="5679" y="902"/>
                      <a:pt x="5812" y="1168"/>
                      <a:pt x="5871" y="1457"/>
                    </a:cubicBezTo>
                    <a:cubicBezTo>
                      <a:pt x="5902" y="1608"/>
                      <a:pt x="5897" y="1779"/>
                      <a:pt x="5857" y="1952"/>
                    </a:cubicBezTo>
                    <a:cubicBezTo>
                      <a:pt x="5810" y="1938"/>
                      <a:pt x="5762" y="1931"/>
                      <a:pt x="5715" y="1931"/>
                    </a:cubicBezTo>
                    <a:cubicBezTo>
                      <a:pt x="5713" y="1931"/>
                      <a:pt x="5711" y="1931"/>
                      <a:pt x="5709" y="1931"/>
                    </a:cubicBezTo>
                    <a:cubicBezTo>
                      <a:pt x="5728" y="1707"/>
                      <a:pt x="5698" y="1523"/>
                      <a:pt x="5614" y="1371"/>
                    </a:cubicBezTo>
                    <a:cubicBezTo>
                      <a:pt x="5547" y="1208"/>
                      <a:pt x="5553" y="1095"/>
                      <a:pt x="5634" y="1018"/>
                    </a:cubicBezTo>
                    <a:lnTo>
                      <a:pt x="5670" y="983"/>
                    </a:lnTo>
                    <a:lnTo>
                      <a:pt x="5621" y="972"/>
                    </a:lnTo>
                    <a:cubicBezTo>
                      <a:pt x="5602" y="967"/>
                      <a:pt x="5582" y="965"/>
                      <a:pt x="5563" y="965"/>
                    </a:cubicBezTo>
                    <a:cubicBezTo>
                      <a:pt x="5504" y="965"/>
                      <a:pt x="5451" y="987"/>
                      <a:pt x="5419" y="1029"/>
                    </a:cubicBezTo>
                    <a:cubicBezTo>
                      <a:pt x="5400" y="1053"/>
                      <a:pt x="5390" y="1081"/>
                      <a:pt x="5389" y="1111"/>
                    </a:cubicBezTo>
                    <a:cubicBezTo>
                      <a:pt x="5310" y="1047"/>
                      <a:pt x="5226" y="994"/>
                      <a:pt x="5144" y="943"/>
                    </a:cubicBezTo>
                    <a:close/>
                    <a:moveTo>
                      <a:pt x="1409" y="5917"/>
                    </a:moveTo>
                    <a:cubicBezTo>
                      <a:pt x="1410" y="5917"/>
                      <a:pt x="1412" y="5917"/>
                      <a:pt x="1414" y="5916"/>
                    </a:cubicBezTo>
                    <a:cubicBezTo>
                      <a:pt x="1497" y="5902"/>
                      <a:pt x="1560" y="5843"/>
                      <a:pt x="1603" y="5758"/>
                    </a:cubicBezTo>
                    <a:cubicBezTo>
                      <a:pt x="1637" y="5693"/>
                      <a:pt x="1658" y="5612"/>
                      <a:pt x="1666" y="5523"/>
                    </a:cubicBezTo>
                    <a:cubicBezTo>
                      <a:pt x="1684" y="5566"/>
                      <a:pt x="1704" y="5604"/>
                      <a:pt x="1728" y="5638"/>
                    </a:cubicBezTo>
                    <a:cubicBezTo>
                      <a:pt x="1785" y="5719"/>
                      <a:pt x="1861" y="5777"/>
                      <a:pt x="1962" y="5835"/>
                    </a:cubicBezTo>
                    <a:cubicBezTo>
                      <a:pt x="1980" y="6011"/>
                      <a:pt x="1924" y="6077"/>
                      <a:pt x="1860" y="6154"/>
                    </a:cubicBezTo>
                    <a:cubicBezTo>
                      <a:pt x="1822" y="6200"/>
                      <a:pt x="1779" y="6251"/>
                      <a:pt x="1752" y="6329"/>
                    </a:cubicBezTo>
                    <a:cubicBezTo>
                      <a:pt x="1712" y="6297"/>
                      <a:pt x="1671" y="6272"/>
                      <a:pt x="1630" y="6247"/>
                    </a:cubicBezTo>
                    <a:cubicBezTo>
                      <a:pt x="1513" y="6176"/>
                      <a:pt x="1411" y="6113"/>
                      <a:pt x="1409" y="5917"/>
                    </a:cubicBezTo>
                    <a:close/>
                    <a:moveTo>
                      <a:pt x="1772" y="5607"/>
                    </a:moveTo>
                    <a:cubicBezTo>
                      <a:pt x="1722" y="5535"/>
                      <a:pt x="1687" y="5444"/>
                      <a:pt x="1663" y="5312"/>
                    </a:cubicBezTo>
                    <a:cubicBezTo>
                      <a:pt x="1719" y="5286"/>
                      <a:pt x="1776" y="5257"/>
                      <a:pt x="1839" y="5257"/>
                    </a:cubicBezTo>
                    <a:cubicBezTo>
                      <a:pt x="1860" y="5257"/>
                      <a:pt x="1879" y="5260"/>
                      <a:pt x="1896" y="5267"/>
                    </a:cubicBezTo>
                    <a:cubicBezTo>
                      <a:pt x="1975" y="5298"/>
                      <a:pt x="2015" y="5394"/>
                      <a:pt x="2058" y="5495"/>
                    </a:cubicBezTo>
                    <a:cubicBezTo>
                      <a:pt x="2101" y="5596"/>
                      <a:pt x="2145" y="5699"/>
                      <a:pt x="2232" y="5740"/>
                    </a:cubicBezTo>
                    <a:cubicBezTo>
                      <a:pt x="2179" y="5784"/>
                      <a:pt x="2114" y="5810"/>
                      <a:pt x="2061" y="5810"/>
                    </a:cubicBezTo>
                    <a:cubicBezTo>
                      <a:pt x="1965" y="5810"/>
                      <a:pt x="1814" y="5667"/>
                      <a:pt x="1772" y="5607"/>
                    </a:cubicBezTo>
                    <a:close/>
                    <a:moveTo>
                      <a:pt x="1607" y="5309"/>
                    </a:moveTo>
                    <a:cubicBezTo>
                      <a:pt x="1626" y="5448"/>
                      <a:pt x="1620" y="5607"/>
                      <a:pt x="1555" y="5734"/>
                    </a:cubicBezTo>
                    <a:cubicBezTo>
                      <a:pt x="1503" y="5836"/>
                      <a:pt x="1433" y="5867"/>
                      <a:pt x="1329" y="5867"/>
                    </a:cubicBezTo>
                    <a:cubicBezTo>
                      <a:pt x="1241" y="5867"/>
                      <a:pt x="1191" y="5829"/>
                      <a:pt x="1123" y="5779"/>
                    </a:cubicBezTo>
                    <a:cubicBezTo>
                      <a:pt x="1173" y="5737"/>
                      <a:pt x="1197" y="5648"/>
                      <a:pt x="1223" y="5546"/>
                    </a:cubicBezTo>
                    <a:cubicBezTo>
                      <a:pt x="1256" y="5423"/>
                      <a:pt x="1292" y="5284"/>
                      <a:pt x="1378" y="5246"/>
                    </a:cubicBezTo>
                    <a:cubicBezTo>
                      <a:pt x="1394" y="5238"/>
                      <a:pt x="1413" y="5235"/>
                      <a:pt x="1433" y="5235"/>
                    </a:cubicBezTo>
                    <a:cubicBezTo>
                      <a:pt x="1506" y="5235"/>
                      <a:pt x="1551" y="5271"/>
                      <a:pt x="1607" y="5309"/>
                    </a:cubicBezTo>
                    <a:close/>
                    <a:moveTo>
                      <a:pt x="1669" y="5250"/>
                    </a:moveTo>
                    <a:lnTo>
                      <a:pt x="1637" y="5264"/>
                    </a:lnTo>
                    <a:lnTo>
                      <a:pt x="1600" y="5240"/>
                    </a:lnTo>
                    <a:cubicBezTo>
                      <a:pt x="1613" y="5146"/>
                      <a:pt x="1647" y="5058"/>
                      <a:pt x="1701" y="4978"/>
                    </a:cubicBezTo>
                    <a:cubicBezTo>
                      <a:pt x="1708" y="4968"/>
                      <a:pt x="1715" y="4957"/>
                      <a:pt x="1724" y="4946"/>
                    </a:cubicBezTo>
                    <a:cubicBezTo>
                      <a:pt x="1741" y="4962"/>
                      <a:pt x="1758" y="4976"/>
                      <a:pt x="1776" y="4991"/>
                    </a:cubicBezTo>
                    <a:cubicBezTo>
                      <a:pt x="1770" y="5000"/>
                      <a:pt x="1764" y="5008"/>
                      <a:pt x="1758" y="5017"/>
                    </a:cubicBezTo>
                    <a:cubicBezTo>
                      <a:pt x="1710" y="5088"/>
                      <a:pt x="1680" y="5167"/>
                      <a:pt x="1669" y="5250"/>
                    </a:cubicBezTo>
                    <a:close/>
                    <a:moveTo>
                      <a:pt x="4181" y="5931"/>
                    </a:moveTo>
                    <a:cubicBezTo>
                      <a:pt x="4179" y="5891"/>
                      <a:pt x="4175" y="5852"/>
                      <a:pt x="4172" y="5813"/>
                    </a:cubicBezTo>
                    <a:cubicBezTo>
                      <a:pt x="4144" y="5530"/>
                      <a:pt x="4096" y="5165"/>
                      <a:pt x="3866" y="4972"/>
                    </a:cubicBezTo>
                    <a:cubicBezTo>
                      <a:pt x="4033" y="5185"/>
                      <a:pt x="4090" y="5511"/>
                      <a:pt x="4118" y="5818"/>
                    </a:cubicBezTo>
                    <a:cubicBezTo>
                      <a:pt x="4123" y="5869"/>
                      <a:pt x="4127" y="5921"/>
                      <a:pt x="4130" y="5973"/>
                    </a:cubicBezTo>
                    <a:cubicBezTo>
                      <a:pt x="4122" y="5981"/>
                      <a:pt x="4115" y="5989"/>
                      <a:pt x="4108" y="5997"/>
                    </a:cubicBezTo>
                    <a:cubicBezTo>
                      <a:pt x="4062" y="6054"/>
                      <a:pt x="4034" y="6124"/>
                      <a:pt x="4022" y="6203"/>
                    </a:cubicBezTo>
                    <a:cubicBezTo>
                      <a:pt x="3985" y="6072"/>
                      <a:pt x="3953" y="5937"/>
                      <a:pt x="3922" y="5805"/>
                    </a:cubicBezTo>
                    <a:cubicBezTo>
                      <a:pt x="3856" y="5548"/>
                      <a:pt x="3797" y="5289"/>
                      <a:pt x="3693" y="5039"/>
                    </a:cubicBezTo>
                    <a:cubicBezTo>
                      <a:pt x="3579" y="4766"/>
                      <a:pt x="3409" y="4544"/>
                      <a:pt x="3165" y="4359"/>
                    </a:cubicBezTo>
                    <a:cubicBezTo>
                      <a:pt x="3215" y="4335"/>
                      <a:pt x="3263" y="4306"/>
                      <a:pt x="3309" y="4276"/>
                    </a:cubicBezTo>
                    <a:cubicBezTo>
                      <a:pt x="3563" y="4363"/>
                      <a:pt x="3803" y="4472"/>
                      <a:pt x="4006" y="4657"/>
                    </a:cubicBezTo>
                    <a:lnTo>
                      <a:pt x="4070" y="4716"/>
                    </a:lnTo>
                    <a:cubicBezTo>
                      <a:pt x="4041" y="4644"/>
                      <a:pt x="4022" y="4553"/>
                      <a:pt x="4077" y="4484"/>
                    </a:cubicBezTo>
                    <a:cubicBezTo>
                      <a:pt x="4099" y="4456"/>
                      <a:pt x="4129" y="4442"/>
                      <a:pt x="4168" y="4442"/>
                    </a:cubicBezTo>
                    <a:cubicBezTo>
                      <a:pt x="4232" y="4442"/>
                      <a:pt x="4284" y="4492"/>
                      <a:pt x="4284" y="4554"/>
                    </a:cubicBezTo>
                    <a:cubicBezTo>
                      <a:pt x="4284" y="4591"/>
                      <a:pt x="4267" y="4623"/>
                      <a:pt x="4236" y="4644"/>
                    </a:cubicBezTo>
                    <a:cubicBezTo>
                      <a:pt x="4177" y="4685"/>
                      <a:pt x="4117" y="4668"/>
                      <a:pt x="4063" y="4636"/>
                    </a:cubicBezTo>
                    <a:cubicBezTo>
                      <a:pt x="4090" y="4696"/>
                      <a:pt x="4118" y="4754"/>
                      <a:pt x="4154" y="4810"/>
                    </a:cubicBezTo>
                    <a:cubicBezTo>
                      <a:pt x="4182" y="4856"/>
                      <a:pt x="4214" y="4900"/>
                      <a:pt x="4242" y="4947"/>
                    </a:cubicBezTo>
                    <a:cubicBezTo>
                      <a:pt x="4406" y="5219"/>
                      <a:pt x="4456" y="5536"/>
                      <a:pt x="4442" y="5856"/>
                    </a:cubicBezTo>
                    <a:cubicBezTo>
                      <a:pt x="4350" y="5857"/>
                      <a:pt x="4257" y="5879"/>
                      <a:pt x="4181" y="5931"/>
                    </a:cubicBezTo>
                    <a:close/>
                    <a:moveTo>
                      <a:pt x="4196" y="6487"/>
                    </a:moveTo>
                    <a:cubicBezTo>
                      <a:pt x="4220" y="6471"/>
                      <a:pt x="4278" y="6421"/>
                      <a:pt x="4368" y="6392"/>
                    </a:cubicBezTo>
                    <a:cubicBezTo>
                      <a:pt x="4346" y="6522"/>
                      <a:pt x="4336" y="6651"/>
                      <a:pt x="4355" y="6786"/>
                    </a:cubicBezTo>
                    <a:lnTo>
                      <a:pt x="4356" y="6792"/>
                    </a:lnTo>
                    <a:lnTo>
                      <a:pt x="4360" y="6798"/>
                    </a:lnTo>
                    <a:cubicBezTo>
                      <a:pt x="4617" y="7158"/>
                      <a:pt x="5014" y="7285"/>
                      <a:pt x="5438" y="7299"/>
                    </a:cubicBezTo>
                    <a:cubicBezTo>
                      <a:pt x="5416" y="7322"/>
                      <a:pt x="5392" y="7344"/>
                      <a:pt x="5368" y="7365"/>
                    </a:cubicBezTo>
                    <a:cubicBezTo>
                      <a:pt x="5090" y="7350"/>
                      <a:pt x="4764" y="7281"/>
                      <a:pt x="4540" y="7099"/>
                    </a:cubicBezTo>
                    <a:cubicBezTo>
                      <a:pt x="4465" y="7039"/>
                      <a:pt x="4399" y="6967"/>
                      <a:pt x="4331" y="6887"/>
                    </a:cubicBezTo>
                    <a:cubicBezTo>
                      <a:pt x="4205" y="6721"/>
                      <a:pt x="4059" y="6470"/>
                      <a:pt x="4071" y="6253"/>
                    </a:cubicBezTo>
                    <a:cubicBezTo>
                      <a:pt x="4076" y="6167"/>
                      <a:pt x="4102" y="6090"/>
                      <a:pt x="4150" y="6031"/>
                    </a:cubicBezTo>
                    <a:cubicBezTo>
                      <a:pt x="4240" y="5922"/>
                      <a:pt x="4430" y="5879"/>
                      <a:pt x="4564" y="5921"/>
                    </a:cubicBezTo>
                    <a:cubicBezTo>
                      <a:pt x="4708" y="5966"/>
                      <a:pt x="4763" y="6106"/>
                      <a:pt x="4808" y="6222"/>
                    </a:cubicBezTo>
                    <a:cubicBezTo>
                      <a:pt x="4859" y="6353"/>
                      <a:pt x="4974" y="6491"/>
                      <a:pt x="5094" y="6327"/>
                    </a:cubicBezTo>
                    <a:cubicBezTo>
                      <a:pt x="5073" y="6377"/>
                      <a:pt x="5035" y="6420"/>
                      <a:pt x="4988" y="6442"/>
                    </a:cubicBezTo>
                    <a:cubicBezTo>
                      <a:pt x="4962" y="6455"/>
                      <a:pt x="4934" y="6461"/>
                      <a:pt x="4904" y="6461"/>
                    </a:cubicBezTo>
                    <a:cubicBezTo>
                      <a:pt x="4854" y="6461"/>
                      <a:pt x="4799" y="6443"/>
                      <a:pt x="4742" y="6408"/>
                    </a:cubicBezTo>
                    <a:cubicBezTo>
                      <a:pt x="4632" y="6341"/>
                      <a:pt x="4540" y="6307"/>
                      <a:pt x="4468" y="6307"/>
                    </a:cubicBezTo>
                    <a:cubicBezTo>
                      <a:pt x="4367" y="6307"/>
                      <a:pt x="4236" y="6398"/>
                      <a:pt x="4196" y="6487"/>
                    </a:cubicBezTo>
                    <a:close/>
                    <a:moveTo>
                      <a:pt x="4025" y="6395"/>
                    </a:moveTo>
                    <a:cubicBezTo>
                      <a:pt x="4026" y="6398"/>
                      <a:pt x="4026" y="6400"/>
                      <a:pt x="4026" y="6403"/>
                    </a:cubicBezTo>
                    <a:lnTo>
                      <a:pt x="4028" y="6403"/>
                    </a:lnTo>
                    <a:cubicBezTo>
                      <a:pt x="4086" y="6575"/>
                      <a:pt x="4159" y="6737"/>
                      <a:pt x="4258" y="6879"/>
                    </a:cubicBezTo>
                    <a:cubicBezTo>
                      <a:pt x="4052" y="6882"/>
                      <a:pt x="3902" y="7056"/>
                      <a:pt x="3745" y="7239"/>
                    </a:cubicBezTo>
                    <a:cubicBezTo>
                      <a:pt x="3661" y="7337"/>
                      <a:pt x="3573" y="7437"/>
                      <a:pt x="3475" y="7515"/>
                    </a:cubicBezTo>
                    <a:cubicBezTo>
                      <a:pt x="3462" y="7507"/>
                      <a:pt x="3448" y="7498"/>
                      <a:pt x="3433" y="7488"/>
                    </a:cubicBezTo>
                    <a:cubicBezTo>
                      <a:pt x="3716" y="7302"/>
                      <a:pt x="3690" y="6813"/>
                      <a:pt x="3660" y="6401"/>
                    </a:cubicBezTo>
                    <a:cubicBezTo>
                      <a:pt x="3700" y="6415"/>
                      <a:pt x="3735" y="6421"/>
                      <a:pt x="3764" y="6421"/>
                    </a:cubicBezTo>
                    <a:cubicBezTo>
                      <a:pt x="3828" y="6421"/>
                      <a:pt x="3869" y="6395"/>
                      <a:pt x="3892" y="6373"/>
                    </a:cubicBezTo>
                    <a:cubicBezTo>
                      <a:pt x="3959" y="6311"/>
                      <a:pt x="3974" y="6199"/>
                      <a:pt x="3931" y="6087"/>
                    </a:cubicBezTo>
                    <a:lnTo>
                      <a:pt x="3911" y="6035"/>
                    </a:lnTo>
                    <a:lnTo>
                      <a:pt x="3883" y="6083"/>
                    </a:lnTo>
                    <a:cubicBezTo>
                      <a:pt x="3846" y="6146"/>
                      <a:pt x="3800" y="6184"/>
                      <a:pt x="3752" y="6189"/>
                    </a:cubicBezTo>
                    <a:cubicBezTo>
                      <a:pt x="3748" y="6190"/>
                      <a:pt x="3744" y="6190"/>
                      <a:pt x="3740" y="6190"/>
                    </a:cubicBezTo>
                    <a:cubicBezTo>
                      <a:pt x="3706" y="6190"/>
                      <a:pt x="3673" y="6173"/>
                      <a:pt x="3642" y="6143"/>
                    </a:cubicBezTo>
                    <a:cubicBezTo>
                      <a:pt x="3637" y="6058"/>
                      <a:pt x="3632" y="5971"/>
                      <a:pt x="3633" y="5890"/>
                    </a:cubicBezTo>
                    <a:cubicBezTo>
                      <a:pt x="3644" y="5719"/>
                      <a:pt x="3691" y="5567"/>
                      <a:pt x="3772" y="5436"/>
                    </a:cubicBezTo>
                    <a:cubicBezTo>
                      <a:pt x="3808" y="5563"/>
                      <a:pt x="3840" y="5694"/>
                      <a:pt x="3869" y="5817"/>
                    </a:cubicBezTo>
                    <a:cubicBezTo>
                      <a:pt x="3915" y="6011"/>
                      <a:pt x="3962" y="6209"/>
                      <a:pt x="4025" y="6395"/>
                    </a:cubicBezTo>
                    <a:close/>
                    <a:moveTo>
                      <a:pt x="4852" y="7131"/>
                    </a:moveTo>
                    <a:cubicBezTo>
                      <a:pt x="4819" y="7118"/>
                      <a:pt x="4787" y="7104"/>
                      <a:pt x="4757" y="7085"/>
                    </a:cubicBezTo>
                    <a:cubicBezTo>
                      <a:pt x="5237" y="6502"/>
                      <a:pt x="5200" y="6235"/>
                      <a:pt x="5149" y="5867"/>
                    </a:cubicBezTo>
                    <a:cubicBezTo>
                      <a:pt x="5141" y="5812"/>
                      <a:pt x="5135" y="5757"/>
                      <a:pt x="5129" y="5702"/>
                    </a:cubicBezTo>
                    <a:cubicBezTo>
                      <a:pt x="5162" y="5764"/>
                      <a:pt x="5207" y="5814"/>
                      <a:pt x="5260" y="5856"/>
                    </a:cubicBezTo>
                    <a:cubicBezTo>
                      <a:pt x="5362" y="5934"/>
                      <a:pt x="5497" y="5977"/>
                      <a:pt x="5655" y="5996"/>
                    </a:cubicBezTo>
                    <a:cubicBezTo>
                      <a:pt x="5675" y="6215"/>
                      <a:pt x="5646" y="6392"/>
                      <a:pt x="5565" y="6537"/>
                    </a:cubicBezTo>
                    <a:lnTo>
                      <a:pt x="5565" y="6538"/>
                    </a:lnTo>
                    <a:lnTo>
                      <a:pt x="5564" y="6540"/>
                    </a:lnTo>
                    <a:cubicBezTo>
                      <a:pt x="5539" y="6601"/>
                      <a:pt x="5467" y="6777"/>
                      <a:pt x="5562" y="6913"/>
                    </a:cubicBezTo>
                    <a:cubicBezTo>
                      <a:pt x="5520" y="6913"/>
                      <a:pt x="5483" y="6898"/>
                      <a:pt x="5461" y="6870"/>
                    </a:cubicBezTo>
                    <a:cubicBezTo>
                      <a:pt x="5418" y="6824"/>
                      <a:pt x="5438" y="6722"/>
                      <a:pt x="5451" y="6673"/>
                    </a:cubicBezTo>
                    <a:cubicBezTo>
                      <a:pt x="5343" y="6800"/>
                      <a:pt x="5251" y="6864"/>
                      <a:pt x="5115" y="6943"/>
                    </a:cubicBezTo>
                    <a:cubicBezTo>
                      <a:pt x="5019" y="7004"/>
                      <a:pt x="4927" y="7061"/>
                      <a:pt x="4852" y="7131"/>
                    </a:cubicBezTo>
                    <a:close/>
                    <a:moveTo>
                      <a:pt x="4301" y="6935"/>
                    </a:moveTo>
                    <a:cubicBezTo>
                      <a:pt x="4380" y="7027"/>
                      <a:pt x="4465" y="7116"/>
                      <a:pt x="4565" y="7186"/>
                    </a:cubicBezTo>
                    <a:cubicBezTo>
                      <a:pt x="4317" y="7214"/>
                      <a:pt x="4154" y="7343"/>
                      <a:pt x="3996" y="7467"/>
                    </a:cubicBezTo>
                    <a:cubicBezTo>
                      <a:pt x="3919" y="7528"/>
                      <a:pt x="3840" y="7591"/>
                      <a:pt x="3752" y="7641"/>
                    </a:cubicBezTo>
                    <a:cubicBezTo>
                      <a:pt x="3516" y="7761"/>
                      <a:pt x="3306" y="7772"/>
                      <a:pt x="3033" y="7701"/>
                    </a:cubicBezTo>
                    <a:cubicBezTo>
                      <a:pt x="3167" y="7718"/>
                      <a:pt x="3316" y="7689"/>
                      <a:pt x="3431" y="7617"/>
                    </a:cubicBezTo>
                    <a:lnTo>
                      <a:pt x="3431" y="7617"/>
                    </a:lnTo>
                    <a:cubicBezTo>
                      <a:pt x="3569" y="7531"/>
                      <a:pt x="3681" y="7396"/>
                      <a:pt x="3786" y="7274"/>
                    </a:cubicBezTo>
                    <a:cubicBezTo>
                      <a:pt x="3946" y="7088"/>
                      <a:pt x="4097" y="6912"/>
                      <a:pt x="4301" y="6935"/>
                    </a:cubicBezTo>
                    <a:close/>
                    <a:moveTo>
                      <a:pt x="4667" y="7247"/>
                    </a:moveTo>
                    <a:cubicBezTo>
                      <a:pt x="4689" y="7258"/>
                      <a:pt x="4711" y="7268"/>
                      <a:pt x="4734" y="7278"/>
                    </a:cubicBezTo>
                    <a:lnTo>
                      <a:pt x="4728" y="7289"/>
                    </a:lnTo>
                    <a:lnTo>
                      <a:pt x="4703" y="7339"/>
                    </a:lnTo>
                    <a:lnTo>
                      <a:pt x="4761" y="7326"/>
                    </a:lnTo>
                    <a:lnTo>
                      <a:pt x="4759" y="7326"/>
                    </a:lnTo>
                    <a:lnTo>
                      <a:pt x="4763" y="7326"/>
                    </a:lnTo>
                    <a:cubicBezTo>
                      <a:pt x="4826" y="7326"/>
                      <a:pt x="4880" y="7380"/>
                      <a:pt x="4880" y="7443"/>
                    </a:cubicBezTo>
                    <a:cubicBezTo>
                      <a:pt x="4880" y="7508"/>
                      <a:pt x="4827" y="7560"/>
                      <a:pt x="4763" y="7560"/>
                    </a:cubicBezTo>
                    <a:cubicBezTo>
                      <a:pt x="4728" y="7560"/>
                      <a:pt x="4701" y="7549"/>
                      <a:pt x="4681" y="7528"/>
                    </a:cubicBezTo>
                    <a:cubicBezTo>
                      <a:pt x="4651" y="7496"/>
                      <a:pt x="4635" y="7437"/>
                      <a:pt x="4639" y="7371"/>
                    </a:cubicBezTo>
                    <a:cubicBezTo>
                      <a:pt x="4642" y="7331"/>
                      <a:pt x="4651" y="7290"/>
                      <a:pt x="4667" y="7247"/>
                    </a:cubicBezTo>
                    <a:close/>
                    <a:moveTo>
                      <a:pt x="4983" y="7747"/>
                    </a:moveTo>
                    <a:cubicBezTo>
                      <a:pt x="4882" y="7788"/>
                      <a:pt x="4776" y="7821"/>
                      <a:pt x="4668" y="7843"/>
                    </a:cubicBezTo>
                    <a:cubicBezTo>
                      <a:pt x="4552" y="7866"/>
                      <a:pt x="4434" y="7878"/>
                      <a:pt x="4319" y="7878"/>
                    </a:cubicBezTo>
                    <a:cubicBezTo>
                      <a:pt x="4086" y="7878"/>
                      <a:pt x="3861" y="7833"/>
                      <a:pt x="3650" y="7744"/>
                    </a:cubicBezTo>
                    <a:cubicBezTo>
                      <a:pt x="3681" y="7732"/>
                      <a:pt x="3712" y="7719"/>
                      <a:pt x="3742" y="7705"/>
                    </a:cubicBezTo>
                    <a:cubicBezTo>
                      <a:pt x="3763" y="7714"/>
                      <a:pt x="3785" y="7722"/>
                      <a:pt x="3808" y="7728"/>
                    </a:cubicBezTo>
                    <a:cubicBezTo>
                      <a:pt x="3860" y="7745"/>
                      <a:pt x="3911" y="7754"/>
                      <a:pt x="3960" y="7754"/>
                    </a:cubicBezTo>
                    <a:cubicBezTo>
                      <a:pt x="4094" y="7754"/>
                      <a:pt x="4213" y="7691"/>
                      <a:pt x="4302" y="7574"/>
                    </a:cubicBezTo>
                    <a:cubicBezTo>
                      <a:pt x="4329" y="7615"/>
                      <a:pt x="4340" y="7652"/>
                      <a:pt x="4334" y="7682"/>
                    </a:cubicBezTo>
                    <a:cubicBezTo>
                      <a:pt x="4328" y="7712"/>
                      <a:pt x="4307" y="7737"/>
                      <a:pt x="4270" y="7758"/>
                    </a:cubicBezTo>
                    <a:lnTo>
                      <a:pt x="4183" y="7808"/>
                    </a:lnTo>
                    <a:lnTo>
                      <a:pt x="4319" y="7808"/>
                    </a:lnTo>
                    <a:cubicBezTo>
                      <a:pt x="4434" y="7808"/>
                      <a:pt x="4547" y="7798"/>
                      <a:pt x="4654" y="7776"/>
                    </a:cubicBezTo>
                    <a:cubicBezTo>
                      <a:pt x="4760" y="7754"/>
                      <a:pt x="4862" y="7723"/>
                      <a:pt x="4957" y="7683"/>
                    </a:cubicBezTo>
                    <a:cubicBezTo>
                      <a:pt x="5459" y="7471"/>
                      <a:pt x="5814" y="7028"/>
                      <a:pt x="5924" y="6485"/>
                    </a:cubicBezTo>
                    <a:cubicBezTo>
                      <a:pt x="5957" y="6325"/>
                      <a:pt x="5952" y="6144"/>
                      <a:pt x="5909" y="5960"/>
                    </a:cubicBezTo>
                    <a:cubicBezTo>
                      <a:pt x="5933" y="5950"/>
                      <a:pt x="5950" y="5943"/>
                      <a:pt x="5971" y="5931"/>
                    </a:cubicBezTo>
                    <a:cubicBezTo>
                      <a:pt x="6012" y="6102"/>
                      <a:pt x="6022" y="6266"/>
                      <a:pt x="5995" y="6438"/>
                    </a:cubicBezTo>
                    <a:cubicBezTo>
                      <a:pt x="6027" y="6352"/>
                      <a:pt x="6070" y="6302"/>
                      <a:pt x="6134" y="6302"/>
                    </a:cubicBezTo>
                    <a:cubicBezTo>
                      <a:pt x="6136" y="6302"/>
                      <a:pt x="6137" y="6302"/>
                      <a:pt x="6138" y="6302"/>
                    </a:cubicBezTo>
                    <a:cubicBezTo>
                      <a:pt x="6182" y="6304"/>
                      <a:pt x="6222" y="6336"/>
                      <a:pt x="6252" y="6389"/>
                    </a:cubicBezTo>
                    <a:cubicBezTo>
                      <a:pt x="6054" y="6408"/>
                      <a:pt x="5981" y="6566"/>
                      <a:pt x="5943" y="6686"/>
                    </a:cubicBezTo>
                    <a:cubicBezTo>
                      <a:pt x="5795" y="7151"/>
                      <a:pt x="5435" y="7558"/>
                      <a:pt x="4983" y="7747"/>
                    </a:cubicBezTo>
                    <a:close/>
                    <a:moveTo>
                      <a:pt x="5605" y="7367"/>
                    </a:moveTo>
                    <a:cubicBezTo>
                      <a:pt x="5627" y="7344"/>
                      <a:pt x="5649" y="7320"/>
                      <a:pt x="5670" y="7296"/>
                    </a:cubicBezTo>
                    <a:cubicBezTo>
                      <a:pt x="5914" y="7282"/>
                      <a:pt x="6151" y="7208"/>
                      <a:pt x="6375" y="7074"/>
                    </a:cubicBezTo>
                    <a:cubicBezTo>
                      <a:pt x="6541" y="7094"/>
                      <a:pt x="6612" y="6990"/>
                      <a:pt x="6680" y="6844"/>
                    </a:cubicBezTo>
                    <a:cubicBezTo>
                      <a:pt x="6719" y="6809"/>
                      <a:pt x="6758" y="6769"/>
                      <a:pt x="6800" y="6723"/>
                    </a:cubicBezTo>
                    <a:cubicBezTo>
                      <a:pt x="7022" y="6479"/>
                      <a:pt x="7186" y="6183"/>
                      <a:pt x="7274" y="5868"/>
                    </a:cubicBezTo>
                    <a:cubicBezTo>
                      <a:pt x="7348" y="5601"/>
                      <a:pt x="7364" y="5219"/>
                      <a:pt x="7281" y="4952"/>
                    </a:cubicBezTo>
                    <a:cubicBezTo>
                      <a:pt x="7259" y="4881"/>
                      <a:pt x="7231" y="4813"/>
                      <a:pt x="7198" y="4748"/>
                    </a:cubicBezTo>
                    <a:lnTo>
                      <a:pt x="7207" y="4756"/>
                    </a:lnTo>
                    <a:cubicBezTo>
                      <a:pt x="7240" y="4784"/>
                      <a:pt x="7274" y="4814"/>
                      <a:pt x="7312" y="4833"/>
                    </a:cubicBezTo>
                    <a:cubicBezTo>
                      <a:pt x="7327" y="4871"/>
                      <a:pt x="7338" y="4902"/>
                      <a:pt x="7347" y="4932"/>
                    </a:cubicBezTo>
                    <a:cubicBezTo>
                      <a:pt x="7442" y="5239"/>
                      <a:pt x="7428" y="5578"/>
                      <a:pt x="7341" y="5886"/>
                    </a:cubicBezTo>
                    <a:cubicBezTo>
                      <a:pt x="7249" y="6214"/>
                      <a:pt x="7080" y="6519"/>
                      <a:pt x="6851" y="6770"/>
                    </a:cubicBezTo>
                    <a:cubicBezTo>
                      <a:pt x="6519" y="7135"/>
                      <a:pt x="6093" y="7347"/>
                      <a:pt x="5652" y="7367"/>
                    </a:cubicBezTo>
                    <a:lnTo>
                      <a:pt x="5605" y="7367"/>
                    </a:lnTo>
                    <a:close/>
                    <a:moveTo>
                      <a:pt x="5721" y="7237"/>
                    </a:moveTo>
                    <a:cubicBezTo>
                      <a:pt x="5842" y="7086"/>
                      <a:pt x="5935" y="6889"/>
                      <a:pt x="5995" y="6703"/>
                    </a:cubicBezTo>
                    <a:cubicBezTo>
                      <a:pt x="6052" y="6521"/>
                      <a:pt x="6144" y="6441"/>
                      <a:pt x="6294" y="6441"/>
                    </a:cubicBezTo>
                    <a:lnTo>
                      <a:pt x="6334" y="6441"/>
                    </a:lnTo>
                    <a:lnTo>
                      <a:pt x="6319" y="6404"/>
                    </a:lnTo>
                    <a:cubicBezTo>
                      <a:pt x="6281" y="6310"/>
                      <a:pt x="6215" y="6252"/>
                      <a:pt x="6141" y="6248"/>
                    </a:cubicBezTo>
                    <a:cubicBezTo>
                      <a:pt x="6139" y="6248"/>
                      <a:pt x="6136" y="6248"/>
                      <a:pt x="6134" y="6248"/>
                    </a:cubicBezTo>
                    <a:cubicBezTo>
                      <a:pt x="6110" y="6248"/>
                      <a:pt x="6087" y="6255"/>
                      <a:pt x="6067" y="6266"/>
                    </a:cubicBezTo>
                    <a:cubicBezTo>
                      <a:pt x="6066" y="6148"/>
                      <a:pt x="6050" y="6025"/>
                      <a:pt x="6020" y="5903"/>
                    </a:cubicBezTo>
                    <a:lnTo>
                      <a:pt x="6021" y="5903"/>
                    </a:lnTo>
                    <a:cubicBezTo>
                      <a:pt x="6135" y="5835"/>
                      <a:pt x="6222" y="5695"/>
                      <a:pt x="6232" y="5561"/>
                    </a:cubicBezTo>
                    <a:cubicBezTo>
                      <a:pt x="6239" y="5457"/>
                      <a:pt x="6208" y="5299"/>
                      <a:pt x="6016" y="5134"/>
                    </a:cubicBezTo>
                    <a:lnTo>
                      <a:pt x="5976" y="5101"/>
                    </a:lnTo>
                    <a:lnTo>
                      <a:pt x="5971" y="5152"/>
                    </a:lnTo>
                    <a:cubicBezTo>
                      <a:pt x="5960" y="5272"/>
                      <a:pt x="5900" y="5355"/>
                      <a:pt x="5799" y="5395"/>
                    </a:cubicBezTo>
                    <a:cubicBezTo>
                      <a:pt x="5698" y="5240"/>
                      <a:pt x="5573" y="5110"/>
                      <a:pt x="5437" y="5018"/>
                    </a:cubicBezTo>
                    <a:cubicBezTo>
                      <a:pt x="5393" y="4988"/>
                      <a:pt x="5348" y="4963"/>
                      <a:pt x="5302" y="4941"/>
                    </a:cubicBezTo>
                    <a:cubicBezTo>
                      <a:pt x="5311" y="4908"/>
                      <a:pt x="5322" y="4877"/>
                      <a:pt x="5333" y="4847"/>
                    </a:cubicBezTo>
                    <a:cubicBezTo>
                      <a:pt x="5434" y="4878"/>
                      <a:pt x="5538" y="4910"/>
                      <a:pt x="5642" y="4934"/>
                    </a:cubicBezTo>
                    <a:lnTo>
                      <a:pt x="5650" y="4936"/>
                    </a:lnTo>
                    <a:lnTo>
                      <a:pt x="5650" y="4936"/>
                    </a:lnTo>
                    <a:cubicBezTo>
                      <a:pt x="5753" y="4959"/>
                      <a:pt x="5855" y="4975"/>
                      <a:pt x="5953" y="4975"/>
                    </a:cubicBezTo>
                    <a:cubicBezTo>
                      <a:pt x="6123" y="4975"/>
                      <a:pt x="6280" y="4928"/>
                      <a:pt x="6409" y="4795"/>
                    </a:cubicBezTo>
                    <a:cubicBezTo>
                      <a:pt x="6384" y="5057"/>
                      <a:pt x="6398" y="5357"/>
                      <a:pt x="6608" y="5559"/>
                    </a:cubicBezTo>
                    <a:cubicBezTo>
                      <a:pt x="6384" y="5842"/>
                      <a:pt x="6425" y="6055"/>
                      <a:pt x="6470" y="6280"/>
                    </a:cubicBezTo>
                    <a:cubicBezTo>
                      <a:pt x="6495" y="6407"/>
                      <a:pt x="6521" y="6535"/>
                      <a:pt x="6502" y="6688"/>
                    </a:cubicBezTo>
                    <a:cubicBezTo>
                      <a:pt x="6392" y="6564"/>
                      <a:pt x="6163" y="6689"/>
                      <a:pt x="6175" y="6854"/>
                    </a:cubicBezTo>
                    <a:cubicBezTo>
                      <a:pt x="6175" y="6943"/>
                      <a:pt x="6226" y="7022"/>
                      <a:pt x="6298" y="7056"/>
                    </a:cubicBezTo>
                    <a:cubicBezTo>
                      <a:pt x="6112" y="7158"/>
                      <a:pt x="5919" y="7219"/>
                      <a:pt x="5721" y="7237"/>
                    </a:cubicBezTo>
                    <a:close/>
                    <a:moveTo>
                      <a:pt x="5651" y="5941"/>
                    </a:moveTo>
                    <a:cubicBezTo>
                      <a:pt x="5507" y="5923"/>
                      <a:pt x="5384" y="5883"/>
                      <a:pt x="5293" y="5813"/>
                    </a:cubicBezTo>
                    <a:cubicBezTo>
                      <a:pt x="5194" y="5737"/>
                      <a:pt x="5131" y="5623"/>
                      <a:pt x="5116" y="5459"/>
                    </a:cubicBezTo>
                    <a:cubicBezTo>
                      <a:pt x="5114" y="5239"/>
                      <a:pt x="5140" y="5021"/>
                      <a:pt x="5215" y="4809"/>
                    </a:cubicBezTo>
                    <a:cubicBezTo>
                      <a:pt x="5237" y="4816"/>
                      <a:pt x="5259" y="4823"/>
                      <a:pt x="5281" y="4830"/>
                    </a:cubicBezTo>
                    <a:cubicBezTo>
                      <a:pt x="5237" y="4950"/>
                      <a:pt x="5208" y="5070"/>
                      <a:pt x="5190" y="5198"/>
                    </a:cubicBezTo>
                    <a:lnTo>
                      <a:pt x="5190" y="5206"/>
                    </a:lnTo>
                    <a:cubicBezTo>
                      <a:pt x="5224" y="5403"/>
                      <a:pt x="5532" y="5499"/>
                      <a:pt x="5716" y="5476"/>
                    </a:cubicBezTo>
                    <a:cubicBezTo>
                      <a:pt x="5861" y="5458"/>
                      <a:pt x="5985" y="5358"/>
                      <a:pt x="6017" y="5209"/>
                    </a:cubicBezTo>
                    <a:cubicBezTo>
                      <a:pt x="6131" y="5319"/>
                      <a:pt x="6186" y="5438"/>
                      <a:pt x="6178" y="5558"/>
                    </a:cubicBezTo>
                    <a:cubicBezTo>
                      <a:pt x="6160" y="5812"/>
                      <a:pt x="5884" y="5971"/>
                      <a:pt x="5651" y="5941"/>
                    </a:cubicBezTo>
                    <a:close/>
                    <a:moveTo>
                      <a:pt x="5748" y="5415"/>
                    </a:moveTo>
                    <a:cubicBezTo>
                      <a:pt x="5735" y="5419"/>
                      <a:pt x="5722" y="5421"/>
                      <a:pt x="5709" y="5423"/>
                    </a:cubicBezTo>
                    <a:cubicBezTo>
                      <a:pt x="5697" y="5424"/>
                      <a:pt x="5685" y="5425"/>
                      <a:pt x="5671" y="5425"/>
                    </a:cubicBezTo>
                    <a:cubicBezTo>
                      <a:pt x="5585" y="5301"/>
                      <a:pt x="5480" y="5196"/>
                      <a:pt x="5368" y="5120"/>
                    </a:cubicBezTo>
                    <a:cubicBezTo>
                      <a:pt x="5337" y="5099"/>
                      <a:pt x="5304" y="5080"/>
                      <a:pt x="5268" y="5061"/>
                    </a:cubicBezTo>
                    <a:cubicBezTo>
                      <a:pt x="5273" y="5039"/>
                      <a:pt x="5279" y="5015"/>
                      <a:pt x="5285" y="4992"/>
                    </a:cubicBezTo>
                    <a:cubicBezTo>
                      <a:pt x="5326" y="5012"/>
                      <a:pt x="5367" y="5036"/>
                      <a:pt x="5407" y="5063"/>
                    </a:cubicBezTo>
                    <a:cubicBezTo>
                      <a:pt x="5535" y="5149"/>
                      <a:pt x="5652" y="5270"/>
                      <a:pt x="5748" y="5415"/>
                    </a:cubicBezTo>
                    <a:close/>
                    <a:moveTo>
                      <a:pt x="5123" y="4927"/>
                    </a:moveTo>
                    <a:cubicBezTo>
                      <a:pt x="5117" y="4950"/>
                      <a:pt x="5111" y="4973"/>
                      <a:pt x="5105" y="4996"/>
                    </a:cubicBezTo>
                    <a:cubicBezTo>
                      <a:pt x="5009" y="4976"/>
                      <a:pt x="4855" y="4998"/>
                      <a:pt x="4788" y="5058"/>
                    </a:cubicBezTo>
                    <a:lnTo>
                      <a:pt x="4753" y="5090"/>
                    </a:lnTo>
                    <a:lnTo>
                      <a:pt x="4798" y="5104"/>
                    </a:lnTo>
                    <a:cubicBezTo>
                      <a:pt x="4852" y="5120"/>
                      <a:pt x="4889" y="5173"/>
                      <a:pt x="4889" y="5232"/>
                    </a:cubicBezTo>
                    <a:cubicBezTo>
                      <a:pt x="4889" y="5305"/>
                      <a:pt x="4832" y="5365"/>
                      <a:pt x="4763" y="5365"/>
                    </a:cubicBezTo>
                    <a:cubicBezTo>
                      <a:pt x="4693" y="5365"/>
                      <a:pt x="4636" y="5305"/>
                      <a:pt x="4636" y="5232"/>
                    </a:cubicBezTo>
                    <a:cubicBezTo>
                      <a:pt x="4636" y="5063"/>
                      <a:pt x="4874" y="4963"/>
                      <a:pt x="4961" y="4955"/>
                    </a:cubicBezTo>
                    <a:cubicBezTo>
                      <a:pt x="4810" y="4932"/>
                      <a:pt x="4662" y="4922"/>
                      <a:pt x="4509" y="4942"/>
                    </a:cubicBezTo>
                    <a:cubicBezTo>
                      <a:pt x="4446" y="4952"/>
                      <a:pt x="4383" y="4965"/>
                      <a:pt x="4323" y="4981"/>
                    </a:cubicBezTo>
                    <a:cubicBezTo>
                      <a:pt x="4312" y="4960"/>
                      <a:pt x="4300" y="4940"/>
                      <a:pt x="4288" y="4920"/>
                    </a:cubicBezTo>
                    <a:lnTo>
                      <a:pt x="4288" y="4919"/>
                    </a:lnTo>
                    <a:cubicBezTo>
                      <a:pt x="4357" y="4899"/>
                      <a:pt x="4428" y="4884"/>
                      <a:pt x="4501" y="4874"/>
                    </a:cubicBezTo>
                    <a:cubicBezTo>
                      <a:pt x="4709" y="4847"/>
                      <a:pt x="4929" y="4865"/>
                      <a:pt x="5123" y="4927"/>
                    </a:cubicBezTo>
                    <a:close/>
                    <a:moveTo>
                      <a:pt x="5092" y="5049"/>
                    </a:moveTo>
                    <a:lnTo>
                      <a:pt x="5089" y="5062"/>
                    </a:lnTo>
                    <a:lnTo>
                      <a:pt x="5091" y="5063"/>
                    </a:lnTo>
                    <a:cubicBezTo>
                      <a:pt x="5033" y="5420"/>
                      <a:pt x="5066" y="5661"/>
                      <a:pt x="5095" y="5875"/>
                    </a:cubicBezTo>
                    <a:cubicBezTo>
                      <a:pt x="5108" y="5962"/>
                      <a:pt x="5118" y="6043"/>
                      <a:pt x="5122" y="6125"/>
                    </a:cubicBezTo>
                    <a:cubicBezTo>
                      <a:pt x="5036" y="5971"/>
                      <a:pt x="4852" y="6097"/>
                      <a:pt x="4877" y="6250"/>
                    </a:cubicBezTo>
                    <a:cubicBezTo>
                      <a:pt x="4871" y="6235"/>
                      <a:pt x="4865" y="6219"/>
                      <a:pt x="4858" y="6202"/>
                    </a:cubicBezTo>
                    <a:cubicBezTo>
                      <a:pt x="4804" y="6062"/>
                      <a:pt x="4729" y="5872"/>
                      <a:pt x="4496" y="5854"/>
                    </a:cubicBezTo>
                    <a:cubicBezTo>
                      <a:pt x="4503" y="5529"/>
                      <a:pt x="4455" y="5259"/>
                      <a:pt x="4349" y="5031"/>
                    </a:cubicBezTo>
                    <a:cubicBezTo>
                      <a:pt x="4403" y="5016"/>
                      <a:pt x="4459" y="5004"/>
                      <a:pt x="4516" y="4996"/>
                    </a:cubicBezTo>
                    <a:cubicBezTo>
                      <a:pt x="4575" y="4988"/>
                      <a:pt x="4634" y="4984"/>
                      <a:pt x="4693" y="4984"/>
                    </a:cubicBezTo>
                    <a:cubicBezTo>
                      <a:pt x="4715" y="4984"/>
                      <a:pt x="4737" y="4985"/>
                      <a:pt x="4759" y="4987"/>
                    </a:cubicBezTo>
                    <a:cubicBezTo>
                      <a:pt x="4667" y="5038"/>
                      <a:pt x="4582" y="5128"/>
                      <a:pt x="4582" y="5232"/>
                    </a:cubicBezTo>
                    <a:cubicBezTo>
                      <a:pt x="4582" y="5335"/>
                      <a:pt x="4663" y="5419"/>
                      <a:pt x="4763" y="5419"/>
                    </a:cubicBezTo>
                    <a:cubicBezTo>
                      <a:pt x="4862" y="5419"/>
                      <a:pt x="4943" y="5335"/>
                      <a:pt x="4943" y="5232"/>
                    </a:cubicBezTo>
                    <a:cubicBezTo>
                      <a:pt x="4943" y="5168"/>
                      <a:pt x="4911" y="5109"/>
                      <a:pt x="4861" y="5075"/>
                    </a:cubicBezTo>
                    <a:cubicBezTo>
                      <a:pt x="4906" y="5054"/>
                      <a:pt x="4972" y="5043"/>
                      <a:pt x="5029" y="5043"/>
                    </a:cubicBezTo>
                    <a:cubicBezTo>
                      <a:pt x="5053" y="5043"/>
                      <a:pt x="5073" y="5045"/>
                      <a:pt x="5092" y="5049"/>
                    </a:cubicBezTo>
                    <a:close/>
                    <a:moveTo>
                      <a:pt x="1930" y="6714"/>
                    </a:moveTo>
                    <a:cubicBezTo>
                      <a:pt x="1922" y="6736"/>
                      <a:pt x="1916" y="6758"/>
                      <a:pt x="1912" y="6781"/>
                    </a:cubicBezTo>
                    <a:lnTo>
                      <a:pt x="1882" y="6773"/>
                    </a:lnTo>
                    <a:cubicBezTo>
                      <a:pt x="1421" y="6640"/>
                      <a:pt x="1060" y="6348"/>
                      <a:pt x="890" y="5971"/>
                    </a:cubicBezTo>
                    <a:lnTo>
                      <a:pt x="890" y="5971"/>
                    </a:lnTo>
                    <a:cubicBezTo>
                      <a:pt x="859" y="5906"/>
                      <a:pt x="843" y="5854"/>
                      <a:pt x="827" y="5803"/>
                    </a:cubicBezTo>
                    <a:cubicBezTo>
                      <a:pt x="823" y="5790"/>
                      <a:pt x="819" y="5776"/>
                      <a:pt x="815" y="5763"/>
                    </a:cubicBezTo>
                    <a:cubicBezTo>
                      <a:pt x="875" y="5832"/>
                      <a:pt x="930" y="5899"/>
                      <a:pt x="959" y="5955"/>
                    </a:cubicBezTo>
                    <a:lnTo>
                      <a:pt x="959" y="5955"/>
                    </a:lnTo>
                    <a:cubicBezTo>
                      <a:pt x="1121" y="6304"/>
                      <a:pt x="1463" y="6580"/>
                      <a:pt x="1901" y="6706"/>
                    </a:cubicBezTo>
                    <a:cubicBezTo>
                      <a:pt x="1910" y="6709"/>
                      <a:pt x="1920" y="6712"/>
                      <a:pt x="1930" y="6714"/>
                    </a:cubicBezTo>
                    <a:close/>
                    <a:moveTo>
                      <a:pt x="1971" y="6763"/>
                    </a:moveTo>
                    <a:cubicBezTo>
                      <a:pt x="2011" y="6612"/>
                      <a:pt x="2133" y="6523"/>
                      <a:pt x="2256" y="6433"/>
                    </a:cubicBezTo>
                    <a:cubicBezTo>
                      <a:pt x="2358" y="6358"/>
                      <a:pt x="2463" y="6281"/>
                      <a:pt x="2527" y="6172"/>
                    </a:cubicBezTo>
                    <a:cubicBezTo>
                      <a:pt x="2528" y="6212"/>
                      <a:pt x="2530" y="6252"/>
                      <a:pt x="2534" y="6291"/>
                    </a:cubicBezTo>
                    <a:cubicBezTo>
                      <a:pt x="2505" y="6346"/>
                      <a:pt x="2475" y="6388"/>
                      <a:pt x="2441" y="6442"/>
                    </a:cubicBezTo>
                    <a:cubicBezTo>
                      <a:pt x="2354" y="6581"/>
                      <a:pt x="2264" y="6726"/>
                      <a:pt x="2264" y="6897"/>
                    </a:cubicBezTo>
                    <a:cubicBezTo>
                      <a:pt x="2263" y="7182"/>
                      <a:pt x="2482" y="7460"/>
                      <a:pt x="2742" y="7603"/>
                    </a:cubicBezTo>
                    <a:cubicBezTo>
                      <a:pt x="2464" y="7491"/>
                      <a:pt x="2004" y="7254"/>
                      <a:pt x="1962" y="6910"/>
                    </a:cubicBezTo>
                    <a:cubicBezTo>
                      <a:pt x="1956" y="6860"/>
                      <a:pt x="1959" y="6812"/>
                      <a:pt x="1971" y="6763"/>
                    </a:cubicBezTo>
                    <a:close/>
                    <a:moveTo>
                      <a:pt x="3729" y="5284"/>
                    </a:moveTo>
                    <a:cubicBezTo>
                      <a:pt x="3737" y="5309"/>
                      <a:pt x="3746" y="5336"/>
                      <a:pt x="3754" y="5365"/>
                    </a:cubicBezTo>
                    <a:lnTo>
                      <a:pt x="3753" y="5366"/>
                    </a:lnTo>
                    <a:cubicBezTo>
                      <a:pt x="3753" y="5366"/>
                      <a:pt x="3740" y="5385"/>
                      <a:pt x="3741" y="5384"/>
                    </a:cubicBezTo>
                    <a:cubicBezTo>
                      <a:pt x="3646" y="5527"/>
                      <a:pt x="3591" y="5696"/>
                      <a:pt x="3579" y="5887"/>
                    </a:cubicBezTo>
                    <a:lnTo>
                      <a:pt x="3579" y="5888"/>
                    </a:lnTo>
                    <a:cubicBezTo>
                      <a:pt x="3578" y="5970"/>
                      <a:pt x="3582" y="6057"/>
                      <a:pt x="3588" y="6141"/>
                    </a:cubicBezTo>
                    <a:cubicBezTo>
                      <a:pt x="3589" y="6159"/>
                      <a:pt x="3585" y="6162"/>
                      <a:pt x="3600" y="6178"/>
                    </a:cubicBezTo>
                    <a:cubicBezTo>
                      <a:pt x="3642" y="6221"/>
                      <a:pt x="3690" y="6244"/>
                      <a:pt x="3739" y="6244"/>
                    </a:cubicBezTo>
                    <a:cubicBezTo>
                      <a:pt x="3746" y="6244"/>
                      <a:pt x="3752" y="6244"/>
                      <a:pt x="3758" y="6243"/>
                    </a:cubicBezTo>
                    <a:cubicBezTo>
                      <a:pt x="3808" y="6237"/>
                      <a:pt x="3856" y="6208"/>
                      <a:pt x="3896" y="6159"/>
                    </a:cubicBezTo>
                    <a:cubicBezTo>
                      <a:pt x="3910" y="6230"/>
                      <a:pt x="3895" y="6296"/>
                      <a:pt x="3855" y="6334"/>
                    </a:cubicBezTo>
                    <a:cubicBezTo>
                      <a:pt x="3809" y="6377"/>
                      <a:pt x="3733" y="6377"/>
                      <a:pt x="3642" y="6335"/>
                    </a:cubicBezTo>
                    <a:lnTo>
                      <a:pt x="3600" y="6315"/>
                    </a:lnTo>
                    <a:lnTo>
                      <a:pt x="3603" y="6361"/>
                    </a:lnTo>
                    <a:cubicBezTo>
                      <a:pt x="3634" y="6777"/>
                      <a:pt x="3672" y="7293"/>
                      <a:pt x="3382" y="7456"/>
                    </a:cubicBezTo>
                    <a:cubicBezTo>
                      <a:pt x="3362" y="7442"/>
                      <a:pt x="3343" y="7427"/>
                      <a:pt x="3324" y="7413"/>
                    </a:cubicBezTo>
                    <a:cubicBezTo>
                      <a:pt x="3310" y="7402"/>
                      <a:pt x="3296" y="7390"/>
                      <a:pt x="3282" y="7378"/>
                    </a:cubicBezTo>
                    <a:cubicBezTo>
                      <a:pt x="3509" y="7225"/>
                      <a:pt x="3399" y="6905"/>
                      <a:pt x="3283" y="6566"/>
                    </a:cubicBezTo>
                    <a:cubicBezTo>
                      <a:pt x="3190" y="6298"/>
                      <a:pt x="3079" y="6000"/>
                      <a:pt x="3133" y="5715"/>
                    </a:cubicBezTo>
                    <a:lnTo>
                      <a:pt x="3146" y="5647"/>
                    </a:lnTo>
                    <a:lnTo>
                      <a:pt x="3090" y="5688"/>
                    </a:lnTo>
                    <a:cubicBezTo>
                      <a:pt x="3038" y="5727"/>
                      <a:pt x="2963" y="5765"/>
                      <a:pt x="2905" y="5727"/>
                    </a:cubicBezTo>
                    <a:cubicBezTo>
                      <a:pt x="2843" y="5686"/>
                      <a:pt x="2818" y="5571"/>
                      <a:pt x="2838" y="5439"/>
                    </a:cubicBezTo>
                    <a:cubicBezTo>
                      <a:pt x="3027" y="5570"/>
                      <a:pt x="3350" y="5562"/>
                      <a:pt x="3553" y="5468"/>
                    </a:cubicBezTo>
                    <a:cubicBezTo>
                      <a:pt x="3545" y="5483"/>
                      <a:pt x="3538" y="5498"/>
                      <a:pt x="3531" y="5513"/>
                    </a:cubicBezTo>
                    <a:cubicBezTo>
                      <a:pt x="3407" y="5779"/>
                      <a:pt x="3280" y="6174"/>
                      <a:pt x="3442" y="6444"/>
                    </a:cubicBezTo>
                    <a:cubicBezTo>
                      <a:pt x="3368" y="6104"/>
                      <a:pt x="3435" y="5812"/>
                      <a:pt x="3580" y="5535"/>
                    </a:cubicBezTo>
                    <a:cubicBezTo>
                      <a:pt x="3602" y="5488"/>
                      <a:pt x="3626" y="5442"/>
                      <a:pt x="3651" y="5399"/>
                    </a:cubicBezTo>
                    <a:lnTo>
                      <a:pt x="3651" y="5399"/>
                    </a:lnTo>
                    <a:lnTo>
                      <a:pt x="3652" y="5398"/>
                    </a:lnTo>
                    <a:lnTo>
                      <a:pt x="3651" y="5398"/>
                    </a:lnTo>
                    <a:cubicBezTo>
                      <a:pt x="3661" y="5381"/>
                      <a:pt x="3672" y="5362"/>
                      <a:pt x="3685" y="5345"/>
                    </a:cubicBezTo>
                    <a:cubicBezTo>
                      <a:pt x="3699" y="5324"/>
                      <a:pt x="3714" y="5303"/>
                      <a:pt x="3729" y="5284"/>
                    </a:cubicBezTo>
                    <a:close/>
                    <a:moveTo>
                      <a:pt x="4408" y="6771"/>
                    </a:moveTo>
                    <a:cubicBezTo>
                      <a:pt x="4493" y="6890"/>
                      <a:pt x="4593" y="6983"/>
                      <a:pt x="4711" y="7055"/>
                    </a:cubicBezTo>
                    <a:cubicBezTo>
                      <a:pt x="4923" y="6799"/>
                      <a:pt x="5032" y="6606"/>
                      <a:pt x="5083" y="6439"/>
                    </a:cubicBezTo>
                    <a:cubicBezTo>
                      <a:pt x="5062" y="6460"/>
                      <a:pt x="5038" y="6478"/>
                      <a:pt x="5012" y="6491"/>
                    </a:cubicBezTo>
                    <a:cubicBezTo>
                      <a:pt x="4984" y="6504"/>
                      <a:pt x="4948" y="6515"/>
                      <a:pt x="4904" y="6515"/>
                    </a:cubicBezTo>
                    <a:cubicBezTo>
                      <a:pt x="4851" y="6515"/>
                      <a:pt x="4788" y="6499"/>
                      <a:pt x="4714" y="6454"/>
                    </a:cubicBezTo>
                    <a:cubicBezTo>
                      <a:pt x="4614" y="6393"/>
                      <a:pt x="4529" y="6361"/>
                      <a:pt x="4468" y="6361"/>
                    </a:cubicBezTo>
                    <a:cubicBezTo>
                      <a:pt x="4453" y="6361"/>
                      <a:pt x="4440" y="6364"/>
                      <a:pt x="4428" y="6367"/>
                    </a:cubicBezTo>
                    <a:cubicBezTo>
                      <a:pt x="4404" y="6489"/>
                      <a:pt x="4386" y="6613"/>
                      <a:pt x="4408" y="6771"/>
                    </a:cubicBezTo>
                    <a:close/>
                    <a:moveTo>
                      <a:pt x="4916" y="6202"/>
                    </a:moveTo>
                    <a:cubicBezTo>
                      <a:pt x="4900" y="6266"/>
                      <a:pt x="4928" y="6328"/>
                      <a:pt x="4978" y="6340"/>
                    </a:cubicBezTo>
                    <a:cubicBezTo>
                      <a:pt x="5029" y="6352"/>
                      <a:pt x="5082" y="6309"/>
                      <a:pt x="5097" y="6245"/>
                    </a:cubicBezTo>
                    <a:cubicBezTo>
                      <a:pt x="5112" y="6181"/>
                      <a:pt x="5084" y="6119"/>
                      <a:pt x="5034" y="6107"/>
                    </a:cubicBezTo>
                    <a:cubicBezTo>
                      <a:pt x="4984" y="6095"/>
                      <a:pt x="4931" y="6137"/>
                      <a:pt x="4916" y="6202"/>
                    </a:cubicBezTo>
                    <a:close/>
                    <a:moveTo>
                      <a:pt x="4717" y="4383"/>
                    </a:moveTo>
                    <a:cubicBezTo>
                      <a:pt x="4762" y="4202"/>
                      <a:pt x="4789" y="4089"/>
                      <a:pt x="4955" y="4056"/>
                    </a:cubicBezTo>
                    <a:cubicBezTo>
                      <a:pt x="4957" y="4277"/>
                      <a:pt x="5007" y="4460"/>
                      <a:pt x="5112" y="4606"/>
                    </a:cubicBezTo>
                    <a:cubicBezTo>
                      <a:pt x="5158" y="4669"/>
                      <a:pt x="5214" y="4725"/>
                      <a:pt x="5281" y="4773"/>
                    </a:cubicBezTo>
                    <a:cubicBezTo>
                      <a:pt x="5140" y="4729"/>
                      <a:pt x="4975" y="4679"/>
                      <a:pt x="4835" y="4679"/>
                    </a:cubicBezTo>
                    <a:cubicBezTo>
                      <a:pt x="4763" y="4679"/>
                      <a:pt x="4697" y="4693"/>
                      <a:pt x="4644" y="4730"/>
                    </a:cubicBezTo>
                    <a:cubicBezTo>
                      <a:pt x="4647" y="4605"/>
                      <a:pt x="4688" y="4502"/>
                      <a:pt x="4717" y="4383"/>
                    </a:cubicBezTo>
                    <a:close/>
                    <a:moveTo>
                      <a:pt x="5513" y="4408"/>
                    </a:moveTo>
                    <a:cubicBezTo>
                      <a:pt x="5493" y="4396"/>
                      <a:pt x="5474" y="4382"/>
                      <a:pt x="5457" y="4366"/>
                    </a:cubicBezTo>
                    <a:cubicBezTo>
                      <a:pt x="5495" y="4319"/>
                      <a:pt x="5536" y="4275"/>
                      <a:pt x="5580" y="4236"/>
                    </a:cubicBezTo>
                    <a:cubicBezTo>
                      <a:pt x="5689" y="4138"/>
                      <a:pt x="5810" y="4070"/>
                      <a:pt x="5942" y="4035"/>
                    </a:cubicBezTo>
                    <a:cubicBezTo>
                      <a:pt x="6013" y="4016"/>
                      <a:pt x="6085" y="4006"/>
                      <a:pt x="6159" y="4006"/>
                    </a:cubicBezTo>
                    <a:cubicBezTo>
                      <a:pt x="6328" y="4006"/>
                      <a:pt x="6505" y="4055"/>
                      <a:pt x="6688" y="4152"/>
                    </a:cubicBezTo>
                    <a:cubicBezTo>
                      <a:pt x="6681" y="4158"/>
                      <a:pt x="6673" y="4163"/>
                      <a:pt x="6665" y="4169"/>
                    </a:cubicBezTo>
                    <a:lnTo>
                      <a:pt x="6665" y="4169"/>
                    </a:lnTo>
                    <a:cubicBezTo>
                      <a:pt x="6652" y="4179"/>
                      <a:pt x="6638" y="4189"/>
                      <a:pt x="6625" y="4200"/>
                    </a:cubicBezTo>
                    <a:cubicBezTo>
                      <a:pt x="6606" y="4192"/>
                      <a:pt x="6571" y="4180"/>
                      <a:pt x="6514" y="4160"/>
                    </a:cubicBezTo>
                    <a:lnTo>
                      <a:pt x="6394" y="4117"/>
                    </a:lnTo>
                    <a:cubicBezTo>
                      <a:pt x="6375" y="4110"/>
                      <a:pt x="6356" y="4106"/>
                      <a:pt x="6337" y="4106"/>
                    </a:cubicBezTo>
                    <a:cubicBezTo>
                      <a:pt x="6261" y="4106"/>
                      <a:pt x="6193" y="4160"/>
                      <a:pt x="6127" y="4213"/>
                    </a:cubicBezTo>
                    <a:cubicBezTo>
                      <a:pt x="6051" y="4273"/>
                      <a:pt x="5973" y="4335"/>
                      <a:pt x="5876" y="4335"/>
                    </a:cubicBezTo>
                    <a:cubicBezTo>
                      <a:pt x="5875" y="4335"/>
                      <a:pt x="5875" y="4335"/>
                      <a:pt x="5874" y="4335"/>
                    </a:cubicBezTo>
                    <a:cubicBezTo>
                      <a:pt x="5904" y="4255"/>
                      <a:pt x="5939" y="4196"/>
                      <a:pt x="5989" y="4146"/>
                    </a:cubicBezTo>
                    <a:lnTo>
                      <a:pt x="6058" y="4077"/>
                    </a:lnTo>
                    <a:lnTo>
                      <a:pt x="5959" y="4101"/>
                    </a:lnTo>
                    <a:cubicBezTo>
                      <a:pt x="5839" y="4134"/>
                      <a:pt x="5727" y="4197"/>
                      <a:pt x="5626" y="4287"/>
                    </a:cubicBezTo>
                    <a:cubicBezTo>
                      <a:pt x="5587" y="4323"/>
                      <a:pt x="5549" y="4363"/>
                      <a:pt x="5513" y="4408"/>
                    </a:cubicBezTo>
                    <a:close/>
                    <a:moveTo>
                      <a:pt x="6790" y="4294"/>
                    </a:moveTo>
                    <a:cubicBezTo>
                      <a:pt x="6811" y="4279"/>
                      <a:pt x="6833" y="4266"/>
                      <a:pt x="6854" y="4254"/>
                    </a:cubicBezTo>
                    <a:cubicBezTo>
                      <a:pt x="7130" y="4446"/>
                      <a:pt x="7319" y="4415"/>
                      <a:pt x="7533" y="4304"/>
                    </a:cubicBezTo>
                    <a:cubicBezTo>
                      <a:pt x="7649" y="4245"/>
                      <a:pt x="7752" y="4166"/>
                      <a:pt x="7877" y="4129"/>
                    </a:cubicBezTo>
                    <a:cubicBezTo>
                      <a:pt x="7830" y="4204"/>
                      <a:pt x="7803" y="4285"/>
                      <a:pt x="7772" y="4369"/>
                    </a:cubicBezTo>
                    <a:cubicBezTo>
                      <a:pt x="7710" y="4541"/>
                      <a:pt x="7633" y="4817"/>
                      <a:pt x="7408" y="4804"/>
                    </a:cubicBezTo>
                    <a:cubicBezTo>
                      <a:pt x="7259" y="4796"/>
                      <a:pt x="7180" y="4591"/>
                      <a:pt x="7020" y="4629"/>
                    </a:cubicBezTo>
                    <a:cubicBezTo>
                      <a:pt x="6943" y="4647"/>
                      <a:pt x="6892" y="4723"/>
                      <a:pt x="6913" y="4817"/>
                    </a:cubicBezTo>
                    <a:cubicBezTo>
                      <a:pt x="6760" y="4728"/>
                      <a:pt x="6831" y="4545"/>
                      <a:pt x="6997" y="4531"/>
                    </a:cubicBezTo>
                    <a:lnTo>
                      <a:pt x="7052" y="4527"/>
                    </a:lnTo>
                    <a:lnTo>
                      <a:pt x="7014" y="4486"/>
                    </a:lnTo>
                    <a:cubicBezTo>
                      <a:pt x="6948" y="4414"/>
                      <a:pt x="6873" y="4350"/>
                      <a:pt x="6790" y="4294"/>
                    </a:cubicBezTo>
                    <a:close/>
                    <a:moveTo>
                      <a:pt x="6579" y="4240"/>
                    </a:moveTo>
                    <a:cubicBezTo>
                      <a:pt x="6558" y="4259"/>
                      <a:pt x="6537" y="4283"/>
                      <a:pt x="6517" y="4305"/>
                    </a:cubicBezTo>
                    <a:cubicBezTo>
                      <a:pt x="6366" y="4421"/>
                      <a:pt x="6124" y="4500"/>
                      <a:pt x="5894" y="4500"/>
                    </a:cubicBezTo>
                    <a:cubicBezTo>
                      <a:pt x="5776" y="4500"/>
                      <a:pt x="5662" y="4479"/>
                      <a:pt x="5564" y="4432"/>
                    </a:cubicBezTo>
                    <a:cubicBezTo>
                      <a:pt x="5596" y="4394"/>
                      <a:pt x="5629" y="4358"/>
                      <a:pt x="5662" y="4327"/>
                    </a:cubicBezTo>
                    <a:cubicBezTo>
                      <a:pt x="5733" y="4264"/>
                      <a:pt x="5810" y="4215"/>
                      <a:pt x="5891" y="4182"/>
                    </a:cubicBezTo>
                    <a:cubicBezTo>
                      <a:pt x="5859" y="4229"/>
                      <a:pt x="5833" y="4282"/>
                      <a:pt x="5811" y="4351"/>
                    </a:cubicBezTo>
                    <a:lnTo>
                      <a:pt x="5801" y="4381"/>
                    </a:lnTo>
                    <a:lnTo>
                      <a:pt x="5833" y="4385"/>
                    </a:lnTo>
                    <a:cubicBezTo>
                      <a:pt x="5848" y="4388"/>
                      <a:pt x="5862" y="4389"/>
                      <a:pt x="5876" y="4389"/>
                    </a:cubicBezTo>
                    <a:cubicBezTo>
                      <a:pt x="5992" y="4389"/>
                      <a:pt x="6081" y="4318"/>
                      <a:pt x="6160" y="4255"/>
                    </a:cubicBezTo>
                    <a:cubicBezTo>
                      <a:pt x="6223" y="4205"/>
                      <a:pt x="6280" y="4160"/>
                      <a:pt x="6337" y="4160"/>
                    </a:cubicBezTo>
                    <a:cubicBezTo>
                      <a:pt x="6350" y="4160"/>
                      <a:pt x="6363" y="4163"/>
                      <a:pt x="6376" y="4167"/>
                    </a:cubicBezTo>
                    <a:lnTo>
                      <a:pt x="6496" y="4210"/>
                    </a:lnTo>
                    <a:cubicBezTo>
                      <a:pt x="6523" y="4220"/>
                      <a:pt x="6554" y="4231"/>
                      <a:pt x="6579" y="4240"/>
                    </a:cubicBezTo>
                    <a:close/>
                    <a:moveTo>
                      <a:pt x="7808" y="4428"/>
                    </a:moveTo>
                    <a:lnTo>
                      <a:pt x="7823" y="4388"/>
                    </a:lnTo>
                    <a:cubicBezTo>
                      <a:pt x="7828" y="4374"/>
                      <a:pt x="7833" y="4360"/>
                      <a:pt x="7838" y="4346"/>
                    </a:cubicBezTo>
                    <a:cubicBezTo>
                      <a:pt x="7935" y="4484"/>
                      <a:pt x="7985" y="4660"/>
                      <a:pt x="7985" y="4857"/>
                    </a:cubicBezTo>
                    <a:cubicBezTo>
                      <a:pt x="7985" y="4915"/>
                      <a:pt x="7979" y="4973"/>
                      <a:pt x="7965" y="5035"/>
                    </a:cubicBezTo>
                    <a:cubicBezTo>
                      <a:pt x="7953" y="5093"/>
                      <a:pt x="7934" y="5148"/>
                      <a:pt x="7910" y="5201"/>
                    </a:cubicBezTo>
                    <a:cubicBezTo>
                      <a:pt x="7818" y="5398"/>
                      <a:pt x="7651" y="5554"/>
                      <a:pt x="7448" y="5634"/>
                    </a:cubicBezTo>
                    <a:cubicBezTo>
                      <a:pt x="7451" y="5608"/>
                      <a:pt x="7455" y="5581"/>
                      <a:pt x="7457" y="5555"/>
                    </a:cubicBezTo>
                    <a:cubicBezTo>
                      <a:pt x="7630" y="5477"/>
                      <a:pt x="7768" y="5342"/>
                      <a:pt x="7846" y="5172"/>
                    </a:cubicBezTo>
                    <a:cubicBezTo>
                      <a:pt x="7869" y="5124"/>
                      <a:pt x="7887" y="5073"/>
                      <a:pt x="7898" y="5021"/>
                    </a:cubicBezTo>
                    <a:cubicBezTo>
                      <a:pt x="7910" y="4969"/>
                      <a:pt x="7916" y="4914"/>
                      <a:pt x="7916" y="4857"/>
                    </a:cubicBezTo>
                    <a:cubicBezTo>
                      <a:pt x="7916" y="4693"/>
                      <a:pt x="7880" y="4548"/>
                      <a:pt x="7808" y="4428"/>
                    </a:cubicBezTo>
                    <a:close/>
                    <a:moveTo>
                      <a:pt x="6756" y="6436"/>
                    </a:moveTo>
                    <a:cubicBezTo>
                      <a:pt x="6817" y="6156"/>
                      <a:pt x="6914" y="6078"/>
                      <a:pt x="7060" y="5960"/>
                    </a:cubicBezTo>
                    <a:lnTo>
                      <a:pt x="7100" y="5928"/>
                    </a:lnTo>
                    <a:cubicBezTo>
                      <a:pt x="7247" y="5808"/>
                      <a:pt x="7337" y="5565"/>
                      <a:pt x="7241" y="5383"/>
                    </a:cubicBezTo>
                    <a:cubicBezTo>
                      <a:pt x="7196" y="5296"/>
                      <a:pt x="7101" y="5285"/>
                      <a:pt x="7015" y="5309"/>
                    </a:cubicBezTo>
                    <a:cubicBezTo>
                      <a:pt x="6867" y="5349"/>
                      <a:pt x="6743" y="5465"/>
                      <a:pt x="6656" y="5588"/>
                    </a:cubicBezTo>
                    <a:lnTo>
                      <a:pt x="6655" y="5586"/>
                    </a:lnTo>
                    <a:cubicBezTo>
                      <a:pt x="6440" y="5853"/>
                      <a:pt x="6478" y="6047"/>
                      <a:pt x="6523" y="6270"/>
                    </a:cubicBezTo>
                    <a:cubicBezTo>
                      <a:pt x="6553" y="6418"/>
                      <a:pt x="6583" y="6571"/>
                      <a:pt x="6547" y="6762"/>
                    </a:cubicBezTo>
                    <a:lnTo>
                      <a:pt x="6536" y="6819"/>
                    </a:lnTo>
                    <a:cubicBezTo>
                      <a:pt x="6500" y="6640"/>
                      <a:pt x="6229" y="6674"/>
                      <a:pt x="6229" y="6854"/>
                    </a:cubicBezTo>
                    <a:cubicBezTo>
                      <a:pt x="6229" y="6981"/>
                      <a:pt x="6313" y="7021"/>
                      <a:pt x="6412" y="7025"/>
                    </a:cubicBezTo>
                    <a:cubicBezTo>
                      <a:pt x="6626" y="7017"/>
                      <a:pt x="6721" y="6597"/>
                      <a:pt x="6756" y="6436"/>
                    </a:cubicBezTo>
                    <a:close/>
                    <a:moveTo>
                      <a:pt x="7286" y="5352"/>
                    </a:moveTo>
                    <a:cubicBezTo>
                      <a:pt x="7272" y="5289"/>
                      <a:pt x="7237" y="5225"/>
                      <a:pt x="7182" y="5168"/>
                    </a:cubicBezTo>
                    <a:cubicBezTo>
                      <a:pt x="6973" y="4948"/>
                      <a:pt x="6631" y="5034"/>
                      <a:pt x="6502" y="4667"/>
                    </a:cubicBezTo>
                    <a:cubicBezTo>
                      <a:pt x="6492" y="4682"/>
                      <a:pt x="6482" y="4697"/>
                      <a:pt x="6472" y="4711"/>
                    </a:cubicBezTo>
                    <a:cubicBezTo>
                      <a:pt x="6438" y="4982"/>
                      <a:pt x="6429" y="5308"/>
                      <a:pt x="6642" y="5517"/>
                    </a:cubicBezTo>
                    <a:cubicBezTo>
                      <a:pt x="6748" y="5382"/>
                      <a:pt x="6881" y="5290"/>
                      <a:pt x="7001" y="5257"/>
                    </a:cubicBezTo>
                    <a:cubicBezTo>
                      <a:pt x="7110" y="5227"/>
                      <a:pt x="7227" y="5246"/>
                      <a:pt x="7286" y="5352"/>
                    </a:cubicBezTo>
                    <a:close/>
                    <a:moveTo>
                      <a:pt x="7134" y="5970"/>
                    </a:moveTo>
                    <a:lnTo>
                      <a:pt x="7094" y="6002"/>
                    </a:lnTo>
                    <a:cubicBezTo>
                      <a:pt x="6952" y="6117"/>
                      <a:pt x="6866" y="6186"/>
                      <a:pt x="6809" y="6448"/>
                    </a:cubicBezTo>
                    <a:cubicBezTo>
                      <a:pt x="6793" y="6521"/>
                      <a:pt x="6770" y="6617"/>
                      <a:pt x="6736" y="6712"/>
                    </a:cubicBezTo>
                    <a:cubicBezTo>
                      <a:pt x="6744" y="6704"/>
                      <a:pt x="6752" y="6696"/>
                      <a:pt x="6760" y="6687"/>
                    </a:cubicBezTo>
                    <a:cubicBezTo>
                      <a:pt x="6962" y="6465"/>
                      <a:pt x="7120" y="6187"/>
                      <a:pt x="7208" y="5900"/>
                    </a:cubicBezTo>
                    <a:cubicBezTo>
                      <a:pt x="7186" y="5924"/>
                      <a:pt x="7162" y="5947"/>
                      <a:pt x="7134" y="5970"/>
                    </a:cubicBezTo>
                    <a:close/>
                    <a:moveTo>
                      <a:pt x="6540" y="4608"/>
                    </a:moveTo>
                    <a:cubicBezTo>
                      <a:pt x="6644" y="4995"/>
                      <a:pt x="7007" y="4904"/>
                      <a:pt x="7221" y="5131"/>
                    </a:cubicBezTo>
                    <a:cubicBezTo>
                      <a:pt x="7243" y="5154"/>
                      <a:pt x="7262" y="5178"/>
                      <a:pt x="7278" y="5203"/>
                    </a:cubicBezTo>
                    <a:cubicBezTo>
                      <a:pt x="7268" y="5122"/>
                      <a:pt x="7253" y="5042"/>
                      <a:pt x="7229" y="4968"/>
                    </a:cubicBezTo>
                    <a:cubicBezTo>
                      <a:pt x="7203" y="4881"/>
                      <a:pt x="7166" y="4798"/>
                      <a:pt x="7121" y="4721"/>
                    </a:cubicBezTo>
                    <a:cubicBezTo>
                      <a:pt x="7102" y="4689"/>
                      <a:pt x="7095" y="4678"/>
                      <a:pt x="7054" y="4678"/>
                    </a:cubicBezTo>
                    <a:cubicBezTo>
                      <a:pt x="6959" y="4678"/>
                      <a:pt x="6947" y="4783"/>
                      <a:pt x="6983" y="4853"/>
                    </a:cubicBezTo>
                    <a:lnTo>
                      <a:pt x="7011" y="4906"/>
                    </a:lnTo>
                    <a:lnTo>
                      <a:pt x="6953" y="4892"/>
                    </a:lnTo>
                    <a:cubicBezTo>
                      <a:pt x="6734" y="4838"/>
                      <a:pt x="6709" y="4543"/>
                      <a:pt x="6939" y="4486"/>
                    </a:cubicBezTo>
                    <a:cubicBezTo>
                      <a:pt x="6880" y="4429"/>
                      <a:pt x="6816" y="4376"/>
                      <a:pt x="6746" y="4330"/>
                    </a:cubicBezTo>
                    <a:cubicBezTo>
                      <a:pt x="6641" y="4417"/>
                      <a:pt x="6598" y="4495"/>
                      <a:pt x="6540" y="4608"/>
                    </a:cubicBezTo>
                    <a:close/>
                    <a:moveTo>
                      <a:pt x="4030" y="7510"/>
                    </a:moveTo>
                    <a:cubicBezTo>
                      <a:pt x="3960" y="7566"/>
                      <a:pt x="3887" y="7622"/>
                      <a:pt x="3807" y="7671"/>
                    </a:cubicBezTo>
                    <a:cubicBezTo>
                      <a:pt x="3812" y="7673"/>
                      <a:pt x="3818" y="7675"/>
                      <a:pt x="3824" y="7677"/>
                    </a:cubicBezTo>
                    <a:cubicBezTo>
                      <a:pt x="3870" y="7692"/>
                      <a:pt x="3915" y="7699"/>
                      <a:pt x="3958" y="7699"/>
                    </a:cubicBezTo>
                    <a:cubicBezTo>
                      <a:pt x="4086" y="7699"/>
                      <a:pt x="4200" y="7635"/>
                      <a:pt x="4280" y="7513"/>
                    </a:cubicBezTo>
                    <a:lnTo>
                      <a:pt x="4301" y="7482"/>
                    </a:lnTo>
                    <a:lnTo>
                      <a:pt x="4324" y="7511"/>
                    </a:lnTo>
                    <a:cubicBezTo>
                      <a:pt x="4376" y="7578"/>
                      <a:pt x="4397" y="7639"/>
                      <a:pt x="4387" y="7693"/>
                    </a:cubicBezTo>
                    <a:cubicBezTo>
                      <a:pt x="4382" y="7715"/>
                      <a:pt x="4373" y="7735"/>
                      <a:pt x="4358" y="7753"/>
                    </a:cubicBezTo>
                    <a:cubicBezTo>
                      <a:pt x="4456" y="7751"/>
                      <a:pt x="4552" y="7741"/>
                      <a:pt x="4644" y="7723"/>
                    </a:cubicBezTo>
                    <a:cubicBezTo>
                      <a:pt x="4746" y="7702"/>
                      <a:pt x="4844" y="7671"/>
                      <a:pt x="4936" y="7633"/>
                    </a:cubicBezTo>
                    <a:cubicBezTo>
                      <a:pt x="5068" y="7577"/>
                      <a:pt x="5190" y="7503"/>
                      <a:pt x="5301" y="7415"/>
                    </a:cubicBezTo>
                    <a:cubicBezTo>
                      <a:pt x="5154" y="7403"/>
                      <a:pt x="5019" y="7378"/>
                      <a:pt x="4898" y="7340"/>
                    </a:cubicBezTo>
                    <a:cubicBezTo>
                      <a:pt x="4920" y="7369"/>
                      <a:pt x="4934" y="7404"/>
                      <a:pt x="4934" y="7443"/>
                    </a:cubicBezTo>
                    <a:cubicBezTo>
                      <a:pt x="4934" y="7537"/>
                      <a:pt x="4857" y="7614"/>
                      <a:pt x="4763" y="7614"/>
                    </a:cubicBezTo>
                    <a:cubicBezTo>
                      <a:pt x="4713" y="7614"/>
                      <a:pt x="4672" y="7597"/>
                      <a:pt x="4641" y="7565"/>
                    </a:cubicBezTo>
                    <a:cubicBezTo>
                      <a:pt x="4584" y="7503"/>
                      <a:pt x="4583" y="7406"/>
                      <a:pt x="4585" y="7368"/>
                    </a:cubicBezTo>
                    <a:cubicBezTo>
                      <a:pt x="4588" y="7324"/>
                      <a:pt x="4598" y="7281"/>
                      <a:pt x="4614" y="7236"/>
                    </a:cubicBezTo>
                    <a:cubicBezTo>
                      <a:pt x="4357" y="7251"/>
                      <a:pt x="4198" y="7377"/>
                      <a:pt x="4030" y="7510"/>
                    </a:cubicBezTo>
                    <a:close/>
                    <a:moveTo>
                      <a:pt x="2041" y="4527"/>
                    </a:moveTo>
                    <a:lnTo>
                      <a:pt x="2040" y="4529"/>
                    </a:lnTo>
                    <a:cubicBezTo>
                      <a:pt x="1965" y="4453"/>
                      <a:pt x="1868" y="4434"/>
                      <a:pt x="1766" y="4414"/>
                    </a:cubicBezTo>
                    <a:cubicBezTo>
                      <a:pt x="1707" y="4403"/>
                      <a:pt x="1645" y="4391"/>
                      <a:pt x="1581" y="4367"/>
                    </a:cubicBezTo>
                    <a:cubicBezTo>
                      <a:pt x="1565" y="4362"/>
                      <a:pt x="1548" y="4355"/>
                      <a:pt x="1531" y="4347"/>
                    </a:cubicBezTo>
                    <a:cubicBezTo>
                      <a:pt x="1597" y="4305"/>
                      <a:pt x="1668" y="4269"/>
                      <a:pt x="1746" y="4238"/>
                    </a:cubicBezTo>
                    <a:cubicBezTo>
                      <a:pt x="1818" y="4210"/>
                      <a:pt x="1895" y="4185"/>
                      <a:pt x="1979" y="4164"/>
                    </a:cubicBezTo>
                    <a:cubicBezTo>
                      <a:pt x="1977" y="4173"/>
                      <a:pt x="1975" y="4183"/>
                      <a:pt x="1975" y="4193"/>
                    </a:cubicBezTo>
                    <a:cubicBezTo>
                      <a:pt x="1975" y="4279"/>
                      <a:pt x="2049" y="4350"/>
                      <a:pt x="2140" y="4350"/>
                    </a:cubicBezTo>
                    <a:cubicBezTo>
                      <a:pt x="2231" y="4350"/>
                      <a:pt x="2304" y="4279"/>
                      <a:pt x="2304" y="4193"/>
                    </a:cubicBezTo>
                    <a:cubicBezTo>
                      <a:pt x="2304" y="4179"/>
                      <a:pt x="2302" y="4166"/>
                      <a:pt x="2298" y="4153"/>
                    </a:cubicBezTo>
                    <a:cubicBezTo>
                      <a:pt x="2403" y="4185"/>
                      <a:pt x="2479" y="4236"/>
                      <a:pt x="2553" y="4285"/>
                    </a:cubicBezTo>
                    <a:cubicBezTo>
                      <a:pt x="2604" y="4320"/>
                      <a:pt x="2656" y="4355"/>
                      <a:pt x="2717" y="4383"/>
                    </a:cubicBezTo>
                    <a:cubicBezTo>
                      <a:pt x="2776" y="4410"/>
                      <a:pt x="2840" y="4424"/>
                      <a:pt x="2907" y="4424"/>
                    </a:cubicBezTo>
                    <a:cubicBezTo>
                      <a:pt x="2976" y="4424"/>
                      <a:pt x="3044" y="4409"/>
                      <a:pt x="3109" y="4385"/>
                    </a:cubicBezTo>
                    <a:cubicBezTo>
                      <a:pt x="3127" y="4398"/>
                      <a:pt x="3146" y="4413"/>
                      <a:pt x="3166" y="4429"/>
                    </a:cubicBezTo>
                    <a:cubicBezTo>
                      <a:pt x="3075" y="4517"/>
                      <a:pt x="2991" y="4618"/>
                      <a:pt x="2916" y="4730"/>
                    </a:cubicBezTo>
                    <a:cubicBezTo>
                      <a:pt x="2827" y="4664"/>
                      <a:pt x="2723" y="4617"/>
                      <a:pt x="2605" y="4592"/>
                    </a:cubicBezTo>
                    <a:cubicBezTo>
                      <a:pt x="2576" y="4432"/>
                      <a:pt x="2440" y="4369"/>
                      <a:pt x="2329" y="4365"/>
                    </a:cubicBezTo>
                    <a:cubicBezTo>
                      <a:pt x="2324" y="4364"/>
                      <a:pt x="2320" y="4364"/>
                      <a:pt x="2315" y="4364"/>
                    </a:cubicBezTo>
                    <a:cubicBezTo>
                      <a:pt x="2209" y="4364"/>
                      <a:pt x="2090" y="4415"/>
                      <a:pt x="2041" y="4527"/>
                    </a:cubicBezTo>
                    <a:close/>
                    <a:moveTo>
                      <a:pt x="2017" y="4584"/>
                    </a:moveTo>
                    <a:cubicBezTo>
                      <a:pt x="1979" y="4697"/>
                      <a:pt x="1974" y="4826"/>
                      <a:pt x="2005" y="4940"/>
                    </a:cubicBezTo>
                    <a:cubicBezTo>
                      <a:pt x="2021" y="4998"/>
                      <a:pt x="2048" y="5051"/>
                      <a:pt x="2086" y="5093"/>
                    </a:cubicBezTo>
                    <a:cubicBezTo>
                      <a:pt x="1946" y="5049"/>
                      <a:pt x="1817" y="4965"/>
                      <a:pt x="1694" y="4843"/>
                    </a:cubicBezTo>
                    <a:lnTo>
                      <a:pt x="1689" y="4841"/>
                    </a:lnTo>
                    <a:cubicBezTo>
                      <a:pt x="1644" y="4824"/>
                      <a:pt x="1594" y="4815"/>
                      <a:pt x="1546" y="4815"/>
                    </a:cubicBezTo>
                    <a:cubicBezTo>
                      <a:pt x="1467" y="4815"/>
                      <a:pt x="1391" y="4839"/>
                      <a:pt x="1337" y="4893"/>
                    </a:cubicBezTo>
                    <a:cubicBezTo>
                      <a:pt x="1339" y="4843"/>
                      <a:pt x="1352" y="4804"/>
                      <a:pt x="1376" y="4778"/>
                    </a:cubicBezTo>
                    <a:cubicBezTo>
                      <a:pt x="1432" y="4717"/>
                      <a:pt x="1519" y="4720"/>
                      <a:pt x="1595" y="4734"/>
                    </a:cubicBezTo>
                    <a:lnTo>
                      <a:pt x="1495" y="4614"/>
                    </a:lnTo>
                    <a:cubicBezTo>
                      <a:pt x="1307" y="4387"/>
                      <a:pt x="1108" y="4153"/>
                      <a:pt x="808" y="4076"/>
                    </a:cubicBezTo>
                    <a:cubicBezTo>
                      <a:pt x="800" y="4052"/>
                      <a:pt x="790" y="4033"/>
                      <a:pt x="779" y="4017"/>
                    </a:cubicBezTo>
                    <a:cubicBezTo>
                      <a:pt x="778" y="4016"/>
                      <a:pt x="777" y="4014"/>
                      <a:pt x="777" y="4013"/>
                    </a:cubicBezTo>
                    <a:cubicBezTo>
                      <a:pt x="1002" y="4083"/>
                      <a:pt x="1150" y="4178"/>
                      <a:pt x="1282" y="4264"/>
                    </a:cubicBezTo>
                    <a:cubicBezTo>
                      <a:pt x="1323" y="4290"/>
                      <a:pt x="1362" y="4319"/>
                      <a:pt x="1404" y="4344"/>
                    </a:cubicBezTo>
                    <a:cubicBezTo>
                      <a:pt x="1455" y="4375"/>
                      <a:pt x="1508" y="4399"/>
                      <a:pt x="1563" y="4418"/>
                    </a:cubicBezTo>
                    <a:cubicBezTo>
                      <a:pt x="1631" y="4443"/>
                      <a:pt x="1697" y="4456"/>
                      <a:pt x="1756" y="4467"/>
                    </a:cubicBezTo>
                    <a:cubicBezTo>
                      <a:pt x="1865" y="4488"/>
                      <a:pt x="1953" y="4505"/>
                      <a:pt x="2017" y="4584"/>
                    </a:cubicBezTo>
                    <a:close/>
                    <a:moveTo>
                      <a:pt x="2057" y="4926"/>
                    </a:moveTo>
                    <a:cubicBezTo>
                      <a:pt x="2004" y="4735"/>
                      <a:pt x="2066" y="4408"/>
                      <a:pt x="2327" y="4418"/>
                    </a:cubicBezTo>
                    <a:cubicBezTo>
                      <a:pt x="2467" y="4424"/>
                      <a:pt x="2550" y="4521"/>
                      <a:pt x="2554" y="4646"/>
                    </a:cubicBezTo>
                    <a:cubicBezTo>
                      <a:pt x="2556" y="4684"/>
                      <a:pt x="2553" y="4723"/>
                      <a:pt x="2545" y="4751"/>
                    </a:cubicBezTo>
                    <a:lnTo>
                      <a:pt x="2545" y="4751"/>
                    </a:lnTo>
                    <a:cubicBezTo>
                      <a:pt x="2541" y="4769"/>
                      <a:pt x="2535" y="4788"/>
                      <a:pt x="2528" y="4807"/>
                    </a:cubicBezTo>
                    <a:cubicBezTo>
                      <a:pt x="2475" y="4725"/>
                      <a:pt x="2409" y="4710"/>
                      <a:pt x="2370" y="4710"/>
                    </a:cubicBezTo>
                    <a:cubicBezTo>
                      <a:pt x="2364" y="4710"/>
                      <a:pt x="2358" y="4711"/>
                      <a:pt x="2354" y="4711"/>
                    </a:cubicBezTo>
                    <a:cubicBezTo>
                      <a:pt x="2277" y="4719"/>
                      <a:pt x="2208" y="4780"/>
                      <a:pt x="2193" y="4854"/>
                    </a:cubicBezTo>
                    <a:cubicBezTo>
                      <a:pt x="2186" y="4889"/>
                      <a:pt x="2183" y="4979"/>
                      <a:pt x="2307" y="5045"/>
                    </a:cubicBezTo>
                    <a:cubicBezTo>
                      <a:pt x="2353" y="5069"/>
                      <a:pt x="2525" y="5134"/>
                      <a:pt x="2836" y="4965"/>
                    </a:cubicBezTo>
                    <a:lnTo>
                      <a:pt x="2844" y="4960"/>
                    </a:lnTo>
                    <a:lnTo>
                      <a:pt x="2867" y="4916"/>
                    </a:lnTo>
                    <a:cubicBezTo>
                      <a:pt x="2885" y="4933"/>
                      <a:pt x="2901" y="4951"/>
                      <a:pt x="2916" y="4971"/>
                    </a:cubicBezTo>
                    <a:cubicBezTo>
                      <a:pt x="2671" y="5433"/>
                      <a:pt x="2571" y="6055"/>
                      <a:pt x="2707" y="6567"/>
                    </a:cubicBezTo>
                    <a:cubicBezTo>
                      <a:pt x="2687" y="6579"/>
                      <a:pt x="2665" y="6591"/>
                      <a:pt x="2645" y="6602"/>
                    </a:cubicBezTo>
                    <a:cubicBezTo>
                      <a:pt x="2545" y="6240"/>
                      <a:pt x="2567" y="5850"/>
                      <a:pt x="2652" y="5488"/>
                    </a:cubicBezTo>
                    <a:lnTo>
                      <a:pt x="2673" y="5399"/>
                    </a:lnTo>
                    <a:lnTo>
                      <a:pt x="2607" y="5462"/>
                    </a:lnTo>
                    <a:cubicBezTo>
                      <a:pt x="2541" y="5525"/>
                      <a:pt x="2474" y="5510"/>
                      <a:pt x="2439" y="5495"/>
                    </a:cubicBezTo>
                    <a:cubicBezTo>
                      <a:pt x="2377" y="5469"/>
                      <a:pt x="2331" y="5407"/>
                      <a:pt x="2331" y="5352"/>
                    </a:cubicBezTo>
                    <a:cubicBezTo>
                      <a:pt x="2331" y="5324"/>
                      <a:pt x="2344" y="5301"/>
                      <a:pt x="2367" y="5283"/>
                    </a:cubicBezTo>
                    <a:cubicBezTo>
                      <a:pt x="2378" y="5367"/>
                      <a:pt x="2422" y="5393"/>
                      <a:pt x="2450" y="5401"/>
                    </a:cubicBezTo>
                    <a:cubicBezTo>
                      <a:pt x="2460" y="5404"/>
                      <a:pt x="2471" y="5405"/>
                      <a:pt x="2482" y="5405"/>
                    </a:cubicBezTo>
                    <a:cubicBezTo>
                      <a:pt x="2558" y="5405"/>
                      <a:pt x="2643" y="5339"/>
                      <a:pt x="2689" y="5264"/>
                    </a:cubicBezTo>
                    <a:cubicBezTo>
                      <a:pt x="2725" y="5206"/>
                      <a:pt x="2753" y="5150"/>
                      <a:pt x="2783" y="5088"/>
                    </a:cubicBezTo>
                    <a:lnTo>
                      <a:pt x="2812" y="5027"/>
                    </a:lnTo>
                    <a:lnTo>
                      <a:pt x="2749" y="5051"/>
                    </a:lnTo>
                    <a:cubicBezTo>
                      <a:pt x="2584" y="5111"/>
                      <a:pt x="2450" y="5136"/>
                      <a:pt x="2308" y="5135"/>
                    </a:cubicBezTo>
                    <a:cubicBezTo>
                      <a:pt x="2190" y="5135"/>
                      <a:pt x="2088" y="5038"/>
                      <a:pt x="2057" y="4926"/>
                    </a:cubicBezTo>
                    <a:close/>
                    <a:moveTo>
                      <a:pt x="2606" y="4718"/>
                    </a:moveTo>
                    <a:cubicBezTo>
                      <a:pt x="2608" y="4695"/>
                      <a:pt x="2609" y="4671"/>
                      <a:pt x="2608" y="4648"/>
                    </a:cubicBezTo>
                    <a:cubicBezTo>
                      <a:pt x="2863" y="4705"/>
                      <a:pt x="3030" y="4886"/>
                      <a:pt x="3150" y="5101"/>
                    </a:cubicBezTo>
                    <a:lnTo>
                      <a:pt x="3190" y="5173"/>
                    </a:lnTo>
                    <a:lnTo>
                      <a:pt x="3200" y="5091"/>
                    </a:lnTo>
                    <a:cubicBezTo>
                      <a:pt x="3210" y="5006"/>
                      <a:pt x="3245" y="4952"/>
                      <a:pt x="3299" y="4938"/>
                    </a:cubicBezTo>
                    <a:cubicBezTo>
                      <a:pt x="3309" y="4935"/>
                      <a:pt x="3319" y="4934"/>
                      <a:pt x="3329" y="4934"/>
                    </a:cubicBezTo>
                    <a:cubicBezTo>
                      <a:pt x="3378" y="4934"/>
                      <a:pt x="3434" y="4962"/>
                      <a:pt x="3485" y="5012"/>
                    </a:cubicBezTo>
                    <a:cubicBezTo>
                      <a:pt x="3472" y="5010"/>
                      <a:pt x="3458" y="5008"/>
                      <a:pt x="3446" y="5008"/>
                    </a:cubicBezTo>
                    <a:cubicBezTo>
                      <a:pt x="3400" y="5008"/>
                      <a:pt x="3364" y="5020"/>
                      <a:pt x="3336" y="5044"/>
                    </a:cubicBezTo>
                    <a:cubicBezTo>
                      <a:pt x="3253" y="5114"/>
                      <a:pt x="3266" y="5269"/>
                      <a:pt x="3294" y="5479"/>
                    </a:cubicBezTo>
                    <a:cubicBezTo>
                      <a:pt x="3270" y="5482"/>
                      <a:pt x="3247" y="5483"/>
                      <a:pt x="3223" y="5483"/>
                    </a:cubicBezTo>
                    <a:cubicBezTo>
                      <a:pt x="3152" y="5151"/>
                      <a:pt x="2955" y="4803"/>
                      <a:pt x="2606" y="4718"/>
                    </a:cubicBezTo>
                    <a:close/>
                    <a:moveTo>
                      <a:pt x="3008" y="4813"/>
                    </a:moveTo>
                    <a:cubicBezTo>
                      <a:pt x="2992" y="4795"/>
                      <a:pt x="2975" y="4779"/>
                      <a:pt x="2958" y="4764"/>
                    </a:cubicBezTo>
                    <a:cubicBezTo>
                      <a:pt x="3033" y="4651"/>
                      <a:pt x="3118" y="4549"/>
                      <a:pt x="3210" y="4461"/>
                    </a:cubicBezTo>
                    <a:cubicBezTo>
                      <a:pt x="3228" y="4475"/>
                      <a:pt x="3246" y="4490"/>
                      <a:pt x="3263" y="4505"/>
                    </a:cubicBezTo>
                    <a:cubicBezTo>
                      <a:pt x="3169" y="4595"/>
                      <a:pt x="3083" y="4699"/>
                      <a:pt x="3008" y="4813"/>
                    </a:cubicBezTo>
                    <a:close/>
                    <a:moveTo>
                      <a:pt x="3526" y="4300"/>
                    </a:moveTo>
                    <a:cubicBezTo>
                      <a:pt x="3500" y="4289"/>
                      <a:pt x="3474" y="4279"/>
                      <a:pt x="3447" y="4269"/>
                    </a:cubicBezTo>
                    <a:cubicBezTo>
                      <a:pt x="3499" y="4234"/>
                      <a:pt x="3555" y="4201"/>
                      <a:pt x="3615" y="4170"/>
                    </a:cubicBezTo>
                    <a:cubicBezTo>
                      <a:pt x="3697" y="4129"/>
                      <a:pt x="3778" y="4097"/>
                      <a:pt x="3862" y="4072"/>
                    </a:cubicBezTo>
                    <a:cubicBezTo>
                      <a:pt x="3869" y="4094"/>
                      <a:pt x="3880" y="4115"/>
                      <a:pt x="3895" y="4134"/>
                    </a:cubicBezTo>
                    <a:cubicBezTo>
                      <a:pt x="3808" y="4160"/>
                      <a:pt x="3725" y="4193"/>
                      <a:pt x="3648" y="4232"/>
                    </a:cubicBezTo>
                    <a:cubicBezTo>
                      <a:pt x="3606" y="4252"/>
                      <a:pt x="3567" y="4274"/>
                      <a:pt x="3526" y="4300"/>
                    </a:cubicBezTo>
                    <a:close/>
                    <a:moveTo>
                      <a:pt x="1246" y="4410"/>
                    </a:moveTo>
                    <a:cubicBezTo>
                      <a:pt x="1257" y="4421"/>
                      <a:pt x="1268" y="4432"/>
                      <a:pt x="1278" y="4443"/>
                    </a:cubicBezTo>
                    <a:cubicBezTo>
                      <a:pt x="1284" y="4449"/>
                      <a:pt x="1289" y="4455"/>
                      <a:pt x="1295" y="4461"/>
                    </a:cubicBezTo>
                    <a:cubicBezTo>
                      <a:pt x="1133" y="4615"/>
                      <a:pt x="1006" y="4816"/>
                      <a:pt x="929" y="5048"/>
                    </a:cubicBezTo>
                    <a:cubicBezTo>
                      <a:pt x="989" y="5034"/>
                      <a:pt x="991" y="5029"/>
                      <a:pt x="1066" y="5029"/>
                    </a:cubicBezTo>
                    <a:cubicBezTo>
                      <a:pt x="1130" y="5029"/>
                      <a:pt x="1183" y="5086"/>
                      <a:pt x="1183" y="5157"/>
                    </a:cubicBezTo>
                    <a:cubicBezTo>
                      <a:pt x="1183" y="5227"/>
                      <a:pt x="1130" y="5283"/>
                      <a:pt x="1066" y="5283"/>
                    </a:cubicBezTo>
                    <a:cubicBezTo>
                      <a:pt x="957" y="5283"/>
                      <a:pt x="912" y="5179"/>
                      <a:pt x="903" y="5157"/>
                    </a:cubicBezTo>
                    <a:cubicBezTo>
                      <a:pt x="874" y="5292"/>
                      <a:pt x="850" y="5420"/>
                      <a:pt x="858" y="5559"/>
                    </a:cubicBezTo>
                    <a:cubicBezTo>
                      <a:pt x="863" y="5632"/>
                      <a:pt x="875" y="5703"/>
                      <a:pt x="892" y="5771"/>
                    </a:cubicBezTo>
                    <a:cubicBezTo>
                      <a:pt x="821" y="5686"/>
                      <a:pt x="746" y="5604"/>
                      <a:pt x="682" y="5514"/>
                    </a:cubicBezTo>
                    <a:cubicBezTo>
                      <a:pt x="531" y="5303"/>
                      <a:pt x="421" y="5150"/>
                      <a:pt x="571" y="4967"/>
                    </a:cubicBezTo>
                    <a:cubicBezTo>
                      <a:pt x="598" y="4978"/>
                      <a:pt x="627" y="4985"/>
                      <a:pt x="656" y="4987"/>
                    </a:cubicBezTo>
                    <a:cubicBezTo>
                      <a:pt x="726" y="4991"/>
                      <a:pt x="833" y="4944"/>
                      <a:pt x="879" y="4834"/>
                    </a:cubicBezTo>
                    <a:cubicBezTo>
                      <a:pt x="818" y="4900"/>
                      <a:pt x="740" y="4938"/>
                      <a:pt x="660" y="4933"/>
                    </a:cubicBezTo>
                    <a:lnTo>
                      <a:pt x="660" y="4933"/>
                    </a:lnTo>
                    <a:cubicBezTo>
                      <a:pt x="504" y="4922"/>
                      <a:pt x="389" y="4763"/>
                      <a:pt x="401" y="4612"/>
                    </a:cubicBezTo>
                    <a:cubicBezTo>
                      <a:pt x="452" y="4690"/>
                      <a:pt x="517" y="4738"/>
                      <a:pt x="595" y="4755"/>
                    </a:cubicBezTo>
                    <a:cubicBezTo>
                      <a:pt x="616" y="4759"/>
                      <a:pt x="637" y="4761"/>
                      <a:pt x="658" y="4761"/>
                    </a:cubicBezTo>
                    <a:cubicBezTo>
                      <a:pt x="828" y="4761"/>
                      <a:pt x="1014" y="4632"/>
                      <a:pt x="1147" y="4515"/>
                    </a:cubicBezTo>
                    <a:lnTo>
                      <a:pt x="1148" y="4514"/>
                    </a:lnTo>
                    <a:lnTo>
                      <a:pt x="1150" y="4513"/>
                    </a:lnTo>
                    <a:cubicBezTo>
                      <a:pt x="1181" y="4476"/>
                      <a:pt x="1214" y="4442"/>
                      <a:pt x="1246" y="4410"/>
                    </a:cubicBezTo>
                    <a:close/>
                    <a:moveTo>
                      <a:pt x="2541" y="5862"/>
                    </a:moveTo>
                    <a:cubicBezTo>
                      <a:pt x="2527" y="5857"/>
                      <a:pt x="2513" y="5855"/>
                      <a:pt x="2498" y="5855"/>
                    </a:cubicBezTo>
                    <a:cubicBezTo>
                      <a:pt x="2430" y="5855"/>
                      <a:pt x="2374" y="5909"/>
                      <a:pt x="2374" y="5975"/>
                    </a:cubicBezTo>
                    <a:cubicBezTo>
                      <a:pt x="2374" y="6042"/>
                      <a:pt x="2430" y="6097"/>
                      <a:pt x="2498" y="6097"/>
                    </a:cubicBezTo>
                    <a:cubicBezTo>
                      <a:pt x="2508" y="6097"/>
                      <a:pt x="2517" y="6095"/>
                      <a:pt x="2527" y="6092"/>
                    </a:cubicBezTo>
                    <a:cubicBezTo>
                      <a:pt x="2529" y="6015"/>
                      <a:pt x="2534" y="5939"/>
                      <a:pt x="2541" y="5862"/>
                    </a:cubicBezTo>
                    <a:close/>
                    <a:moveTo>
                      <a:pt x="929" y="5291"/>
                    </a:moveTo>
                    <a:cubicBezTo>
                      <a:pt x="913" y="5378"/>
                      <a:pt x="907" y="5467"/>
                      <a:pt x="912" y="5556"/>
                    </a:cubicBezTo>
                    <a:cubicBezTo>
                      <a:pt x="918" y="5641"/>
                      <a:pt x="933" y="5724"/>
                      <a:pt x="958" y="5802"/>
                    </a:cubicBezTo>
                    <a:cubicBezTo>
                      <a:pt x="1081" y="6198"/>
                      <a:pt x="1440" y="6517"/>
                      <a:pt x="1916" y="6654"/>
                    </a:cubicBezTo>
                    <a:cubicBezTo>
                      <a:pt x="1928" y="6658"/>
                      <a:pt x="1939" y="6660"/>
                      <a:pt x="1950" y="6663"/>
                    </a:cubicBezTo>
                    <a:cubicBezTo>
                      <a:pt x="2009" y="6548"/>
                      <a:pt x="2118" y="6467"/>
                      <a:pt x="2224" y="6390"/>
                    </a:cubicBezTo>
                    <a:cubicBezTo>
                      <a:pt x="2320" y="6319"/>
                      <a:pt x="2418" y="6247"/>
                      <a:pt x="2477" y="6149"/>
                    </a:cubicBezTo>
                    <a:cubicBezTo>
                      <a:pt x="2389" y="6139"/>
                      <a:pt x="2320" y="6065"/>
                      <a:pt x="2320" y="5975"/>
                    </a:cubicBezTo>
                    <a:cubicBezTo>
                      <a:pt x="2320" y="5879"/>
                      <a:pt x="2400" y="5801"/>
                      <a:pt x="2498" y="5801"/>
                    </a:cubicBezTo>
                    <a:cubicBezTo>
                      <a:pt x="2514" y="5801"/>
                      <a:pt x="2529" y="5803"/>
                      <a:pt x="2545" y="5807"/>
                    </a:cubicBezTo>
                    <a:cubicBezTo>
                      <a:pt x="2554" y="5717"/>
                      <a:pt x="2568" y="5628"/>
                      <a:pt x="2585" y="5542"/>
                    </a:cubicBezTo>
                    <a:cubicBezTo>
                      <a:pt x="2558" y="5555"/>
                      <a:pt x="2530" y="5562"/>
                      <a:pt x="2500" y="5562"/>
                    </a:cubicBezTo>
                    <a:cubicBezTo>
                      <a:pt x="2473" y="5562"/>
                      <a:pt x="2445" y="5557"/>
                      <a:pt x="2418" y="5545"/>
                    </a:cubicBezTo>
                    <a:cubicBezTo>
                      <a:pt x="2336" y="5510"/>
                      <a:pt x="2277" y="5428"/>
                      <a:pt x="2277" y="5351"/>
                    </a:cubicBezTo>
                    <a:cubicBezTo>
                      <a:pt x="2277" y="5290"/>
                      <a:pt x="2314" y="5241"/>
                      <a:pt x="2380" y="5213"/>
                    </a:cubicBezTo>
                    <a:lnTo>
                      <a:pt x="2418" y="5197"/>
                    </a:lnTo>
                    <a:lnTo>
                      <a:pt x="2418" y="5238"/>
                    </a:lnTo>
                    <a:cubicBezTo>
                      <a:pt x="2417" y="5282"/>
                      <a:pt x="2425" y="5338"/>
                      <a:pt x="2465" y="5349"/>
                    </a:cubicBezTo>
                    <a:cubicBezTo>
                      <a:pt x="2470" y="5351"/>
                      <a:pt x="2476" y="5351"/>
                      <a:pt x="2482" y="5351"/>
                    </a:cubicBezTo>
                    <a:cubicBezTo>
                      <a:pt x="2531" y="5351"/>
                      <a:pt x="2602" y="5302"/>
                      <a:pt x="2643" y="5235"/>
                    </a:cubicBezTo>
                    <a:cubicBezTo>
                      <a:pt x="2666" y="5198"/>
                      <a:pt x="2686" y="5161"/>
                      <a:pt x="2705" y="5122"/>
                    </a:cubicBezTo>
                    <a:cubicBezTo>
                      <a:pt x="2566" y="5169"/>
                      <a:pt x="2437" y="5193"/>
                      <a:pt x="2317" y="5193"/>
                    </a:cubicBezTo>
                    <a:cubicBezTo>
                      <a:pt x="2133" y="5193"/>
                      <a:pt x="1969" y="5137"/>
                      <a:pt x="1819" y="5025"/>
                    </a:cubicBezTo>
                    <a:cubicBezTo>
                      <a:pt x="1814" y="5032"/>
                      <a:pt x="1808" y="5040"/>
                      <a:pt x="1803" y="5047"/>
                    </a:cubicBezTo>
                    <a:cubicBezTo>
                      <a:pt x="1766" y="5102"/>
                      <a:pt x="1742" y="5162"/>
                      <a:pt x="1729" y="5225"/>
                    </a:cubicBezTo>
                    <a:cubicBezTo>
                      <a:pt x="1769" y="5210"/>
                      <a:pt x="1806" y="5203"/>
                      <a:pt x="1839" y="5203"/>
                    </a:cubicBezTo>
                    <a:cubicBezTo>
                      <a:pt x="1867" y="5203"/>
                      <a:pt x="1892" y="5208"/>
                      <a:pt x="1916" y="5217"/>
                    </a:cubicBezTo>
                    <a:cubicBezTo>
                      <a:pt x="2015" y="5255"/>
                      <a:pt x="2062" y="5367"/>
                      <a:pt x="2108" y="5474"/>
                    </a:cubicBezTo>
                    <a:cubicBezTo>
                      <a:pt x="2154" y="5583"/>
                      <a:pt x="2198" y="5686"/>
                      <a:pt x="2288" y="5703"/>
                    </a:cubicBezTo>
                    <a:lnTo>
                      <a:pt x="2336" y="5712"/>
                    </a:lnTo>
                    <a:lnTo>
                      <a:pt x="2303" y="5748"/>
                    </a:lnTo>
                    <a:cubicBezTo>
                      <a:pt x="2242" y="5814"/>
                      <a:pt x="2145" y="5864"/>
                      <a:pt x="2061" y="5864"/>
                    </a:cubicBezTo>
                    <a:cubicBezTo>
                      <a:pt x="2046" y="5864"/>
                      <a:pt x="2032" y="5862"/>
                      <a:pt x="2018" y="5859"/>
                    </a:cubicBezTo>
                    <a:cubicBezTo>
                      <a:pt x="2029" y="6036"/>
                      <a:pt x="1964" y="6114"/>
                      <a:pt x="1902" y="6189"/>
                    </a:cubicBezTo>
                    <a:cubicBezTo>
                      <a:pt x="1857" y="6243"/>
                      <a:pt x="1814" y="6293"/>
                      <a:pt x="1792" y="6383"/>
                    </a:cubicBezTo>
                    <a:lnTo>
                      <a:pt x="1781" y="6428"/>
                    </a:lnTo>
                    <a:lnTo>
                      <a:pt x="1747" y="6396"/>
                    </a:lnTo>
                    <a:cubicBezTo>
                      <a:pt x="1703" y="6355"/>
                      <a:pt x="1652" y="6323"/>
                      <a:pt x="1602" y="6293"/>
                    </a:cubicBezTo>
                    <a:cubicBezTo>
                      <a:pt x="1482" y="6220"/>
                      <a:pt x="1358" y="6144"/>
                      <a:pt x="1355" y="5920"/>
                    </a:cubicBezTo>
                    <a:cubicBezTo>
                      <a:pt x="1347" y="5920"/>
                      <a:pt x="1338" y="5921"/>
                      <a:pt x="1331" y="5921"/>
                    </a:cubicBezTo>
                    <a:cubicBezTo>
                      <a:pt x="1224" y="5921"/>
                      <a:pt x="1183" y="5890"/>
                      <a:pt x="1104" y="5832"/>
                    </a:cubicBezTo>
                    <a:lnTo>
                      <a:pt x="1007" y="5762"/>
                    </a:lnTo>
                    <a:lnTo>
                      <a:pt x="1067" y="5750"/>
                    </a:lnTo>
                    <a:cubicBezTo>
                      <a:pt x="1117" y="5740"/>
                      <a:pt x="1144" y="5634"/>
                      <a:pt x="1171" y="5532"/>
                    </a:cubicBezTo>
                    <a:cubicBezTo>
                      <a:pt x="1206" y="5398"/>
                      <a:pt x="1246" y="5246"/>
                      <a:pt x="1356" y="5197"/>
                    </a:cubicBezTo>
                    <a:cubicBezTo>
                      <a:pt x="1379" y="5186"/>
                      <a:pt x="1405" y="5180"/>
                      <a:pt x="1432" y="5180"/>
                    </a:cubicBezTo>
                    <a:cubicBezTo>
                      <a:pt x="1468" y="5180"/>
                      <a:pt x="1508" y="5190"/>
                      <a:pt x="1551" y="5208"/>
                    </a:cubicBezTo>
                    <a:cubicBezTo>
                      <a:pt x="1568" y="5116"/>
                      <a:pt x="1603" y="5028"/>
                      <a:pt x="1656" y="4948"/>
                    </a:cubicBezTo>
                    <a:cubicBezTo>
                      <a:pt x="1664" y="4936"/>
                      <a:pt x="1674" y="4922"/>
                      <a:pt x="1684" y="4909"/>
                    </a:cubicBezTo>
                    <a:cubicBezTo>
                      <a:pt x="1675" y="4900"/>
                      <a:pt x="1669" y="4894"/>
                      <a:pt x="1665" y="4890"/>
                    </a:cubicBezTo>
                    <a:cubicBezTo>
                      <a:pt x="1631" y="4878"/>
                      <a:pt x="1588" y="4869"/>
                      <a:pt x="1544" y="4869"/>
                    </a:cubicBezTo>
                    <a:cubicBezTo>
                      <a:pt x="1463" y="4869"/>
                      <a:pt x="1378" y="4898"/>
                      <a:pt x="1339" y="4983"/>
                    </a:cubicBezTo>
                    <a:lnTo>
                      <a:pt x="1301" y="5067"/>
                    </a:lnTo>
                    <a:lnTo>
                      <a:pt x="1288" y="4976"/>
                    </a:lnTo>
                    <a:cubicBezTo>
                      <a:pt x="1273" y="4872"/>
                      <a:pt x="1289" y="4793"/>
                      <a:pt x="1337" y="4741"/>
                    </a:cubicBezTo>
                    <a:cubicBezTo>
                      <a:pt x="1370" y="4705"/>
                      <a:pt x="1418" y="4684"/>
                      <a:pt x="1478" y="4679"/>
                    </a:cubicBezTo>
                    <a:cubicBezTo>
                      <a:pt x="1466" y="4664"/>
                      <a:pt x="1454" y="4649"/>
                      <a:pt x="1454" y="4649"/>
                    </a:cubicBezTo>
                    <a:cubicBezTo>
                      <a:pt x="1413" y="4601"/>
                      <a:pt x="1372" y="4551"/>
                      <a:pt x="1330" y="4503"/>
                    </a:cubicBezTo>
                    <a:cubicBezTo>
                      <a:pt x="1193" y="4634"/>
                      <a:pt x="1087" y="4795"/>
                      <a:pt x="1014" y="4985"/>
                    </a:cubicBezTo>
                    <a:cubicBezTo>
                      <a:pt x="1031" y="4979"/>
                      <a:pt x="1048" y="4975"/>
                      <a:pt x="1066" y="4975"/>
                    </a:cubicBezTo>
                    <a:cubicBezTo>
                      <a:pt x="1160" y="4975"/>
                      <a:pt x="1237" y="5057"/>
                      <a:pt x="1237" y="5157"/>
                    </a:cubicBezTo>
                    <a:cubicBezTo>
                      <a:pt x="1237" y="5256"/>
                      <a:pt x="1160" y="5337"/>
                      <a:pt x="1066" y="5337"/>
                    </a:cubicBezTo>
                    <a:cubicBezTo>
                      <a:pt x="1013" y="5337"/>
                      <a:pt x="965" y="5312"/>
                      <a:pt x="933" y="5270"/>
                    </a:cubicBezTo>
                    <a:cubicBezTo>
                      <a:pt x="932" y="5277"/>
                      <a:pt x="929" y="5291"/>
                      <a:pt x="929" y="5291"/>
                    </a:cubicBezTo>
                    <a:close/>
                    <a:moveTo>
                      <a:pt x="2326" y="6817"/>
                    </a:moveTo>
                    <a:cubicBezTo>
                      <a:pt x="2651" y="6784"/>
                      <a:pt x="2953" y="6602"/>
                      <a:pt x="3133" y="6329"/>
                    </a:cubicBezTo>
                    <a:lnTo>
                      <a:pt x="3144" y="6312"/>
                    </a:lnTo>
                    <a:cubicBezTo>
                      <a:pt x="3135" y="6282"/>
                      <a:pt x="3127" y="6250"/>
                      <a:pt x="3119" y="6219"/>
                    </a:cubicBezTo>
                    <a:cubicBezTo>
                      <a:pt x="3105" y="6244"/>
                      <a:pt x="3090" y="6268"/>
                      <a:pt x="3075" y="6291"/>
                    </a:cubicBezTo>
                    <a:cubicBezTo>
                      <a:pt x="2905" y="6552"/>
                      <a:pt x="2641" y="6708"/>
                      <a:pt x="2341" y="6745"/>
                    </a:cubicBezTo>
                    <a:cubicBezTo>
                      <a:pt x="2334" y="6769"/>
                      <a:pt x="2328" y="6793"/>
                      <a:pt x="2326" y="6817"/>
                    </a:cubicBezTo>
                    <a:close/>
                    <a:moveTo>
                      <a:pt x="2325" y="6870"/>
                    </a:moveTo>
                    <a:cubicBezTo>
                      <a:pt x="2434" y="6860"/>
                      <a:pt x="2554" y="6835"/>
                      <a:pt x="2652" y="6792"/>
                    </a:cubicBezTo>
                    <a:cubicBezTo>
                      <a:pt x="2694" y="6899"/>
                      <a:pt x="2747" y="7003"/>
                      <a:pt x="2809" y="7099"/>
                    </a:cubicBezTo>
                    <a:cubicBezTo>
                      <a:pt x="2763" y="7146"/>
                      <a:pt x="2736" y="7209"/>
                      <a:pt x="2736" y="7276"/>
                    </a:cubicBezTo>
                    <a:cubicBezTo>
                      <a:pt x="2736" y="7351"/>
                      <a:pt x="2760" y="7412"/>
                      <a:pt x="2808" y="7460"/>
                    </a:cubicBezTo>
                    <a:cubicBezTo>
                      <a:pt x="2912" y="7563"/>
                      <a:pt x="3087" y="7573"/>
                      <a:pt x="3228" y="7559"/>
                    </a:cubicBezTo>
                    <a:cubicBezTo>
                      <a:pt x="3254" y="7580"/>
                      <a:pt x="3280" y="7598"/>
                      <a:pt x="3305" y="7615"/>
                    </a:cubicBezTo>
                    <a:cubicBezTo>
                      <a:pt x="3243" y="7640"/>
                      <a:pt x="3179" y="7652"/>
                      <a:pt x="3112" y="7652"/>
                    </a:cubicBezTo>
                    <a:cubicBezTo>
                      <a:pt x="3045" y="7652"/>
                      <a:pt x="2976" y="7640"/>
                      <a:pt x="2903" y="7616"/>
                    </a:cubicBezTo>
                    <a:cubicBezTo>
                      <a:pt x="2580" y="7507"/>
                      <a:pt x="2312" y="7222"/>
                      <a:pt x="2325" y="6870"/>
                    </a:cubicBezTo>
                    <a:close/>
                    <a:moveTo>
                      <a:pt x="2701" y="6769"/>
                    </a:moveTo>
                    <a:cubicBezTo>
                      <a:pt x="2741" y="6872"/>
                      <a:pt x="2791" y="6971"/>
                      <a:pt x="2850" y="7064"/>
                    </a:cubicBezTo>
                    <a:cubicBezTo>
                      <a:pt x="2868" y="7053"/>
                      <a:pt x="2889" y="7042"/>
                      <a:pt x="2913" y="7036"/>
                    </a:cubicBezTo>
                    <a:cubicBezTo>
                      <a:pt x="2853" y="6940"/>
                      <a:pt x="2802" y="6840"/>
                      <a:pt x="2763" y="6737"/>
                    </a:cubicBezTo>
                    <a:cubicBezTo>
                      <a:pt x="2742" y="6748"/>
                      <a:pt x="2722" y="6759"/>
                      <a:pt x="2701" y="6769"/>
                    </a:cubicBezTo>
                    <a:close/>
                    <a:moveTo>
                      <a:pt x="2790" y="7276"/>
                    </a:moveTo>
                    <a:cubicBezTo>
                      <a:pt x="2790" y="7337"/>
                      <a:pt x="2808" y="7384"/>
                      <a:pt x="2846" y="7421"/>
                    </a:cubicBezTo>
                    <a:cubicBezTo>
                      <a:pt x="2924" y="7499"/>
                      <a:pt x="3058" y="7511"/>
                      <a:pt x="3161" y="7509"/>
                    </a:cubicBezTo>
                    <a:lnTo>
                      <a:pt x="3091" y="7452"/>
                    </a:lnTo>
                    <a:cubicBezTo>
                      <a:pt x="3058" y="7458"/>
                      <a:pt x="2998" y="7467"/>
                      <a:pt x="2968" y="7403"/>
                    </a:cubicBezTo>
                    <a:cubicBezTo>
                      <a:pt x="2991" y="7407"/>
                      <a:pt x="3012" y="7408"/>
                      <a:pt x="3032" y="7407"/>
                    </a:cubicBezTo>
                    <a:cubicBezTo>
                      <a:pt x="3175" y="7401"/>
                      <a:pt x="3184" y="7223"/>
                      <a:pt x="3103" y="7138"/>
                    </a:cubicBezTo>
                    <a:cubicBezTo>
                      <a:pt x="3068" y="7101"/>
                      <a:pt x="3023" y="7081"/>
                      <a:pt x="2974" y="7081"/>
                    </a:cubicBezTo>
                    <a:lnTo>
                      <a:pt x="2970" y="7082"/>
                    </a:lnTo>
                    <a:lnTo>
                      <a:pt x="2970" y="7082"/>
                    </a:lnTo>
                    <a:cubicBezTo>
                      <a:pt x="2868" y="7078"/>
                      <a:pt x="2790" y="7183"/>
                      <a:pt x="2790" y="7276"/>
                    </a:cubicBezTo>
                    <a:close/>
                    <a:moveTo>
                      <a:pt x="3142" y="7425"/>
                    </a:moveTo>
                    <a:cubicBezTo>
                      <a:pt x="3218" y="7482"/>
                      <a:pt x="3287" y="7539"/>
                      <a:pt x="3366" y="7592"/>
                    </a:cubicBezTo>
                    <a:cubicBezTo>
                      <a:pt x="3378" y="7586"/>
                      <a:pt x="3391" y="7579"/>
                      <a:pt x="3403" y="7571"/>
                    </a:cubicBezTo>
                    <a:lnTo>
                      <a:pt x="3403" y="7571"/>
                    </a:lnTo>
                    <a:cubicBezTo>
                      <a:pt x="3412" y="7565"/>
                      <a:pt x="3422" y="7559"/>
                      <a:pt x="3432" y="7552"/>
                    </a:cubicBezTo>
                    <a:cubicBezTo>
                      <a:pt x="3345" y="7497"/>
                      <a:pt x="3266" y="7436"/>
                      <a:pt x="3188" y="7364"/>
                    </a:cubicBezTo>
                    <a:cubicBezTo>
                      <a:pt x="3177" y="7389"/>
                      <a:pt x="3162" y="7409"/>
                      <a:pt x="3143" y="7424"/>
                    </a:cubicBezTo>
                    <a:lnTo>
                      <a:pt x="3142" y="7425"/>
                    </a:lnTo>
                    <a:close/>
                    <a:moveTo>
                      <a:pt x="3098" y="6140"/>
                    </a:moveTo>
                    <a:cubicBezTo>
                      <a:pt x="3077" y="6185"/>
                      <a:pt x="3055" y="6225"/>
                      <a:pt x="3030" y="6261"/>
                    </a:cubicBezTo>
                    <a:cubicBezTo>
                      <a:pt x="2959" y="6370"/>
                      <a:pt x="2864" y="6464"/>
                      <a:pt x="2756" y="6536"/>
                    </a:cubicBezTo>
                    <a:cubicBezTo>
                      <a:pt x="2670" y="6199"/>
                      <a:pt x="2697" y="5829"/>
                      <a:pt x="2779" y="5494"/>
                    </a:cubicBezTo>
                    <a:cubicBezTo>
                      <a:pt x="2772" y="5621"/>
                      <a:pt x="2806" y="5727"/>
                      <a:pt x="2875" y="5772"/>
                    </a:cubicBezTo>
                    <a:cubicBezTo>
                      <a:pt x="2893" y="5784"/>
                      <a:pt x="2921" y="5796"/>
                      <a:pt x="2959" y="5796"/>
                    </a:cubicBezTo>
                    <a:cubicBezTo>
                      <a:pt x="2990" y="5796"/>
                      <a:pt x="3028" y="5788"/>
                      <a:pt x="3072" y="5764"/>
                    </a:cubicBezTo>
                    <a:cubicBezTo>
                      <a:pt x="3057" y="5890"/>
                      <a:pt x="3072" y="6017"/>
                      <a:pt x="3098" y="6140"/>
                    </a:cubicBezTo>
                    <a:close/>
                    <a:moveTo>
                      <a:pt x="2818" y="5352"/>
                    </a:moveTo>
                    <a:cubicBezTo>
                      <a:pt x="2827" y="5361"/>
                      <a:pt x="2838" y="5370"/>
                      <a:pt x="2838" y="5370"/>
                    </a:cubicBezTo>
                    <a:cubicBezTo>
                      <a:pt x="2910" y="5436"/>
                      <a:pt x="3026" y="5474"/>
                      <a:pt x="3166" y="5480"/>
                    </a:cubicBezTo>
                    <a:cubicBezTo>
                      <a:pt x="3130" y="5322"/>
                      <a:pt x="3058" y="5168"/>
                      <a:pt x="2951" y="5022"/>
                    </a:cubicBezTo>
                    <a:cubicBezTo>
                      <a:pt x="2899" y="5125"/>
                      <a:pt x="2854" y="5235"/>
                      <a:pt x="2818" y="5352"/>
                    </a:cubicBezTo>
                    <a:close/>
                    <a:moveTo>
                      <a:pt x="3348" y="5470"/>
                    </a:moveTo>
                    <a:lnTo>
                      <a:pt x="3347" y="5470"/>
                    </a:lnTo>
                    <a:cubicBezTo>
                      <a:pt x="3323" y="5284"/>
                      <a:pt x="3309" y="5138"/>
                      <a:pt x="3371" y="5085"/>
                    </a:cubicBezTo>
                    <a:cubicBezTo>
                      <a:pt x="3404" y="5056"/>
                      <a:pt x="3463" y="5054"/>
                      <a:pt x="3550" y="5080"/>
                    </a:cubicBezTo>
                    <a:lnTo>
                      <a:pt x="3626" y="5102"/>
                    </a:lnTo>
                    <a:lnTo>
                      <a:pt x="3579" y="5038"/>
                    </a:lnTo>
                    <a:cubicBezTo>
                      <a:pt x="3506" y="4938"/>
                      <a:pt x="3412" y="4880"/>
                      <a:pt x="3328" y="4880"/>
                    </a:cubicBezTo>
                    <a:cubicBezTo>
                      <a:pt x="3313" y="4880"/>
                      <a:pt x="3299" y="4882"/>
                      <a:pt x="3285" y="4885"/>
                    </a:cubicBezTo>
                    <a:cubicBezTo>
                      <a:pt x="3249" y="4895"/>
                      <a:pt x="3191" y="4926"/>
                      <a:pt x="3161" y="5018"/>
                    </a:cubicBezTo>
                    <a:cubicBezTo>
                      <a:pt x="3127" y="4962"/>
                      <a:pt x="3090" y="4907"/>
                      <a:pt x="3047" y="4856"/>
                    </a:cubicBezTo>
                    <a:lnTo>
                      <a:pt x="3049" y="4858"/>
                    </a:lnTo>
                    <a:cubicBezTo>
                      <a:pt x="3049" y="4858"/>
                      <a:pt x="3047" y="4856"/>
                      <a:pt x="3046" y="4854"/>
                    </a:cubicBezTo>
                    <a:cubicBezTo>
                      <a:pt x="3121" y="4739"/>
                      <a:pt x="3207" y="4634"/>
                      <a:pt x="3302" y="4544"/>
                    </a:cubicBezTo>
                    <a:cubicBezTo>
                      <a:pt x="3474" y="4709"/>
                      <a:pt x="3604" y="4927"/>
                      <a:pt x="3707" y="5226"/>
                    </a:cubicBezTo>
                    <a:cubicBezTo>
                      <a:pt x="3684" y="5254"/>
                      <a:pt x="3661" y="5284"/>
                      <a:pt x="3640" y="5314"/>
                    </a:cubicBezTo>
                    <a:cubicBezTo>
                      <a:pt x="3628" y="5332"/>
                      <a:pt x="3616" y="5351"/>
                      <a:pt x="3606" y="5368"/>
                    </a:cubicBezTo>
                    <a:cubicBezTo>
                      <a:pt x="3542" y="5434"/>
                      <a:pt x="3432" y="5452"/>
                      <a:pt x="3348" y="5470"/>
                    </a:cubicBezTo>
                    <a:close/>
                    <a:moveTo>
                      <a:pt x="2811" y="6712"/>
                    </a:moveTo>
                    <a:cubicBezTo>
                      <a:pt x="2853" y="6821"/>
                      <a:pt x="2907" y="6927"/>
                      <a:pt x="2973" y="7027"/>
                    </a:cubicBezTo>
                    <a:cubicBezTo>
                      <a:pt x="2973" y="7027"/>
                      <a:pt x="2974" y="7027"/>
                      <a:pt x="2974" y="7027"/>
                    </a:cubicBezTo>
                    <a:cubicBezTo>
                      <a:pt x="3038" y="7027"/>
                      <a:pt x="3097" y="7053"/>
                      <a:pt x="3142" y="7101"/>
                    </a:cubicBezTo>
                    <a:cubicBezTo>
                      <a:pt x="3195" y="7157"/>
                      <a:pt x="3218" y="7234"/>
                      <a:pt x="3209" y="7310"/>
                    </a:cubicBezTo>
                    <a:cubicBezTo>
                      <a:pt x="3218" y="7318"/>
                      <a:pt x="3228" y="7328"/>
                      <a:pt x="3241" y="7339"/>
                    </a:cubicBezTo>
                    <a:cubicBezTo>
                      <a:pt x="3447" y="7212"/>
                      <a:pt x="3347" y="6920"/>
                      <a:pt x="3232" y="6583"/>
                    </a:cubicBezTo>
                    <a:cubicBezTo>
                      <a:pt x="3209" y="6517"/>
                      <a:pt x="3186" y="6448"/>
                      <a:pt x="3164" y="6379"/>
                    </a:cubicBezTo>
                    <a:cubicBezTo>
                      <a:pt x="3070" y="6514"/>
                      <a:pt x="2949" y="6628"/>
                      <a:pt x="2811" y="6712"/>
                    </a:cubicBezTo>
                    <a:close/>
                    <a:moveTo>
                      <a:pt x="2487" y="6470"/>
                    </a:moveTo>
                    <a:cubicBezTo>
                      <a:pt x="2444" y="6540"/>
                      <a:pt x="2400" y="6612"/>
                      <a:pt x="2368" y="6686"/>
                    </a:cubicBezTo>
                    <a:cubicBezTo>
                      <a:pt x="2448" y="6674"/>
                      <a:pt x="2524" y="6653"/>
                      <a:pt x="2595" y="6623"/>
                    </a:cubicBezTo>
                    <a:cubicBezTo>
                      <a:pt x="2572" y="6543"/>
                      <a:pt x="2555" y="6460"/>
                      <a:pt x="2544" y="6377"/>
                    </a:cubicBezTo>
                    <a:cubicBezTo>
                      <a:pt x="2525" y="6409"/>
                      <a:pt x="2506" y="6440"/>
                      <a:pt x="2487" y="6470"/>
                    </a:cubicBezTo>
                    <a:close/>
                    <a:moveTo>
                      <a:pt x="3672" y="4281"/>
                    </a:moveTo>
                    <a:cubicBezTo>
                      <a:pt x="3643" y="4294"/>
                      <a:pt x="3616" y="4310"/>
                      <a:pt x="3588" y="4326"/>
                    </a:cubicBezTo>
                    <a:cubicBezTo>
                      <a:pt x="3743" y="4396"/>
                      <a:pt x="3876" y="4477"/>
                      <a:pt x="3992" y="4573"/>
                    </a:cubicBezTo>
                    <a:cubicBezTo>
                      <a:pt x="3994" y="4527"/>
                      <a:pt x="4008" y="4483"/>
                      <a:pt x="4034" y="4451"/>
                    </a:cubicBezTo>
                    <a:cubicBezTo>
                      <a:pt x="4067" y="4410"/>
                      <a:pt x="4113" y="4388"/>
                      <a:pt x="4168" y="4388"/>
                    </a:cubicBezTo>
                    <a:cubicBezTo>
                      <a:pt x="4261" y="4388"/>
                      <a:pt x="4338" y="4463"/>
                      <a:pt x="4338" y="4554"/>
                    </a:cubicBezTo>
                    <a:cubicBezTo>
                      <a:pt x="4338" y="4608"/>
                      <a:pt x="4312" y="4657"/>
                      <a:pt x="4267" y="4688"/>
                    </a:cubicBezTo>
                    <a:cubicBezTo>
                      <a:pt x="4236" y="4709"/>
                      <a:pt x="4201" y="4720"/>
                      <a:pt x="4165" y="4720"/>
                    </a:cubicBezTo>
                    <a:cubicBezTo>
                      <a:pt x="4164" y="4720"/>
                      <a:pt x="4163" y="4720"/>
                      <a:pt x="4162" y="4720"/>
                    </a:cubicBezTo>
                    <a:cubicBezTo>
                      <a:pt x="4179" y="4749"/>
                      <a:pt x="4197" y="4778"/>
                      <a:pt x="4215" y="4806"/>
                    </a:cubicBezTo>
                    <a:cubicBezTo>
                      <a:pt x="4231" y="4827"/>
                      <a:pt x="4245" y="4850"/>
                      <a:pt x="4260" y="4872"/>
                    </a:cubicBezTo>
                    <a:cubicBezTo>
                      <a:pt x="4336" y="4849"/>
                      <a:pt x="4414" y="4831"/>
                      <a:pt x="4494" y="4821"/>
                    </a:cubicBezTo>
                    <a:cubicBezTo>
                      <a:pt x="4526" y="4817"/>
                      <a:pt x="4558" y="4814"/>
                      <a:pt x="4590" y="4811"/>
                    </a:cubicBezTo>
                    <a:cubicBezTo>
                      <a:pt x="4590" y="4802"/>
                      <a:pt x="4590" y="4790"/>
                      <a:pt x="4590" y="4790"/>
                    </a:cubicBezTo>
                    <a:cubicBezTo>
                      <a:pt x="4589" y="4690"/>
                      <a:pt x="4593" y="4624"/>
                      <a:pt x="4617" y="4539"/>
                    </a:cubicBezTo>
                    <a:cubicBezTo>
                      <a:pt x="4602" y="4540"/>
                      <a:pt x="4587" y="4541"/>
                      <a:pt x="4574" y="4541"/>
                    </a:cubicBezTo>
                    <a:cubicBezTo>
                      <a:pt x="4454" y="4541"/>
                      <a:pt x="4385" y="4481"/>
                      <a:pt x="4308" y="4414"/>
                    </a:cubicBezTo>
                    <a:cubicBezTo>
                      <a:pt x="4273" y="4385"/>
                      <a:pt x="4238" y="4354"/>
                      <a:pt x="4193" y="4324"/>
                    </a:cubicBezTo>
                    <a:cubicBezTo>
                      <a:pt x="4149" y="4293"/>
                      <a:pt x="4104" y="4271"/>
                      <a:pt x="4061" y="4250"/>
                    </a:cubicBezTo>
                    <a:cubicBezTo>
                      <a:pt x="4016" y="4227"/>
                      <a:pt x="3974" y="4206"/>
                      <a:pt x="3939" y="4178"/>
                    </a:cubicBezTo>
                    <a:cubicBezTo>
                      <a:pt x="3844" y="4203"/>
                      <a:pt x="3755" y="4238"/>
                      <a:pt x="3672" y="4281"/>
                    </a:cubicBezTo>
                    <a:close/>
                    <a:moveTo>
                      <a:pt x="4833" y="4733"/>
                    </a:moveTo>
                    <a:cubicBezTo>
                      <a:pt x="4749" y="4733"/>
                      <a:pt x="4683" y="4755"/>
                      <a:pt x="4637" y="4807"/>
                    </a:cubicBezTo>
                    <a:cubicBezTo>
                      <a:pt x="4637" y="4807"/>
                      <a:pt x="4635" y="4809"/>
                      <a:pt x="4635" y="4810"/>
                    </a:cubicBezTo>
                    <a:cubicBezTo>
                      <a:pt x="4654" y="4809"/>
                      <a:pt x="4673" y="4808"/>
                      <a:pt x="4692" y="4808"/>
                    </a:cubicBezTo>
                    <a:cubicBezTo>
                      <a:pt x="4844" y="4808"/>
                      <a:pt x="4996" y="4831"/>
                      <a:pt x="5136" y="4876"/>
                    </a:cubicBezTo>
                    <a:cubicBezTo>
                      <a:pt x="5144" y="4850"/>
                      <a:pt x="5153" y="4824"/>
                      <a:pt x="5162" y="4796"/>
                    </a:cubicBezTo>
                    <a:cubicBezTo>
                      <a:pt x="5032" y="4758"/>
                      <a:pt x="4922" y="4733"/>
                      <a:pt x="4833" y="4733"/>
                    </a:cubicBezTo>
                    <a:close/>
                    <a:moveTo>
                      <a:pt x="2531" y="4941"/>
                    </a:moveTo>
                    <a:cubicBezTo>
                      <a:pt x="2501" y="4868"/>
                      <a:pt x="2466" y="4764"/>
                      <a:pt x="2371" y="4764"/>
                    </a:cubicBezTo>
                    <a:cubicBezTo>
                      <a:pt x="2367" y="4764"/>
                      <a:pt x="2363" y="4765"/>
                      <a:pt x="2359" y="4765"/>
                    </a:cubicBezTo>
                    <a:cubicBezTo>
                      <a:pt x="2305" y="4770"/>
                      <a:pt x="2256" y="4813"/>
                      <a:pt x="2246" y="4864"/>
                    </a:cubicBezTo>
                    <a:cubicBezTo>
                      <a:pt x="2236" y="4915"/>
                      <a:pt x="2267" y="4962"/>
                      <a:pt x="2333" y="4997"/>
                    </a:cubicBezTo>
                    <a:cubicBezTo>
                      <a:pt x="2363" y="5013"/>
                      <a:pt x="2406" y="5024"/>
                      <a:pt x="2460" y="5024"/>
                    </a:cubicBezTo>
                    <a:cubicBezTo>
                      <a:pt x="2547" y="5024"/>
                      <a:pt x="2664" y="4996"/>
                      <a:pt x="2804" y="4921"/>
                    </a:cubicBezTo>
                    <a:cubicBezTo>
                      <a:pt x="2808" y="4912"/>
                      <a:pt x="2815" y="4899"/>
                      <a:pt x="2824" y="4883"/>
                    </a:cubicBezTo>
                    <a:cubicBezTo>
                      <a:pt x="2759" y="4831"/>
                      <a:pt x="2681" y="4793"/>
                      <a:pt x="2595" y="4772"/>
                    </a:cubicBezTo>
                    <a:cubicBezTo>
                      <a:pt x="2580" y="4831"/>
                      <a:pt x="2555" y="4885"/>
                      <a:pt x="2531" y="4941"/>
                    </a:cubicBezTo>
                    <a:close/>
                    <a:moveTo>
                      <a:pt x="7421" y="4859"/>
                    </a:moveTo>
                    <a:cubicBezTo>
                      <a:pt x="7407" y="4859"/>
                      <a:pt x="7393" y="4857"/>
                      <a:pt x="7378" y="4856"/>
                    </a:cubicBezTo>
                    <a:cubicBezTo>
                      <a:pt x="7386" y="4877"/>
                      <a:pt x="7393" y="4897"/>
                      <a:pt x="7398" y="4916"/>
                    </a:cubicBezTo>
                    <a:cubicBezTo>
                      <a:pt x="7454" y="5095"/>
                      <a:pt x="7476" y="5289"/>
                      <a:pt x="7463" y="5492"/>
                    </a:cubicBezTo>
                    <a:cubicBezTo>
                      <a:pt x="7611" y="5418"/>
                      <a:pt x="7729" y="5298"/>
                      <a:pt x="7797" y="5149"/>
                    </a:cubicBezTo>
                    <a:cubicBezTo>
                      <a:pt x="7819" y="5105"/>
                      <a:pt x="7835" y="5058"/>
                      <a:pt x="7845" y="5009"/>
                    </a:cubicBezTo>
                    <a:cubicBezTo>
                      <a:pt x="7856" y="4961"/>
                      <a:pt x="7862" y="4910"/>
                      <a:pt x="7862" y="4857"/>
                    </a:cubicBezTo>
                    <a:cubicBezTo>
                      <a:pt x="7862" y="4722"/>
                      <a:pt x="7836" y="4601"/>
                      <a:pt x="7785" y="4498"/>
                    </a:cubicBezTo>
                    <a:cubicBezTo>
                      <a:pt x="7726" y="4650"/>
                      <a:pt x="7626" y="4859"/>
                      <a:pt x="7421" y="4859"/>
                    </a:cubicBezTo>
                    <a:close/>
                    <a:moveTo>
                      <a:pt x="7387" y="4175"/>
                    </a:moveTo>
                    <a:cubicBezTo>
                      <a:pt x="7265" y="4144"/>
                      <a:pt x="7136" y="4150"/>
                      <a:pt x="7016" y="4186"/>
                    </a:cubicBezTo>
                    <a:cubicBezTo>
                      <a:pt x="6981" y="4196"/>
                      <a:pt x="6945" y="4211"/>
                      <a:pt x="6909" y="4228"/>
                    </a:cubicBezTo>
                    <a:cubicBezTo>
                      <a:pt x="7144" y="4383"/>
                      <a:pt x="7327" y="4379"/>
                      <a:pt x="7546" y="4240"/>
                    </a:cubicBezTo>
                    <a:cubicBezTo>
                      <a:pt x="7497" y="4211"/>
                      <a:pt x="7443" y="4189"/>
                      <a:pt x="7387" y="4175"/>
                    </a:cubicBezTo>
                    <a:close/>
                    <a:moveTo>
                      <a:pt x="5244" y="5200"/>
                    </a:moveTo>
                    <a:cubicBezTo>
                      <a:pt x="5266" y="5307"/>
                      <a:pt x="5426" y="5403"/>
                      <a:pt x="5599" y="5419"/>
                    </a:cubicBezTo>
                    <a:cubicBezTo>
                      <a:pt x="5522" y="5317"/>
                      <a:pt x="5433" y="5229"/>
                      <a:pt x="5338" y="5165"/>
                    </a:cubicBezTo>
                    <a:cubicBezTo>
                      <a:pt x="5313" y="5148"/>
                      <a:pt x="5286" y="5133"/>
                      <a:pt x="5258" y="5118"/>
                    </a:cubicBezTo>
                    <a:cubicBezTo>
                      <a:pt x="5253" y="5147"/>
                      <a:pt x="5248" y="5174"/>
                      <a:pt x="5244" y="5200"/>
                    </a:cubicBezTo>
                    <a:close/>
                    <a:moveTo>
                      <a:pt x="5144" y="6989"/>
                    </a:moveTo>
                    <a:cubicBezTo>
                      <a:pt x="5059" y="7042"/>
                      <a:pt x="4979" y="7094"/>
                      <a:pt x="4911" y="7152"/>
                    </a:cubicBezTo>
                    <a:cubicBezTo>
                      <a:pt x="5074" y="7211"/>
                      <a:pt x="5262" y="7242"/>
                      <a:pt x="5483" y="7246"/>
                    </a:cubicBezTo>
                    <a:cubicBezTo>
                      <a:pt x="5679" y="7030"/>
                      <a:pt x="5812" y="6764"/>
                      <a:pt x="5871" y="6475"/>
                    </a:cubicBezTo>
                    <a:cubicBezTo>
                      <a:pt x="5902" y="6324"/>
                      <a:pt x="5897" y="6153"/>
                      <a:pt x="5857" y="5980"/>
                    </a:cubicBezTo>
                    <a:cubicBezTo>
                      <a:pt x="5810" y="5994"/>
                      <a:pt x="5762" y="6001"/>
                      <a:pt x="5715" y="6001"/>
                    </a:cubicBezTo>
                    <a:cubicBezTo>
                      <a:pt x="5713" y="6001"/>
                      <a:pt x="5711" y="6001"/>
                      <a:pt x="5709" y="6001"/>
                    </a:cubicBezTo>
                    <a:cubicBezTo>
                      <a:pt x="5728" y="6225"/>
                      <a:pt x="5698" y="6408"/>
                      <a:pt x="5614" y="6561"/>
                    </a:cubicBezTo>
                    <a:cubicBezTo>
                      <a:pt x="5547" y="6724"/>
                      <a:pt x="5553" y="6837"/>
                      <a:pt x="5634" y="6914"/>
                    </a:cubicBezTo>
                    <a:lnTo>
                      <a:pt x="5670" y="6949"/>
                    </a:lnTo>
                    <a:lnTo>
                      <a:pt x="5621" y="6960"/>
                    </a:lnTo>
                    <a:cubicBezTo>
                      <a:pt x="5602" y="6965"/>
                      <a:pt x="5582" y="6967"/>
                      <a:pt x="5563" y="6967"/>
                    </a:cubicBezTo>
                    <a:cubicBezTo>
                      <a:pt x="5504" y="6967"/>
                      <a:pt x="5451" y="6944"/>
                      <a:pt x="5419" y="6903"/>
                    </a:cubicBezTo>
                    <a:cubicBezTo>
                      <a:pt x="5400" y="6879"/>
                      <a:pt x="5390" y="6851"/>
                      <a:pt x="5389" y="6821"/>
                    </a:cubicBezTo>
                    <a:cubicBezTo>
                      <a:pt x="5310" y="6885"/>
                      <a:pt x="5226" y="6938"/>
                      <a:pt x="5144" y="6989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098101" y="2298225"/>
                <a:ext cx="1671259" cy="1671259"/>
              </a:xfrm>
              <a:prstGeom prst="ellipse">
                <a:avLst/>
              </a:prstGeom>
              <a:solidFill>
                <a:srgbClr val="004D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Shape 2587"/>
            <p:cNvSpPr/>
            <p:nvPr/>
          </p:nvSpPr>
          <p:spPr>
            <a:xfrm>
              <a:off x="2258691" y="2912557"/>
              <a:ext cx="629866" cy="629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19980" y="4471705"/>
            <a:ext cx="939189" cy="951051"/>
            <a:chOff x="1650402" y="2230672"/>
            <a:chExt cx="2021160" cy="2046688"/>
          </a:xfrm>
        </p:grpSpPr>
        <p:grpSp>
          <p:nvGrpSpPr>
            <p:cNvPr id="31" name="组合 30"/>
            <p:cNvGrpSpPr/>
            <p:nvPr/>
          </p:nvGrpSpPr>
          <p:grpSpPr>
            <a:xfrm>
              <a:off x="1650402" y="2230672"/>
              <a:ext cx="2021160" cy="2046688"/>
              <a:chOff x="1889991" y="2046292"/>
              <a:chExt cx="2112818" cy="2139504"/>
            </a:xfrm>
          </p:grpSpPr>
          <p:sp>
            <p:nvSpPr>
              <p:cNvPr id="33" name="Freeform 1784"/>
              <p:cNvSpPr>
                <a:spLocks noEditPoints="1"/>
              </p:cNvSpPr>
              <p:nvPr/>
            </p:nvSpPr>
            <p:spPr bwMode="auto">
              <a:xfrm rot="5400000">
                <a:off x="1876648" y="2059635"/>
                <a:ext cx="2139504" cy="2112818"/>
              </a:xfrm>
              <a:custGeom>
                <a:avLst/>
                <a:gdLst>
                  <a:gd name="T0" fmla="*/ 841 w 8039"/>
                  <a:gd name="T1" fmla="*/ 5993 h 7932"/>
                  <a:gd name="T2" fmla="*/ 379 w 8039"/>
                  <a:gd name="T3" fmla="*/ 3482 h 7932"/>
                  <a:gd name="T4" fmla="*/ 7712 w 8039"/>
                  <a:gd name="T5" fmla="*/ 3794 h 7932"/>
                  <a:gd name="T6" fmla="*/ 4990 w 8039"/>
                  <a:gd name="T7" fmla="*/ 3996 h 7932"/>
                  <a:gd name="T8" fmla="*/ 6233 w 8039"/>
                  <a:gd name="T9" fmla="*/ 3364 h 7932"/>
                  <a:gd name="T10" fmla="*/ 2556 w 8039"/>
                  <a:gd name="T11" fmla="*/ 4018 h 7932"/>
                  <a:gd name="T12" fmla="*/ 2250 w 8039"/>
                  <a:gd name="T13" fmla="*/ 4193 h 7932"/>
                  <a:gd name="T14" fmla="*/ 3063 w 8039"/>
                  <a:gd name="T15" fmla="*/ 3966 h 7932"/>
                  <a:gd name="T16" fmla="*/ 4665 w 8039"/>
                  <a:gd name="T17" fmla="*/ 3562 h 7932"/>
                  <a:gd name="T18" fmla="*/ 2058 w 8039"/>
                  <a:gd name="T19" fmla="*/ 2436 h 7932"/>
                  <a:gd name="T20" fmla="*/ 3165 w 8039"/>
                  <a:gd name="T21" fmla="*/ 3573 h 7932"/>
                  <a:gd name="T22" fmla="*/ 4742 w 8039"/>
                  <a:gd name="T23" fmla="*/ 1524 h 7932"/>
                  <a:gd name="T24" fmla="*/ 5565 w 8039"/>
                  <a:gd name="T25" fmla="*/ 1395 h 7932"/>
                  <a:gd name="T26" fmla="*/ 4983 w 8039"/>
                  <a:gd name="T27" fmla="*/ 185 h 7932"/>
                  <a:gd name="T28" fmla="*/ 7281 w 8039"/>
                  <a:gd name="T29" fmla="*/ 2980 h 7932"/>
                  <a:gd name="T30" fmla="*/ 5650 w 8039"/>
                  <a:gd name="T31" fmla="*/ 2996 h 7932"/>
                  <a:gd name="T32" fmla="*/ 5105 w 8039"/>
                  <a:gd name="T33" fmla="*/ 2936 h 7932"/>
                  <a:gd name="T34" fmla="*/ 4861 w 8039"/>
                  <a:gd name="T35" fmla="*/ 2857 h 7932"/>
                  <a:gd name="T36" fmla="*/ 3588 w 8039"/>
                  <a:gd name="T37" fmla="*/ 1791 h 7932"/>
                  <a:gd name="T38" fmla="*/ 4711 w 8039"/>
                  <a:gd name="T39" fmla="*/ 877 h 7932"/>
                  <a:gd name="T40" fmla="*/ 6514 w 8039"/>
                  <a:gd name="T41" fmla="*/ 3772 h 7932"/>
                  <a:gd name="T42" fmla="*/ 5811 w 8039"/>
                  <a:gd name="T43" fmla="*/ 3581 h 7932"/>
                  <a:gd name="T44" fmla="*/ 6547 w 8039"/>
                  <a:gd name="T45" fmla="*/ 1170 h 7932"/>
                  <a:gd name="T46" fmla="*/ 6746 w 8039"/>
                  <a:gd name="T47" fmla="*/ 3602 h 7932"/>
                  <a:gd name="T48" fmla="*/ 2140 w 8039"/>
                  <a:gd name="T49" fmla="*/ 3582 h 7932"/>
                  <a:gd name="T50" fmla="*/ 1756 w 8039"/>
                  <a:gd name="T51" fmla="*/ 3465 h 7932"/>
                  <a:gd name="T52" fmla="*/ 2749 w 8039"/>
                  <a:gd name="T53" fmla="*/ 2881 h 7932"/>
                  <a:gd name="T54" fmla="*/ 1278 w 8039"/>
                  <a:gd name="T55" fmla="*/ 3489 h 7932"/>
                  <a:gd name="T56" fmla="*/ 912 w 8039"/>
                  <a:gd name="T57" fmla="*/ 2376 h 7932"/>
                  <a:gd name="T58" fmla="*/ 2303 w 8039"/>
                  <a:gd name="T59" fmla="*/ 2184 h 7932"/>
                  <a:gd name="T60" fmla="*/ 1066 w 8039"/>
                  <a:gd name="T61" fmla="*/ 2957 h 7932"/>
                  <a:gd name="T62" fmla="*/ 3161 w 8039"/>
                  <a:gd name="T63" fmla="*/ 423 h 7932"/>
                  <a:gd name="T64" fmla="*/ 2818 w 8039"/>
                  <a:gd name="T65" fmla="*/ 2580 h 7932"/>
                  <a:gd name="T66" fmla="*/ 2595 w 8039"/>
                  <a:gd name="T67" fmla="*/ 1308 h 7932"/>
                  <a:gd name="T68" fmla="*/ 5162 w 8039"/>
                  <a:gd name="T69" fmla="*/ 3136 h 7932"/>
                  <a:gd name="T70" fmla="*/ 5258 w 8039"/>
                  <a:gd name="T71" fmla="*/ 2814 h 7932"/>
                  <a:gd name="T72" fmla="*/ 1839 w 8039"/>
                  <a:gd name="T73" fmla="*/ 5257 h 7932"/>
                  <a:gd name="T74" fmla="*/ 3922 w 8039"/>
                  <a:gd name="T75" fmla="*/ 5805 h 7932"/>
                  <a:gd name="T76" fmla="*/ 4988 w 8039"/>
                  <a:gd name="T77" fmla="*/ 6442 h 7932"/>
                  <a:gd name="T78" fmla="*/ 5260 w 8039"/>
                  <a:gd name="T79" fmla="*/ 5856 h 7932"/>
                  <a:gd name="T80" fmla="*/ 4639 w 8039"/>
                  <a:gd name="T81" fmla="*/ 7371 h 7932"/>
                  <a:gd name="T82" fmla="*/ 6800 w 8039"/>
                  <a:gd name="T83" fmla="*/ 6723 h 7932"/>
                  <a:gd name="T84" fmla="*/ 5642 w 8039"/>
                  <a:gd name="T85" fmla="*/ 4934 h 7932"/>
                  <a:gd name="T86" fmla="*/ 5748 w 8039"/>
                  <a:gd name="T87" fmla="*/ 5415 h 7932"/>
                  <a:gd name="T88" fmla="*/ 4763 w 8039"/>
                  <a:gd name="T89" fmla="*/ 5419 h 7932"/>
                  <a:gd name="T90" fmla="*/ 3579 w 8039"/>
                  <a:gd name="T91" fmla="*/ 5887 h 7932"/>
                  <a:gd name="T92" fmla="*/ 3729 w 8039"/>
                  <a:gd name="T93" fmla="*/ 5284 h 7932"/>
                  <a:gd name="T94" fmla="*/ 6665 w 8039"/>
                  <a:gd name="T95" fmla="*/ 4169 h 7932"/>
                  <a:gd name="T96" fmla="*/ 5662 w 8039"/>
                  <a:gd name="T97" fmla="*/ 4327 h 7932"/>
                  <a:gd name="T98" fmla="*/ 6655 w 8039"/>
                  <a:gd name="T99" fmla="*/ 5586 h 7932"/>
                  <a:gd name="T100" fmla="*/ 6953 w 8039"/>
                  <a:gd name="T101" fmla="*/ 4892 h 7932"/>
                  <a:gd name="T102" fmla="*/ 1979 w 8039"/>
                  <a:gd name="T103" fmla="*/ 4164 h 7932"/>
                  <a:gd name="T104" fmla="*/ 1404 w 8039"/>
                  <a:gd name="T105" fmla="*/ 4344 h 7932"/>
                  <a:gd name="T106" fmla="*/ 2783 w 8039"/>
                  <a:gd name="T107" fmla="*/ 5088 h 7932"/>
                  <a:gd name="T108" fmla="*/ 3526 w 8039"/>
                  <a:gd name="T109" fmla="*/ 4300 h 7932"/>
                  <a:gd name="T110" fmla="*/ 2541 w 8039"/>
                  <a:gd name="T111" fmla="*/ 5862 h 7932"/>
                  <a:gd name="T112" fmla="*/ 2288 w 8039"/>
                  <a:gd name="T113" fmla="*/ 5703 h 7932"/>
                  <a:gd name="T114" fmla="*/ 1330 w 8039"/>
                  <a:gd name="T115" fmla="*/ 4503 h 7932"/>
                  <a:gd name="T116" fmla="*/ 2790 w 8039"/>
                  <a:gd name="T117" fmla="*/ 7276 h 7932"/>
                  <a:gd name="T118" fmla="*/ 3166 w 8039"/>
                  <a:gd name="T119" fmla="*/ 5480 h 7932"/>
                  <a:gd name="T120" fmla="*/ 2487 w 8039"/>
                  <a:gd name="T121" fmla="*/ 6470 h 7932"/>
                  <a:gd name="T122" fmla="*/ 4692 w 8039"/>
                  <a:gd name="T123" fmla="*/ 4808 h 7932"/>
                  <a:gd name="T124" fmla="*/ 5599 w 8039"/>
                  <a:gd name="T125" fmla="*/ 5419 h 7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039" h="7932">
                    <a:moveTo>
                      <a:pt x="6317" y="3966"/>
                    </a:moveTo>
                    <a:cubicBezTo>
                      <a:pt x="6450" y="3988"/>
                      <a:pt x="6586" y="4036"/>
                      <a:pt x="6726" y="4112"/>
                    </a:cubicBezTo>
                    <a:cubicBezTo>
                      <a:pt x="6727" y="4112"/>
                      <a:pt x="6732" y="4115"/>
                      <a:pt x="6739" y="4119"/>
                    </a:cubicBezTo>
                    <a:cubicBezTo>
                      <a:pt x="6811" y="4074"/>
                      <a:pt x="6887" y="4039"/>
                      <a:pt x="6966" y="4016"/>
                    </a:cubicBezTo>
                    <a:cubicBezTo>
                      <a:pt x="7050" y="3991"/>
                      <a:pt x="7136" y="3978"/>
                      <a:pt x="7222" y="3978"/>
                    </a:cubicBezTo>
                    <a:cubicBezTo>
                      <a:pt x="7292" y="3978"/>
                      <a:pt x="7362" y="3986"/>
                      <a:pt x="7430" y="4003"/>
                    </a:cubicBezTo>
                    <a:cubicBezTo>
                      <a:pt x="7532" y="4029"/>
                      <a:pt x="7629" y="4076"/>
                      <a:pt x="7712" y="4138"/>
                    </a:cubicBezTo>
                    <a:cubicBezTo>
                      <a:pt x="7793" y="4096"/>
                      <a:pt x="7889" y="4065"/>
                      <a:pt x="7977" y="4050"/>
                    </a:cubicBezTo>
                    <a:cubicBezTo>
                      <a:pt x="7936" y="4132"/>
                      <a:pt x="7896" y="4200"/>
                      <a:pt x="7862" y="4288"/>
                    </a:cubicBezTo>
                    <a:cubicBezTo>
                      <a:pt x="7978" y="4439"/>
                      <a:pt x="8039" y="4635"/>
                      <a:pt x="8039" y="4857"/>
                    </a:cubicBezTo>
                    <a:cubicBezTo>
                      <a:pt x="8039" y="4919"/>
                      <a:pt x="8032" y="4980"/>
                      <a:pt x="8018" y="5047"/>
                    </a:cubicBezTo>
                    <a:cubicBezTo>
                      <a:pt x="8004" y="5108"/>
                      <a:pt x="7984" y="5167"/>
                      <a:pt x="7959" y="5223"/>
                    </a:cubicBezTo>
                    <a:cubicBezTo>
                      <a:pt x="7857" y="5442"/>
                      <a:pt x="7668" y="5612"/>
                      <a:pt x="7439" y="5695"/>
                    </a:cubicBezTo>
                    <a:cubicBezTo>
                      <a:pt x="7428" y="5763"/>
                      <a:pt x="7412" y="5832"/>
                      <a:pt x="7393" y="5901"/>
                    </a:cubicBezTo>
                    <a:cubicBezTo>
                      <a:pt x="7299" y="6236"/>
                      <a:pt x="7125" y="6549"/>
                      <a:pt x="6891" y="6806"/>
                    </a:cubicBezTo>
                    <a:cubicBezTo>
                      <a:pt x="6549" y="7182"/>
                      <a:pt x="6110" y="7400"/>
                      <a:pt x="5654" y="7421"/>
                    </a:cubicBezTo>
                    <a:cubicBezTo>
                      <a:pt x="5654" y="7421"/>
                      <a:pt x="5652" y="7421"/>
                      <a:pt x="5652" y="7421"/>
                    </a:cubicBezTo>
                    <a:cubicBezTo>
                      <a:pt x="5652" y="7421"/>
                      <a:pt x="5577" y="7422"/>
                      <a:pt x="5559" y="7422"/>
                    </a:cubicBezTo>
                    <a:cubicBezTo>
                      <a:pt x="5400" y="7583"/>
                      <a:pt x="5213" y="7709"/>
                      <a:pt x="5003" y="7797"/>
                    </a:cubicBezTo>
                    <a:cubicBezTo>
                      <a:pt x="4900" y="7839"/>
                      <a:pt x="4791" y="7873"/>
                      <a:pt x="4679" y="7896"/>
                    </a:cubicBezTo>
                    <a:cubicBezTo>
                      <a:pt x="4559" y="7920"/>
                      <a:pt x="4438" y="7932"/>
                      <a:pt x="4319" y="7932"/>
                    </a:cubicBezTo>
                    <a:cubicBezTo>
                      <a:pt x="4060" y="7932"/>
                      <a:pt x="3811" y="7878"/>
                      <a:pt x="3578" y="7771"/>
                    </a:cubicBezTo>
                    <a:cubicBezTo>
                      <a:pt x="3507" y="7790"/>
                      <a:pt x="3432" y="7800"/>
                      <a:pt x="3351" y="7800"/>
                    </a:cubicBezTo>
                    <a:cubicBezTo>
                      <a:pt x="3218" y="7800"/>
                      <a:pt x="3072" y="7774"/>
                      <a:pt x="2909" y="7722"/>
                    </a:cubicBezTo>
                    <a:cubicBezTo>
                      <a:pt x="2688" y="7651"/>
                      <a:pt x="1965" y="7383"/>
                      <a:pt x="1908" y="6917"/>
                    </a:cubicBezTo>
                    <a:cubicBezTo>
                      <a:pt x="1905" y="6889"/>
                      <a:pt x="1905" y="6863"/>
                      <a:pt x="1905" y="6835"/>
                    </a:cubicBezTo>
                    <a:cubicBezTo>
                      <a:pt x="1888" y="6830"/>
                      <a:pt x="1867" y="6824"/>
                      <a:pt x="1867" y="6824"/>
                    </a:cubicBezTo>
                    <a:cubicBezTo>
                      <a:pt x="1391" y="6688"/>
                      <a:pt x="1018" y="6385"/>
                      <a:pt x="841" y="5994"/>
                    </a:cubicBezTo>
                    <a:cubicBezTo>
                      <a:pt x="841" y="5994"/>
                      <a:pt x="841" y="5993"/>
                      <a:pt x="841" y="5993"/>
                    </a:cubicBezTo>
                    <a:cubicBezTo>
                      <a:pt x="841" y="5993"/>
                      <a:pt x="840" y="5993"/>
                      <a:pt x="840" y="5992"/>
                    </a:cubicBezTo>
                    <a:lnTo>
                      <a:pt x="840" y="5992"/>
                    </a:lnTo>
                    <a:cubicBezTo>
                      <a:pt x="808" y="5924"/>
                      <a:pt x="791" y="5871"/>
                      <a:pt x="776" y="5819"/>
                    </a:cubicBezTo>
                    <a:cubicBezTo>
                      <a:pt x="750" y="5734"/>
                      <a:pt x="720" y="5661"/>
                      <a:pt x="668" y="5588"/>
                    </a:cubicBezTo>
                    <a:cubicBezTo>
                      <a:pt x="528" y="5404"/>
                      <a:pt x="344" y="5171"/>
                      <a:pt x="521" y="4944"/>
                    </a:cubicBezTo>
                    <a:cubicBezTo>
                      <a:pt x="370" y="4846"/>
                      <a:pt x="315" y="4705"/>
                      <a:pt x="360" y="4524"/>
                    </a:cubicBezTo>
                    <a:lnTo>
                      <a:pt x="379" y="4450"/>
                    </a:lnTo>
                    <a:lnTo>
                      <a:pt x="411" y="4520"/>
                    </a:lnTo>
                    <a:cubicBezTo>
                      <a:pt x="459" y="4623"/>
                      <a:pt x="525" y="4685"/>
                      <a:pt x="606" y="4702"/>
                    </a:cubicBezTo>
                    <a:cubicBezTo>
                      <a:pt x="624" y="4706"/>
                      <a:pt x="641" y="4707"/>
                      <a:pt x="659" y="4707"/>
                    </a:cubicBezTo>
                    <a:cubicBezTo>
                      <a:pt x="812" y="4707"/>
                      <a:pt x="985" y="4585"/>
                      <a:pt x="1110" y="4475"/>
                    </a:cubicBezTo>
                    <a:cubicBezTo>
                      <a:pt x="1142" y="4439"/>
                      <a:pt x="1174" y="4405"/>
                      <a:pt x="1207" y="4374"/>
                    </a:cubicBezTo>
                    <a:cubicBezTo>
                      <a:pt x="1081" y="4253"/>
                      <a:pt x="958" y="4177"/>
                      <a:pt x="823" y="4136"/>
                    </a:cubicBezTo>
                    <a:cubicBezTo>
                      <a:pt x="836" y="4217"/>
                      <a:pt x="819" y="4299"/>
                      <a:pt x="776" y="4358"/>
                    </a:cubicBezTo>
                    <a:cubicBezTo>
                      <a:pt x="736" y="4414"/>
                      <a:pt x="676" y="4446"/>
                      <a:pt x="609" y="4447"/>
                    </a:cubicBezTo>
                    <a:cubicBezTo>
                      <a:pt x="427" y="4452"/>
                      <a:pt x="315" y="4298"/>
                      <a:pt x="216" y="4163"/>
                    </a:cubicBezTo>
                    <a:cubicBezTo>
                      <a:pt x="160" y="4086"/>
                      <a:pt x="107" y="4014"/>
                      <a:pt x="54" y="3990"/>
                    </a:cubicBezTo>
                    <a:lnTo>
                      <a:pt x="0" y="3966"/>
                    </a:lnTo>
                    <a:lnTo>
                      <a:pt x="54" y="3942"/>
                    </a:lnTo>
                    <a:cubicBezTo>
                      <a:pt x="107" y="3918"/>
                      <a:pt x="160" y="3846"/>
                      <a:pt x="216" y="3769"/>
                    </a:cubicBezTo>
                    <a:cubicBezTo>
                      <a:pt x="315" y="3634"/>
                      <a:pt x="427" y="3480"/>
                      <a:pt x="609" y="3485"/>
                    </a:cubicBezTo>
                    <a:cubicBezTo>
                      <a:pt x="676" y="3486"/>
                      <a:pt x="736" y="3518"/>
                      <a:pt x="776" y="3574"/>
                    </a:cubicBezTo>
                    <a:cubicBezTo>
                      <a:pt x="819" y="3633"/>
                      <a:pt x="836" y="3715"/>
                      <a:pt x="823" y="3795"/>
                    </a:cubicBezTo>
                    <a:cubicBezTo>
                      <a:pt x="958" y="3755"/>
                      <a:pt x="1081" y="3679"/>
                      <a:pt x="1207" y="3558"/>
                    </a:cubicBezTo>
                    <a:cubicBezTo>
                      <a:pt x="1174" y="3527"/>
                      <a:pt x="1142" y="3493"/>
                      <a:pt x="1110" y="3457"/>
                    </a:cubicBezTo>
                    <a:cubicBezTo>
                      <a:pt x="985" y="3347"/>
                      <a:pt x="812" y="3224"/>
                      <a:pt x="659" y="3224"/>
                    </a:cubicBezTo>
                    <a:cubicBezTo>
                      <a:pt x="641" y="3224"/>
                      <a:pt x="624" y="3226"/>
                      <a:pt x="606" y="3230"/>
                    </a:cubicBezTo>
                    <a:cubicBezTo>
                      <a:pt x="525" y="3247"/>
                      <a:pt x="459" y="3309"/>
                      <a:pt x="411" y="3412"/>
                    </a:cubicBezTo>
                    <a:lnTo>
                      <a:pt x="379" y="3482"/>
                    </a:lnTo>
                    <a:lnTo>
                      <a:pt x="360" y="3408"/>
                    </a:lnTo>
                    <a:cubicBezTo>
                      <a:pt x="315" y="3227"/>
                      <a:pt x="370" y="3086"/>
                      <a:pt x="521" y="2988"/>
                    </a:cubicBezTo>
                    <a:cubicBezTo>
                      <a:pt x="344" y="2761"/>
                      <a:pt x="528" y="2528"/>
                      <a:pt x="668" y="2344"/>
                    </a:cubicBezTo>
                    <a:cubicBezTo>
                      <a:pt x="720" y="2271"/>
                      <a:pt x="750" y="2198"/>
                      <a:pt x="776" y="2113"/>
                    </a:cubicBezTo>
                    <a:cubicBezTo>
                      <a:pt x="791" y="2061"/>
                      <a:pt x="808" y="2007"/>
                      <a:pt x="840" y="1940"/>
                    </a:cubicBezTo>
                    <a:lnTo>
                      <a:pt x="840" y="1940"/>
                    </a:lnTo>
                    <a:cubicBezTo>
                      <a:pt x="840" y="1939"/>
                      <a:pt x="841" y="1939"/>
                      <a:pt x="841" y="1939"/>
                    </a:cubicBezTo>
                    <a:cubicBezTo>
                      <a:pt x="841" y="1939"/>
                      <a:pt x="841" y="1938"/>
                      <a:pt x="841" y="1938"/>
                    </a:cubicBezTo>
                    <a:cubicBezTo>
                      <a:pt x="1018" y="1546"/>
                      <a:pt x="1391" y="1244"/>
                      <a:pt x="1867" y="1107"/>
                    </a:cubicBezTo>
                    <a:cubicBezTo>
                      <a:pt x="1867" y="1107"/>
                      <a:pt x="1888" y="1102"/>
                      <a:pt x="1905" y="1097"/>
                    </a:cubicBezTo>
                    <a:cubicBezTo>
                      <a:pt x="1905" y="1069"/>
                      <a:pt x="1905" y="1043"/>
                      <a:pt x="1908" y="1015"/>
                    </a:cubicBezTo>
                    <a:cubicBezTo>
                      <a:pt x="1965" y="549"/>
                      <a:pt x="2688" y="281"/>
                      <a:pt x="2909" y="210"/>
                    </a:cubicBezTo>
                    <a:cubicBezTo>
                      <a:pt x="3072" y="158"/>
                      <a:pt x="3218" y="132"/>
                      <a:pt x="3351" y="132"/>
                    </a:cubicBezTo>
                    <a:cubicBezTo>
                      <a:pt x="3432" y="132"/>
                      <a:pt x="3507" y="142"/>
                      <a:pt x="3578" y="161"/>
                    </a:cubicBezTo>
                    <a:cubicBezTo>
                      <a:pt x="3811" y="54"/>
                      <a:pt x="4060" y="0"/>
                      <a:pt x="4319" y="0"/>
                    </a:cubicBezTo>
                    <a:cubicBezTo>
                      <a:pt x="4438" y="0"/>
                      <a:pt x="4559" y="12"/>
                      <a:pt x="4679" y="36"/>
                    </a:cubicBezTo>
                    <a:cubicBezTo>
                      <a:pt x="4791" y="59"/>
                      <a:pt x="4900" y="92"/>
                      <a:pt x="5003" y="135"/>
                    </a:cubicBezTo>
                    <a:cubicBezTo>
                      <a:pt x="5213" y="223"/>
                      <a:pt x="5400" y="349"/>
                      <a:pt x="5559" y="510"/>
                    </a:cubicBezTo>
                    <a:cubicBezTo>
                      <a:pt x="5577" y="510"/>
                      <a:pt x="5652" y="511"/>
                      <a:pt x="5652" y="511"/>
                    </a:cubicBezTo>
                    <a:cubicBezTo>
                      <a:pt x="5652" y="511"/>
                      <a:pt x="5654" y="511"/>
                      <a:pt x="5654" y="511"/>
                    </a:cubicBezTo>
                    <a:cubicBezTo>
                      <a:pt x="6110" y="532"/>
                      <a:pt x="6549" y="750"/>
                      <a:pt x="6891" y="1126"/>
                    </a:cubicBezTo>
                    <a:cubicBezTo>
                      <a:pt x="7125" y="1382"/>
                      <a:pt x="7299" y="1695"/>
                      <a:pt x="7393" y="2031"/>
                    </a:cubicBezTo>
                    <a:cubicBezTo>
                      <a:pt x="7412" y="2100"/>
                      <a:pt x="7428" y="2169"/>
                      <a:pt x="7439" y="2237"/>
                    </a:cubicBezTo>
                    <a:cubicBezTo>
                      <a:pt x="7668" y="2320"/>
                      <a:pt x="7857" y="2490"/>
                      <a:pt x="7959" y="2708"/>
                    </a:cubicBezTo>
                    <a:cubicBezTo>
                      <a:pt x="7984" y="2764"/>
                      <a:pt x="8004" y="2824"/>
                      <a:pt x="8018" y="2885"/>
                    </a:cubicBezTo>
                    <a:cubicBezTo>
                      <a:pt x="8032" y="2951"/>
                      <a:pt x="8039" y="3013"/>
                      <a:pt x="8039" y="3074"/>
                    </a:cubicBezTo>
                    <a:cubicBezTo>
                      <a:pt x="8039" y="3296"/>
                      <a:pt x="7978" y="3493"/>
                      <a:pt x="7862" y="3644"/>
                    </a:cubicBezTo>
                    <a:cubicBezTo>
                      <a:pt x="7896" y="3732"/>
                      <a:pt x="7936" y="3800"/>
                      <a:pt x="7977" y="3882"/>
                    </a:cubicBezTo>
                    <a:cubicBezTo>
                      <a:pt x="7889" y="3867"/>
                      <a:pt x="7793" y="3836"/>
                      <a:pt x="7712" y="3794"/>
                    </a:cubicBezTo>
                    <a:cubicBezTo>
                      <a:pt x="7629" y="3856"/>
                      <a:pt x="7532" y="3903"/>
                      <a:pt x="7430" y="3929"/>
                    </a:cubicBezTo>
                    <a:cubicBezTo>
                      <a:pt x="7362" y="3946"/>
                      <a:pt x="7292" y="3954"/>
                      <a:pt x="7222" y="3954"/>
                    </a:cubicBezTo>
                    <a:cubicBezTo>
                      <a:pt x="7136" y="3954"/>
                      <a:pt x="7050" y="3941"/>
                      <a:pt x="6966" y="3916"/>
                    </a:cubicBezTo>
                    <a:cubicBezTo>
                      <a:pt x="6887" y="3893"/>
                      <a:pt x="6811" y="3858"/>
                      <a:pt x="6739" y="3813"/>
                    </a:cubicBezTo>
                    <a:cubicBezTo>
                      <a:pt x="6732" y="3817"/>
                      <a:pt x="6727" y="3820"/>
                      <a:pt x="6726" y="3820"/>
                    </a:cubicBezTo>
                    <a:cubicBezTo>
                      <a:pt x="6586" y="3896"/>
                      <a:pt x="6450" y="3944"/>
                      <a:pt x="6317" y="3966"/>
                    </a:cubicBezTo>
                    <a:close/>
                    <a:moveTo>
                      <a:pt x="6379" y="4450"/>
                    </a:moveTo>
                    <a:cubicBezTo>
                      <a:pt x="6333" y="4492"/>
                      <a:pt x="6286" y="4530"/>
                      <a:pt x="6237" y="4563"/>
                    </a:cubicBezTo>
                    <a:cubicBezTo>
                      <a:pt x="6129" y="4636"/>
                      <a:pt x="6011" y="4682"/>
                      <a:pt x="5871" y="4688"/>
                    </a:cubicBezTo>
                    <a:cubicBezTo>
                      <a:pt x="6164" y="4774"/>
                      <a:pt x="6405" y="4517"/>
                      <a:pt x="6579" y="4319"/>
                    </a:cubicBezTo>
                    <a:cubicBezTo>
                      <a:pt x="6617" y="4283"/>
                      <a:pt x="6653" y="4245"/>
                      <a:pt x="6697" y="4212"/>
                    </a:cubicBezTo>
                    <a:lnTo>
                      <a:pt x="6697" y="4212"/>
                    </a:lnTo>
                    <a:cubicBezTo>
                      <a:pt x="6784" y="4149"/>
                      <a:pt x="6876" y="4098"/>
                      <a:pt x="6981" y="4068"/>
                    </a:cubicBezTo>
                    <a:cubicBezTo>
                      <a:pt x="7060" y="4044"/>
                      <a:pt x="7142" y="4032"/>
                      <a:pt x="7222" y="4032"/>
                    </a:cubicBezTo>
                    <a:cubicBezTo>
                      <a:pt x="7288" y="4032"/>
                      <a:pt x="7353" y="4040"/>
                      <a:pt x="7417" y="4055"/>
                    </a:cubicBezTo>
                    <a:cubicBezTo>
                      <a:pt x="7506" y="4078"/>
                      <a:pt x="7587" y="4117"/>
                      <a:pt x="7662" y="4168"/>
                    </a:cubicBezTo>
                    <a:cubicBezTo>
                      <a:pt x="7640" y="4181"/>
                      <a:pt x="7619" y="4193"/>
                      <a:pt x="7597" y="4207"/>
                    </a:cubicBezTo>
                    <a:cubicBezTo>
                      <a:pt x="7537" y="4169"/>
                      <a:pt x="7471" y="4141"/>
                      <a:pt x="7401" y="4123"/>
                    </a:cubicBezTo>
                    <a:cubicBezTo>
                      <a:pt x="7273" y="4090"/>
                      <a:pt x="7135" y="4094"/>
                      <a:pt x="7000" y="4134"/>
                    </a:cubicBezTo>
                    <a:cubicBezTo>
                      <a:pt x="6889" y="4167"/>
                      <a:pt x="6771" y="4229"/>
                      <a:pt x="6688" y="4308"/>
                    </a:cubicBezTo>
                    <a:lnTo>
                      <a:pt x="6689" y="4308"/>
                    </a:lnTo>
                    <a:cubicBezTo>
                      <a:pt x="6594" y="4395"/>
                      <a:pt x="6547" y="4491"/>
                      <a:pt x="6483" y="4596"/>
                    </a:cubicBezTo>
                    <a:cubicBezTo>
                      <a:pt x="6433" y="4680"/>
                      <a:pt x="6382" y="4758"/>
                      <a:pt x="6302" y="4815"/>
                    </a:cubicBezTo>
                    <a:cubicBezTo>
                      <a:pt x="6116" y="4949"/>
                      <a:pt x="5886" y="4936"/>
                      <a:pt x="5663" y="4885"/>
                    </a:cubicBezTo>
                    <a:lnTo>
                      <a:pt x="5663" y="4884"/>
                    </a:lnTo>
                    <a:cubicBezTo>
                      <a:pt x="5427" y="4824"/>
                      <a:pt x="5261" y="4720"/>
                      <a:pt x="5155" y="4574"/>
                    </a:cubicBezTo>
                    <a:cubicBezTo>
                      <a:pt x="5050" y="4429"/>
                      <a:pt x="5005" y="4240"/>
                      <a:pt x="5009" y="4010"/>
                    </a:cubicBezTo>
                    <a:lnTo>
                      <a:pt x="5005" y="3996"/>
                    </a:lnTo>
                    <a:lnTo>
                      <a:pt x="4990" y="3996"/>
                    </a:lnTo>
                    <a:cubicBezTo>
                      <a:pt x="4849" y="4012"/>
                      <a:pt x="4780" y="4063"/>
                      <a:pt x="4737" y="4146"/>
                    </a:cubicBezTo>
                    <a:cubicBezTo>
                      <a:pt x="4713" y="4150"/>
                      <a:pt x="4680" y="4150"/>
                      <a:pt x="4643" y="4146"/>
                    </a:cubicBezTo>
                    <a:cubicBezTo>
                      <a:pt x="4566" y="4140"/>
                      <a:pt x="4471" y="4118"/>
                      <a:pt x="4392" y="4084"/>
                    </a:cubicBezTo>
                    <a:cubicBezTo>
                      <a:pt x="4322" y="4054"/>
                      <a:pt x="4266" y="4014"/>
                      <a:pt x="4253" y="3966"/>
                    </a:cubicBezTo>
                    <a:cubicBezTo>
                      <a:pt x="4266" y="3918"/>
                      <a:pt x="4322" y="3878"/>
                      <a:pt x="4392" y="3848"/>
                    </a:cubicBezTo>
                    <a:cubicBezTo>
                      <a:pt x="4471" y="3814"/>
                      <a:pt x="4566" y="3792"/>
                      <a:pt x="4643" y="3786"/>
                    </a:cubicBezTo>
                    <a:cubicBezTo>
                      <a:pt x="4680" y="3782"/>
                      <a:pt x="4713" y="3782"/>
                      <a:pt x="4737" y="3786"/>
                    </a:cubicBezTo>
                    <a:cubicBezTo>
                      <a:pt x="4780" y="3869"/>
                      <a:pt x="4849" y="3920"/>
                      <a:pt x="4990" y="3936"/>
                    </a:cubicBezTo>
                    <a:lnTo>
                      <a:pt x="5005" y="3936"/>
                    </a:lnTo>
                    <a:lnTo>
                      <a:pt x="5009" y="3922"/>
                    </a:lnTo>
                    <a:cubicBezTo>
                      <a:pt x="5005" y="3692"/>
                      <a:pt x="5050" y="3503"/>
                      <a:pt x="5155" y="3358"/>
                    </a:cubicBezTo>
                    <a:cubicBezTo>
                      <a:pt x="5261" y="3212"/>
                      <a:pt x="5427" y="3108"/>
                      <a:pt x="5663" y="3048"/>
                    </a:cubicBezTo>
                    <a:lnTo>
                      <a:pt x="5663" y="3047"/>
                    </a:lnTo>
                    <a:cubicBezTo>
                      <a:pt x="5886" y="2996"/>
                      <a:pt x="6116" y="2983"/>
                      <a:pt x="6302" y="3117"/>
                    </a:cubicBezTo>
                    <a:cubicBezTo>
                      <a:pt x="6382" y="3174"/>
                      <a:pt x="6433" y="3252"/>
                      <a:pt x="6483" y="3336"/>
                    </a:cubicBezTo>
                    <a:cubicBezTo>
                      <a:pt x="6547" y="3441"/>
                      <a:pt x="6594" y="3537"/>
                      <a:pt x="6689" y="3624"/>
                    </a:cubicBezTo>
                    <a:lnTo>
                      <a:pt x="6688" y="3624"/>
                    </a:lnTo>
                    <a:cubicBezTo>
                      <a:pt x="6771" y="3704"/>
                      <a:pt x="6889" y="3765"/>
                      <a:pt x="7000" y="3798"/>
                    </a:cubicBezTo>
                    <a:cubicBezTo>
                      <a:pt x="7135" y="3838"/>
                      <a:pt x="7273" y="3841"/>
                      <a:pt x="7401" y="3809"/>
                    </a:cubicBezTo>
                    <a:cubicBezTo>
                      <a:pt x="7471" y="3791"/>
                      <a:pt x="7537" y="3763"/>
                      <a:pt x="7597" y="3724"/>
                    </a:cubicBezTo>
                    <a:cubicBezTo>
                      <a:pt x="7619" y="3739"/>
                      <a:pt x="7640" y="3751"/>
                      <a:pt x="7662" y="3764"/>
                    </a:cubicBezTo>
                    <a:cubicBezTo>
                      <a:pt x="7587" y="3815"/>
                      <a:pt x="7506" y="3854"/>
                      <a:pt x="7417" y="3876"/>
                    </a:cubicBezTo>
                    <a:cubicBezTo>
                      <a:pt x="7353" y="3892"/>
                      <a:pt x="7288" y="3900"/>
                      <a:pt x="7222" y="3900"/>
                    </a:cubicBezTo>
                    <a:cubicBezTo>
                      <a:pt x="7142" y="3900"/>
                      <a:pt x="7060" y="3888"/>
                      <a:pt x="6981" y="3864"/>
                    </a:cubicBezTo>
                    <a:cubicBezTo>
                      <a:pt x="6876" y="3834"/>
                      <a:pt x="6784" y="3783"/>
                      <a:pt x="6697" y="3720"/>
                    </a:cubicBezTo>
                    <a:lnTo>
                      <a:pt x="6697" y="3720"/>
                    </a:lnTo>
                    <a:cubicBezTo>
                      <a:pt x="6652" y="3687"/>
                      <a:pt x="6617" y="3648"/>
                      <a:pt x="6579" y="3612"/>
                    </a:cubicBezTo>
                    <a:cubicBezTo>
                      <a:pt x="6404" y="3414"/>
                      <a:pt x="6161" y="3152"/>
                      <a:pt x="5867" y="3239"/>
                    </a:cubicBezTo>
                    <a:cubicBezTo>
                      <a:pt x="6006" y="3244"/>
                      <a:pt x="6124" y="3291"/>
                      <a:pt x="6233" y="3364"/>
                    </a:cubicBezTo>
                    <a:cubicBezTo>
                      <a:pt x="6284" y="3398"/>
                      <a:pt x="6333" y="3438"/>
                      <a:pt x="6380" y="3483"/>
                    </a:cubicBezTo>
                    <a:cubicBezTo>
                      <a:pt x="5919" y="3269"/>
                      <a:pt x="5245" y="3355"/>
                      <a:pt x="5234" y="3966"/>
                    </a:cubicBezTo>
                    <a:cubicBezTo>
                      <a:pt x="5245" y="4577"/>
                      <a:pt x="5918" y="4663"/>
                      <a:pt x="6379" y="4450"/>
                    </a:cubicBezTo>
                    <a:close/>
                    <a:moveTo>
                      <a:pt x="117" y="3966"/>
                    </a:moveTo>
                    <a:cubicBezTo>
                      <a:pt x="167" y="4004"/>
                      <a:pt x="212" y="4066"/>
                      <a:pt x="260" y="4131"/>
                    </a:cubicBezTo>
                    <a:cubicBezTo>
                      <a:pt x="350" y="4254"/>
                      <a:pt x="451" y="4393"/>
                      <a:pt x="601" y="4393"/>
                    </a:cubicBezTo>
                    <a:cubicBezTo>
                      <a:pt x="603" y="4393"/>
                      <a:pt x="605" y="4393"/>
                      <a:pt x="607" y="4393"/>
                    </a:cubicBezTo>
                    <a:cubicBezTo>
                      <a:pt x="672" y="4392"/>
                      <a:pt x="711" y="4356"/>
                      <a:pt x="732" y="4327"/>
                    </a:cubicBezTo>
                    <a:cubicBezTo>
                      <a:pt x="817" y="4209"/>
                      <a:pt x="771" y="4052"/>
                      <a:pt x="655" y="3980"/>
                    </a:cubicBezTo>
                    <a:lnTo>
                      <a:pt x="664" y="3966"/>
                    </a:lnTo>
                    <a:lnTo>
                      <a:pt x="655" y="3952"/>
                    </a:lnTo>
                    <a:cubicBezTo>
                      <a:pt x="771" y="3880"/>
                      <a:pt x="817" y="3723"/>
                      <a:pt x="732" y="3606"/>
                    </a:cubicBezTo>
                    <a:cubicBezTo>
                      <a:pt x="711" y="3576"/>
                      <a:pt x="672" y="3540"/>
                      <a:pt x="607" y="3539"/>
                    </a:cubicBezTo>
                    <a:cubicBezTo>
                      <a:pt x="605" y="3539"/>
                      <a:pt x="603" y="3539"/>
                      <a:pt x="601" y="3539"/>
                    </a:cubicBezTo>
                    <a:cubicBezTo>
                      <a:pt x="451" y="3539"/>
                      <a:pt x="350" y="3678"/>
                      <a:pt x="260" y="3801"/>
                    </a:cubicBezTo>
                    <a:cubicBezTo>
                      <a:pt x="212" y="3866"/>
                      <a:pt x="167" y="3928"/>
                      <a:pt x="117" y="3966"/>
                    </a:cubicBezTo>
                    <a:close/>
                    <a:moveTo>
                      <a:pt x="806" y="3966"/>
                    </a:moveTo>
                    <a:cubicBezTo>
                      <a:pt x="1030" y="4037"/>
                      <a:pt x="1179" y="4133"/>
                      <a:pt x="1311" y="4219"/>
                    </a:cubicBezTo>
                    <a:cubicBezTo>
                      <a:pt x="1311" y="4219"/>
                      <a:pt x="1341" y="4238"/>
                      <a:pt x="1358" y="4249"/>
                    </a:cubicBezTo>
                    <a:cubicBezTo>
                      <a:pt x="1458" y="4177"/>
                      <a:pt x="1566" y="4118"/>
                      <a:pt x="1680" y="4073"/>
                    </a:cubicBezTo>
                    <a:cubicBezTo>
                      <a:pt x="1766" y="4040"/>
                      <a:pt x="1856" y="4013"/>
                      <a:pt x="1955" y="3991"/>
                    </a:cubicBezTo>
                    <a:cubicBezTo>
                      <a:pt x="2010" y="3980"/>
                      <a:pt x="2066" y="3972"/>
                      <a:pt x="2123" y="3966"/>
                    </a:cubicBezTo>
                    <a:cubicBezTo>
                      <a:pt x="2066" y="3960"/>
                      <a:pt x="2010" y="3952"/>
                      <a:pt x="1955" y="3941"/>
                    </a:cubicBezTo>
                    <a:cubicBezTo>
                      <a:pt x="1856" y="3919"/>
                      <a:pt x="1766" y="3892"/>
                      <a:pt x="1680" y="3859"/>
                    </a:cubicBezTo>
                    <a:cubicBezTo>
                      <a:pt x="1566" y="3814"/>
                      <a:pt x="1458" y="3755"/>
                      <a:pt x="1358" y="3683"/>
                    </a:cubicBezTo>
                    <a:cubicBezTo>
                      <a:pt x="1341" y="3694"/>
                      <a:pt x="1311" y="3713"/>
                      <a:pt x="1311" y="3713"/>
                    </a:cubicBezTo>
                    <a:cubicBezTo>
                      <a:pt x="1179" y="3799"/>
                      <a:pt x="1030" y="3895"/>
                      <a:pt x="806" y="3966"/>
                    </a:cubicBezTo>
                    <a:close/>
                    <a:moveTo>
                      <a:pt x="2341" y="3966"/>
                    </a:moveTo>
                    <a:cubicBezTo>
                      <a:pt x="2407" y="3978"/>
                      <a:pt x="2481" y="3998"/>
                      <a:pt x="2556" y="4018"/>
                    </a:cubicBezTo>
                    <a:cubicBezTo>
                      <a:pt x="2671" y="4049"/>
                      <a:pt x="2788" y="4081"/>
                      <a:pt x="2875" y="4082"/>
                    </a:cubicBezTo>
                    <a:cubicBezTo>
                      <a:pt x="2954" y="4083"/>
                      <a:pt x="3008" y="4058"/>
                      <a:pt x="3009" y="3977"/>
                    </a:cubicBezTo>
                    <a:lnTo>
                      <a:pt x="3009" y="3976"/>
                    </a:lnTo>
                    <a:cubicBezTo>
                      <a:pt x="3009" y="3974"/>
                      <a:pt x="3009" y="3972"/>
                      <a:pt x="3009" y="3970"/>
                    </a:cubicBezTo>
                    <a:cubicBezTo>
                      <a:pt x="3009" y="3969"/>
                      <a:pt x="3008" y="3967"/>
                      <a:pt x="3008" y="3966"/>
                    </a:cubicBezTo>
                    <a:cubicBezTo>
                      <a:pt x="3008" y="3965"/>
                      <a:pt x="3009" y="3963"/>
                      <a:pt x="3009" y="3962"/>
                    </a:cubicBezTo>
                    <a:cubicBezTo>
                      <a:pt x="3009" y="3960"/>
                      <a:pt x="3009" y="3958"/>
                      <a:pt x="3009" y="3956"/>
                    </a:cubicBezTo>
                    <a:lnTo>
                      <a:pt x="3009" y="3955"/>
                    </a:lnTo>
                    <a:cubicBezTo>
                      <a:pt x="3008" y="3874"/>
                      <a:pt x="2954" y="3849"/>
                      <a:pt x="2875" y="3850"/>
                    </a:cubicBezTo>
                    <a:cubicBezTo>
                      <a:pt x="2788" y="3851"/>
                      <a:pt x="2671" y="3883"/>
                      <a:pt x="2556" y="3914"/>
                    </a:cubicBezTo>
                    <a:cubicBezTo>
                      <a:pt x="2481" y="3934"/>
                      <a:pt x="2407" y="3954"/>
                      <a:pt x="2341" y="3966"/>
                    </a:cubicBezTo>
                    <a:close/>
                    <a:moveTo>
                      <a:pt x="3063" y="3966"/>
                    </a:moveTo>
                    <a:cubicBezTo>
                      <a:pt x="3063" y="3969"/>
                      <a:pt x="3063" y="3973"/>
                      <a:pt x="3063" y="3976"/>
                    </a:cubicBezTo>
                    <a:lnTo>
                      <a:pt x="3063" y="3976"/>
                    </a:lnTo>
                    <a:lnTo>
                      <a:pt x="3063" y="3978"/>
                    </a:lnTo>
                    <a:lnTo>
                      <a:pt x="3063" y="3978"/>
                    </a:lnTo>
                    <a:cubicBezTo>
                      <a:pt x="3061" y="4099"/>
                      <a:pt x="2985" y="4138"/>
                      <a:pt x="2874" y="4136"/>
                    </a:cubicBezTo>
                    <a:cubicBezTo>
                      <a:pt x="2780" y="4134"/>
                      <a:pt x="2660" y="4102"/>
                      <a:pt x="2542" y="4070"/>
                    </a:cubicBezTo>
                    <a:cubicBezTo>
                      <a:pt x="2322" y="4004"/>
                      <a:pt x="2176" y="3991"/>
                      <a:pt x="1967" y="4044"/>
                    </a:cubicBezTo>
                    <a:cubicBezTo>
                      <a:pt x="1870" y="4065"/>
                      <a:pt x="1783" y="4091"/>
                      <a:pt x="1700" y="4123"/>
                    </a:cubicBezTo>
                    <a:cubicBezTo>
                      <a:pt x="1596" y="4164"/>
                      <a:pt x="1496" y="4218"/>
                      <a:pt x="1404" y="4282"/>
                    </a:cubicBezTo>
                    <a:cubicBezTo>
                      <a:pt x="1426" y="4295"/>
                      <a:pt x="1448" y="4308"/>
                      <a:pt x="1471" y="4320"/>
                    </a:cubicBezTo>
                    <a:cubicBezTo>
                      <a:pt x="1549" y="4269"/>
                      <a:pt x="1632" y="4225"/>
                      <a:pt x="1726" y="4188"/>
                    </a:cubicBezTo>
                    <a:cubicBezTo>
                      <a:pt x="1815" y="4153"/>
                      <a:pt x="1910" y="4124"/>
                      <a:pt x="2016" y="4099"/>
                    </a:cubicBezTo>
                    <a:lnTo>
                      <a:pt x="2082" y="4084"/>
                    </a:lnTo>
                    <a:lnTo>
                      <a:pt x="2045" y="4140"/>
                    </a:lnTo>
                    <a:cubicBezTo>
                      <a:pt x="2035" y="4156"/>
                      <a:pt x="2029" y="4175"/>
                      <a:pt x="2029" y="4193"/>
                    </a:cubicBezTo>
                    <a:cubicBezTo>
                      <a:pt x="2029" y="4250"/>
                      <a:pt x="2079" y="4296"/>
                      <a:pt x="2140" y="4296"/>
                    </a:cubicBezTo>
                    <a:cubicBezTo>
                      <a:pt x="2201" y="4296"/>
                      <a:pt x="2250" y="4250"/>
                      <a:pt x="2250" y="4193"/>
                    </a:cubicBezTo>
                    <a:cubicBezTo>
                      <a:pt x="2250" y="4170"/>
                      <a:pt x="2242" y="4148"/>
                      <a:pt x="2226" y="4129"/>
                    </a:cubicBezTo>
                    <a:lnTo>
                      <a:pt x="2177" y="4070"/>
                    </a:lnTo>
                    <a:lnTo>
                      <a:pt x="2253" y="4085"/>
                    </a:lnTo>
                    <a:cubicBezTo>
                      <a:pt x="2399" y="4116"/>
                      <a:pt x="2492" y="4179"/>
                      <a:pt x="2583" y="4241"/>
                    </a:cubicBezTo>
                    <a:cubicBezTo>
                      <a:pt x="2634" y="4275"/>
                      <a:pt x="2683" y="4308"/>
                      <a:pt x="2739" y="4334"/>
                    </a:cubicBezTo>
                    <a:cubicBezTo>
                      <a:pt x="3044" y="4473"/>
                      <a:pt x="3375" y="4192"/>
                      <a:pt x="3547" y="3966"/>
                    </a:cubicBezTo>
                    <a:cubicBezTo>
                      <a:pt x="3375" y="3740"/>
                      <a:pt x="3044" y="3459"/>
                      <a:pt x="2739" y="3598"/>
                    </a:cubicBezTo>
                    <a:cubicBezTo>
                      <a:pt x="2683" y="3624"/>
                      <a:pt x="2634" y="3656"/>
                      <a:pt x="2583" y="3691"/>
                    </a:cubicBezTo>
                    <a:cubicBezTo>
                      <a:pt x="2492" y="3752"/>
                      <a:pt x="2399" y="3816"/>
                      <a:pt x="2253" y="3846"/>
                    </a:cubicBezTo>
                    <a:lnTo>
                      <a:pt x="2177" y="3862"/>
                    </a:lnTo>
                    <a:lnTo>
                      <a:pt x="2226" y="3803"/>
                    </a:lnTo>
                    <a:cubicBezTo>
                      <a:pt x="2242" y="3784"/>
                      <a:pt x="2250" y="3762"/>
                      <a:pt x="2250" y="3739"/>
                    </a:cubicBezTo>
                    <a:cubicBezTo>
                      <a:pt x="2250" y="3682"/>
                      <a:pt x="2201" y="3636"/>
                      <a:pt x="2140" y="3636"/>
                    </a:cubicBezTo>
                    <a:cubicBezTo>
                      <a:pt x="2079" y="3636"/>
                      <a:pt x="2029" y="3682"/>
                      <a:pt x="2029" y="3739"/>
                    </a:cubicBezTo>
                    <a:cubicBezTo>
                      <a:pt x="2029" y="3757"/>
                      <a:pt x="2035" y="3776"/>
                      <a:pt x="2045" y="3792"/>
                    </a:cubicBezTo>
                    <a:lnTo>
                      <a:pt x="2082" y="3848"/>
                    </a:lnTo>
                    <a:lnTo>
                      <a:pt x="2016" y="3833"/>
                    </a:lnTo>
                    <a:cubicBezTo>
                      <a:pt x="1910" y="3808"/>
                      <a:pt x="1815" y="3779"/>
                      <a:pt x="1726" y="3744"/>
                    </a:cubicBezTo>
                    <a:cubicBezTo>
                      <a:pt x="1632" y="3707"/>
                      <a:pt x="1549" y="3663"/>
                      <a:pt x="1471" y="3612"/>
                    </a:cubicBezTo>
                    <a:cubicBezTo>
                      <a:pt x="1448" y="3624"/>
                      <a:pt x="1426" y="3637"/>
                      <a:pt x="1404" y="3651"/>
                    </a:cubicBezTo>
                    <a:cubicBezTo>
                      <a:pt x="1496" y="3714"/>
                      <a:pt x="1596" y="3767"/>
                      <a:pt x="1700" y="3808"/>
                    </a:cubicBezTo>
                    <a:cubicBezTo>
                      <a:pt x="1783" y="3841"/>
                      <a:pt x="1870" y="3867"/>
                      <a:pt x="1967" y="3888"/>
                    </a:cubicBezTo>
                    <a:cubicBezTo>
                      <a:pt x="2176" y="3941"/>
                      <a:pt x="2322" y="3928"/>
                      <a:pt x="2542" y="3862"/>
                    </a:cubicBezTo>
                    <a:cubicBezTo>
                      <a:pt x="2660" y="3830"/>
                      <a:pt x="2780" y="3797"/>
                      <a:pt x="2874" y="3796"/>
                    </a:cubicBezTo>
                    <a:cubicBezTo>
                      <a:pt x="2985" y="3794"/>
                      <a:pt x="3061" y="3833"/>
                      <a:pt x="3063" y="3954"/>
                    </a:cubicBezTo>
                    <a:lnTo>
                      <a:pt x="3063" y="3954"/>
                    </a:lnTo>
                    <a:lnTo>
                      <a:pt x="3063" y="3956"/>
                    </a:lnTo>
                    <a:lnTo>
                      <a:pt x="3063" y="3956"/>
                    </a:lnTo>
                    <a:cubicBezTo>
                      <a:pt x="3063" y="3959"/>
                      <a:pt x="3063" y="3963"/>
                      <a:pt x="3063" y="3966"/>
                    </a:cubicBezTo>
                    <a:close/>
                    <a:moveTo>
                      <a:pt x="3616" y="3966"/>
                    </a:moveTo>
                    <a:lnTo>
                      <a:pt x="3604" y="3981"/>
                    </a:lnTo>
                    <a:cubicBezTo>
                      <a:pt x="3529" y="4082"/>
                      <a:pt x="3447" y="4168"/>
                      <a:pt x="3361" y="4237"/>
                    </a:cubicBezTo>
                    <a:cubicBezTo>
                      <a:pt x="3373" y="4241"/>
                      <a:pt x="3380" y="4243"/>
                      <a:pt x="3386" y="4245"/>
                    </a:cubicBezTo>
                    <a:cubicBezTo>
                      <a:pt x="3448" y="4202"/>
                      <a:pt x="3516" y="4161"/>
                      <a:pt x="3591" y="4122"/>
                    </a:cubicBezTo>
                    <a:cubicBezTo>
                      <a:pt x="3677" y="4079"/>
                      <a:pt x="3761" y="4046"/>
                      <a:pt x="3850" y="4019"/>
                    </a:cubicBezTo>
                    <a:cubicBezTo>
                      <a:pt x="3847" y="4001"/>
                      <a:pt x="3846" y="3984"/>
                      <a:pt x="3846" y="3966"/>
                    </a:cubicBezTo>
                    <a:cubicBezTo>
                      <a:pt x="3846" y="3948"/>
                      <a:pt x="3847" y="3931"/>
                      <a:pt x="3850" y="3913"/>
                    </a:cubicBezTo>
                    <a:cubicBezTo>
                      <a:pt x="3761" y="3886"/>
                      <a:pt x="3677" y="3853"/>
                      <a:pt x="3591" y="3810"/>
                    </a:cubicBezTo>
                    <a:cubicBezTo>
                      <a:pt x="3516" y="3771"/>
                      <a:pt x="3448" y="3730"/>
                      <a:pt x="3386" y="3687"/>
                    </a:cubicBezTo>
                    <a:cubicBezTo>
                      <a:pt x="3380" y="3689"/>
                      <a:pt x="3373" y="3691"/>
                      <a:pt x="3361" y="3695"/>
                    </a:cubicBezTo>
                    <a:cubicBezTo>
                      <a:pt x="3447" y="3765"/>
                      <a:pt x="3529" y="3849"/>
                      <a:pt x="3604" y="3951"/>
                    </a:cubicBezTo>
                    <a:lnTo>
                      <a:pt x="3616" y="3966"/>
                    </a:lnTo>
                    <a:close/>
                    <a:moveTo>
                      <a:pt x="3899" y="3966"/>
                    </a:moveTo>
                    <a:cubicBezTo>
                      <a:pt x="3900" y="4103"/>
                      <a:pt x="3979" y="4148"/>
                      <a:pt x="4086" y="4201"/>
                    </a:cubicBezTo>
                    <a:cubicBezTo>
                      <a:pt x="4128" y="4223"/>
                      <a:pt x="4176" y="4247"/>
                      <a:pt x="4224" y="4279"/>
                    </a:cubicBezTo>
                    <a:cubicBezTo>
                      <a:pt x="4270" y="4311"/>
                      <a:pt x="4309" y="4344"/>
                      <a:pt x="4343" y="4374"/>
                    </a:cubicBezTo>
                    <a:cubicBezTo>
                      <a:pt x="4434" y="4453"/>
                      <a:pt x="4496" y="4506"/>
                      <a:pt x="4637" y="4481"/>
                    </a:cubicBezTo>
                    <a:cubicBezTo>
                      <a:pt x="4648" y="4441"/>
                      <a:pt x="4657" y="4405"/>
                      <a:pt x="4665" y="4370"/>
                    </a:cubicBezTo>
                    <a:cubicBezTo>
                      <a:pt x="4681" y="4307"/>
                      <a:pt x="4694" y="4250"/>
                      <a:pt x="4712" y="4202"/>
                    </a:cubicBezTo>
                    <a:cubicBezTo>
                      <a:pt x="4690" y="4203"/>
                      <a:pt x="4665" y="4202"/>
                      <a:pt x="4638" y="4200"/>
                    </a:cubicBezTo>
                    <a:cubicBezTo>
                      <a:pt x="4556" y="4193"/>
                      <a:pt x="4454" y="4170"/>
                      <a:pt x="4370" y="4133"/>
                    </a:cubicBezTo>
                    <a:cubicBezTo>
                      <a:pt x="4281" y="4095"/>
                      <a:pt x="4211" y="4039"/>
                      <a:pt x="4198" y="3967"/>
                    </a:cubicBezTo>
                    <a:lnTo>
                      <a:pt x="4198" y="3966"/>
                    </a:lnTo>
                    <a:lnTo>
                      <a:pt x="4198" y="3965"/>
                    </a:lnTo>
                    <a:cubicBezTo>
                      <a:pt x="4211" y="3893"/>
                      <a:pt x="4281" y="3837"/>
                      <a:pt x="4370" y="3799"/>
                    </a:cubicBezTo>
                    <a:cubicBezTo>
                      <a:pt x="4454" y="3762"/>
                      <a:pt x="4556" y="3739"/>
                      <a:pt x="4638" y="3732"/>
                    </a:cubicBezTo>
                    <a:cubicBezTo>
                      <a:pt x="4665" y="3730"/>
                      <a:pt x="4690" y="3729"/>
                      <a:pt x="4712" y="3730"/>
                    </a:cubicBezTo>
                    <a:cubicBezTo>
                      <a:pt x="4694" y="3681"/>
                      <a:pt x="4681" y="3625"/>
                      <a:pt x="4665" y="3562"/>
                    </a:cubicBezTo>
                    <a:cubicBezTo>
                      <a:pt x="4657" y="3527"/>
                      <a:pt x="4648" y="3491"/>
                      <a:pt x="4637" y="3450"/>
                    </a:cubicBezTo>
                    <a:cubicBezTo>
                      <a:pt x="4496" y="3426"/>
                      <a:pt x="4434" y="3479"/>
                      <a:pt x="4343" y="3558"/>
                    </a:cubicBezTo>
                    <a:cubicBezTo>
                      <a:pt x="4309" y="3588"/>
                      <a:pt x="4270" y="3621"/>
                      <a:pt x="4224" y="3653"/>
                    </a:cubicBezTo>
                    <a:cubicBezTo>
                      <a:pt x="4176" y="3685"/>
                      <a:pt x="4128" y="3709"/>
                      <a:pt x="4086" y="3731"/>
                    </a:cubicBezTo>
                    <a:cubicBezTo>
                      <a:pt x="3979" y="3784"/>
                      <a:pt x="3900" y="3829"/>
                      <a:pt x="3899" y="3966"/>
                    </a:cubicBezTo>
                    <a:close/>
                    <a:moveTo>
                      <a:pt x="5288" y="3966"/>
                    </a:moveTo>
                    <a:cubicBezTo>
                      <a:pt x="5292" y="4116"/>
                      <a:pt x="5336" y="4237"/>
                      <a:pt x="5420" y="4327"/>
                    </a:cubicBezTo>
                    <a:cubicBezTo>
                      <a:pt x="5459" y="4280"/>
                      <a:pt x="5500" y="4236"/>
                      <a:pt x="5544" y="4196"/>
                    </a:cubicBezTo>
                    <a:cubicBezTo>
                      <a:pt x="5659" y="4092"/>
                      <a:pt x="5788" y="4020"/>
                      <a:pt x="5928" y="3983"/>
                    </a:cubicBezTo>
                    <a:cubicBezTo>
                      <a:pt x="5954" y="3976"/>
                      <a:pt x="5980" y="3971"/>
                      <a:pt x="6006" y="3966"/>
                    </a:cubicBezTo>
                    <a:cubicBezTo>
                      <a:pt x="5980" y="3961"/>
                      <a:pt x="5954" y="3956"/>
                      <a:pt x="5928" y="3949"/>
                    </a:cubicBezTo>
                    <a:cubicBezTo>
                      <a:pt x="5788" y="3911"/>
                      <a:pt x="5659" y="3840"/>
                      <a:pt x="5544" y="3736"/>
                    </a:cubicBezTo>
                    <a:cubicBezTo>
                      <a:pt x="5500" y="3696"/>
                      <a:pt x="5459" y="3652"/>
                      <a:pt x="5420" y="3605"/>
                    </a:cubicBezTo>
                    <a:cubicBezTo>
                      <a:pt x="5336" y="3694"/>
                      <a:pt x="5292" y="3816"/>
                      <a:pt x="5288" y="3966"/>
                    </a:cubicBezTo>
                    <a:close/>
                    <a:moveTo>
                      <a:pt x="1409" y="2015"/>
                    </a:moveTo>
                    <a:cubicBezTo>
                      <a:pt x="1410" y="2015"/>
                      <a:pt x="1412" y="2015"/>
                      <a:pt x="1414" y="2016"/>
                    </a:cubicBezTo>
                    <a:cubicBezTo>
                      <a:pt x="1497" y="2030"/>
                      <a:pt x="1560" y="2089"/>
                      <a:pt x="1603" y="2173"/>
                    </a:cubicBezTo>
                    <a:cubicBezTo>
                      <a:pt x="1637" y="2239"/>
                      <a:pt x="1658" y="2320"/>
                      <a:pt x="1666" y="2409"/>
                    </a:cubicBezTo>
                    <a:cubicBezTo>
                      <a:pt x="1684" y="2365"/>
                      <a:pt x="1704" y="2328"/>
                      <a:pt x="1728" y="2294"/>
                    </a:cubicBezTo>
                    <a:cubicBezTo>
                      <a:pt x="1785" y="2213"/>
                      <a:pt x="1861" y="2155"/>
                      <a:pt x="1962" y="2097"/>
                    </a:cubicBezTo>
                    <a:cubicBezTo>
                      <a:pt x="1980" y="1921"/>
                      <a:pt x="1924" y="1855"/>
                      <a:pt x="1860" y="1778"/>
                    </a:cubicBezTo>
                    <a:cubicBezTo>
                      <a:pt x="1822" y="1732"/>
                      <a:pt x="1779" y="1681"/>
                      <a:pt x="1752" y="1603"/>
                    </a:cubicBezTo>
                    <a:cubicBezTo>
                      <a:pt x="1712" y="1634"/>
                      <a:pt x="1671" y="1660"/>
                      <a:pt x="1630" y="1685"/>
                    </a:cubicBezTo>
                    <a:cubicBezTo>
                      <a:pt x="1513" y="1756"/>
                      <a:pt x="1411" y="1819"/>
                      <a:pt x="1409" y="2015"/>
                    </a:cubicBezTo>
                    <a:close/>
                    <a:moveTo>
                      <a:pt x="1772" y="2325"/>
                    </a:moveTo>
                    <a:cubicBezTo>
                      <a:pt x="1722" y="2397"/>
                      <a:pt x="1687" y="2488"/>
                      <a:pt x="1663" y="2620"/>
                    </a:cubicBezTo>
                    <a:cubicBezTo>
                      <a:pt x="1719" y="2646"/>
                      <a:pt x="1776" y="2675"/>
                      <a:pt x="1839" y="2675"/>
                    </a:cubicBezTo>
                    <a:cubicBezTo>
                      <a:pt x="1860" y="2675"/>
                      <a:pt x="1879" y="2672"/>
                      <a:pt x="1896" y="2665"/>
                    </a:cubicBezTo>
                    <a:cubicBezTo>
                      <a:pt x="1975" y="2634"/>
                      <a:pt x="2015" y="2538"/>
                      <a:pt x="2058" y="2436"/>
                    </a:cubicBezTo>
                    <a:cubicBezTo>
                      <a:pt x="2101" y="2336"/>
                      <a:pt x="2145" y="2233"/>
                      <a:pt x="2232" y="2191"/>
                    </a:cubicBezTo>
                    <a:cubicBezTo>
                      <a:pt x="2179" y="2148"/>
                      <a:pt x="2114" y="2122"/>
                      <a:pt x="2061" y="2122"/>
                    </a:cubicBezTo>
                    <a:cubicBezTo>
                      <a:pt x="1965" y="2122"/>
                      <a:pt x="1814" y="2265"/>
                      <a:pt x="1772" y="2325"/>
                    </a:cubicBezTo>
                    <a:close/>
                    <a:moveTo>
                      <a:pt x="1607" y="2623"/>
                    </a:moveTo>
                    <a:cubicBezTo>
                      <a:pt x="1626" y="2484"/>
                      <a:pt x="1620" y="2325"/>
                      <a:pt x="1555" y="2198"/>
                    </a:cubicBezTo>
                    <a:cubicBezTo>
                      <a:pt x="1503" y="2096"/>
                      <a:pt x="1433" y="2065"/>
                      <a:pt x="1329" y="2065"/>
                    </a:cubicBezTo>
                    <a:cubicBezTo>
                      <a:pt x="1241" y="2065"/>
                      <a:pt x="1191" y="2103"/>
                      <a:pt x="1123" y="2153"/>
                    </a:cubicBezTo>
                    <a:cubicBezTo>
                      <a:pt x="1173" y="2194"/>
                      <a:pt x="1197" y="2284"/>
                      <a:pt x="1223" y="2386"/>
                    </a:cubicBezTo>
                    <a:cubicBezTo>
                      <a:pt x="1256" y="2508"/>
                      <a:pt x="1292" y="2647"/>
                      <a:pt x="1378" y="2686"/>
                    </a:cubicBezTo>
                    <a:cubicBezTo>
                      <a:pt x="1394" y="2694"/>
                      <a:pt x="1413" y="2697"/>
                      <a:pt x="1433" y="2697"/>
                    </a:cubicBezTo>
                    <a:cubicBezTo>
                      <a:pt x="1506" y="2697"/>
                      <a:pt x="1551" y="2661"/>
                      <a:pt x="1607" y="2623"/>
                    </a:cubicBezTo>
                    <a:close/>
                    <a:moveTo>
                      <a:pt x="1669" y="2682"/>
                    </a:moveTo>
                    <a:lnTo>
                      <a:pt x="1637" y="2668"/>
                    </a:lnTo>
                    <a:lnTo>
                      <a:pt x="1600" y="2692"/>
                    </a:lnTo>
                    <a:cubicBezTo>
                      <a:pt x="1613" y="2786"/>
                      <a:pt x="1647" y="2874"/>
                      <a:pt x="1701" y="2954"/>
                    </a:cubicBezTo>
                    <a:cubicBezTo>
                      <a:pt x="1708" y="2964"/>
                      <a:pt x="1715" y="2975"/>
                      <a:pt x="1724" y="2986"/>
                    </a:cubicBezTo>
                    <a:cubicBezTo>
                      <a:pt x="1741" y="2970"/>
                      <a:pt x="1758" y="2955"/>
                      <a:pt x="1776" y="2941"/>
                    </a:cubicBezTo>
                    <a:cubicBezTo>
                      <a:pt x="1770" y="2932"/>
                      <a:pt x="1764" y="2923"/>
                      <a:pt x="1758" y="2914"/>
                    </a:cubicBezTo>
                    <a:cubicBezTo>
                      <a:pt x="1710" y="2844"/>
                      <a:pt x="1680" y="2765"/>
                      <a:pt x="1669" y="2682"/>
                    </a:cubicBezTo>
                    <a:close/>
                    <a:moveTo>
                      <a:pt x="4181" y="2001"/>
                    </a:moveTo>
                    <a:cubicBezTo>
                      <a:pt x="4179" y="2041"/>
                      <a:pt x="4175" y="2080"/>
                      <a:pt x="4172" y="2119"/>
                    </a:cubicBezTo>
                    <a:cubicBezTo>
                      <a:pt x="4144" y="2402"/>
                      <a:pt x="4096" y="2767"/>
                      <a:pt x="3866" y="2960"/>
                    </a:cubicBezTo>
                    <a:cubicBezTo>
                      <a:pt x="4033" y="2746"/>
                      <a:pt x="4090" y="2421"/>
                      <a:pt x="4118" y="2114"/>
                    </a:cubicBezTo>
                    <a:cubicBezTo>
                      <a:pt x="4123" y="2063"/>
                      <a:pt x="4127" y="2011"/>
                      <a:pt x="4130" y="1959"/>
                    </a:cubicBezTo>
                    <a:cubicBezTo>
                      <a:pt x="4122" y="1951"/>
                      <a:pt x="4115" y="1943"/>
                      <a:pt x="4108" y="1935"/>
                    </a:cubicBezTo>
                    <a:cubicBezTo>
                      <a:pt x="4062" y="1878"/>
                      <a:pt x="4034" y="1808"/>
                      <a:pt x="4022" y="1729"/>
                    </a:cubicBezTo>
                    <a:cubicBezTo>
                      <a:pt x="3985" y="1860"/>
                      <a:pt x="3953" y="1994"/>
                      <a:pt x="3922" y="2127"/>
                    </a:cubicBezTo>
                    <a:cubicBezTo>
                      <a:pt x="3856" y="2384"/>
                      <a:pt x="3797" y="2643"/>
                      <a:pt x="3693" y="2893"/>
                    </a:cubicBezTo>
                    <a:cubicBezTo>
                      <a:pt x="3579" y="3166"/>
                      <a:pt x="3409" y="3388"/>
                      <a:pt x="3165" y="3573"/>
                    </a:cubicBezTo>
                    <a:cubicBezTo>
                      <a:pt x="3215" y="3597"/>
                      <a:pt x="3263" y="3626"/>
                      <a:pt x="3309" y="3656"/>
                    </a:cubicBezTo>
                    <a:cubicBezTo>
                      <a:pt x="3563" y="3568"/>
                      <a:pt x="3803" y="3459"/>
                      <a:pt x="4006" y="3275"/>
                    </a:cubicBezTo>
                    <a:lnTo>
                      <a:pt x="4070" y="3216"/>
                    </a:lnTo>
                    <a:cubicBezTo>
                      <a:pt x="4041" y="3288"/>
                      <a:pt x="4022" y="3379"/>
                      <a:pt x="4077" y="3448"/>
                    </a:cubicBezTo>
                    <a:cubicBezTo>
                      <a:pt x="4099" y="3476"/>
                      <a:pt x="4129" y="3490"/>
                      <a:pt x="4168" y="3490"/>
                    </a:cubicBezTo>
                    <a:cubicBezTo>
                      <a:pt x="4232" y="3490"/>
                      <a:pt x="4284" y="3439"/>
                      <a:pt x="4284" y="3378"/>
                    </a:cubicBezTo>
                    <a:cubicBezTo>
                      <a:pt x="4284" y="3341"/>
                      <a:pt x="4267" y="3309"/>
                      <a:pt x="4236" y="3288"/>
                    </a:cubicBezTo>
                    <a:cubicBezTo>
                      <a:pt x="4177" y="3247"/>
                      <a:pt x="4117" y="3263"/>
                      <a:pt x="4063" y="3296"/>
                    </a:cubicBezTo>
                    <a:cubicBezTo>
                      <a:pt x="4090" y="3236"/>
                      <a:pt x="4118" y="3178"/>
                      <a:pt x="4154" y="3122"/>
                    </a:cubicBezTo>
                    <a:cubicBezTo>
                      <a:pt x="4182" y="3076"/>
                      <a:pt x="4214" y="3032"/>
                      <a:pt x="4242" y="2985"/>
                    </a:cubicBezTo>
                    <a:cubicBezTo>
                      <a:pt x="4406" y="2713"/>
                      <a:pt x="4456" y="2396"/>
                      <a:pt x="4442" y="2076"/>
                    </a:cubicBezTo>
                    <a:cubicBezTo>
                      <a:pt x="4350" y="2075"/>
                      <a:pt x="4257" y="2053"/>
                      <a:pt x="4181" y="2001"/>
                    </a:cubicBezTo>
                    <a:close/>
                    <a:moveTo>
                      <a:pt x="4196" y="1445"/>
                    </a:moveTo>
                    <a:cubicBezTo>
                      <a:pt x="4220" y="1460"/>
                      <a:pt x="4278" y="1511"/>
                      <a:pt x="4368" y="1540"/>
                    </a:cubicBezTo>
                    <a:cubicBezTo>
                      <a:pt x="4346" y="1410"/>
                      <a:pt x="4336" y="1281"/>
                      <a:pt x="4355" y="1146"/>
                    </a:cubicBezTo>
                    <a:lnTo>
                      <a:pt x="4356" y="1139"/>
                    </a:lnTo>
                    <a:lnTo>
                      <a:pt x="4360" y="1134"/>
                    </a:lnTo>
                    <a:cubicBezTo>
                      <a:pt x="4617" y="774"/>
                      <a:pt x="5014" y="647"/>
                      <a:pt x="5438" y="633"/>
                    </a:cubicBezTo>
                    <a:cubicBezTo>
                      <a:pt x="5416" y="610"/>
                      <a:pt x="5392" y="588"/>
                      <a:pt x="5368" y="567"/>
                    </a:cubicBezTo>
                    <a:cubicBezTo>
                      <a:pt x="5090" y="582"/>
                      <a:pt x="4764" y="651"/>
                      <a:pt x="4540" y="833"/>
                    </a:cubicBezTo>
                    <a:cubicBezTo>
                      <a:pt x="4465" y="893"/>
                      <a:pt x="4399" y="965"/>
                      <a:pt x="4331" y="1045"/>
                    </a:cubicBezTo>
                    <a:cubicBezTo>
                      <a:pt x="4205" y="1211"/>
                      <a:pt x="4059" y="1462"/>
                      <a:pt x="4071" y="1679"/>
                    </a:cubicBezTo>
                    <a:cubicBezTo>
                      <a:pt x="4076" y="1765"/>
                      <a:pt x="4102" y="1842"/>
                      <a:pt x="4150" y="1901"/>
                    </a:cubicBezTo>
                    <a:cubicBezTo>
                      <a:pt x="4240" y="2010"/>
                      <a:pt x="4430" y="2053"/>
                      <a:pt x="4564" y="2011"/>
                    </a:cubicBezTo>
                    <a:cubicBezTo>
                      <a:pt x="4708" y="1966"/>
                      <a:pt x="4763" y="1826"/>
                      <a:pt x="4808" y="1710"/>
                    </a:cubicBezTo>
                    <a:cubicBezTo>
                      <a:pt x="4859" y="1579"/>
                      <a:pt x="4974" y="1441"/>
                      <a:pt x="5094" y="1605"/>
                    </a:cubicBezTo>
                    <a:cubicBezTo>
                      <a:pt x="5073" y="1555"/>
                      <a:pt x="5035" y="1512"/>
                      <a:pt x="4988" y="1490"/>
                    </a:cubicBezTo>
                    <a:cubicBezTo>
                      <a:pt x="4962" y="1477"/>
                      <a:pt x="4934" y="1471"/>
                      <a:pt x="4904" y="1471"/>
                    </a:cubicBezTo>
                    <a:cubicBezTo>
                      <a:pt x="4854" y="1471"/>
                      <a:pt x="4799" y="1489"/>
                      <a:pt x="4742" y="1524"/>
                    </a:cubicBezTo>
                    <a:cubicBezTo>
                      <a:pt x="4632" y="1591"/>
                      <a:pt x="4540" y="1625"/>
                      <a:pt x="4468" y="1625"/>
                    </a:cubicBezTo>
                    <a:cubicBezTo>
                      <a:pt x="4367" y="1625"/>
                      <a:pt x="4236" y="1533"/>
                      <a:pt x="4196" y="1445"/>
                    </a:cubicBezTo>
                    <a:close/>
                    <a:moveTo>
                      <a:pt x="4025" y="1537"/>
                    </a:moveTo>
                    <a:cubicBezTo>
                      <a:pt x="4026" y="1534"/>
                      <a:pt x="4026" y="1532"/>
                      <a:pt x="4026" y="1529"/>
                    </a:cubicBezTo>
                    <a:lnTo>
                      <a:pt x="4028" y="1529"/>
                    </a:lnTo>
                    <a:cubicBezTo>
                      <a:pt x="4086" y="1357"/>
                      <a:pt x="4159" y="1195"/>
                      <a:pt x="4258" y="1053"/>
                    </a:cubicBezTo>
                    <a:cubicBezTo>
                      <a:pt x="4052" y="1050"/>
                      <a:pt x="3902" y="876"/>
                      <a:pt x="3745" y="693"/>
                    </a:cubicBezTo>
                    <a:cubicBezTo>
                      <a:pt x="3661" y="595"/>
                      <a:pt x="3573" y="495"/>
                      <a:pt x="3475" y="417"/>
                    </a:cubicBezTo>
                    <a:cubicBezTo>
                      <a:pt x="3462" y="425"/>
                      <a:pt x="3448" y="434"/>
                      <a:pt x="3433" y="444"/>
                    </a:cubicBezTo>
                    <a:cubicBezTo>
                      <a:pt x="3716" y="630"/>
                      <a:pt x="3690" y="1119"/>
                      <a:pt x="3660" y="1531"/>
                    </a:cubicBezTo>
                    <a:cubicBezTo>
                      <a:pt x="3700" y="1517"/>
                      <a:pt x="3735" y="1511"/>
                      <a:pt x="3764" y="1511"/>
                    </a:cubicBezTo>
                    <a:cubicBezTo>
                      <a:pt x="3828" y="1511"/>
                      <a:pt x="3869" y="1537"/>
                      <a:pt x="3892" y="1559"/>
                    </a:cubicBezTo>
                    <a:cubicBezTo>
                      <a:pt x="3959" y="1621"/>
                      <a:pt x="3974" y="1733"/>
                      <a:pt x="3931" y="1845"/>
                    </a:cubicBezTo>
                    <a:lnTo>
                      <a:pt x="3911" y="1897"/>
                    </a:lnTo>
                    <a:lnTo>
                      <a:pt x="3883" y="1849"/>
                    </a:lnTo>
                    <a:cubicBezTo>
                      <a:pt x="3846" y="1786"/>
                      <a:pt x="3800" y="1748"/>
                      <a:pt x="3752" y="1742"/>
                    </a:cubicBezTo>
                    <a:cubicBezTo>
                      <a:pt x="3748" y="1742"/>
                      <a:pt x="3744" y="1742"/>
                      <a:pt x="3740" y="1742"/>
                    </a:cubicBezTo>
                    <a:cubicBezTo>
                      <a:pt x="3706" y="1742"/>
                      <a:pt x="3673" y="1758"/>
                      <a:pt x="3642" y="1789"/>
                    </a:cubicBezTo>
                    <a:cubicBezTo>
                      <a:pt x="3637" y="1873"/>
                      <a:pt x="3632" y="1961"/>
                      <a:pt x="3633" y="2042"/>
                    </a:cubicBezTo>
                    <a:cubicBezTo>
                      <a:pt x="3644" y="2213"/>
                      <a:pt x="3691" y="2365"/>
                      <a:pt x="3772" y="2496"/>
                    </a:cubicBezTo>
                    <a:cubicBezTo>
                      <a:pt x="3808" y="2368"/>
                      <a:pt x="3840" y="2238"/>
                      <a:pt x="3869" y="2115"/>
                    </a:cubicBezTo>
                    <a:cubicBezTo>
                      <a:pt x="3915" y="1921"/>
                      <a:pt x="3962" y="1723"/>
                      <a:pt x="4025" y="1537"/>
                    </a:cubicBezTo>
                    <a:close/>
                    <a:moveTo>
                      <a:pt x="4852" y="801"/>
                    </a:moveTo>
                    <a:cubicBezTo>
                      <a:pt x="4819" y="814"/>
                      <a:pt x="4787" y="828"/>
                      <a:pt x="4757" y="847"/>
                    </a:cubicBezTo>
                    <a:cubicBezTo>
                      <a:pt x="5237" y="1430"/>
                      <a:pt x="5200" y="1697"/>
                      <a:pt x="5149" y="2065"/>
                    </a:cubicBezTo>
                    <a:cubicBezTo>
                      <a:pt x="5141" y="2120"/>
                      <a:pt x="5135" y="2175"/>
                      <a:pt x="5129" y="2230"/>
                    </a:cubicBezTo>
                    <a:cubicBezTo>
                      <a:pt x="5162" y="2168"/>
                      <a:pt x="5207" y="2118"/>
                      <a:pt x="5260" y="2076"/>
                    </a:cubicBezTo>
                    <a:cubicBezTo>
                      <a:pt x="5362" y="1998"/>
                      <a:pt x="5497" y="1955"/>
                      <a:pt x="5655" y="1936"/>
                    </a:cubicBezTo>
                    <a:cubicBezTo>
                      <a:pt x="5675" y="1717"/>
                      <a:pt x="5646" y="1540"/>
                      <a:pt x="5565" y="1395"/>
                    </a:cubicBezTo>
                    <a:lnTo>
                      <a:pt x="5565" y="1394"/>
                    </a:lnTo>
                    <a:lnTo>
                      <a:pt x="5564" y="1392"/>
                    </a:lnTo>
                    <a:cubicBezTo>
                      <a:pt x="5539" y="1331"/>
                      <a:pt x="5467" y="1155"/>
                      <a:pt x="5562" y="1019"/>
                    </a:cubicBezTo>
                    <a:cubicBezTo>
                      <a:pt x="5520" y="1019"/>
                      <a:pt x="5483" y="1034"/>
                      <a:pt x="5461" y="1062"/>
                    </a:cubicBezTo>
                    <a:cubicBezTo>
                      <a:pt x="5418" y="1108"/>
                      <a:pt x="5438" y="1210"/>
                      <a:pt x="5451" y="1259"/>
                    </a:cubicBezTo>
                    <a:cubicBezTo>
                      <a:pt x="5343" y="1132"/>
                      <a:pt x="5251" y="1068"/>
                      <a:pt x="5115" y="988"/>
                    </a:cubicBezTo>
                    <a:cubicBezTo>
                      <a:pt x="5019" y="928"/>
                      <a:pt x="4927" y="871"/>
                      <a:pt x="4852" y="801"/>
                    </a:cubicBezTo>
                    <a:close/>
                    <a:moveTo>
                      <a:pt x="4301" y="997"/>
                    </a:moveTo>
                    <a:cubicBezTo>
                      <a:pt x="4380" y="904"/>
                      <a:pt x="4465" y="816"/>
                      <a:pt x="4565" y="746"/>
                    </a:cubicBezTo>
                    <a:cubicBezTo>
                      <a:pt x="4317" y="718"/>
                      <a:pt x="4154" y="589"/>
                      <a:pt x="3996" y="464"/>
                    </a:cubicBezTo>
                    <a:cubicBezTo>
                      <a:pt x="3919" y="403"/>
                      <a:pt x="3840" y="340"/>
                      <a:pt x="3752" y="291"/>
                    </a:cubicBezTo>
                    <a:cubicBezTo>
                      <a:pt x="3516" y="171"/>
                      <a:pt x="3306" y="160"/>
                      <a:pt x="3033" y="231"/>
                    </a:cubicBezTo>
                    <a:cubicBezTo>
                      <a:pt x="3167" y="214"/>
                      <a:pt x="3316" y="243"/>
                      <a:pt x="3431" y="315"/>
                    </a:cubicBezTo>
                    <a:lnTo>
                      <a:pt x="3431" y="315"/>
                    </a:lnTo>
                    <a:cubicBezTo>
                      <a:pt x="3569" y="401"/>
                      <a:pt x="3681" y="536"/>
                      <a:pt x="3786" y="658"/>
                    </a:cubicBezTo>
                    <a:cubicBezTo>
                      <a:pt x="3946" y="844"/>
                      <a:pt x="4097" y="1020"/>
                      <a:pt x="4301" y="997"/>
                    </a:cubicBezTo>
                    <a:close/>
                    <a:moveTo>
                      <a:pt x="4667" y="685"/>
                    </a:moveTo>
                    <a:cubicBezTo>
                      <a:pt x="4689" y="674"/>
                      <a:pt x="4711" y="663"/>
                      <a:pt x="4734" y="654"/>
                    </a:cubicBezTo>
                    <a:lnTo>
                      <a:pt x="4728" y="643"/>
                    </a:lnTo>
                    <a:lnTo>
                      <a:pt x="4703" y="593"/>
                    </a:lnTo>
                    <a:lnTo>
                      <a:pt x="4761" y="606"/>
                    </a:lnTo>
                    <a:lnTo>
                      <a:pt x="4759" y="606"/>
                    </a:lnTo>
                    <a:lnTo>
                      <a:pt x="4763" y="606"/>
                    </a:lnTo>
                    <a:cubicBezTo>
                      <a:pt x="4826" y="606"/>
                      <a:pt x="4880" y="552"/>
                      <a:pt x="4880" y="489"/>
                    </a:cubicBezTo>
                    <a:cubicBezTo>
                      <a:pt x="4880" y="424"/>
                      <a:pt x="4827" y="372"/>
                      <a:pt x="4763" y="372"/>
                    </a:cubicBezTo>
                    <a:cubicBezTo>
                      <a:pt x="4728" y="372"/>
                      <a:pt x="4701" y="382"/>
                      <a:pt x="4681" y="404"/>
                    </a:cubicBezTo>
                    <a:cubicBezTo>
                      <a:pt x="4651" y="436"/>
                      <a:pt x="4635" y="495"/>
                      <a:pt x="4639" y="561"/>
                    </a:cubicBezTo>
                    <a:cubicBezTo>
                      <a:pt x="4642" y="601"/>
                      <a:pt x="4651" y="642"/>
                      <a:pt x="4667" y="685"/>
                    </a:cubicBezTo>
                    <a:close/>
                    <a:moveTo>
                      <a:pt x="4983" y="185"/>
                    </a:moveTo>
                    <a:cubicBezTo>
                      <a:pt x="4882" y="144"/>
                      <a:pt x="4776" y="111"/>
                      <a:pt x="4668" y="89"/>
                    </a:cubicBezTo>
                    <a:cubicBezTo>
                      <a:pt x="4552" y="66"/>
                      <a:pt x="4434" y="54"/>
                      <a:pt x="4319" y="54"/>
                    </a:cubicBezTo>
                    <a:cubicBezTo>
                      <a:pt x="4086" y="54"/>
                      <a:pt x="3861" y="99"/>
                      <a:pt x="3650" y="188"/>
                    </a:cubicBezTo>
                    <a:cubicBezTo>
                      <a:pt x="3681" y="200"/>
                      <a:pt x="3712" y="213"/>
                      <a:pt x="3742" y="227"/>
                    </a:cubicBezTo>
                    <a:cubicBezTo>
                      <a:pt x="3763" y="218"/>
                      <a:pt x="3785" y="210"/>
                      <a:pt x="3808" y="204"/>
                    </a:cubicBezTo>
                    <a:cubicBezTo>
                      <a:pt x="3860" y="187"/>
                      <a:pt x="3911" y="178"/>
                      <a:pt x="3960" y="178"/>
                    </a:cubicBezTo>
                    <a:cubicBezTo>
                      <a:pt x="4094" y="178"/>
                      <a:pt x="4213" y="241"/>
                      <a:pt x="4302" y="358"/>
                    </a:cubicBezTo>
                    <a:cubicBezTo>
                      <a:pt x="4329" y="317"/>
                      <a:pt x="4340" y="280"/>
                      <a:pt x="4334" y="250"/>
                    </a:cubicBezTo>
                    <a:cubicBezTo>
                      <a:pt x="4328" y="220"/>
                      <a:pt x="4307" y="195"/>
                      <a:pt x="4270" y="174"/>
                    </a:cubicBezTo>
                    <a:lnTo>
                      <a:pt x="4183" y="124"/>
                    </a:lnTo>
                    <a:lnTo>
                      <a:pt x="4319" y="124"/>
                    </a:lnTo>
                    <a:cubicBezTo>
                      <a:pt x="4434" y="124"/>
                      <a:pt x="4547" y="135"/>
                      <a:pt x="4654" y="156"/>
                    </a:cubicBezTo>
                    <a:cubicBezTo>
                      <a:pt x="4760" y="178"/>
                      <a:pt x="4862" y="209"/>
                      <a:pt x="4957" y="249"/>
                    </a:cubicBezTo>
                    <a:cubicBezTo>
                      <a:pt x="5459" y="461"/>
                      <a:pt x="5814" y="904"/>
                      <a:pt x="5924" y="1447"/>
                    </a:cubicBezTo>
                    <a:cubicBezTo>
                      <a:pt x="5957" y="1607"/>
                      <a:pt x="5952" y="1788"/>
                      <a:pt x="5909" y="1972"/>
                    </a:cubicBezTo>
                    <a:cubicBezTo>
                      <a:pt x="5933" y="1981"/>
                      <a:pt x="5950" y="1989"/>
                      <a:pt x="5971" y="2001"/>
                    </a:cubicBezTo>
                    <a:cubicBezTo>
                      <a:pt x="6012" y="1830"/>
                      <a:pt x="6022" y="1666"/>
                      <a:pt x="5995" y="1494"/>
                    </a:cubicBezTo>
                    <a:cubicBezTo>
                      <a:pt x="6027" y="1580"/>
                      <a:pt x="6070" y="1630"/>
                      <a:pt x="6134" y="1630"/>
                    </a:cubicBezTo>
                    <a:cubicBezTo>
                      <a:pt x="6136" y="1630"/>
                      <a:pt x="6137" y="1630"/>
                      <a:pt x="6138" y="1630"/>
                    </a:cubicBezTo>
                    <a:cubicBezTo>
                      <a:pt x="6182" y="1628"/>
                      <a:pt x="6222" y="1596"/>
                      <a:pt x="6252" y="1543"/>
                    </a:cubicBezTo>
                    <a:cubicBezTo>
                      <a:pt x="6054" y="1524"/>
                      <a:pt x="5981" y="1366"/>
                      <a:pt x="5943" y="1245"/>
                    </a:cubicBezTo>
                    <a:cubicBezTo>
                      <a:pt x="5795" y="781"/>
                      <a:pt x="5435" y="374"/>
                      <a:pt x="4983" y="185"/>
                    </a:cubicBezTo>
                    <a:close/>
                    <a:moveTo>
                      <a:pt x="5605" y="564"/>
                    </a:moveTo>
                    <a:cubicBezTo>
                      <a:pt x="5627" y="588"/>
                      <a:pt x="5649" y="612"/>
                      <a:pt x="5670" y="636"/>
                    </a:cubicBezTo>
                    <a:cubicBezTo>
                      <a:pt x="5914" y="650"/>
                      <a:pt x="6151" y="724"/>
                      <a:pt x="6375" y="858"/>
                    </a:cubicBezTo>
                    <a:cubicBezTo>
                      <a:pt x="6541" y="838"/>
                      <a:pt x="6612" y="942"/>
                      <a:pt x="6680" y="1088"/>
                    </a:cubicBezTo>
                    <a:cubicBezTo>
                      <a:pt x="6719" y="1123"/>
                      <a:pt x="6758" y="1163"/>
                      <a:pt x="6800" y="1208"/>
                    </a:cubicBezTo>
                    <a:cubicBezTo>
                      <a:pt x="7022" y="1453"/>
                      <a:pt x="7186" y="1749"/>
                      <a:pt x="7274" y="2064"/>
                    </a:cubicBezTo>
                    <a:cubicBezTo>
                      <a:pt x="7348" y="2331"/>
                      <a:pt x="7364" y="2713"/>
                      <a:pt x="7281" y="2980"/>
                    </a:cubicBezTo>
                    <a:cubicBezTo>
                      <a:pt x="7259" y="3051"/>
                      <a:pt x="7231" y="3119"/>
                      <a:pt x="7198" y="3184"/>
                    </a:cubicBezTo>
                    <a:lnTo>
                      <a:pt x="7207" y="3176"/>
                    </a:lnTo>
                    <a:cubicBezTo>
                      <a:pt x="7240" y="3148"/>
                      <a:pt x="7274" y="3118"/>
                      <a:pt x="7312" y="3099"/>
                    </a:cubicBezTo>
                    <a:cubicBezTo>
                      <a:pt x="7327" y="3060"/>
                      <a:pt x="7338" y="3030"/>
                      <a:pt x="7347" y="3000"/>
                    </a:cubicBezTo>
                    <a:cubicBezTo>
                      <a:pt x="7442" y="2693"/>
                      <a:pt x="7428" y="2354"/>
                      <a:pt x="7341" y="2046"/>
                    </a:cubicBezTo>
                    <a:cubicBezTo>
                      <a:pt x="7249" y="1718"/>
                      <a:pt x="7080" y="1413"/>
                      <a:pt x="6851" y="1162"/>
                    </a:cubicBezTo>
                    <a:cubicBezTo>
                      <a:pt x="6519" y="797"/>
                      <a:pt x="6093" y="585"/>
                      <a:pt x="5652" y="565"/>
                    </a:cubicBezTo>
                    <a:lnTo>
                      <a:pt x="5605" y="564"/>
                    </a:lnTo>
                    <a:close/>
                    <a:moveTo>
                      <a:pt x="5721" y="695"/>
                    </a:moveTo>
                    <a:cubicBezTo>
                      <a:pt x="5842" y="846"/>
                      <a:pt x="5935" y="1043"/>
                      <a:pt x="5995" y="1229"/>
                    </a:cubicBezTo>
                    <a:cubicBezTo>
                      <a:pt x="6052" y="1410"/>
                      <a:pt x="6144" y="1491"/>
                      <a:pt x="6294" y="1491"/>
                    </a:cubicBezTo>
                    <a:lnTo>
                      <a:pt x="6334" y="1491"/>
                    </a:lnTo>
                    <a:lnTo>
                      <a:pt x="6319" y="1528"/>
                    </a:lnTo>
                    <a:cubicBezTo>
                      <a:pt x="6281" y="1622"/>
                      <a:pt x="6215" y="1680"/>
                      <a:pt x="6141" y="1684"/>
                    </a:cubicBezTo>
                    <a:cubicBezTo>
                      <a:pt x="6139" y="1684"/>
                      <a:pt x="6136" y="1684"/>
                      <a:pt x="6134" y="1684"/>
                    </a:cubicBezTo>
                    <a:cubicBezTo>
                      <a:pt x="6110" y="1684"/>
                      <a:pt x="6087" y="1677"/>
                      <a:pt x="6067" y="1666"/>
                    </a:cubicBezTo>
                    <a:cubicBezTo>
                      <a:pt x="6066" y="1784"/>
                      <a:pt x="6050" y="1907"/>
                      <a:pt x="6020" y="2029"/>
                    </a:cubicBezTo>
                    <a:lnTo>
                      <a:pt x="6021" y="2029"/>
                    </a:lnTo>
                    <a:cubicBezTo>
                      <a:pt x="6135" y="2097"/>
                      <a:pt x="6222" y="2237"/>
                      <a:pt x="6232" y="2371"/>
                    </a:cubicBezTo>
                    <a:cubicBezTo>
                      <a:pt x="6239" y="2474"/>
                      <a:pt x="6208" y="2633"/>
                      <a:pt x="6016" y="2798"/>
                    </a:cubicBezTo>
                    <a:lnTo>
                      <a:pt x="5976" y="2831"/>
                    </a:lnTo>
                    <a:lnTo>
                      <a:pt x="5971" y="2780"/>
                    </a:lnTo>
                    <a:cubicBezTo>
                      <a:pt x="5960" y="2660"/>
                      <a:pt x="5900" y="2577"/>
                      <a:pt x="5799" y="2537"/>
                    </a:cubicBezTo>
                    <a:cubicBezTo>
                      <a:pt x="5698" y="2692"/>
                      <a:pt x="5573" y="2822"/>
                      <a:pt x="5437" y="2914"/>
                    </a:cubicBezTo>
                    <a:cubicBezTo>
                      <a:pt x="5393" y="2943"/>
                      <a:pt x="5348" y="2969"/>
                      <a:pt x="5302" y="2991"/>
                    </a:cubicBezTo>
                    <a:cubicBezTo>
                      <a:pt x="5311" y="3024"/>
                      <a:pt x="5322" y="3055"/>
                      <a:pt x="5333" y="3085"/>
                    </a:cubicBezTo>
                    <a:cubicBezTo>
                      <a:pt x="5434" y="3053"/>
                      <a:pt x="5538" y="3022"/>
                      <a:pt x="5642" y="2998"/>
                    </a:cubicBezTo>
                    <a:lnTo>
                      <a:pt x="5650" y="2996"/>
                    </a:lnTo>
                    <a:lnTo>
                      <a:pt x="5650" y="2996"/>
                    </a:lnTo>
                    <a:cubicBezTo>
                      <a:pt x="5753" y="2973"/>
                      <a:pt x="5855" y="2957"/>
                      <a:pt x="5953" y="2957"/>
                    </a:cubicBezTo>
                    <a:cubicBezTo>
                      <a:pt x="6123" y="2957"/>
                      <a:pt x="6280" y="3004"/>
                      <a:pt x="6409" y="3137"/>
                    </a:cubicBezTo>
                    <a:cubicBezTo>
                      <a:pt x="6384" y="2875"/>
                      <a:pt x="6398" y="2575"/>
                      <a:pt x="6608" y="2373"/>
                    </a:cubicBezTo>
                    <a:cubicBezTo>
                      <a:pt x="6384" y="2090"/>
                      <a:pt x="6425" y="1877"/>
                      <a:pt x="6470" y="1652"/>
                    </a:cubicBezTo>
                    <a:cubicBezTo>
                      <a:pt x="6495" y="1525"/>
                      <a:pt x="6521" y="1397"/>
                      <a:pt x="6502" y="1244"/>
                    </a:cubicBezTo>
                    <a:cubicBezTo>
                      <a:pt x="6392" y="1368"/>
                      <a:pt x="6163" y="1243"/>
                      <a:pt x="6175" y="1078"/>
                    </a:cubicBezTo>
                    <a:cubicBezTo>
                      <a:pt x="6175" y="988"/>
                      <a:pt x="6226" y="910"/>
                      <a:pt x="6298" y="876"/>
                    </a:cubicBezTo>
                    <a:cubicBezTo>
                      <a:pt x="6112" y="774"/>
                      <a:pt x="5919" y="713"/>
                      <a:pt x="5721" y="695"/>
                    </a:cubicBezTo>
                    <a:close/>
                    <a:moveTo>
                      <a:pt x="5651" y="1991"/>
                    </a:moveTo>
                    <a:cubicBezTo>
                      <a:pt x="5507" y="2009"/>
                      <a:pt x="5384" y="2049"/>
                      <a:pt x="5293" y="2119"/>
                    </a:cubicBezTo>
                    <a:cubicBezTo>
                      <a:pt x="5194" y="2195"/>
                      <a:pt x="5131" y="2309"/>
                      <a:pt x="5116" y="2473"/>
                    </a:cubicBezTo>
                    <a:cubicBezTo>
                      <a:pt x="5114" y="2693"/>
                      <a:pt x="5140" y="2911"/>
                      <a:pt x="5215" y="3123"/>
                    </a:cubicBezTo>
                    <a:cubicBezTo>
                      <a:pt x="5237" y="3116"/>
                      <a:pt x="5259" y="3109"/>
                      <a:pt x="5281" y="3102"/>
                    </a:cubicBezTo>
                    <a:cubicBezTo>
                      <a:pt x="5237" y="2982"/>
                      <a:pt x="5208" y="2862"/>
                      <a:pt x="5190" y="2734"/>
                    </a:cubicBezTo>
                    <a:lnTo>
                      <a:pt x="5190" y="2726"/>
                    </a:lnTo>
                    <a:cubicBezTo>
                      <a:pt x="5224" y="2529"/>
                      <a:pt x="5532" y="2433"/>
                      <a:pt x="5716" y="2456"/>
                    </a:cubicBezTo>
                    <a:cubicBezTo>
                      <a:pt x="5861" y="2474"/>
                      <a:pt x="5985" y="2574"/>
                      <a:pt x="6017" y="2723"/>
                    </a:cubicBezTo>
                    <a:cubicBezTo>
                      <a:pt x="6131" y="2613"/>
                      <a:pt x="6186" y="2493"/>
                      <a:pt x="6178" y="2374"/>
                    </a:cubicBezTo>
                    <a:cubicBezTo>
                      <a:pt x="6160" y="2120"/>
                      <a:pt x="5884" y="1961"/>
                      <a:pt x="5651" y="1991"/>
                    </a:cubicBezTo>
                    <a:close/>
                    <a:moveTo>
                      <a:pt x="5748" y="2517"/>
                    </a:moveTo>
                    <a:cubicBezTo>
                      <a:pt x="5735" y="2513"/>
                      <a:pt x="5722" y="2511"/>
                      <a:pt x="5709" y="2509"/>
                    </a:cubicBezTo>
                    <a:cubicBezTo>
                      <a:pt x="5697" y="2508"/>
                      <a:pt x="5685" y="2507"/>
                      <a:pt x="5671" y="2507"/>
                    </a:cubicBezTo>
                    <a:cubicBezTo>
                      <a:pt x="5585" y="2631"/>
                      <a:pt x="5480" y="2736"/>
                      <a:pt x="5368" y="2812"/>
                    </a:cubicBezTo>
                    <a:cubicBezTo>
                      <a:pt x="5337" y="2833"/>
                      <a:pt x="5304" y="2852"/>
                      <a:pt x="5268" y="2870"/>
                    </a:cubicBezTo>
                    <a:cubicBezTo>
                      <a:pt x="5273" y="2893"/>
                      <a:pt x="5279" y="2917"/>
                      <a:pt x="5285" y="2940"/>
                    </a:cubicBezTo>
                    <a:cubicBezTo>
                      <a:pt x="5326" y="2919"/>
                      <a:pt x="5367" y="2896"/>
                      <a:pt x="5407" y="2869"/>
                    </a:cubicBezTo>
                    <a:cubicBezTo>
                      <a:pt x="5535" y="2783"/>
                      <a:pt x="5652" y="2662"/>
                      <a:pt x="5748" y="2517"/>
                    </a:cubicBezTo>
                    <a:close/>
                    <a:moveTo>
                      <a:pt x="5123" y="3005"/>
                    </a:moveTo>
                    <a:cubicBezTo>
                      <a:pt x="5117" y="2982"/>
                      <a:pt x="5111" y="2959"/>
                      <a:pt x="5105" y="2936"/>
                    </a:cubicBezTo>
                    <a:cubicBezTo>
                      <a:pt x="5009" y="2956"/>
                      <a:pt x="4855" y="2934"/>
                      <a:pt x="4788" y="2874"/>
                    </a:cubicBezTo>
                    <a:lnTo>
                      <a:pt x="4753" y="2842"/>
                    </a:lnTo>
                    <a:lnTo>
                      <a:pt x="4798" y="2828"/>
                    </a:lnTo>
                    <a:cubicBezTo>
                      <a:pt x="4852" y="2811"/>
                      <a:pt x="4889" y="2759"/>
                      <a:pt x="4889" y="2700"/>
                    </a:cubicBezTo>
                    <a:cubicBezTo>
                      <a:pt x="4889" y="2627"/>
                      <a:pt x="4832" y="2567"/>
                      <a:pt x="4763" y="2567"/>
                    </a:cubicBezTo>
                    <a:cubicBezTo>
                      <a:pt x="4693" y="2567"/>
                      <a:pt x="4636" y="2627"/>
                      <a:pt x="4636" y="2700"/>
                    </a:cubicBezTo>
                    <a:cubicBezTo>
                      <a:pt x="4636" y="2869"/>
                      <a:pt x="4874" y="2969"/>
                      <a:pt x="4961" y="2977"/>
                    </a:cubicBezTo>
                    <a:cubicBezTo>
                      <a:pt x="4810" y="3000"/>
                      <a:pt x="4662" y="3010"/>
                      <a:pt x="4509" y="2989"/>
                    </a:cubicBezTo>
                    <a:cubicBezTo>
                      <a:pt x="4446" y="2980"/>
                      <a:pt x="4383" y="2967"/>
                      <a:pt x="4323" y="2951"/>
                    </a:cubicBezTo>
                    <a:cubicBezTo>
                      <a:pt x="4312" y="2972"/>
                      <a:pt x="4300" y="2992"/>
                      <a:pt x="4288" y="3012"/>
                    </a:cubicBezTo>
                    <a:lnTo>
                      <a:pt x="4288" y="3013"/>
                    </a:lnTo>
                    <a:cubicBezTo>
                      <a:pt x="4357" y="3033"/>
                      <a:pt x="4428" y="3048"/>
                      <a:pt x="4501" y="3057"/>
                    </a:cubicBezTo>
                    <a:cubicBezTo>
                      <a:pt x="4709" y="3085"/>
                      <a:pt x="4929" y="3067"/>
                      <a:pt x="5123" y="3005"/>
                    </a:cubicBezTo>
                    <a:close/>
                    <a:moveTo>
                      <a:pt x="5092" y="2883"/>
                    </a:moveTo>
                    <a:lnTo>
                      <a:pt x="5089" y="2870"/>
                    </a:lnTo>
                    <a:lnTo>
                      <a:pt x="5091" y="2869"/>
                    </a:lnTo>
                    <a:cubicBezTo>
                      <a:pt x="5033" y="2512"/>
                      <a:pt x="5066" y="2271"/>
                      <a:pt x="5095" y="2057"/>
                    </a:cubicBezTo>
                    <a:cubicBezTo>
                      <a:pt x="5108" y="1970"/>
                      <a:pt x="5118" y="1889"/>
                      <a:pt x="5122" y="1807"/>
                    </a:cubicBezTo>
                    <a:cubicBezTo>
                      <a:pt x="5036" y="1961"/>
                      <a:pt x="4852" y="1835"/>
                      <a:pt x="4877" y="1682"/>
                    </a:cubicBezTo>
                    <a:cubicBezTo>
                      <a:pt x="4871" y="1697"/>
                      <a:pt x="4865" y="1713"/>
                      <a:pt x="4858" y="1730"/>
                    </a:cubicBezTo>
                    <a:cubicBezTo>
                      <a:pt x="4804" y="1870"/>
                      <a:pt x="4729" y="2060"/>
                      <a:pt x="4496" y="2078"/>
                    </a:cubicBezTo>
                    <a:cubicBezTo>
                      <a:pt x="4503" y="2403"/>
                      <a:pt x="4455" y="2673"/>
                      <a:pt x="4349" y="2901"/>
                    </a:cubicBezTo>
                    <a:cubicBezTo>
                      <a:pt x="4403" y="2915"/>
                      <a:pt x="4459" y="2928"/>
                      <a:pt x="4516" y="2936"/>
                    </a:cubicBezTo>
                    <a:cubicBezTo>
                      <a:pt x="4575" y="2944"/>
                      <a:pt x="4634" y="2948"/>
                      <a:pt x="4693" y="2948"/>
                    </a:cubicBezTo>
                    <a:cubicBezTo>
                      <a:pt x="4715" y="2948"/>
                      <a:pt x="4737" y="2946"/>
                      <a:pt x="4759" y="2945"/>
                    </a:cubicBezTo>
                    <a:cubicBezTo>
                      <a:pt x="4667" y="2894"/>
                      <a:pt x="4582" y="2804"/>
                      <a:pt x="4582" y="2700"/>
                    </a:cubicBezTo>
                    <a:cubicBezTo>
                      <a:pt x="4582" y="2597"/>
                      <a:pt x="4663" y="2513"/>
                      <a:pt x="4763" y="2513"/>
                    </a:cubicBezTo>
                    <a:cubicBezTo>
                      <a:pt x="4862" y="2513"/>
                      <a:pt x="4943" y="2597"/>
                      <a:pt x="4943" y="2700"/>
                    </a:cubicBezTo>
                    <a:cubicBezTo>
                      <a:pt x="4943" y="2764"/>
                      <a:pt x="4911" y="2823"/>
                      <a:pt x="4861" y="2857"/>
                    </a:cubicBezTo>
                    <a:cubicBezTo>
                      <a:pt x="4906" y="2878"/>
                      <a:pt x="4972" y="2889"/>
                      <a:pt x="5029" y="2889"/>
                    </a:cubicBezTo>
                    <a:cubicBezTo>
                      <a:pt x="5053" y="2889"/>
                      <a:pt x="5073" y="2887"/>
                      <a:pt x="5092" y="2883"/>
                    </a:cubicBezTo>
                    <a:close/>
                    <a:moveTo>
                      <a:pt x="1930" y="1218"/>
                    </a:moveTo>
                    <a:cubicBezTo>
                      <a:pt x="1922" y="1196"/>
                      <a:pt x="1916" y="1174"/>
                      <a:pt x="1912" y="1151"/>
                    </a:cubicBezTo>
                    <a:lnTo>
                      <a:pt x="1882" y="1159"/>
                    </a:lnTo>
                    <a:cubicBezTo>
                      <a:pt x="1421" y="1291"/>
                      <a:pt x="1060" y="1583"/>
                      <a:pt x="890" y="1961"/>
                    </a:cubicBezTo>
                    <a:lnTo>
                      <a:pt x="890" y="1961"/>
                    </a:lnTo>
                    <a:cubicBezTo>
                      <a:pt x="859" y="2026"/>
                      <a:pt x="843" y="2078"/>
                      <a:pt x="827" y="2129"/>
                    </a:cubicBezTo>
                    <a:cubicBezTo>
                      <a:pt x="823" y="2142"/>
                      <a:pt x="819" y="2155"/>
                      <a:pt x="815" y="2169"/>
                    </a:cubicBezTo>
                    <a:cubicBezTo>
                      <a:pt x="875" y="2100"/>
                      <a:pt x="930" y="2033"/>
                      <a:pt x="959" y="1977"/>
                    </a:cubicBezTo>
                    <a:lnTo>
                      <a:pt x="959" y="1977"/>
                    </a:lnTo>
                    <a:cubicBezTo>
                      <a:pt x="1121" y="1628"/>
                      <a:pt x="1463" y="1352"/>
                      <a:pt x="1901" y="1226"/>
                    </a:cubicBezTo>
                    <a:cubicBezTo>
                      <a:pt x="1910" y="1223"/>
                      <a:pt x="1920" y="1220"/>
                      <a:pt x="1930" y="1218"/>
                    </a:cubicBezTo>
                    <a:close/>
                    <a:moveTo>
                      <a:pt x="1971" y="1169"/>
                    </a:moveTo>
                    <a:cubicBezTo>
                      <a:pt x="2011" y="1320"/>
                      <a:pt x="2133" y="1409"/>
                      <a:pt x="2256" y="1499"/>
                    </a:cubicBezTo>
                    <a:cubicBezTo>
                      <a:pt x="2358" y="1574"/>
                      <a:pt x="2463" y="1651"/>
                      <a:pt x="2527" y="1760"/>
                    </a:cubicBezTo>
                    <a:cubicBezTo>
                      <a:pt x="2528" y="1720"/>
                      <a:pt x="2530" y="1680"/>
                      <a:pt x="2534" y="1641"/>
                    </a:cubicBezTo>
                    <a:cubicBezTo>
                      <a:pt x="2505" y="1586"/>
                      <a:pt x="2475" y="1544"/>
                      <a:pt x="2441" y="1490"/>
                    </a:cubicBezTo>
                    <a:cubicBezTo>
                      <a:pt x="2354" y="1351"/>
                      <a:pt x="2264" y="1206"/>
                      <a:pt x="2264" y="1035"/>
                    </a:cubicBezTo>
                    <a:cubicBezTo>
                      <a:pt x="2263" y="749"/>
                      <a:pt x="2482" y="472"/>
                      <a:pt x="2742" y="329"/>
                    </a:cubicBezTo>
                    <a:cubicBezTo>
                      <a:pt x="2464" y="441"/>
                      <a:pt x="2004" y="678"/>
                      <a:pt x="1962" y="1021"/>
                    </a:cubicBezTo>
                    <a:cubicBezTo>
                      <a:pt x="1956" y="1072"/>
                      <a:pt x="1959" y="1119"/>
                      <a:pt x="1971" y="1169"/>
                    </a:cubicBezTo>
                    <a:close/>
                    <a:moveTo>
                      <a:pt x="3729" y="2648"/>
                    </a:moveTo>
                    <a:cubicBezTo>
                      <a:pt x="3737" y="2623"/>
                      <a:pt x="3746" y="2596"/>
                      <a:pt x="3754" y="2567"/>
                    </a:cubicBezTo>
                    <a:lnTo>
                      <a:pt x="3753" y="2566"/>
                    </a:lnTo>
                    <a:cubicBezTo>
                      <a:pt x="3753" y="2566"/>
                      <a:pt x="3740" y="2547"/>
                      <a:pt x="3741" y="2548"/>
                    </a:cubicBezTo>
                    <a:cubicBezTo>
                      <a:pt x="3646" y="2405"/>
                      <a:pt x="3591" y="2236"/>
                      <a:pt x="3579" y="2045"/>
                    </a:cubicBezTo>
                    <a:lnTo>
                      <a:pt x="3579" y="2043"/>
                    </a:lnTo>
                    <a:cubicBezTo>
                      <a:pt x="3578" y="1962"/>
                      <a:pt x="3582" y="1875"/>
                      <a:pt x="3588" y="1791"/>
                    </a:cubicBezTo>
                    <a:cubicBezTo>
                      <a:pt x="3589" y="1773"/>
                      <a:pt x="3585" y="1770"/>
                      <a:pt x="3600" y="1754"/>
                    </a:cubicBezTo>
                    <a:cubicBezTo>
                      <a:pt x="3642" y="1710"/>
                      <a:pt x="3690" y="1688"/>
                      <a:pt x="3739" y="1688"/>
                    </a:cubicBezTo>
                    <a:cubicBezTo>
                      <a:pt x="3746" y="1688"/>
                      <a:pt x="3752" y="1688"/>
                      <a:pt x="3758" y="1689"/>
                    </a:cubicBezTo>
                    <a:cubicBezTo>
                      <a:pt x="3808" y="1695"/>
                      <a:pt x="3856" y="1724"/>
                      <a:pt x="3896" y="1773"/>
                    </a:cubicBezTo>
                    <a:cubicBezTo>
                      <a:pt x="3910" y="1702"/>
                      <a:pt x="3895" y="1636"/>
                      <a:pt x="3855" y="1598"/>
                    </a:cubicBezTo>
                    <a:cubicBezTo>
                      <a:pt x="3809" y="1555"/>
                      <a:pt x="3733" y="1554"/>
                      <a:pt x="3642" y="1597"/>
                    </a:cubicBezTo>
                    <a:lnTo>
                      <a:pt x="3600" y="1616"/>
                    </a:lnTo>
                    <a:lnTo>
                      <a:pt x="3603" y="1571"/>
                    </a:lnTo>
                    <a:cubicBezTo>
                      <a:pt x="3634" y="1155"/>
                      <a:pt x="3672" y="639"/>
                      <a:pt x="3382" y="476"/>
                    </a:cubicBezTo>
                    <a:cubicBezTo>
                      <a:pt x="3362" y="490"/>
                      <a:pt x="3343" y="505"/>
                      <a:pt x="3324" y="519"/>
                    </a:cubicBezTo>
                    <a:cubicBezTo>
                      <a:pt x="3310" y="530"/>
                      <a:pt x="3296" y="542"/>
                      <a:pt x="3282" y="554"/>
                    </a:cubicBezTo>
                    <a:cubicBezTo>
                      <a:pt x="3509" y="707"/>
                      <a:pt x="3399" y="1027"/>
                      <a:pt x="3283" y="1366"/>
                    </a:cubicBezTo>
                    <a:cubicBezTo>
                      <a:pt x="3190" y="1634"/>
                      <a:pt x="3079" y="1932"/>
                      <a:pt x="3133" y="2217"/>
                    </a:cubicBezTo>
                    <a:lnTo>
                      <a:pt x="3146" y="2285"/>
                    </a:lnTo>
                    <a:lnTo>
                      <a:pt x="3090" y="2244"/>
                    </a:lnTo>
                    <a:cubicBezTo>
                      <a:pt x="3038" y="2205"/>
                      <a:pt x="2963" y="2167"/>
                      <a:pt x="2905" y="2205"/>
                    </a:cubicBezTo>
                    <a:cubicBezTo>
                      <a:pt x="2843" y="2246"/>
                      <a:pt x="2818" y="2360"/>
                      <a:pt x="2838" y="2493"/>
                    </a:cubicBezTo>
                    <a:cubicBezTo>
                      <a:pt x="3027" y="2362"/>
                      <a:pt x="3350" y="2370"/>
                      <a:pt x="3553" y="2464"/>
                    </a:cubicBezTo>
                    <a:cubicBezTo>
                      <a:pt x="3545" y="2449"/>
                      <a:pt x="3538" y="2434"/>
                      <a:pt x="3531" y="2419"/>
                    </a:cubicBezTo>
                    <a:cubicBezTo>
                      <a:pt x="3407" y="2153"/>
                      <a:pt x="3280" y="1758"/>
                      <a:pt x="3442" y="1488"/>
                    </a:cubicBezTo>
                    <a:cubicBezTo>
                      <a:pt x="3368" y="1828"/>
                      <a:pt x="3435" y="2120"/>
                      <a:pt x="3580" y="2397"/>
                    </a:cubicBezTo>
                    <a:cubicBezTo>
                      <a:pt x="3602" y="2444"/>
                      <a:pt x="3626" y="2490"/>
                      <a:pt x="3651" y="2533"/>
                    </a:cubicBezTo>
                    <a:lnTo>
                      <a:pt x="3651" y="2533"/>
                    </a:lnTo>
                    <a:lnTo>
                      <a:pt x="3652" y="2533"/>
                    </a:lnTo>
                    <a:lnTo>
                      <a:pt x="3651" y="2534"/>
                    </a:lnTo>
                    <a:cubicBezTo>
                      <a:pt x="3661" y="2550"/>
                      <a:pt x="3672" y="2569"/>
                      <a:pt x="3685" y="2587"/>
                    </a:cubicBezTo>
                    <a:cubicBezTo>
                      <a:pt x="3699" y="2608"/>
                      <a:pt x="3714" y="2629"/>
                      <a:pt x="3729" y="2648"/>
                    </a:cubicBezTo>
                    <a:close/>
                    <a:moveTo>
                      <a:pt x="4408" y="1160"/>
                    </a:moveTo>
                    <a:cubicBezTo>
                      <a:pt x="4493" y="1042"/>
                      <a:pt x="4593" y="949"/>
                      <a:pt x="4711" y="877"/>
                    </a:cubicBezTo>
                    <a:cubicBezTo>
                      <a:pt x="4923" y="1133"/>
                      <a:pt x="5032" y="1326"/>
                      <a:pt x="5083" y="1493"/>
                    </a:cubicBezTo>
                    <a:cubicBezTo>
                      <a:pt x="5062" y="1472"/>
                      <a:pt x="5038" y="1454"/>
                      <a:pt x="5012" y="1441"/>
                    </a:cubicBezTo>
                    <a:cubicBezTo>
                      <a:pt x="4984" y="1428"/>
                      <a:pt x="4948" y="1417"/>
                      <a:pt x="4904" y="1417"/>
                    </a:cubicBezTo>
                    <a:cubicBezTo>
                      <a:pt x="4851" y="1417"/>
                      <a:pt x="4788" y="1433"/>
                      <a:pt x="4714" y="1478"/>
                    </a:cubicBezTo>
                    <a:cubicBezTo>
                      <a:pt x="4614" y="1539"/>
                      <a:pt x="4529" y="1570"/>
                      <a:pt x="4468" y="1570"/>
                    </a:cubicBezTo>
                    <a:cubicBezTo>
                      <a:pt x="4453" y="1570"/>
                      <a:pt x="4440" y="1568"/>
                      <a:pt x="4428" y="1565"/>
                    </a:cubicBezTo>
                    <a:cubicBezTo>
                      <a:pt x="4404" y="1443"/>
                      <a:pt x="4386" y="1319"/>
                      <a:pt x="4408" y="1160"/>
                    </a:cubicBezTo>
                    <a:close/>
                    <a:moveTo>
                      <a:pt x="4916" y="1730"/>
                    </a:moveTo>
                    <a:cubicBezTo>
                      <a:pt x="4900" y="1666"/>
                      <a:pt x="4928" y="1604"/>
                      <a:pt x="4978" y="1592"/>
                    </a:cubicBezTo>
                    <a:cubicBezTo>
                      <a:pt x="5029" y="1580"/>
                      <a:pt x="5082" y="1623"/>
                      <a:pt x="5097" y="1687"/>
                    </a:cubicBezTo>
                    <a:cubicBezTo>
                      <a:pt x="5112" y="1751"/>
                      <a:pt x="5084" y="1813"/>
                      <a:pt x="5034" y="1825"/>
                    </a:cubicBezTo>
                    <a:cubicBezTo>
                      <a:pt x="4984" y="1837"/>
                      <a:pt x="4931" y="1795"/>
                      <a:pt x="4916" y="1730"/>
                    </a:cubicBezTo>
                    <a:close/>
                    <a:moveTo>
                      <a:pt x="4717" y="3549"/>
                    </a:moveTo>
                    <a:cubicBezTo>
                      <a:pt x="4762" y="3730"/>
                      <a:pt x="4789" y="3843"/>
                      <a:pt x="4955" y="3876"/>
                    </a:cubicBezTo>
                    <a:cubicBezTo>
                      <a:pt x="4957" y="3655"/>
                      <a:pt x="5007" y="3472"/>
                      <a:pt x="5112" y="3326"/>
                    </a:cubicBezTo>
                    <a:cubicBezTo>
                      <a:pt x="5158" y="3263"/>
                      <a:pt x="5214" y="3207"/>
                      <a:pt x="5281" y="3159"/>
                    </a:cubicBezTo>
                    <a:cubicBezTo>
                      <a:pt x="5140" y="3203"/>
                      <a:pt x="4975" y="3253"/>
                      <a:pt x="4835" y="3253"/>
                    </a:cubicBezTo>
                    <a:cubicBezTo>
                      <a:pt x="4763" y="3253"/>
                      <a:pt x="4697" y="3238"/>
                      <a:pt x="4644" y="3202"/>
                    </a:cubicBezTo>
                    <a:cubicBezTo>
                      <a:pt x="4647" y="3327"/>
                      <a:pt x="4688" y="3430"/>
                      <a:pt x="4717" y="3549"/>
                    </a:cubicBezTo>
                    <a:close/>
                    <a:moveTo>
                      <a:pt x="5513" y="3524"/>
                    </a:moveTo>
                    <a:cubicBezTo>
                      <a:pt x="5493" y="3536"/>
                      <a:pt x="5474" y="3550"/>
                      <a:pt x="5457" y="3566"/>
                    </a:cubicBezTo>
                    <a:cubicBezTo>
                      <a:pt x="5495" y="3613"/>
                      <a:pt x="5536" y="3656"/>
                      <a:pt x="5580" y="3696"/>
                    </a:cubicBezTo>
                    <a:cubicBezTo>
                      <a:pt x="5689" y="3794"/>
                      <a:pt x="5810" y="3862"/>
                      <a:pt x="5942" y="3897"/>
                    </a:cubicBezTo>
                    <a:cubicBezTo>
                      <a:pt x="6013" y="3916"/>
                      <a:pt x="6085" y="3926"/>
                      <a:pt x="6159" y="3926"/>
                    </a:cubicBezTo>
                    <a:cubicBezTo>
                      <a:pt x="6328" y="3926"/>
                      <a:pt x="6505" y="3877"/>
                      <a:pt x="6688" y="3780"/>
                    </a:cubicBezTo>
                    <a:cubicBezTo>
                      <a:pt x="6681" y="3774"/>
                      <a:pt x="6673" y="3769"/>
                      <a:pt x="6665" y="3763"/>
                    </a:cubicBezTo>
                    <a:lnTo>
                      <a:pt x="6665" y="3763"/>
                    </a:lnTo>
                    <a:cubicBezTo>
                      <a:pt x="6652" y="3753"/>
                      <a:pt x="6638" y="3743"/>
                      <a:pt x="6625" y="3732"/>
                    </a:cubicBezTo>
                    <a:cubicBezTo>
                      <a:pt x="6606" y="3740"/>
                      <a:pt x="6571" y="3752"/>
                      <a:pt x="6514" y="3772"/>
                    </a:cubicBezTo>
                    <a:lnTo>
                      <a:pt x="6394" y="3815"/>
                    </a:lnTo>
                    <a:cubicBezTo>
                      <a:pt x="6375" y="3823"/>
                      <a:pt x="6356" y="3826"/>
                      <a:pt x="6337" y="3826"/>
                    </a:cubicBezTo>
                    <a:cubicBezTo>
                      <a:pt x="6261" y="3826"/>
                      <a:pt x="6193" y="3772"/>
                      <a:pt x="6127" y="3719"/>
                    </a:cubicBezTo>
                    <a:cubicBezTo>
                      <a:pt x="6051" y="3659"/>
                      <a:pt x="5973" y="3597"/>
                      <a:pt x="5876" y="3597"/>
                    </a:cubicBezTo>
                    <a:cubicBezTo>
                      <a:pt x="5875" y="3597"/>
                      <a:pt x="5875" y="3597"/>
                      <a:pt x="5874" y="3597"/>
                    </a:cubicBezTo>
                    <a:cubicBezTo>
                      <a:pt x="5904" y="3677"/>
                      <a:pt x="5939" y="3736"/>
                      <a:pt x="5989" y="3786"/>
                    </a:cubicBezTo>
                    <a:lnTo>
                      <a:pt x="6058" y="3855"/>
                    </a:lnTo>
                    <a:lnTo>
                      <a:pt x="5959" y="3830"/>
                    </a:lnTo>
                    <a:cubicBezTo>
                      <a:pt x="5839" y="3798"/>
                      <a:pt x="5727" y="3735"/>
                      <a:pt x="5626" y="3645"/>
                    </a:cubicBezTo>
                    <a:cubicBezTo>
                      <a:pt x="5587" y="3609"/>
                      <a:pt x="5549" y="3568"/>
                      <a:pt x="5513" y="3524"/>
                    </a:cubicBezTo>
                    <a:close/>
                    <a:moveTo>
                      <a:pt x="6790" y="3638"/>
                    </a:moveTo>
                    <a:cubicBezTo>
                      <a:pt x="6811" y="3653"/>
                      <a:pt x="6833" y="3666"/>
                      <a:pt x="6854" y="3678"/>
                    </a:cubicBezTo>
                    <a:cubicBezTo>
                      <a:pt x="7130" y="3485"/>
                      <a:pt x="7319" y="3517"/>
                      <a:pt x="7533" y="3628"/>
                    </a:cubicBezTo>
                    <a:cubicBezTo>
                      <a:pt x="7649" y="3687"/>
                      <a:pt x="7752" y="3766"/>
                      <a:pt x="7877" y="3803"/>
                    </a:cubicBezTo>
                    <a:cubicBezTo>
                      <a:pt x="7830" y="3728"/>
                      <a:pt x="7803" y="3646"/>
                      <a:pt x="7772" y="3563"/>
                    </a:cubicBezTo>
                    <a:cubicBezTo>
                      <a:pt x="7710" y="3391"/>
                      <a:pt x="7633" y="3115"/>
                      <a:pt x="7408" y="3127"/>
                    </a:cubicBezTo>
                    <a:cubicBezTo>
                      <a:pt x="7259" y="3136"/>
                      <a:pt x="7180" y="3341"/>
                      <a:pt x="7020" y="3303"/>
                    </a:cubicBezTo>
                    <a:cubicBezTo>
                      <a:pt x="6943" y="3285"/>
                      <a:pt x="6892" y="3209"/>
                      <a:pt x="6913" y="3114"/>
                    </a:cubicBezTo>
                    <a:cubicBezTo>
                      <a:pt x="6760" y="3204"/>
                      <a:pt x="6831" y="3386"/>
                      <a:pt x="6997" y="3400"/>
                    </a:cubicBezTo>
                    <a:lnTo>
                      <a:pt x="7052" y="3405"/>
                    </a:lnTo>
                    <a:lnTo>
                      <a:pt x="7014" y="3446"/>
                    </a:lnTo>
                    <a:cubicBezTo>
                      <a:pt x="6948" y="3517"/>
                      <a:pt x="6873" y="3582"/>
                      <a:pt x="6790" y="3638"/>
                    </a:cubicBezTo>
                    <a:close/>
                    <a:moveTo>
                      <a:pt x="6579" y="3692"/>
                    </a:moveTo>
                    <a:cubicBezTo>
                      <a:pt x="6558" y="3673"/>
                      <a:pt x="6537" y="3649"/>
                      <a:pt x="6517" y="3627"/>
                    </a:cubicBezTo>
                    <a:cubicBezTo>
                      <a:pt x="6366" y="3511"/>
                      <a:pt x="6124" y="3432"/>
                      <a:pt x="5894" y="3432"/>
                    </a:cubicBezTo>
                    <a:cubicBezTo>
                      <a:pt x="5776" y="3432"/>
                      <a:pt x="5662" y="3453"/>
                      <a:pt x="5564" y="3500"/>
                    </a:cubicBezTo>
                    <a:cubicBezTo>
                      <a:pt x="5596" y="3538"/>
                      <a:pt x="5629" y="3574"/>
                      <a:pt x="5662" y="3605"/>
                    </a:cubicBezTo>
                    <a:cubicBezTo>
                      <a:pt x="5733" y="3668"/>
                      <a:pt x="5810" y="3717"/>
                      <a:pt x="5891" y="3750"/>
                    </a:cubicBezTo>
                    <a:cubicBezTo>
                      <a:pt x="5859" y="3703"/>
                      <a:pt x="5833" y="3650"/>
                      <a:pt x="5811" y="3581"/>
                    </a:cubicBezTo>
                    <a:lnTo>
                      <a:pt x="5801" y="3551"/>
                    </a:lnTo>
                    <a:lnTo>
                      <a:pt x="5833" y="3546"/>
                    </a:lnTo>
                    <a:cubicBezTo>
                      <a:pt x="5848" y="3544"/>
                      <a:pt x="5862" y="3543"/>
                      <a:pt x="5876" y="3543"/>
                    </a:cubicBezTo>
                    <a:cubicBezTo>
                      <a:pt x="5992" y="3543"/>
                      <a:pt x="6081" y="3614"/>
                      <a:pt x="6160" y="3677"/>
                    </a:cubicBezTo>
                    <a:cubicBezTo>
                      <a:pt x="6223" y="3727"/>
                      <a:pt x="6280" y="3772"/>
                      <a:pt x="6337" y="3772"/>
                    </a:cubicBezTo>
                    <a:cubicBezTo>
                      <a:pt x="6350" y="3772"/>
                      <a:pt x="6363" y="3769"/>
                      <a:pt x="6376" y="3765"/>
                    </a:cubicBezTo>
                    <a:lnTo>
                      <a:pt x="6496" y="3722"/>
                    </a:lnTo>
                    <a:cubicBezTo>
                      <a:pt x="6523" y="3712"/>
                      <a:pt x="6554" y="3701"/>
                      <a:pt x="6579" y="3692"/>
                    </a:cubicBezTo>
                    <a:close/>
                    <a:moveTo>
                      <a:pt x="7808" y="3504"/>
                    </a:moveTo>
                    <a:lnTo>
                      <a:pt x="7823" y="3544"/>
                    </a:lnTo>
                    <a:cubicBezTo>
                      <a:pt x="7828" y="3558"/>
                      <a:pt x="7833" y="3572"/>
                      <a:pt x="7838" y="3586"/>
                    </a:cubicBezTo>
                    <a:cubicBezTo>
                      <a:pt x="7935" y="3448"/>
                      <a:pt x="7985" y="3272"/>
                      <a:pt x="7985" y="3074"/>
                    </a:cubicBezTo>
                    <a:cubicBezTo>
                      <a:pt x="7985" y="3017"/>
                      <a:pt x="7979" y="2959"/>
                      <a:pt x="7965" y="2897"/>
                    </a:cubicBezTo>
                    <a:cubicBezTo>
                      <a:pt x="7953" y="2839"/>
                      <a:pt x="7934" y="2783"/>
                      <a:pt x="7910" y="2731"/>
                    </a:cubicBezTo>
                    <a:cubicBezTo>
                      <a:pt x="7818" y="2534"/>
                      <a:pt x="7651" y="2378"/>
                      <a:pt x="7448" y="2298"/>
                    </a:cubicBezTo>
                    <a:cubicBezTo>
                      <a:pt x="7451" y="2324"/>
                      <a:pt x="7455" y="2351"/>
                      <a:pt x="7457" y="2377"/>
                    </a:cubicBezTo>
                    <a:cubicBezTo>
                      <a:pt x="7630" y="2455"/>
                      <a:pt x="7768" y="2590"/>
                      <a:pt x="7846" y="2760"/>
                    </a:cubicBezTo>
                    <a:cubicBezTo>
                      <a:pt x="7869" y="2808"/>
                      <a:pt x="7887" y="2859"/>
                      <a:pt x="7898" y="2911"/>
                    </a:cubicBezTo>
                    <a:cubicBezTo>
                      <a:pt x="7910" y="2963"/>
                      <a:pt x="7916" y="3018"/>
                      <a:pt x="7916" y="3074"/>
                    </a:cubicBezTo>
                    <a:cubicBezTo>
                      <a:pt x="7916" y="3239"/>
                      <a:pt x="7880" y="3383"/>
                      <a:pt x="7808" y="3504"/>
                    </a:cubicBezTo>
                    <a:close/>
                    <a:moveTo>
                      <a:pt x="6756" y="1496"/>
                    </a:moveTo>
                    <a:cubicBezTo>
                      <a:pt x="6817" y="1776"/>
                      <a:pt x="6914" y="1854"/>
                      <a:pt x="7060" y="1971"/>
                    </a:cubicBezTo>
                    <a:lnTo>
                      <a:pt x="7100" y="2004"/>
                    </a:lnTo>
                    <a:cubicBezTo>
                      <a:pt x="7247" y="2123"/>
                      <a:pt x="7337" y="2367"/>
                      <a:pt x="7241" y="2549"/>
                    </a:cubicBezTo>
                    <a:cubicBezTo>
                      <a:pt x="7196" y="2636"/>
                      <a:pt x="7101" y="2647"/>
                      <a:pt x="7015" y="2623"/>
                    </a:cubicBezTo>
                    <a:cubicBezTo>
                      <a:pt x="6867" y="2583"/>
                      <a:pt x="6743" y="2467"/>
                      <a:pt x="6656" y="2344"/>
                    </a:cubicBezTo>
                    <a:lnTo>
                      <a:pt x="6655" y="2345"/>
                    </a:lnTo>
                    <a:cubicBezTo>
                      <a:pt x="6440" y="2079"/>
                      <a:pt x="6478" y="1885"/>
                      <a:pt x="6523" y="1662"/>
                    </a:cubicBezTo>
                    <a:cubicBezTo>
                      <a:pt x="6553" y="1514"/>
                      <a:pt x="6583" y="1361"/>
                      <a:pt x="6547" y="1170"/>
                    </a:cubicBezTo>
                    <a:lnTo>
                      <a:pt x="6536" y="1113"/>
                    </a:lnTo>
                    <a:cubicBezTo>
                      <a:pt x="6500" y="1292"/>
                      <a:pt x="6229" y="1258"/>
                      <a:pt x="6229" y="1078"/>
                    </a:cubicBezTo>
                    <a:cubicBezTo>
                      <a:pt x="6229" y="951"/>
                      <a:pt x="6313" y="911"/>
                      <a:pt x="6412" y="907"/>
                    </a:cubicBezTo>
                    <a:cubicBezTo>
                      <a:pt x="6626" y="915"/>
                      <a:pt x="6721" y="1335"/>
                      <a:pt x="6756" y="1496"/>
                    </a:cubicBezTo>
                    <a:close/>
                    <a:moveTo>
                      <a:pt x="7286" y="2580"/>
                    </a:moveTo>
                    <a:cubicBezTo>
                      <a:pt x="7272" y="2643"/>
                      <a:pt x="7237" y="2707"/>
                      <a:pt x="7182" y="2764"/>
                    </a:cubicBezTo>
                    <a:cubicBezTo>
                      <a:pt x="6973" y="2984"/>
                      <a:pt x="6631" y="2897"/>
                      <a:pt x="6502" y="3265"/>
                    </a:cubicBezTo>
                    <a:cubicBezTo>
                      <a:pt x="6492" y="3250"/>
                      <a:pt x="6482" y="3235"/>
                      <a:pt x="6472" y="3221"/>
                    </a:cubicBezTo>
                    <a:cubicBezTo>
                      <a:pt x="6438" y="2950"/>
                      <a:pt x="6429" y="2624"/>
                      <a:pt x="6642" y="2415"/>
                    </a:cubicBezTo>
                    <a:cubicBezTo>
                      <a:pt x="6748" y="2550"/>
                      <a:pt x="6881" y="2642"/>
                      <a:pt x="7001" y="2675"/>
                    </a:cubicBezTo>
                    <a:cubicBezTo>
                      <a:pt x="7110" y="2705"/>
                      <a:pt x="7227" y="2685"/>
                      <a:pt x="7286" y="2580"/>
                    </a:cubicBezTo>
                    <a:close/>
                    <a:moveTo>
                      <a:pt x="7134" y="1962"/>
                    </a:moveTo>
                    <a:lnTo>
                      <a:pt x="7094" y="1929"/>
                    </a:lnTo>
                    <a:cubicBezTo>
                      <a:pt x="6952" y="1815"/>
                      <a:pt x="6866" y="1746"/>
                      <a:pt x="6809" y="1484"/>
                    </a:cubicBezTo>
                    <a:cubicBezTo>
                      <a:pt x="6793" y="1411"/>
                      <a:pt x="6770" y="1315"/>
                      <a:pt x="6736" y="1220"/>
                    </a:cubicBezTo>
                    <a:cubicBezTo>
                      <a:pt x="6744" y="1228"/>
                      <a:pt x="6752" y="1236"/>
                      <a:pt x="6760" y="1245"/>
                    </a:cubicBezTo>
                    <a:cubicBezTo>
                      <a:pt x="6962" y="1467"/>
                      <a:pt x="7120" y="1745"/>
                      <a:pt x="7208" y="2032"/>
                    </a:cubicBezTo>
                    <a:cubicBezTo>
                      <a:pt x="7186" y="2008"/>
                      <a:pt x="7162" y="1984"/>
                      <a:pt x="7134" y="1962"/>
                    </a:cubicBezTo>
                    <a:close/>
                    <a:moveTo>
                      <a:pt x="6540" y="3324"/>
                    </a:moveTo>
                    <a:cubicBezTo>
                      <a:pt x="6644" y="2937"/>
                      <a:pt x="7007" y="3028"/>
                      <a:pt x="7221" y="2801"/>
                    </a:cubicBezTo>
                    <a:cubicBezTo>
                      <a:pt x="7243" y="2778"/>
                      <a:pt x="7262" y="2753"/>
                      <a:pt x="7278" y="2728"/>
                    </a:cubicBezTo>
                    <a:cubicBezTo>
                      <a:pt x="7268" y="2810"/>
                      <a:pt x="7253" y="2889"/>
                      <a:pt x="7229" y="2964"/>
                    </a:cubicBezTo>
                    <a:cubicBezTo>
                      <a:pt x="7203" y="3051"/>
                      <a:pt x="7166" y="3134"/>
                      <a:pt x="7121" y="3211"/>
                    </a:cubicBezTo>
                    <a:cubicBezTo>
                      <a:pt x="7102" y="3243"/>
                      <a:pt x="7095" y="3254"/>
                      <a:pt x="7054" y="3254"/>
                    </a:cubicBezTo>
                    <a:cubicBezTo>
                      <a:pt x="6959" y="3254"/>
                      <a:pt x="6947" y="3149"/>
                      <a:pt x="6983" y="3079"/>
                    </a:cubicBezTo>
                    <a:lnTo>
                      <a:pt x="7011" y="3026"/>
                    </a:lnTo>
                    <a:lnTo>
                      <a:pt x="6953" y="3041"/>
                    </a:lnTo>
                    <a:cubicBezTo>
                      <a:pt x="6734" y="3094"/>
                      <a:pt x="6709" y="3389"/>
                      <a:pt x="6939" y="3446"/>
                    </a:cubicBezTo>
                    <a:cubicBezTo>
                      <a:pt x="6880" y="3503"/>
                      <a:pt x="6816" y="3556"/>
                      <a:pt x="6746" y="3602"/>
                    </a:cubicBezTo>
                    <a:cubicBezTo>
                      <a:pt x="6641" y="3515"/>
                      <a:pt x="6598" y="3437"/>
                      <a:pt x="6540" y="3324"/>
                    </a:cubicBezTo>
                    <a:close/>
                    <a:moveTo>
                      <a:pt x="4030" y="422"/>
                    </a:moveTo>
                    <a:cubicBezTo>
                      <a:pt x="3960" y="366"/>
                      <a:pt x="3887" y="310"/>
                      <a:pt x="3807" y="261"/>
                    </a:cubicBezTo>
                    <a:cubicBezTo>
                      <a:pt x="3812" y="259"/>
                      <a:pt x="3818" y="257"/>
                      <a:pt x="3824" y="255"/>
                    </a:cubicBezTo>
                    <a:cubicBezTo>
                      <a:pt x="3870" y="240"/>
                      <a:pt x="3915" y="233"/>
                      <a:pt x="3958" y="233"/>
                    </a:cubicBezTo>
                    <a:cubicBezTo>
                      <a:pt x="4086" y="233"/>
                      <a:pt x="4200" y="297"/>
                      <a:pt x="4280" y="419"/>
                    </a:cubicBezTo>
                    <a:lnTo>
                      <a:pt x="4301" y="450"/>
                    </a:lnTo>
                    <a:lnTo>
                      <a:pt x="4324" y="421"/>
                    </a:lnTo>
                    <a:cubicBezTo>
                      <a:pt x="4376" y="354"/>
                      <a:pt x="4397" y="293"/>
                      <a:pt x="4387" y="239"/>
                    </a:cubicBezTo>
                    <a:cubicBezTo>
                      <a:pt x="4382" y="217"/>
                      <a:pt x="4373" y="197"/>
                      <a:pt x="4358" y="178"/>
                    </a:cubicBezTo>
                    <a:cubicBezTo>
                      <a:pt x="4456" y="181"/>
                      <a:pt x="4552" y="191"/>
                      <a:pt x="4644" y="209"/>
                    </a:cubicBezTo>
                    <a:cubicBezTo>
                      <a:pt x="4746" y="230"/>
                      <a:pt x="4844" y="261"/>
                      <a:pt x="4936" y="299"/>
                    </a:cubicBezTo>
                    <a:cubicBezTo>
                      <a:pt x="5068" y="355"/>
                      <a:pt x="5190" y="429"/>
                      <a:pt x="5301" y="517"/>
                    </a:cubicBezTo>
                    <a:cubicBezTo>
                      <a:pt x="5154" y="529"/>
                      <a:pt x="5019" y="554"/>
                      <a:pt x="4898" y="592"/>
                    </a:cubicBezTo>
                    <a:cubicBezTo>
                      <a:pt x="4920" y="563"/>
                      <a:pt x="4934" y="528"/>
                      <a:pt x="4934" y="489"/>
                    </a:cubicBezTo>
                    <a:cubicBezTo>
                      <a:pt x="4934" y="395"/>
                      <a:pt x="4857" y="318"/>
                      <a:pt x="4763" y="318"/>
                    </a:cubicBezTo>
                    <a:cubicBezTo>
                      <a:pt x="4713" y="318"/>
                      <a:pt x="4672" y="334"/>
                      <a:pt x="4641" y="367"/>
                    </a:cubicBezTo>
                    <a:cubicBezTo>
                      <a:pt x="4584" y="429"/>
                      <a:pt x="4583" y="525"/>
                      <a:pt x="4585" y="564"/>
                    </a:cubicBezTo>
                    <a:cubicBezTo>
                      <a:pt x="4588" y="608"/>
                      <a:pt x="4598" y="651"/>
                      <a:pt x="4614" y="696"/>
                    </a:cubicBezTo>
                    <a:cubicBezTo>
                      <a:pt x="4357" y="680"/>
                      <a:pt x="4198" y="555"/>
                      <a:pt x="4030" y="422"/>
                    </a:cubicBezTo>
                    <a:close/>
                    <a:moveTo>
                      <a:pt x="2041" y="3405"/>
                    </a:moveTo>
                    <a:lnTo>
                      <a:pt x="2040" y="3403"/>
                    </a:lnTo>
                    <a:cubicBezTo>
                      <a:pt x="1965" y="3479"/>
                      <a:pt x="1868" y="3498"/>
                      <a:pt x="1766" y="3518"/>
                    </a:cubicBezTo>
                    <a:cubicBezTo>
                      <a:pt x="1707" y="3529"/>
                      <a:pt x="1645" y="3541"/>
                      <a:pt x="1581" y="3565"/>
                    </a:cubicBezTo>
                    <a:cubicBezTo>
                      <a:pt x="1565" y="3570"/>
                      <a:pt x="1548" y="3577"/>
                      <a:pt x="1531" y="3585"/>
                    </a:cubicBezTo>
                    <a:cubicBezTo>
                      <a:pt x="1597" y="3627"/>
                      <a:pt x="1668" y="3663"/>
                      <a:pt x="1746" y="3694"/>
                    </a:cubicBezTo>
                    <a:cubicBezTo>
                      <a:pt x="1818" y="3722"/>
                      <a:pt x="1895" y="3747"/>
                      <a:pt x="1979" y="3768"/>
                    </a:cubicBezTo>
                    <a:cubicBezTo>
                      <a:pt x="1977" y="3758"/>
                      <a:pt x="1975" y="3749"/>
                      <a:pt x="1975" y="3739"/>
                    </a:cubicBezTo>
                    <a:cubicBezTo>
                      <a:pt x="1975" y="3653"/>
                      <a:pt x="2049" y="3582"/>
                      <a:pt x="2140" y="3582"/>
                    </a:cubicBezTo>
                    <a:cubicBezTo>
                      <a:pt x="2231" y="3582"/>
                      <a:pt x="2304" y="3653"/>
                      <a:pt x="2304" y="3739"/>
                    </a:cubicBezTo>
                    <a:cubicBezTo>
                      <a:pt x="2304" y="3753"/>
                      <a:pt x="2302" y="3766"/>
                      <a:pt x="2298" y="3779"/>
                    </a:cubicBezTo>
                    <a:cubicBezTo>
                      <a:pt x="2403" y="3747"/>
                      <a:pt x="2479" y="3696"/>
                      <a:pt x="2553" y="3646"/>
                    </a:cubicBezTo>
                    <a:cubicBezTo>
                      <a:pt x="2604" y="3612"/>
                      <a:pt x="2656" y="3577"/>
                      <a:pt x="2717" y="3549"/>
                    </a:cubicBezTo>
                    <a:cubicBezTo>
                      <a:pt x="2776" y="3522"/>
                      <a:pt x="2840" y="3508"/>
                      <a:pt x="2907" y="3508"/>
                    </a:cubicBezTo>
                    <a:cubicBezTo>
                      <a:pt x="2976" y="3508"/>
                      <a:pt x="3044" y="3523"/>
                      <a:pt x="3109" y="3547"/>
                    </a:cubicBezTo>
                    <a:cubicBezTo>
                      <a:pt x="3127" y="3534"/>
                      <a:pt x="3146" y="3519"/>
                      <a:pt x="3166" y="3503"/>
                    </a:cubicBezTo>
                    <a:cubicBezTo>
                      <a:pt x="3075" y="3415"/>
                      <a:pt x="2991" y="3314"/>
                      <a:pt x="2916" y="3202"/>
                    </a:cubicBezTo>
                    <a:cubicBezTo>
                      <a:pt x="2827" y="3268"/>
                      <a:pt x="2723" y="3315"/>
                      <a:pt x="2605" y="3339"/>
                    </a:cubicBezTo>
                    <a:cubicBezTo>
                      <a:pt x="2576" y="3500"/>
                      <a:pt x="2440" y="3563"/>
                      <a:pt x="2329" y="3568"/>
                    </a:cubicBezTo>
                    <a:cubicBezTo>
                      <a:pt x="2324" y="3568"/>
                      <a:pt x="2320" y="3568"/>
                      <a:pt x="2315" y="3568"/>
                    </a:cubicBezTo>
                    <a:cubicBezTo>
                      <a:pt x="2209" y="3568"/>
                      <a:pt x="2090" y="3517"/>
                      <a:pt x="2041" y="3405"/>
                    </a:cubicBezTo>
                    <a:close/>
                    <a:moveTo>
                      <a:pt x="2017" y="3347"/>
                    </a:moveTo>
                    <a:cubicBezTo>
                      <a:pt x="1979" y="3235"/>
                      <a:pt x="1974" y="3106"/>
                      <a:pt x="2005" y="2991"/>
                    </a:cubicBezTo>
                    <a:cubicBezTo>
                      <a:pt x="2021" y="2934"/>
                      <a:pt x="2048" y="2881"/>
                      <a:pt x="2086" y="2839"/>
                    </a:cubicBezTo>
                    <a:cubicBezTo>
                      <a:pt x="1946" y="2883"/>
                      <a:pt x="1817" y="2967"/>
                      <a:pt x="1694" y="3089"/>
                    </a:cubicBezTo>
                    <a:lnTo>
                      <a:pt x="1689" y="3091"/>
                    </a:lnTo>
                    <a:cubicBezTo>
                      <a:pt x="1644" y="3108"/>
                      <a:pt x="1594" y="3117"/>
                      <a:pt x="1546" y="3117"/>
                    </a:cubicBezTo>
                    <a:cubicBezTo>
                      <a:pt x="1467" y="3117"/>
                      <a:pt x="1391" y="3093"/>
                      <a:pt x="1337" y="3039"/>
                    </a:cubicBezTo>
                    <a:cubicBezTo>
                      <a:pt x="1339" y="3089"/>
                      <a:pt x="1352" y="3128"/>
                      <a:pt x="1376" y="3154"/>
                    </a:cubicBezTo>
                    <a:cubicBezTo>
                      <a:pt x="1432" y="3214"/>
                      <a:pt x="1519" y="3212"/>
                      <a:pt x="1595" y="3198"/>
                    </a:cubicBezTo>
                    <a:lnTo>
                      <a:pt x="1495" y="3317"/>
                    </a:lnTo>
                    <a:cubicBezTo>
                      <a:pt x="1307" y="3545"/>
                      <a:pt x="1108" y="3779"/>
                      <a:pt x="808" y="3856"/>
                    </a:cubicBezTo>
                    <a:cubicBezTo>
                      <a:pt x="800" y="3879"/>
                      <a:pt x="790" y="3899"/>
                      <a:pt x="779" y="3915"/>
                    </a:cubicBezTo>
                    <a:cubicBezTo>
                      <a:pt x="778" y="3916"/>
                      <a:pt x="777" y="3918"/>
                      <a:pt x="777" y="3919"/>
                    </a:cubicBezTo>
                    <a:cubicBezTo>
                      <a:pt x="1002" y="3849"/>
                      <a:pt x="1150" y="3753"/>
                      <a:pt x="1282" y="3668"/>
                    </a:cubicBezTo>
                    <a:cubicBezTo>
                      <a:pt x="1323" y="3642"/>
                      <a:pt x="1362" y="3613"/>
                      <a:pt x="1404" y="3588"/>
                    </a:cubicBezTo>
                    <a:cubicBezTo>
                      <a:pt x="1455" y="3557"/>
                      <a:pt x="1508" y="3533"/>
                      <a:pt x="1563" y="3514"/>
                    </a:cubicBezTo>
                    <a:cubicBezTo>
                      <a:pt x="1631" y="3489"/>
                      <a:pt x="1697" y="3476"/>
                      <a:pt x="1756" y="3465"/>
                    </a:cubicBezTo>
                    <a:cubicBezTo>
                      <a:pt x="1865" y="3444"/>
                      <a:pt x="1953" y="3427"/>
                      <a:pt x="2017" y="3347"/>
                    </a:cubicBezTo>
                    <a:close/>
                    <a:moveTo>
                      <a:pt x="2057" y="3006"/>
                    </a:moveTo>
                    <a:cubicBezTo>
                      <a:pt x="2004" y="3197"/>
                      <a:pt x="2066" y="3524"/>
                      <a:pt x="2327" y="3514"/>
                    </a:cubicBezTo>
                    <a:cubicBezTo>
                      <a:pt x="2467" y="3508"/>
                      <a:pt x="2550" y="3411"/>
                      <a:pt x="2554" y="3285"/>
                    </a:cubicBezTo>
                    <a:cubicBezTo>
                      <a:pt x="2556" y="3247"/>
                      <a:pt x="2553" y="3209"/>
                      <a:pt x="2545" y="3181"/>
                    </a:cubicBezTo>
                    <a:lnTo>
                      <a:pt x="2545" y="3181"/>
                    </a:lnTo>
                    <a:cubicBezTo>
                      <a:pt x="2541" y="3163"/>
                      <a:pt x="2535" y="3144"/>
                      <a:pt x="2528" y="3125"/>
                    </a:cubicBezTo>
                    <a:cubicBezTo>
                      <a:pt x="2475" y="3207"/>
                      <a:pt x="2409" y="3221"/>
                      <a:pt x="2370" y="3221"/>
                    </a:cubicBezTo>
                    <a:cubicBezTo>
                      <a:pt x="2364" y="3221"/>
                      <a:pt x="2358" y="3221"/>
                      <a:pt x="2354" y="3221"/>
                    </a:cubicBezTo>
                    <a:cubicBezTo>
                      <a:pt x="2277" y="3213"/>
                      <a:pt x="2208" y="3152"/>
                      <a:pt x="2193" y="3078"/>
                    </a:cubicBezTo>
                    <a:cubicBezTo>
                      <a:pt x="2186" y="3043"/>
                      <a:pt x="2183" y="2953"/>
                      <a:pt x="2307" y="2887"/>
                    </a:cubicBezTo>
                    <a:cubicBezTo>
                      <a:pt x="2353" y="2863"/>
                      <a:pt x="2525" y="2797"/>
                      <a:pt x="2836" y="2967"/>
                    </a:cubicBezTo>
                    <a:lnTo>
                      <a:pt x="2844" y="2972"/>
                    </a:lnTo>
                    <a:lnTo>
                      <a:pt x="2867" y="3016"/>
                    </a:lnTo>
                    <a:cubicBezTo>
                      <a:pt x="2885" y="2999"/>
                      <a:pt x="2901" y="2980"/>
                      <a:pt x="2916" y="2961"/>
                    </a:cubicBezTo>
                    <a:cubicBezTo>
                      <a:pt x="2671" y="2499"/>
                      <a:pt x="2571" y="1877"/>
                      <a:pt x="2707" y="1365"/>
                    </a:cubicBezTo>
                    <a:cubicBezTo>
                      <a:pt x="2687" y="1353"/>
                      <a:pt x="2665" y="1341"/>
                      <a:pt x="2645" y="1330"/>
                    </a:cubicBezTo>
                    <a:cubicBezTo>
                      <a:pt x="2545" y="1691"/>
                      <a:pt x="2567" y="2082"/>
                      <a:pt x="2652" y="2444"/>
                    </a:cubicBezTo>
                    <a:lnTo>
                      <a:pt x="2673" y="2533"/>
                    </a:lnTo>
                    <a:lnTo>
                      <a:pt x="2607" y="2470"/>
                    </a:lnTo>
                    <a:cubicBezTo>
                      <a:pt x="2541" y="2407"/>
                      <a:pt x="2474" y="2422"/>
                      <a:pt x="2439" y="2437"/>
                    </a:cubicBezTo>
                    <a:cubicBezTo>
                      <a:pt x="2377" y="2463"/>
                      <a:pt x="2331" y="2525"/>
                      <a:pt x="2331" y="2580"/>
                    </a:cubicBezTo>
                    <a:cubicBezTo>
                      <a:pt x="2331" y="2608"/>
                      <a:pt x="2344" y="2631"/>
                      <a:pt x="2367" y="2649"/>
                    </a:cubicBezTo>
                    <a:cubicBezTo>
                      <a:pt x="2378" y="2565"/>
                      <a:pt x="2422" y="2539"/>
                      <a:pt x="2450" y="2531"/>
                    </a:cubicBezTo>
                    <a:cubicBezTo>
                      <a:pt x="2460" y="2528"/>
                      <a:pt x="2471" y="2526"/>
                      <a:pt x="2482" y="2526"/>
                    </a:cubicBezTo>
                    <a:cubicBezTo>
                      <a:pt x="2558" y="2526"/>
                      <a:pt x="2643" y="2593"/>
                      <a:pt x="2689" y="2668"/>
                    </a:cubicBezTo>
                    <a:cubicBezTo>
                      <a:pt x="2725" y="2726"/>
                      <a:pt x="2753" y="2782"/>
                      <a:pt x="2783" y="2844"/>
                    </a:cubicBezTo>
                    <a:lnTo>
                      <a:pt x="2812" y="2904"/>
                    </a:lnTo>
                    <a:lnTo>
                      <a:pt x="2749" y="2881"/>
                    </a:lnTo>
                    <a:cubicBezTo>
                      <a:pt x="2584" y="2821"/>
                      <a:pt x="2450" y="2796"/>
                      <a:pt x="2308" y="2797"/>
                    </a:cubicBezTo>
                    <a:cubicBezTo>
                      <a:pt x="2190" y="2797"/>
                      <a:pt x="2088" y="2894"/>
                      <a:pt x="2057" y="3006"/>
                    </a:cubicBezTo>
                    <a:close/>
                    <a:moveTo>
                      <a:pt x="2606" y="3214"/>
                    </a:moveTo>
                    <a:cubicBezTo>
                      <a:pt x="2608" y="3236"/>
                      <a:pt x="2609" y="3260"/>
                      <a:pt x="2608" y="3284"/>
                    </a:cubicBezTo>
                    <a:cubicBezTo>
                      <a:pt x="2863" y="3227"/>
                      <a:pt x="3030" y="3046"/>
                      <a:pt x="3150" y="2831"/>
                    </a:cubicBezTo>
                    <a:lnTo>
                      <a:pt x="3190" y="2759"/>
                    </a:lnTo>
                    <a:lnTo>
                      <a:pt x="3200" y="2841"/>
                    </a:lnTo>
                    <a:cubicBezTo>
                      <a:pt x="3210" y="2926"/>
                      <a:pt x="3245" y="2980"/>
                      <a:pt x="3299" y="2994"/>
                    </a:cubicBezTo>
                    <a:cubicBezTo>
                      <a:pt x="3309" y="2997"/>
                      <a:pt x="3319" y="2998"/>
                      <a:pt x="3329" y="2998"/>
                    </a:cubicBezTo>
                    <a:cubicBezTo>
                      <a:pt x="3378" y="2998"/>
                      <a:pt x="3434" y="2970"/>
                      <a:pt x="3485" y="2920"/>
                    </a:cubicBezTo>
                    <a:cubicBezTo>
                      <a:pt x="3472" y="2922"/>
                      <a:pt x="3458" y="2924"/>
                      <a:pt x="3446" y="2924"/>
                    </a:cubicBezTo>
                    <a:cubicBezTo>
                      <a:pt x="3400" y="2924"/>
                      <a:pt x="3364" y="2912"/>
                      <a:pt x="3336" y="2888"/>
                    </a:cubicBezTo>
                    <a:cubicBezTo>
                      <a:pt x="3253" y="2818"/>
                      <a:pt x="3266" y="2663"/>
                      <a:pt x="3294" y="2453"/>
                    </a:cubicBezTo>
                    <a:cubicBezTo>
                      <a:pt x="3270" y="2450"/>
                      <a:pt x="3247" y="2449"/>
                      <a:pt x="3223" y="2449"/>
                    </a:cubicBezTo>
                    <a:cubicBezTo>
                      <a:pt x="3152" y="2781"/>
                      <a:pt x="2955" y="3129"/>
                      <a:pt x="2606" y="3214"/>
                    </a:cubicBezTo>
                    <a:close/>
                    <a:moveTo>
                      <a:pt x="3008" y="3119"/>
                    </a:moveTo>
                    <a:cubicBezTo>
                      <a:pt x="2992" y="3136"/>
                      <a:pt x="2975" y="3153"/>
                      <a:pt x="2958" y="3168"/>
                    </a:cubicBezTo>
                    <a:cubicBezTo>
                      <a:pt x="3033" y="3281"/>
                      <a:pt x="3118" y="3383"/>
                      <a:pt x="3210" y="3471"/>
                    </a:cubicBezTo>
                    <a:cubicBezTo>
                      <a:pt x="3228" y="3457"/>
                      <a:pt x="3246" y="3442"/>
                      <a:pt x="3263" y="3427"/>
                    </a:cubicBezTo>
                    <a:cubicBezTo>
                      <a:pt x="3169" y="3336"/>
                      <a:pt x="3083" y="3233"/>
                      <a:pt x="3008" y="3119"/>
                    </a:cubicBezTo>
                    <a:close/>
                    <a:moveTo>
                      <a:pt x="3526" y="3632"/>
                    </a:moveTo>
                    <a:cubicBezTo>
                      <a:pt x="3500" y="3643"/>
                      <a:pt x="3474" y="3653"/>
                      <a:pt x="3447" y="3663"/>
                    </a:cubicBezTo>
                    <a:cubicBezTo>
                      <a:pt x="3499" y="3698"/>
                      <a:pt x="3555" y="3731"/>
                      <a:pt x="3615" y="3762"/>
                    </a:cubicBezTo>
                    <a:cubicBezTo>
                      <a:pt x="3697" y="3803"/>
                      <a:pt x="3778" y="3835"/>
                      <a:pt x="3862" y="3860"/>
                    </a:cubicBezTo>
                    <a:cubicBezTo>
                      <a:pt x="3869" y="3838"/>
                      <a:pt x="3880" y="3817"/>
                      <a:pt x="3895" y="3798"/>
                    </a:cubicBezTo>
                    <a:cubicBezTo>
                      <a:pt x="3808" y="3772"/>
                      <a:pt x="3725" y="3739"/>
                      <a:pt x="3648" y="3699"/>
                    </a:cubicBezTo>
                    <a:cubicBezTo>
                      <a:pt x="3606" y="3680"/>
                      <a:pt x="3567" y="3658"/>
                      <a:pt x="3526" y="3632"/>
                    </a:cubicBezTo>
                    <a:close/>
                    <a:moveTo>
                      <a:pt x="1246" y="3522"/>
                    </a:moveTo>
                    <a:cubicBezTo>
                      <a:pt x="1257" y="3511"/>
                      <a:pt x="1268" y="3500"/>
                      <a:pt x="1278" y="3489"/>
                    </a:cubicBezTo>
                    <a:cubicBezTo>
                      <a:pt x="1284" y="3483"/>
                      <a:pt x="1289" y="3477"/>
                      <a:pt x="1295" y="3471"/>
                    </a:cubicBezTo>
                    <a:cubicBezTo>
                      <a:pt x="1133" y="3317"/>
                      <a:pt x="1006" y="3116"/>
                      <a:pt x="929" y="2884"/>
                    </a:cubicBezTo>
                    <a:cubicBezTo>
                      <a:pt x="989" y="2898"/>
                      <a:pt x="991" y="2903"/>
                      <a:pt x="1066" y="2903"/>
                    </a:cubicBezTo>
                    <a:cubicBezTo>
                      <a:pt x="1130" y="2903"/>
                      <a:pt x="1183" y="2845"/>
                      <a:pt x="1183" y="2775"/>
                    </a:cubicBezTo>
                    <a:cubicBezTo>
                      <a:pt x="1183" y="2705"/>
                      <a:pt x="1130" y="2648"/>
                      <a:pt x="1066" y="2648"/>
                    </a:cubicBezTo>
                    <a:cubicBezTo>
                      <a:pt x="957" y="2648"/>
                      <a:pt x="912" y="2753"/>
                      <a:pt x="903" y="2775"/>
                    </a:cubicBezTo>
                    <a:cubicBezTo>
                      <a:pt x="874" y="2640"/>
                      <a:pt x="850" y="2512"/>
                      <a:pt x="858" y="2373"/>
                    </a:cubicBezTo>
                    <a:cubicBezTo>
                      <a:pt x="863" y="2300"/>
                      <a:pt x="875" y="2229"/>
                      <a:pt x="892" y="2161"/>
                    </a:cubicBezTo>
                    <a:cubicBezTo>
                      <a:pt x="821" y="2246"/>
                      <a:pt x="746" y="2328"/>
                      <a:pt x="682" y="2418"/>
                    </a:cubicBezTo>
                    <a:cubicBezTo>
                      <a:pt x="531" y="2629"/>
                      <a:pt x="421" y="2782"/>
                      <a:pt x="571" y="2965"/>
                    </a:cubicBezTo>
                    <a:cubicBezTo>
                      <a:pt x="598" y="2954"/>
                      <a:pt x="627" y="2947"/>
                      <a:pt x="656" y="2945"/>
                    </a:cubicBezTo>
                    <a:cubicBezTo>
                      <a:pt x="726" y="2941"/>
                      <a:pt x="833" y="2988"/>
                      <a:pt x="879" y="3098"/>
                    </a:cubicBezTo>
                    <a:cubicBezTo>
                      <a:pt x="818" y="3033"/>
                      <a:pt x="740" y="2994"/>
                      <a:pt x="660" y="2999"/>
                    </a:cubicBezTo>
                    <a:lnTo>
                      <a:pt x="660" y="2999"/>
                    </a:lnTo>
                    <a:cubicBezTo>
                      <a:pt x="504" y="3009"/>
                      <a:pt x="389" y="3169"/>
                      <a:pt x="401" y="3320"/>
                    </a:cubicBezTo>
                    <a:cubicBezTo>
                      <a:pt x="452" y="3242"/>
                      <a:pt x="517" y="3194"/>
                      <a:pt x="595" y="3177"/>
                    </a:cubicBezTo>
                    <a:cubicBezTo>
                      <a:pt x="616" y="3173"/>
                      <a:pt x="637" y="3171"/>
                      <a:pt x="658" y="3171"/>
                    </a:cubicBezTo>
                    <a:cubicBezTo>
                      <a:pt x="828" y="3171"/>
                      <a:pt x="1014" y="3300"/>
                      <a:pt x="1147" y="3417"/>
                    </a:cubicBezTo>
                    <a:lnTo>
                      <a:pt x="1148" y="3418"/>
                    </a:lnTo>
                    <a:lnTo>
                      <a:pt x="1150" y="3419"/>
                    </a:lnTo>
                    <a:cubicBezTo>
                      <a:pt x="1181" y="3456"/>
                      <a:pt x="1214" y="3490"/>
                      <a:pt x="1246" y="3522"/>
                    </a:cubicBezTo>
                    <a:close/>
                    <a:moveTo>
                      <a:pt x="2541" y="2070"/>
                    </a:moveTo>
                    <a:cubicBezTo>
                      <a:pt x="2527" y="2075"/>
                      <a:pt x="2513" y="2077"/>
                      <a:pt x="2498" y="2077"/>
                    </a:cubicBezTo>
                    <a:cubicBezTo>
                      <a:pt x="2430" y="2077"/>
                      <a:pt x="2374" y="2023"/>
                      <a:pt x="2374" y="1957"/>
                    </a:cubicBezTo>
                    <a:cubicBezTo>
                      <a:pt x="2374" y="1889"/>
                      <a:pt x="2430" y="1835"/>
                      <a:pt x="2498" y="1835"/>
                    </a:cubicBezTo>
                    <a:cubicBezTo>
                      <a:pt x="2508" y="1835"/>
                      <a:pt x="2517" y="1837"/>
                      <a:pt x="2527" y="1840"/>
                    </a:cubicBezTo>
                    <a:cubicBezTo>
                      <a:pt x="2529" y="1917"/>
                      <a:pt x="2534" y="1993"/>
                      <a:pt x="2541" y="2070"/>
                    </a:cubicBezTo>
                    <a:close/>
                    <a:moveTo>
                      <a:pt x="929" y="2641"/>
                    </a:moveTo>
                    <a:cubicBezTo>
                      <a:pt x="913" y="2554"/>
                      <a:pt x="907" y="2465"/>
                      <a:pt x="912" y="2376"/>
                    </a:cubicBezTo>
                    <a:cubicBezTo>
                      <a:pt x="918" y="2291"/>
                      <a:pt x="933" y="2208"/>
                      <a:pt x="958" y="2130"/>
                    </a:cubicBezTo>
                    <a:cubicBezTo>
                      <a:pt x="1081" y="1734"/>
                      <a:pt x="1440" y="1415"/>
                      <a:pt x="1916" y="1278"/>
                    </a:cubicBezTo>
                    <a:cubicBezTo>
                      <a:pt x="1928" y="1274"/>
                      <a:pt x="1939" y="1272"/>
                      <a:pt x="1950" y="1269"/>
                    </a:cubicBezTo>
                    <a:cubicBezTo>
                      <a:pt x="2009" y="1384"/>
                      <a:pt x="2118" y="1465"/>
                      <a:pt x="2224" y="1542"/>
                    </a:cubicBezTo>
                    <a:cubicBezTo>
                      <a:pt x="2320" y="1613"/>
                      <a:pt x="2418" y="1685"/>
                      <a:pt x="2477" y="1783"/>
                    </a:cubicBezTo>
                    <a:cubicBezTo>
                      <a:pt x="2389" y="1793"/>
                      <a:pt x="2320" y="1867"/>
                      <a:pt x="2320" y="1957"/>
                    </a:cubicBezTo>
                    <a:cubicBezTo>
                      <a:pt x="2320" y="2053"/>
                      <a:pt x="2400" y="2131"/>
                      <a:pt x="2498" y="2131"/>
                    </a:cubicBezTo>
                    <a:cubicBezTo>
                      <a:pt x="2514" y="2131"/>
                      <a:pt x="2529" y="2129"/>
                      <a:pt x="2545" y="2125"/>
                    </a:cubicBezTo>
                    <a:cubicBezTo>
                      <a:pt x="2554" y="2216"/>
                      <a:pt x="2568" y="2304"/>
                      <a:pt x="2585" y="2390"/>
                    </a:cubicBezTo>
                    <a:cubicBezTo>
                      <a:pt x="2558" y="2377"/>
                      <a:pt x="2530" y="2370"/>
                      <a:pt x="2500" y="2370"/>
                    </a:cubicBezTo>
                    <a:cubicBezTo>
                      <a:pt x="2473" y="2370"/>
                      <a:pt x="2445" y="2375"/>
                      <a:pt x="2418" y="2387"/>
                    </a:cubicBezTo>
                    <a:cubicBezTo>
                      <a:pt x="2336" y="2422"/>
                      <a:pt x="2277" y="2504"/>
                      <a:pt x="2277" y="2581"/>
                    </a:cubicBezTo>
                    <a:cubicBezTo>
                      <a:pt x="2277" y="2642"/>
                      <a:pt x="2314" y="2691"/>
                      <a:pt x="2380" y="2719"/>
                    </a:cubicBezTo>
                    <a:lnTo>
                      <a:pt x="2418" y="2735"/>
                    </a:lnTo>
                    <a:lnTo>
                      <a:pt x="2418" y="2694"/>
                    </a:lnTo>
                    <a:cubicBezTo>
                      <a:pt x="2417" y="2650"/>
                      <a:pt x="2425" y="2594"/>
                      <a:pt x="2465" y="2583"/>
                    </a:cubicBezTo>
                    <a:cubicBezTo>
                      <a:pt x="2470" y="2581"/>
                      <a:pt x="2476" y="2581"/>
                      <a:pt x="2482" y="2581"/>
                    </a:cubicBezTo>
                    <a:cubicBezTo>
                      <a:pt x="2531" y="2581"/>
                      <a:pt x="2602" y="2630"/>
                      <a:pt x="2643" y="2697"/>
                    </a:cubicBezTo>
                    <a:cubicBezTo>
                      <a:pt x="2666" y="2734"/>
                      <a:pt x="2686" y="2771"/>
                      <a:pt x="2705" y="2810"/>
                    </a:cubicBezTo>
                    <a:cubicBezTo>
                      <a:pt x="2566" y="2763"/>
                      <a:pt x="2437" y="2739"/>
                      <a:pt x="2317" y="2739"/>
                    </a:cubicBezTo>
                    <a:cubicBezTo>
                      <a:pt x="2133" y="2739"/>
                      <a:pt x="1969" y="2795"/>
                      <a:pt x="1819" y="2907"/>
                    </a:cubicBezTo>
                    <a:cubicBezTo>
                      <a:pt x="1814" y="2899"/>
                      <a:pt x="1808" y="2892"/>
                      <a:pt x="1803" y="2885"/>
                    </a:cubicBezTo>
                    <a:cubicBezTo>
                      <a:pt x="1766" y="2830"/>
                      <a:pt x="1742" y="2770"/>
                      <a:pt x="1729" y="2707"/>
                    </a:cubicBezTo>
                    <a:cubicBezTo>
                      <a:pt x="1769" y="2722"/>
                      <a:pt x="1806" y="2729"/>
                      <a:pt x="1839" y="2729"/>
                    </a:cubicBezTo>
                    <a:cubicBezTo>
                      <a:pt x="1867" y="2729"/>
                      <a:pt x="1892" y="2724"/>
                      <a:pt x="1916" y="2715"/>
                    </a:cubicBezTo>
                    <a:cubicBezTo>
                      <a:pt x="2015" y="2676"/>
                      <a:pt x="2062" y="2565"/>
                      <a:pt x="2108" y="2458"/>
                    </a:cubicBezTo>
                    <a:cubicBezTo>
                      <a:pt x="2154" y="2349"/>
                      <a:pt x="2198" y="2246"/>
                      <a:pt x="2288" y="2229"/>
                    </a:cubicBezTo>
                    <a:lnTo>
                      <a:pt x="2336" y="2220"/>
                    </a:lnTo>
                    <a:lnTo>
                      <a:pt x="2303" y="2184"/>
                    </a:lnTo>
                    <a:cubicBezTo>
                      <a:pt x="2242" y="2118"/>
                      <a:pt x="2145" y="2068"/>
                      <a:pt x="2061" y="2068"/>
                    </a:cubicBezTo>
                    <a:cubicBezTo>
                      <a:pt x="2046" y="2068"/>
                      <a:pt x="2032" y="2070"/>
                      <a:pt x="2018" y="2073"/>
                    </a:cubicBezTo>
                    <a:cubicBezTo>
                      <a:pt x="2029" y="1895"/>
                      <a:pt x="1964" y="1818"/>
                      <a:pt x="1902" y="1743"/>
                    </a:cubicBezTo>
                    <a:cubicBezTo>
                      <a:pt x="1857" y="1689"/>
                      <a:pt x="1814" y="1638"/>
                      <a:pt x="1792" y="1549"/>
                    </a:cubicBezTo>
                    <a:lnTo>
                      <a:pt x="1781" y="1504"/>
                    </a:lnTo>
                    <a:lnTo>
                      <a:pt x="1747" y="1535"/>
                    </a:lnTo>
                    <a:cubicBezTo>
                      <a:pt x="1703" y="1577"/>
                      <a:pt x="1652" y="1608"/>
                      <a:pt x="1602" y="1639"/>
                    </a:cubicBezTo>
                    <a:cubicBezTo>
                      <a:pt x="1482" y="1712"/>
                      <a:pt x="1358" y="1788"/>
                      <a:pt x="1355" y="2012"/>
                    </a:cubicBezTo>
                    <a:cubicBezTo>
                      <a:pt x="1347" y="2012"/>
                      <a:pt x="1338" y="2011"/>
                      <a:pt x="1331" y="2011"/>
                    </a:cubicBezTo>
                    <a:cubicBezTo>
                      <a:pt x="1224" y="2011"/>
                      <a:pt x="1183" y="2042"/>
                      <a:pt x="1104" y="2100"/>
                    </a:cubicBezTo>
                    <a:lnTo>
                      <a:pt x="1007" y="2170"/>
                    </a:lnTo>
                    <a:lnTo>
                      <a:pt x="1067" y="2182"/>
                    </a:lnTo>
                    <a:cubicBezTo>
                      <a:pt x="1117" y="2192"/>
                      <a:pt x="1144" y="2298"/>
                      <a:pt x="1171" y="2400"/>
                    </a:cubicBezTo>
                    <a:cubicBezTo>
                      <a:pt x="1206" y="2534"/>
                      <a:pt x="1246" y="2686"/>
                      <a:pt x="1356" y="2735"/>
                    </a:cubicBezTo>
                    <a:cubicBezTo>
                      <a:pt x="1379" y="2746"/>
                      <a:pt x="1405" y="2751"/>
                      <a:pt x="1432" y="2751"/>
                    </a:cubicBezTo>
                    <a:cubicBezTo>
                      <a:pt x="1468" y="2751"/>
                      <a:pt x="1508" y="2742"/>
                      <a:pt x="1551" y="2723"/>
                    </a:cubicBezTo>
                    <a:cubicBezTo>
                      <a:pt x="1568" y="2816"/>
                      <a:pt x="1603" y="2904"/>
                      <a:pt x="1656" y="2984"/>
                    </a:cubicBezTo>
                    <a:cubicBezTo>
                      <a:pt x="1664" y="2996"/>
                      <a:pt x="1674" y="3010"/>
                      <a:pt x="1684" y="3023"/>
                    </a:cubicBezTo>
                    <a:cubicBezTo>
                      <a:pt x="1675" y="3032"/>
                      <a:pt x="1669" y="3038"/>
                      <a:pt x="1665" y="3042"/>
                    </a:cubicBezTo>
                    <a:cubicBezTo>
                      <a:pt x="1631" y="3054"/>
                      <a:pt x="1588" y="3063"/>
                      <a:pt x="1544" y="3063"/>
                    </a:cubicBezTo>
                    <a:cubicBezTo>
                      <a:pt x="1463" y="3063"/>
                      <a:pt x="1378" y="3034"/>
                      <a:pt x="1339" y="2949"/>
                    </a:cubicBezTo>
                    <a:lnTo>
                      <a:pt x="1301" y="2864"/>
                    </a:lnTo>
                    <a:lnTo>
                      <a:pt x="1288" y="2956"/>
                    </a:lnTo>
                    <a:cubicBezTo>
                      <a:pt x="1273" y="3060"/>
                      <a:pt x="1289" y="3139"/>
                      <a:pt x="1337" y="3191"/>
                    </a:cubicBezTo>
                    <a:cubicBezTo>
                      <a:pt x="1370" y="3227"/>
                      <a:pt x="1418" y="3248"/>
                      <a:pt x="1478" y="3253"/>
                    </a:cubicBezTo>
                    <a:cubicBezTo>
                      <a:pt x="1466" y="3268"/>
                      <a:pt x="1454" y="3283"/>
                      <a:pt x="1454" y="3283"/>
                    </a:cubicBezTo>
                    <a:cubicBezTo>
                      <a:pt x="1413" y="3331"/>
                      <a:pt x="1372" y="3381"/>
                      <a:pt x="1330" y="3429"/>
                    </a:cubicBezTo>
                    <a:cubicBezTo>
                      <a:pt x="1193" y="3298"/>
                      <a:pt x="1087" y="3137"/>
                      <a:pt x="1014" y="2947"/>
                    </a:cubicBezTo>
                    <a:cubicBezTo>
                      <a:pt x="1031" y="2953"/>
                      <a:pt x="1048" y="2957"/>
                      <a:pt x="1066" y="2957"/>
                    </a:cubicBezTo>
                    <a:cubicBezTo>
                      <a:pt x="1160" y="2957"/>
                      <a:pt x="1237" y="2875"/>
                      <a:pt x="1237" y="2775"/>
                    </a:cubicBezTo>
                    <a:cubicBezTo>
                      <a:pt x="1237" y="2675"/>
                      <a:pt x="1160" y="2594"/>
                      <a:pt x="1066" y="2594"/>
                    </a:cubicBezTo>
                    <a:cubicBezTo>
                      <a:pt x="1013" y="2594"/>
                      <a:pt x="965" y="2620"/>
                      <a:pt x="933" y="2661"/>
                    </a:cubicBezTo>
                    <a:cubicBezTo>
                      <a:pt x="932" y="2655"/>
                      <a:pt x="929" y="2641"/>
                      <a:pt x="929" y="2641"/>
                    </a:cubicBezTo>
                    <a:close/>
                    <a:moveTo>
                      <a:pt x="2326" y="1115"/>
                    </a:moveTo>
                    <a:cubicBezTo>
                      <a:pt x="2651" y="1148"/>
                      <a:pt x="2953" y="1330"/>
                      <a:pt x="3133" y="1603"/>
                    </a:cubicBezTo>
                    <a:lnTo>
                      <a:pt x="3144" y="1620"/>
                    </a:lnTo>
                    <a:cubicBezTo>
                      <a:pt x="3135" y="1650"/>
                      <a:pt x="3127" y="1682"/>
                      <a:pt x="3119" y="1713"/>
                    </a:cubicBezTo>
                    <a:cubicBezTo>
                      <a:pt x="3105" y="1688"/>
                      <a:pt x="3090" y="1664"/>
                      <a:pt x="3075" y="1641"/>
                    </a:cubicBezTo>
                    <a:cubicBezTo>
                      <a:pt x="2905" y="1380"/>
                      <a:pt x="2641" y="1223"/>
                      <a:pt x="2341" y="1187"/>
                    </a:cubicBezTo>
                    <a:cubicBezTo>
                      <a:pt x="2334" y="1163"/>
                      <a:pt x="2328" y="1139"/>
                      <a:pt x="2326" y="1115"/>
                    </a:cubicBezTo>
                    <a:close/>
                    <a:moveTo>
                      <a:pt x="2325" y="1062"/>
                    </a:moveTo>
                    <a:cubicBezTo>
                      <a:pt x="2434" y="1072"/>
                      <a:pt x="2554" y="1097"/>
                      <a:pt x="2652" y="1140"/>
                    </a:cubicBezTo>
                    <a:cubicBezTo>
                      <a:pt x="2694" y="1033"/>
                      <a:pt x="2747" y="929"/>
                      <a:pt x="2809" y="832"/>
                    </a:cubicBezTo>
                    <a:cubicBezTo>
                      <a:pt x="2763" y="786"/>
                      <a:pt x="2736" y="723"/>
                      <a:pt x="2736" y="656"/>
                    </a:cubicBezTo>
                    <a:cubicBezTo>
                      <a:pt x="2736" y="581"/>
                      <a:pt x="2760" y="520"/>
                      <a:pt x="2808" y="472"/>
                    </a:cubicBezTo>
                    <a:cubicBezTo>
                      <a:pt x="2912" y="369"/>
                      <a:pt x="3087" y="359"/>
                      <a:pt x="3228" y="373"/>
                    </a:cubicBezTo>
                    <a:cubicBezTo>
                      <a:pt x="3254" y="352"/>
                      <a:pt x="3280" y="334"/>
                      <a:pt x="3305" y="316"/>
                    </a:cubicBezTo>
                    <a:cubicBezTo>
                      <a:pt x="3243" y="292"/>
                      <a:pt x="3179" y="280"/>
                      <a:pt x="3112" y="280"/>
                    </a:cubicBezTo>
                    <a:cubicBezTo>
                      <a:pt x="3045" y="280"/>
                      <a:pt x="2976" y="292"/>
                      <a:pt x="2903" y="316"/>
                    </a:cubicBezTo>
                    <a:cubicBezTo>
                      <a:pt x="2580" y="425"/>
                      <a:pt x="2312" y="710"/>
                      <a:pt x="2325" y="1062"/>
                    </a:cubicBezTo>
                    <a:close/>
                    <a:moveTo>
                      <a:pt x="2701" y="1163"/>
                    </a:moveTo>
                    <a:cubicBezTo>
                      <a:pt x="2741" y="1060"/>
                      <a:pt x="2791" y="961"/>
                      <a:pt x="2850" y="868"/>
                    </a:cubicBezTo>
                    <a:cubicBezTo>
                      <a:pt x="2868" y="879"/>
                      <a:pt x="2889" y="890"/>
                      <a:pt x="2913" y="896"/>
                    </a:cubicBezTo>
                    <a:cubicBezTo>
                      <a:pt x="2853" y="992"/>
                      <a:pt x="2802" y="1092"/>
                      <a:pt x="2763" y="1194"/>
                    </a:cubicBezTo>
                    <a:cubicBezTo>
                      <a:pt x="2742" y="1184"/>
                      <a:pt x="2722" y="1173"/>
                      <a:pt x="2701" y="1163"/>
                    </a:cubicBezTo>
                    <a:close/>
                    <a:moveTo>
                      <a:pt x="2790" y="656"/>
                    </a:moveTo>
                    <a:cubicBezTo>
                      <a:pt x="2790" y="595"/>
                      <a:pt x="2808" y="548"/>
                      <a:pt x="2846" y="511"/>
                    </a:cubicBezTo>
                    <a:cubicBezTo>
                      <a:pt x="2924" y="433"/>
                      <a:pt x="3058" y="421"/>
                      <a:pt x="3161" y="423"/>
                    </a:cubicBezTo>
                    <a:lnTo>
                      <a:pt x="3091" y="480"/>
                    </a:lnTo>
                    <a:cubicBezTo>
                      <a:pt x="3058" y="474"/>
                      <a:pt x="2998" y="465"/>
                      <a:pt x="2968" y="529"/>
                    </a:cubicBezTo>
                    <a:cubicBezTo>
                      <a:pt x="2991" y="525"/>
                      <a:pt x="3012" y="524"/>
                      <a:pt x="3032" y="525"/>
                    </a:cubicBezTo>
                    <a:cubicBezTo>
                      <a:pt x="3175" y="531"/>
                      <a:pt x="3184" y="709"/>
                      <a:pt x="3103" y="794"/>
                    </a:cubicBezTo>
                    <a:cubicBezTo>
                      <a:pt x="3068" y="831"/>
                      <a:pt x="3023" y="851"/>
                      <a:pt x="2974" y="851"/>
                    </a:cubicBezTo>
                    <a:lnTo>
                      <a:pt x="2970" y="850"/>
                    </a:lnTo>
                    <a:lnTo>
                      <a:pt x="2970" y="850"/>
                    </a:lnTo>
                    <a:cubicBezTo>
                      <a:pt x="2868" y="854"/>
                      <a:pt x="2790" y="749"/>
                      <a:pt x="2790" y="656"/>
                    </a:cubicBezTo>
                    <a:close/>
                    <a:moveTo>
                      <a:pt x="3142" y="507"/>
                    </a:moveTo>
                    <a:cubicBezTo>
                      <a:pt x="3218" y="450"/>
                      <a:pt x="3287" y="393"/>
                      <a:pt x="3366" y="340"/>
                    </a:cubicBezTo>
                    <a:cubicBezTo>
                      <a:pt x="3378" y="346"/>
                      <a:pt x="3391" y="353"/>
                      <a:pt x="3403" y="360"/>
                    </a:cubicBezTo>
                    <a:lnTo>
                      <a:pt x="3403" y="361"/>
                    </a:lnTo>
                    <a:cubicBezTo>
                      <a:pt x="3412" y="366"/>
                      <a:pt x="3422" y="373"/>
                      <a:pt x="3432" y="380"/>
                    </a:cubicBezTo>
                    <a:cubicBezTo>
                      <a:pt x="3345" y="435"/>
                      <a:pt x="3266" y="496"/>
                      <a:pt x="3188" y="568"/>
                    </a:cubicBezTo>
                    <a:cubicBezTo>
                      <a:pt x="3177" y="543"/>
                      <a:pt x="3162" y="523"/>
                      <a:pt x="3143" y="508"/>
                    </a:cubicBezTo>
                    <a:lnTo>
                      <a:pt x="3142" y="507"/>
                    </a:lnTo>
                    <a:close/>
                    <a:moveTo>
                      <a:pt x="3098" y="1792"/>
                    </a:moveTo>
                    <a:cubicBezTo>
                      <a:pt x="3077" y="1747"/>
                      <a:pt x="3055" y="1707"/>
                      <a:pt x="3030" y="1671"/>
                    </a:cubicBezTo>
                    <a:cubicBezTo>
                      <a:pt x="2959" y="1562"/>
                      <a:pt x="2864" y="1468"/>
                      <a:pt x="2756" y="1396"/>
                    </a:cubicBezTo>
                    <a:cubicBezTo>
                      <a:pt x="2670" y="1733"/>
                      <a:pt x="2697" y="2103"/>
                      <a:pt x="2779" y="2438"/>
                    </a:cubicBezTo>
                    <a:cubicBezTo>
                      <a:pt x="2772" y="2311"/>
                      <a:pt x="2806" y="2205"/>
                      <a:pt x="2875" y="2160"/>
                    </a:cubicBezTo>
                    <a:cubicBezTo>
                      <a:pt x="2893" y="2148"/>
                      <a:pt x="2921" y="2136"/>
                      <a:pt x="2959" y="2136"/>
                    </a:cubicBezTo>
                    <a:cubicBezTo>
                      <a:pt x="2990" y="2136"/>
                      <a:pt x="3028" y="2144"/>
                      <a:pt x="3072" y="2168"/>
                    </a:cubicBezTo>
                    <a:cubicBezTo>
                      <a:pt x="3057" y="2042"/>
                      <a:pt x="3072" y="1915"/>
                      <a:pt x="3098" y="1792"/>
                    </a:cubicBezTo>
                    <a:close/>
                    <a:moveTo>
                      <a:pt x="2818" y="2580"/>
                    </a:moveTo>
                    <a:cubicBezTo>
                      <a:pt x="2827" y="2571"/>
                      <a:pt x="2838" y="2562"/>
                      <a:pt x="2838" y="2562"/>
                    </a:cubicBezTo>
                    <a:cubicBezTo>
                      <a:pt x="2910" y="2496"/>
                      <a:pt x="3026" y="2458"/>
                      <a:pt x="3166" y="2451"/>
                    </a:cubicBezTo>
                    <a:cubicBezTo>
                      <a:pt x="3130" y="2610"/>
                      <a:pt x="3058" y="2764"/>
                      <a:pt x="2951" y="2910"/>
                    </a:cubicBezTo>
                    <a:cubicBezTo>
                      <a:pt x="2899" y="2807"/>
                      <a:pt x="2854" y="2696"/>
                      <a:pt x="2818" y="2580"/>
                    </a:cubicBezTo>
                    <a:close/>
                    <a:moveTo>
                      <a:pt x="3348" y="2462"/>
                    </a:moveTo>
                    <a:lnTo>
                      <a:pt x="3347" y="2462"/>
                    </a:lnTo>
                    <a:cubicBezTo>
                      <a:pt x="3323" y="2648"/>
                      <a:pt x="3309" y="2794"/>
                      <a:pt x="3371" y="2847"/>
                    </a:cubicBezTo>
                    <a:cubicBezTo>
                      <a:pt x="3404" y="2876"/>
                      <a:pt x="3463" y="2878"/>
                      <a:pt x="3550" y="2852"/>
                    </a:cubicBezTo>
                    <a:lnTo>
                      <a:pt x="3626" y="2830"/>
                    </a:lnTo>
                    <a:lnTo>
                      <a:pt x="3579" y="2894"/>
                    </a:lnTo>
                    <a:cubicBezTo>
                      <a:pt x="3506" y="2994"/>
                      <a:pt x="3412" y="3052"/>
                      <a:pt x="3328" y="3052"/>
                    </a:cubicBezTo>
                    <a:cubicBezTo>
                      <a:pt x="3313" y="3052"/>
                      <a:pt x="3299" y="3050"/>
                      <a:pt x="3285" y="3046"/>
                    </a:cubicBezTo>
                    <a:cubicBezTo>
                      <a:pt x="3249" y="3037"/>
                      <a:pt x="3191" y="3006"/>
                      <a:pt x="3161" y="2914"/>
                    </a:cubicBezTo>
                    <a:cubicBezTo>
                      <a:pt x="3127" y="2970"/>
                      <a:pt x="3090" y="3025"/>
                      <a:pt x="3047" y="3076"/>
                    </a:cubicBezTo>
                    <a:lnTo>
                      <a:pt x="3049" y="3074"/>
                    </a:lnTo>
                    <a:cubicBezTo>
                      <a:pt x="3049" y="3074"/>
                      <a:pt x="3047" y="3076"/>
                      <a:pt x="3046" y="3077"/>
                    </a:cubicBezTo>
                    <a:cubicBezTo>
                      <a:pt x="3121" y="3193"/>
                      <a:pt x="3207" y="3298"/>
                      <a:pt x="3302" y="3388"/>
                    </a:cubicBezTo>
                    <a:cubicBezTo>
                      <a:pt x="3474" y="3223"/>
                      <a:pt x="3604" y="3005"/>
                      <a:pt x="3707" y="2706"/>
                    </a:cubicBezTo>
                    <a:cubicBezTo>
                      <a:pt x="3684" y="2678"/>
                      <a:pt x="3661" y="2648"/>
                      <a:pt x="3640" y="2618"/>
                    </a:cubicBezTo>
                    <a:cubicBezTo>
                      <a:pt x="3628" y="2600"/>
                      <a:pt x="3616" y="2581"/>
                      <a:pt x="3606" y="2564"/>
                    </a:cubicBezTo>
                    <a:cubicBezTo>
                      <a:pt x="3542" y="2498"/>
                      <a:pt x="3432" y="2480"/>
                      <a:pt x="3348" y="2462"/>
                    </a:cubicBezTo>
                    <a:close/>
                    <a:moveTo>
                      <a:pt x="2811" y="1220"/>
                    </a:moveTo>
                    <a:cubicBezTo>
                      <a:pt x="2853" y="1111"/>
                      <a:pt x="2907" y="1005"/>
                      <a:pt x="2973" y="904"/>
                    </a:cubicBezTo>
                    <a:cubicBezTo>
                      <a:pt x="2973" y="904"/>
                      <a:pt x="2974" y="905"/>
                      <a:pt x="2974" y="905"/>
                    </a:cubicBezTo>
                    <a:cubicBezTo>
                      <a:pt x="3038" y="905"/>
                      <a:pt x="3097" y="879"/>
                      <a:pt x="3142" y="831"/>
                    </a:cubicBezTo>
                    <a:cubicBezTo>
                      <a:pt x="3195" y="775"/>
                      <a:pt x="3218" y="698"/>
                      <a:pt x="3209" y="622"/>
                    </a:cubicBezTo>
                    <a:cubicBezTo>
                      <a:pt x="3218" y="614"/>
                      <a:pt x="3228" y="604"/>
                      <a:pt x="3241" y="593"/>
                    </a:cubicBezTo>
                    <a:cubicBezTo>
                      <a:pt x="3447" y="720"/>
                      <a:pt x="3347" y="1012"/>
                      <a:pt x="3232" y="1348"/>
                    </a:cubicBezTo>
                    <a:cubicBezTo>
                      <a:pt x="3209" y="1415"/>
                      <a:pt x="3186" y="1483"/>
                      <a:pt x="3164" y="1552"/>
                    </a:cubicBezTo>
                    <a:cubicBezTo>
                      <a:pt x="3070" y="1418"/>
                      <a:pt x="2949" y="1303"/>
                      <a:pt x="2811" y="1220"/>
                    </a:cubicBezTo>
                    <a:close/>
                    <a:moveTo>
                      <a:pt x="2487" y="1462"/>
                    </a:moveTo>
                    <a:cubicBezTo>
                      <a:pt x="2444" y="1392"/>
                      <a:pt x="2400" y="1320"/>
                      <a:pt x="2368" y="1246"/>
                    </a:cubicBezTo>
                    <a:cubicBezTo>
                      <a:pt x="2448" y="1258"/>
                      <a:pt x="2524" y="1279"/>
                      <a:pt x="2595" y="1308"/>
                    </a:cubicBezTo>
                    <a:cubicBezTo>
                      <a:pt x="2572" y="1389"/>
                      <a:pt x="2555" y="1472"/>
                      <a:pt x="2544" y="1555"/>
                    </a:cubicBezTo>
                    <a:cubicBezTo>
                      <a:pt x="2525" y="1523"/>
                      <a:pt x="2506" y="1492"/>
                      <a:pt x="2487" y="1462"/>
                    </a:cubicBezTo>
                    <a:close/>
                    <a:moveTo>
                      <a:pt x="3672" y="3651"/>
                    </a:moveTo>
                    <a:cubicBezTo>
                      <a:pt x="3643" y="3638"/>
                      <a:pt x="3616" y="3622"/>
                      <a:pt x="3588" y="3606"/>
                    </a:cubicBezTo>
                    <a:cubicBezTo>
                      <a:pt x="3743" y="3536"/>
                      <a:pt x="3876" y="3455"/>
                      <a:pt x="3992" y="3359"/>
                    </a:cubicBezTo>
                    <a:cubicBezTo>
                      <a:pt x="3994" y="3405"/>
                      <a:pt x="4008" y="3448"/>
                      <a:pt x="4034" y="3481"/>
                    </a:cubicBezTo>
                    <a:cubicBezTo>
                      <a:pt x="4067" y="3522"/>
                      <a:pt x="4113" y="3544"/>
                      <a:pt x="4168" y="3544"/>
                    </a:cubicBezTo>
                    <a:cubicBezTo>
                      <a:pt x="4261" y="3544"/>
                      <a:pt x="4338" y="3469"/>
                      <a:pt x="4338" y="3378"/>
                    </a:cubicBezTo>
                    <a:cubicBezTo>
                      <a:pt x="4338" y="3324"/>
                      <a:pt x="4312" y="3275"/>
                      <a:pt x="4267" y="3244"/>
                    </a:cubicBezTo>
                    <a:cubicBezTo>
                      <a:pt x="4236" y="3223"/>
                      <a:pt x="4201" y="3212"/>
                      <a:pt x="4165" y="3212"/>
                    </a:cubicBezTo>
                    <a:cubicBezTo>
                      <a:pt x="4164" y="3212"/>
                      <a:pt x="4163" y="3212"/>
                      <a:pt x="4162" y="3212"/>
                    </a:cubicBezTo>
                    <a:cubicBezTo>
                      <a:pt x="4179" y="3183"/>
                      <a:pt x="4197" y="3154"/>
                      <a:pt x="4215" y="3126"/>
                    </a:cubicBezTo>
                    <a:cubicBezTo>
                      <a:pt x="4231" y="3104"/>
                      <a:pt x="4245" y="3082"/>
                      <a:pt x="4260" y="3060"/>
                    </a:cubicBezTo>
                    <a:cubicBezTo>
                      <a:pt x="4336" y="3083"/>
                      <a:pt x="4414" y="3101"/>
                      <a:pt x="4494" y="3111"/>
                    </a:cubicBezTo>
                    <a:cubicBezTo>
                      <a:pt x="4526" y="3115"/>
                      <a:pt x="4558" y="3118"/>
                      <a:pt x="4590" y="3121"/>
                    </a:cubicBezTo>
                    <a:cubicBezTo>
                      <a:pt x="4590" y="3130"/>
                      <a:pt x="4590" y="3142"/>
                      <a:pt x="4590" y="3142"/>
                    </a:cubicBezTo>
                    <a:cubicBezTo>
                      <a:pt x="4589" y="3242"/>
                      <a:pt x="4593" y="3308"/>
                      <a:pt x="4617" y="3393"/>
                    </a:cubicBezTo>
                    <a:cubicBezTo>
                      <a:pt x="4602" y="3392"/>
                      <a:pt x="4587" y="3391"/>
                      <a:pt x="4574" y="3391"/>
                    </a:cubicBezTo>
                    <a:cubicBezTo>
                      <a:pt x="4454" y="3391"/>
                      <a:pt x="4385" y="3450"/>
                      <a:pt x="4308" y="3517"/>
                    </a:cubicBezTo>
                    <a:cubicBezTo>
                      <a:pt x="4273" y="3547"/>
                      <a:pt x="4238" y="3578"/>
                      <a:pt x="4193" y="3608"/>
                    </a:cubicBezTo>
                    <a:cubicBezTo>
                      <a:pt x="4149" y="3639"/>
                      <a:pt x="4104" y="3661"/>
                      <a:pt x="4061" y="3682"/>
                    </a:cubicBezTo>
                    <a:cubicBezTo>
                      <a:pt x="4016" y="3705"/>
                      <a:pt x="3974" y="3726"/>
                      <a:pt x="3939" y="3754"/>
                    </a:cubicBezTo>
                    <a:cubicBezTo>
                      <a:pt x="3844" y="3729"/>
                      <a:pt x="3755" y="3694"/>
                      <a:pt x="3672" y="3651"/>
                    </a:cubicBezTo>
                    <a:close/>
                    <a:moveTo>
                      <a:pt x="4833" y="3199"/>
                    </a:moveTo>
                    <a:cubicBezTo>
                      <a:pt x="4749" y="3199"/>
                      <a:pt x="4683" y="3177"/>
                      <a:pt x="4637" y="3125"/>
                    </a:cubicBezTo>
                    <a:cubicBezTo>
                      <a:pt x="4637" y="3125"/>
                      <a:pt x="4635" y="3122"/>
                      <a:pt x="4635" y="3122"/>
                    </a:cubicBezTo>
                    <a:cubicBezTo>
                      <a:pt x="4654" y="3123"/>
                      <a:pt x="4673" y="3124"/>
                      <a:pt x="4692" y="3124"/>
                    </a:cubicBezTo>
                    <a:cubicBezTo>
                      <a:pt x="4844" y="3124"/>
                      <a:pt x="4996" y="3101"/>
                      <a:pt x="5136" y="3056"/>
                    </a:cubicBezTo>
                    <a:cubicBezTo>
                      <a:pt x="5144" y="3082"/>
                      <a:pt x="5153" y="3108"/>
                      <a:pt x="5162" y="3136"/>
                    </a:cubicBezTo>
                    <a:cubicBezTo>
                      <a:pt x="5032" y="3174"/>
                      <a:pt x="4922" y="3199"/>
                      <a:pt x="4833" y="3199"/>
                    </a:cubicBezTo>
                    <a:close/>
                    <a:moveTo>
                      <a:pt x="2531" y="2991"/>
                    </a:moveTo>
                    <a:cubicBezTo>
                      <a:pt x="2501" y="3064"/>
                      <a:pt x="2466" y="3167"/>
                      <a:pt x="2371" y="3167"/>
                    </a:cubicBezTo>
                    <a:cubicBezTo>
                      <a:pt x="2367" y="3167"/>
                      <a:pt x="2363" y="3167"/>
                      <a:pt x="2359" y="3167"/>
                    </a:cubicBezTo>
                    <a:cubicBezTo>
                      <a:pt x="2305" y="3162"/>
                      <a:pt x="2256" y="3119"/>
                      <a:pt x="2246" y="3068"/>
                    </a:cubicBezTo>
                    <a:cubicBezTo>
                      <a:pt x="2236" y="3017"/>
                      <a:pt x="2267" y="2970"/>
                      <a:pt x="2333" y="2935"/>
                    </a:cubicBezTo>
                    <a:cubicBezTo>
                      <a:pt x="2363" y="2919"/>
                      <a:pt x="2406" y="2908"/>
                      <a:pt x="2460" y="2908"/>
                    </a:cubicBezTo>
                    <a:cubicBezTo>
                      <a:pt x="2547" y="2908"/>
                      <a:pt x="2664" y="2936"/>
                      <a:pt x="2804" y="3011"/>
                    </a:cubicBezTo>
                    <a:cubicBezTo>
                      <a:pt x="2808" y="3019"/>
                      <a:pt x="2815" y="3033"/>
                      <a:pt x="2824" y="3049"/>
                    </a:cubicBezTo>
                    <a:cubicBezTo>
                      <a:pt x="2759" y="3101"/>
                      <a:pt x="2681" y="3139"/>
                      <a:pt x="2595" y="3160"/>
                    </a:cubicBezTo>
                    <a:cubicBezTo>
                      <a:pt x="2580" y="3101"/>
                      <a:pt x="2555" y="3047"/>
                      <a:pt x="2531" y="2991"/>
                    </a:cubicBezTo>
                    <a:close/>
                    <a:moveTo>
                      <a:pt x="7421" y="3073"/>
                    </a:moveTo>
                    <a:cubicBezTo>
                      <a:pt x="7407" y="3073"/>
                      <a:pt x="7393" y="3074"/>
                      <a:pt x="7378" y="3076"/>
                    </a:cubicBezTo>
                    <a:cubicBezTo>
                      <a:pt x="7386" y="3055"/>
                      <a:pt x="7393" y="3035"/>
                      <a:pt x="7398" y="3016"/>
                    </a:cubicBezTo>
                    <a:cubicBezTo>
                      <a:pt x="7454" y="2836"/>
                      <a:pt x="7476" y="2643"/>
                      <a:pt x="7463" y="2440"/>
                    </a:cubicBezTo>
                    <a:cubicBezTo>
                      <a:pt x="7611" y="2514"/>
                      <a:pt x="7729" y="2634"/>
                      <a:pt x="7797" y="2783"/>
                    </a:cubicBezTo>
                    <a:cubicBezTo>
                      <a:pt x="7819" y="2827"/>
                      <a:pt x="7835" y="2874"/>
                      <a:pt x="7845" y="2923"/>
                    </a:cubicBezTo>
                    <a:cubicBezTo>
                      <a:pt x="7856" y="2971"/>
                      <a:pt x="7862" y="3022"/>
                      <a:pt x="7862" y="3074"/>
                    </a:cubicBezTo>
                    <a:cubicBezTo>
                      <a:pt x="7862" y="3210"/>
                      <a:pt x="7836" y="3331"/>
                      <a:pt x="7785" y="3434"/>
                    </a:cubicBezTo>
                    <a:cubicBezTo>
                      <a:pt x="7726" y="3282"/>
                      <a:pt x="7626" y="3073"/>
                      <a:pt x="7421" y="3073"/>
                    </a:cubicBezTo>
                    <a:close/>
                    <a:moveTo>
                      <a:pt x="7387" y="3757"/>
                    </a:moveTo>
                    <a:cubicBezTo>
                      <a:pt x="7265" y="3788"/>
                      <a:pt x="7136" y="3782"/>
                      <a:pt x="7016" y="3747"/>
                    </a:cubicBezTo>
                    <a:cubicBezTo>
                      <a:pt x="6981" y="3736"/>
                      <a:pt x="6945" y="3721"/>
                      <a:pt x="6909" y="3704"/>
                    </a:cubicBezTo>
                    <a:cubicBezTo>
                      <a:pt x="7144" y="3549"/>
                      <a:pt x="7327" y="3553"/>
                      <a:pt x="7546" y="3692"/>
                    </a:cubicBezTo>
                    <a:cubicBezTo>
                      <a:pt x="7497" y="3720"/>
                      <a:pt x="7443" y="3742"/>
                      <a:pt x="7387" y="3757"/>
                    </a:cubicBezTo>
                    <a:close/>
                    <a:moveTo>
                      <a:pt x="5244" y="2731"/>
                    </a:moveTo>
                    <a:cubicBezTo>
                      <a:pt x="5266" y="2625"/>
                      <a:pt x="5426" y="2529"/>
                      <a:pt x="5599" y="2513"/>
                    </a:cubicBezTo>
                    <a:cubicBezTo>
                      <a:pt x="5522" y="2615"/>
                      <a:pt x="5433" y="2703"/>
                      <a:pt x="5338" y="2767"/>
                    </a:cubicBezTo>
                    <a:cubicBezTo>
                      <a:pt x="5313" y="2784"/>
                      <a:pt x="5286" y="2799"/>
                      <a:pt x="5258" y="2814"/>
                    </a:cubicBezTo>
                    <a:cubicBezTo>
                      <a:pt x="5253" y="2785"/>
                      <a:pt x="5248" y="2758"/>
                      <a:pt x="5244" y="2731"/>
                    </a:cubicBezTo>
                    <a:close/>
                    <a:moveTo>
                      <a:pt x="5144" y="943"/>
                    </a:moveTo>
                    <a:cubicBezTo>
                      <a:pt x="5059" y="889"/>
                      <a:pt x="4979" y="838"/>
                      <a:pt x="4911" y="780"/>
                    </a:cubicBezTo>
                    <a:cubicBezTo>
                      <a:pt x="5074" y="721"/>
                      <a:pt x="5262" y="690"/>
                      <a:pt x="5483" y="686"/>
                    </a:cubicBezTo>
                    <a:cubicBezTo>
                      <a:pt x="5679" y="902"/>
                      <a:pt x="5812" y="1168"/>
                      <a:pt x="5871" y="1457"/>
                    </a:cubicBezTo>
                    <a:cubicBezTo>
                      <a:pt x="5902" y="1608"/>
                      <a:pt x="5897" y="1779"/>
                      <a:pt x="5857" y="1952"/>
                    </a:cubicBezTo>
                    <a:cubicBezTo>
                      <a:pt x="5810" y="1938"/>
                      <a:pt x="5762" y="1931"/>
                      <a:pt x="5715" y="1931"/>
                    </a:cubicBezTo>
                    <a:cubicBezTo>
                      <a:pt x="5713" y="1931"/>
                      <a:pt x="5711" y="1931"/>
                      <a:pt x="5709" y="1931"/>
                    </a:cubicBezTo>
                    <a:cubicBezTo>
                      <a:pt x="5728" y="1707"/>
                      <a:pt x="5698" y="1523"/>
                      <a:pt x="5614" y="1371"/>
                    </a:cubicBezTo>
                    <a:cubicBezTo>
                      <a:pt x="5547" y="1208"/>
                      <a:pt x="5553" y="1095"/>
                      <a:pt x="5634" y="1018"/>
                    </a:cubicBezTo>
                    <a:lnTo>
                      <a:pt x="5670" y="983"/>
                    </a:lnTo>
                    <a:lnTo>
                      <a:pt x="5621" y="972"/>
                    </a:lnTo>
                    <a:cubicBezTo>
                      <a:pt x="5602" y="967"/>
                      <a:pt x="5582" y="965"/>
                      <a:pt x="5563" y="965"/>
                    </a:cubicBezTo>
                    <a:cubicBezTo>
                      <a:pt x="5504" y="965"/>
                      <a:pt x="5451" y="987"/>
                      <a:pt x="5419" y="1029"/>
                    </a:cubicBezTo>
                    <a:cubicBezTo>
                      <a:pt x="5400" y="1053"/>
                      <a:pt x="5390" y="1081"/>
                      <a:pt x="5389" y="1111"/>
                    </a:cubicBezTo>
                    <a:cubicBezTo>
                      <a:pt x="5310" y="1047"/>
                      <a:pt x="5226" y="994"/>
                      <a:pt x="5144" y="943"/>
                    </a:cubicBezTo>
                    <a:close/>
                    <a:moveTo>
                      <a:pt x="1409" y="5917"/>
                    </a:moveTo>
                    <a:cubicBezTo>
                      <a:pt x="1410" y="5917"/>
                      <a:pt x="1412" y="5917"/>
                      <a:pt x="1414" y="5916"/>
                    </a:cubicBezTo>
                    <a:cubicBezTo>
                      <a:pt x="1497" y="5902"/>
                      <a:pt x="1560" y="5843"/>
                      <a:pt x="1603" y="5758"/>
                    </a:cubicBezTo>
                    <a:cubicBezTo>
                      <a:pt x="1637" y="5693"/>
                      <a:pt x="1658" y="5612"/>
                      <a:pt x="1666" y="5523"/>
                    </a:cubicBezTo>
                    <a:cubicBezTo>
                      <a:pt x="1684" y="5566"/>
                      <a:pt x="1704" y="5604"/>
                      <a:pt x="1728" y="5638"/>
                    </a:cubicBezTo>
                    <a:cubicBezTo>
                      <a:pt x="1785" y="5719"/>
                      <a:pt x="1861" y="5777"/>
                      <a:pt x="1962" y="5835"/>
                    </a:cubicBezTo>
                    <a:cubicBezTo>
                      <a:pt x="1980" y="6011"/>
                      <a:pt x="1924" y="6077"/>
                      <a:pt x="1860" y="6154"/>
                    </a:cubicBezTo>
                    <a:cubicBezTo>
                      <a:pt x="1822" y="6200"/>
                      <a:pt x="1779" y="6251"/>
                      <a:pt x="1752" y="6329"/>
                    </a:cubicBezTo>
                    <a:cubicBezTo>
                      <a:pt x="1712" y="6297"/>
                      <a:pt x="1671" y="6272"/>
                      <a:pt x="1630" y="6247"/>
                    </a:cubicBezTo>
                    <a:cubicBezTo>
                      <a:pt x="1513" y="6176"/>
                      <a:pt x="1411" y="6113"/>
                      <a:pt x="1409" y="5917"/>
                    </a:cubicBezTo>
                    <a:close/>
                    <a:moveTo>
                      <a:pt x="1772" y="5607"/>
                    </a:moveTo>
                    <a:cubicBezTo>
                      <a:pt x="1722" y="5535"/>
                      <a:pt x="1687" y="5444"/>
                      <a:pt x="1663" y="5312"/>
                    </a:cubicBezTo>
                    <a:cubicBezTo>
                      <a:pt x="1719" y="5286"/>
                      <a:pt x="1776" y="5257"/>
                      <a:pt x="1839" y="5257"/>
                    </a:cubicBezTo>
                    <a:cubicBezTo>
                      <a:pt x="1860" y="5257"/>
                      <a:pt x="1879" y="5260"/>
                      <a:pt x="1896" y="5267"/>
                    </a:cubicBezTo>
                    <a:cubicBezTo>
                      <a:pt x="1975" y="5298"/>
                      <a:pt x="2015" y="5394"/>
                      <a:pt x="2058" y="5495"/>
                    </a:cubicBezTo>
                    <a:cubicBezTo>
                      <a:pt x="2101" y="5596"/>
                      <a:pt x="2145" y="5699"/>
                      <a:pt x="2232" y="5740"/>
                    </a:cubicBezTo>
                    <a:cubicBezTo>
                      <a:pt x="2179" y="5784"/>
                      <a:pt x="2114" y="5810"/>
                      <a:pt x="2061" y="5810"/>
                    </a:cubicBezTo>
                    <a:cubicBezTo>
                      <a:pt x="1965" y="5810"/>
                      <a:pt x="1814" y="5667"/>
                      <a:pt x="1772" y="5607"/>
                    </a:cubicBezTo>
                    <a:close/>
                    <a:moveTo>
                      <a:pt x="1607" y="5309"/>
                    </a:moveTo>
                    <a:cubicBezTo>
                      <a:pt x="1626" y="5448"/>
                      <a:pt x="1620" y="5607"/>
                      <a:pt x="1555" y="5734"/>
                    </a:cubicBezTo>
                    <a:cubicBezTo>
                      <a:pt x="1503" y="5836"/>
                      <a:pt x="1433" y="5867"/>
                      <a:pt x="1329" y="5867"/>
                    </a:cubicBezTo>
                    <a:cubicBezTo>
                      <a:pt x="1241" y="5867"/>
                      <a:pt x="1191" y="5829"/>
                      <a:pt x="1123" y="5779"/>
                    </a:cubicBezTo>
                    <a:cubicBezTo>
                      <a:pt x="1173" y="5737"/>
                      <a:pt x="1197" y="5648"/>
                      <a:pt x="1223" y="5546"/>
                    </a:cubicBezTo>
                    <a:cubicBezTo>
                      <a:pt x="1256" y="5423"/>
                      <a:pt x="1292" y="5284"/>
                      <a:pt x="1378" y="5246"/>
                    </a:cubicBezTo>
                    <a:cubicBezTo>
                      <a:pt x="1394" y="5238"/>
                      <a:pt x="1413" y="5235"/>
                      <a:pt x="1433" y="5235"/>
                    </a:cubicBezTo>
                    <a:cubicBezTo>
                      <a:pt x="1506" y="5235"/>
                      <a:pt x="1551" y="5271"/>
                      <a:pt x="1607" y="5309"/>
                    </a:cubicBezTo>
                    <a:close/>
                    <a:moveTo>
                      <a:pt x="1669" y="5250"/>
                    </a:moveTo>
                    <a:lnTo>
                      <a:pt x="1637" y="5264"/>
                    </a:lnTo>
                    <a:lnTo>
                      <a:pt x="1600" y="5240"/>
                    </a:lnTo>
                    <a:cubicBezTo>
                      <a:pt x="1613" y="5146"/>
                      <a:pt x="1647" y="5058"/>
                      <a:pt x="1701" y="4978"/>
                    </a:cubicBezTo>
                    <a:cubicBezTo>
                      <a:pt x="1708" y="4968"/>
                      <a:pt x="1715" y="4957"/>
                      <a:pt x="1724" y="4946"/>
                    </a:cubicBezTo>
                    <a:cubicBezTo>
                      <a:pt x="1741" y="4962"/>
                      <a:pt x="1758" y="4976"/>
                      <a:pt x="1776" y="4991"/>
                    </a:cubicBezTo>
                    <a:cubicBezTo>
                      <a:pt x="1770" y="5000"/>
                      <a:pt x="1764" y="5008"/>
                      <a:pt x="1758" y="5017"/>
                    </a:cubicBezTo>
                    <a:cubicBezTo>
                      <a:pt x="1710" y="5088"/>
                      <a:pt x="1680" y="5167"/>
                      <a:pt x="1669" y="5250"/>
                    </a:cubicBezTo>
                    <a:close/>
                    <a:moveTo>
                      <a:pt x="4181" y="5931"/>
                    </a:moveTo>
                    <a:cubicBezTo>
                      <a:pt x="4179" y="5891"/>
                      <a:pt x="4175" y="5852"/>
                      <a:pt x="4172" y="5813"/>
                    </a:cubicBezTo>
                    <a:cubicBezTo>
                      <a:pt x="4144" y="5530"/>
                      <a:pt x="4096" y="5165"/>
                      <a:pt x="3866" y="4972"/>
                    </a:cubicBezTo>
                    <a:cubicBezTo>
                      <a:pt x="4033" y="5185"/>
                      <a:pt x="4090" y="5511"/>
                      <a:pt x="4118" y="5818"/>
                    </a:cubicBezTo>
                    <a:cubicBezTo>
                      <a:pt x="4123" y="5869"/>
                      <a:pt x="4127" y="5921"/>
                      <a:pt x="4130" y="5973"/>
                    </a:cubicBezTo>
                    <a:cubicBezTo>
                      <a:pt x="4122" y="5981"/>
                      <a:pt x="4115" y="5989"/>
                      <a:pt x="4108" y="5997"/>
                    </a:cubicBezTo>
                    <a:cubicBezTo>
                      <a:pt x="4062" y="6054"/>
                      <a:pt x="4034" y="6124"/>
                      <a:pt x="4022" y="6203"/>
                    </a:cubicBezTo>
                    <a:cubicBezTo>
                      <a:pt x="3985" y="6072"/>
                      <a:pt x="3953" y="5937"/>
                      <a:pt x="3922" y="5805"/>
                    </a:cubicBezTo>
                    <a:cubicBezTo>
                      <a:pt x="3856" y="5548"/>
                      <a:pt x="3797" y="5289"/>
                      <a:pt x="3693" y="5039"/>
                    </a:cubicBezTo>
                    <a:cubicBezTo>
                      <a:pt x="3579" y="4766"/>
                      <a:pt x="3409" y="4544"/>
                      <a:pt x="3165" y="4359"/>
                    </a:cubicBezTo>
                    <a:cubicBezTo>
                      <a:pt x="3215" y="4335"/>
                      <a:pt x="3263" y="4306"/>
                      <a:pt x="3309" y="4276"/>
                    </a:cubicBezTo>
                    <a:cubicBezTo>
                      <a:pt x="3563" y="4363"/>
                      <a:pt x="3803" y="4472"/>
                      <a:pt x="4006" y="4657"/>
                    </a:cubicBezTo>
                    <a:lnTo>
                      <a:pt x="4070" y="4716"/>
                    </a:lnTo>
                    <a:cubicBezTo>
                      <a:pt x="4041" y="4644"/>
                      <a:pt x="4022" y="4553"/>
                      <a:pt x="4077" y="4484"/>
                    </a:cubicBezTo>
                    <a:cubicBezTo>
                      <a:pt x="4099" y="4456"/>
                      <a:pt x="4129" y="4442"/>
                      <a:pt x="4168" y="4442"/>
                    </a:cubicBezTo>
                    <a:cubicBezTo>
                      <a:pt x="4232" y="4442"/>
                      <a:pt x="4284" y="4492"/>
                      <a:pt x="4284" y="4554"/>
                    </a:cubicBezTo>
                    <a:cubicBezTo>
                      <a:pt x="4284" y="4591"/>
                      <a:pt x="4267" y="4623"/>
                      <a:pt x="4236" y="4644"/>
                    </a:cubicBezTo>
                    <a:cubicBezTo>
                      <a:pt x="4177" y="4685"/>
                      <a:pt x="4117" y="4668"/>
                      <a:pt x="4063" y="4636"/>
                    </a:cubicBezTo>
                    <a:cubicBezTo>
                      <a:pt x="4090" y="4696"/>
                      <a:pt x="4118" y="4754"/>
                      <a:pt x="4154" y="4810"/>
                    </a:cubicBezTo>
                    <a:cubicBezTo>
                      <a:pt x="4182" y="4856"/>
                      <a:pt x="4214" y="4900"/>
                      <a:pt x="4242" y="4947"/>
                    </a:cubicBezTo>
                    <a:cubicBezTo>
                      <a:pt x="4406" y="5219"/>
                      <a:pt x="4456" y="5536"/>
                      <a:pt x="4442" y="5856"/>
                    </a:cubicBezTo>
                    <a:cubicBezTo>
                      <a:pt x="4350" y="5857"/>
                      <a:pt x="4257" y="5879"/>
                      <a:pt x="4181" y="5931"/>
                    </a:cubicBezTo>
                    <a:close/>
                    <a:moveTo>
                      <a:pt x="4196" y="6487"/>
                    </a:moveTo>
                    <a:cubicBezTo>
                      <a:pt x="4220" y="6471"/>
                      <a:pt x="4278" y="6421"/>
                      <a:pt x="4368" y="6392"/>
                    </a:cubicBezTo>
                    <a:cubicBezTo>
                      <a:pt x="4346" y="6522"/>
                      <a:pt x="4336" y="6651"/>
                      <a:pt x="4355" y="6786"/>
                    </a:cubicBezTo>
                    <a:lnTo>
                      <a:pt x="4356" y="6792"/>
                    </a:lnTo>
                    <a:lnTo>
                      <a:pt x="4360" y="6798"/>
                    </a:lnTo>
                    <a:cubicBezTo>
                      <a:pt x="4617" y="7158"/>
                      <a:pt x="5014" y="7285"/>
                      <a:pt x="5438" y="7299"/>
                    </a:cubicBezTo>
                    <a:cubicBezTo>
                      <a:pt x="5416" y="7322"/>
                      <a:pt x="5392" y="7344"/>
                      <a:pt x="5368" y="7365"/>
                    </a:cubicBezTo>
                    <a:cubicBezTo>
                      <a:pt x="5090" y="7350"/>
                      <a:pt x="4764" y="7281"/>
                      <a:pt x="4540" y="7099"/>
                    </a:cubicBezTo>
                    <a:cubicBezTo>
                      <a:pt x="4465" y="7039"/>
                      <a:pt x="4399" y="6967"/>
                      <a:pt x="4331" y="6887"/>
                    </a:cubicBezTo>
                    <a:cubicBezTo>
                      <a:pt x="4205" y="6721"/>
                      <a:pt x="4059" y="6470"/>
                      <a:pt x="4071" y="6253"/>
                    </a:cubicBezTo>
                    <a:cubicBezTo>
                      <a:pt x="4076" y="6167"/>
                      <a:pt x="4102" y="6090"/>
                      <a:pt x="4150" y="6031"/>
                    </a:cubicBezTo>
                    <a:cubicBezTo>
                      <a:pt x="4240" y="5922"/>
                      <a:pt x="4430" y="5879"/>
                      <a:pt x="4564" y="5921"/>
                    </a:cubicBezTo>
                    <a:cubicBezTo>
                      <a:pt x="4708" y="5966"/>
                      <a:pt x="4763" y="6106"/>
                      <a:pt x="4808" y="6222"/>
                    </a:cubicBezTo>
                    <a:cubicBezTo>
                      <a:pt x="4859" y="6353"/>
                      <a:pt x="4974" y="6491"/>
                      <a:pt x="5094" y="6327"/>
                    </a:cubicBezTo>
                    <a:cubicBezTo>
                      <a:pt x="5073" y="6377"/>
                      <a:pt x="5035" y="6420"/>
                      <a:pt x="4988" y="6442"/>
                    </a:cubicBezTo>
                    <a:cubicBezTo>
                      <a:pt x="4962" y="6455"/>
                      <a:pt x="4934" y="6461"/>
                      <a:pt x="4904" y="6461"/>
                    </a:cubicBezTo>
                    <a:cubicBezTo>
                      <a:pt x="4854" y="6461"/>
                      <a:pt x="4799" y="6443"/>
                      <a:pt x="4742" y="6408"/>
                    </a:cubicBezTo>
                    <a:cubicBezTo>
                      <a:pt x="4632" y="6341"/>
                      <a:pt x="4540" y="6307"/>
                      <a:pt x="4468" y="6307"/>
                    </a:cubicBezTo>
                    <a:cubicBezTo>
                      <a:pt x="4367" y="6307"/>
                      <a:pt x="4236" y="6398"/>
                      <a:pt x="4196" y="6487"/>
                    </a:cubicBezTo>
                    <a:close/>
                    <a:moveTo>
                      <a:pt x="4025" y="6395"/>
                    </a:moveTo>
                    <a:cubicBezTo>
                      <a:pt x="4026" y="6398"/>
                      <a:pt x="4026" y="6400"/>
                      <a:pt x="4026" y="6403"/>
                    </a:cubicBezTo>
                    <a:lnTo>
                      <a:pt x="4028" y="6403"/>
                    </a:lnTo>
                    <a:cubicBezTo>
                      <a:pt x="4086" y="6575"/>
                      <a:pt x="4159" y="6737"/>
                      <a:pt x="4258" y="6879"/>
                    </a:cubicBezTo>
                    <a:cubicBezTo>
                      <a:pt x="4052" y="6882"/>
                      <a:pt x="3902" y="7056"/>
                      <a:pt x="3745" y="7239"/>
                    </a:cubicBezTo>
                    <a:cubicBezTo>
                      <a:pt x="3661" y="7337"/>
                      <a:pt x="3573" y="7437"/>
                      <a:pt x="3475" y="7515"/>
                    </a:cubicBezTo>
                    <a:cubicBezTo>
                      <a:pt x="3462" y="7507"/>
                      <a:pt x="3448" y="7498"/>
                      <a:pt x="3433" y="7488"/>
                    </a:cubicBezTo>
                    <a:cubicBezTo>
                      <a:pt x="3716" y="7302"/>
                      <a:pt x="3690" y="6813"/>
                      <a:pt x="3660" y="6401"/>
                    </a:cubicBezTo>
                    <a:cubicBezTo>
                      <a:pt x="3700" y="6415"/>
                      <a:pt x="3735" y="6421"/>
                      <a:pt x="3764" y="6421"/>
                    </a:cubicBezTo>
                    <a:cubicBezTo>
                      <a:pt x="3828" y="6421"/>
                      <a:pt x="3869" y="6395"/>
                      <a:pt x="3892" y="6373"/>
                    </a:cubicBezTo>
                    <a:cubicBezTo>
                      <a:pt x="3959" y="6311"/>
                      <a:pt x="3974" y="6199"/>
                      <a:pt x="3931" y="6087"/>
                    </a:cubicBezTo>
                    <a:lnTo>
                      <a:pt x="3911" y="6035"/>
                    </a:lnTo>
                    <a:lnTo>
                      <a:pt x="3883" y="6083"/>
                    </a:lnTo>
                    <a:cubicBezTo>
                      <a:pt x="3846" y="6146"/>
                      <a:pt x="3800" y="6184"/>
                      <a:pt x="3752" y="6189"/>
                    </a:cubicBezTo>
                    <a:cubicBezTo>
                      <a:pt x="3748" y="6190"/>
                      <a:pt x="3744" y="6190"/>
                      <a:pt x="3740" y="6190"/>
                    </a:cubicBezTo>
                    <a:cubicBezTo>
                      <a:pt x="3706" y="6190"/>
                      <a:pt x="3673" y="6173"/>
                      <a:pt x="3642" y="6143"/>
                    </a:cubicBezTo>
                    <a:cubicBezTo>
                      <a:pt x="3637" y="6058"/>
                      <a:pt x="3632" y="5971"/>
                      <a:pt x="3633" y="5890"/>
                    </a:cubicBezTo>
                    <a:cubicBezTo>
                      <a:pt x="3644" y="5719"/>
                      <a:pt x="3691" y="5567"/>
                      <a:pt x="3772" y="5436"/>
                    </a:cubicBezTo>
                    <a:cubicBezTo>
                      <a:pt x="3808" y="5563"/>
                      <a:pt x="3840" y="5694"/>
                      <a:pt x="3869" y="5817"/>
                    </a:cubicBezTo>
                    <a:cubicBezTo>
                      <a:pt x="3915" y="6011"/>
                      <a:pt x="3962" y="6209"/>
                      <a:pt x="4025" y="6395"/>
                    </a:cubicBezTo>
                    <a:close/>
                    <a:moveTo>
                      <a:pt x="4852" y="7131"/>
                    </a:moveTo>
                    <a:cubicBezTo>
                      <a:pt x="4819" y="7118"/>
                      <a:pt x="4787" y="7104"/>
                      <a:pt x="4757" y="7085"/>
                    </a:cubicBezTo>
                    <a:cubicBezTo>
                      <a:pt x="5237" y="6502"/>
                      <a:pt x="5200" y="6235"/>
                      <a:pt x="5149" y="5867"/>
                    </a:cubicBezTo>
                    <a:cubicBezTo>
                      <a:pt x="5141" y="5812"/>
                      <a:pt x="5135" y="5757"/>
                      <a:pt x="5129" y="5702"/>
                    </a:cubicBezTo>
                    <a:cubicBezTo>
                      <a:pt x="5162" y="5764"/>
                      <a:pt x="5207" y="5814"/>
                      <a:pt x="5260" y="5856"/>
                    </a:cubicBezTo>
                    <a:cubicBezTo>
                      <a:pt x="5362" y="5934"/>
                      <a:pt x="5497" y="5977"/>
                      <a:pt x="5655" y="5996"/>
                    </a:cubicBezTo>
                    <a:cubicBezTo>
                      <a:pt x="5675" y="6215"/>
                      <a:pt x="5646" y="6392"/>
                      <a:pt x="5565" y="6537"/>
                    </a:cubicBezTo>
                    <a:lnTo>
                      <a:pt x="5565" y="6538"/>
                    </a:lnTo>
                    <a:lnTo>
                      <a:pt x="5564" y="6540"/>
                    </a:lnTo>
                    <a:cubicBezTo>
                      <a:pt x="5539" y="6601"/>
                      <a:pt x="5467" y="6777"/>
                      <a:pt x="5562" y="6913"/>
                    </a:cubicBezTo>
                    <a:cubicBezTo>
                      <a:pt x="5520" y="6913"/>
                      <a:pt x="5483" y="6898"/>
                      <a:pt x="5461" y="6870"/>
                    </a:cubicBezTo>
                    <a:cubicBezTo>
                      <a:pt x="5418" y="6824"/>
                      <a:pt x="5438" y="6722"/>
                      <a:pt x="5451" y="6673"/>
                    </a:cubicBezTo>
                    <a:cubicBezTo>
                      <a:pt x="5343" y="6800"/>
                      <a:pt x="5251" y="6864"/>
                      <a:pt x="5115" y="6943"/>
                    </a:cubicBezTo>
                    <a:cubicBezTo>
                      <a:pt x="5019" y="7004"/>
                      <a:pt x="4927" y="7061"/>
                      <a:pt x="4852" y="7131"/>
                    </a:cubicBezTo>
                    <a:close/>
                    <a:moveTo>
                      <a:pt x="4301" y="6935"/>
                    </a:moveTo>
                    <a:cubicBezTo>
                      <a:pt x="4380" y="7027"/>
                      <a:pt x="4465" y="7116"/>
                      <a:pt x="4565" y="7186"/>
                    </a:cubicBezTo>
                    <a:cubicBezTo>
                      <a:pt x="4317" y="7214"/>
                      <a:pt x="4154" y="7343"/>
                      <a:pt x="3996" y="7467"/>
                    </a:cubicBezTo>
                    <a:cubicBezTo>
                      <a:pt x="3919" y="7528"/>
                      <a:pt x="3840" y="7591"/>
                      <a:pt x="3752" y="7641"/>
                    </a:cubicBezTo>
                    <a:cubicBezTo>
                      <a:pt x="3516" y="7761"/>
                      <a:pt x="3306" y="7772"/>
                      <a:pt x="3033" y="7701"/>
                    </a:cubicBezTo>
                    <a:cubicBezTo>
                      <a:pt x="3167" y="7718"/>
                      <a:pt x="3316" y="7689"/>
                      <a:pt x="3431" y="7617"/>
                    </a:cubicBezTo>
                    <a:lnTo>
                      <a:pt x="3431" y="7617"/>
                    </a:lnTo>
                    <a:cubicBezTo>
                      <a:pt x="3569" y="7531"/>
                      <a:pt x="3681" y="7396"/>
                      <a:pt x="3786" y="7274"/>
                    </a:cubicBezTo>
                    <a:cubicBezTo>
                      <a:pt x="3946" y="7088"/>
                      <a:pt x="4097" y="6912"/>
                      <a:pt x="4301" y="6935"/>
                    </a:cubicBezTo>
                    <a:close/>
                    <a:moveTo>
                      <a:pt x="4667" y="7247"/>
                    </a:moveTo>
                    <a:cubicBezTo>
                      <a:pt x="4689" y="7258"/>
                      <a:pt x="4711" y="7268"/>
                      <a:pt x="4734" y="7278"/>
                    </a:cubicBezTo>
                    <a:lnTo>
                      <a:pt x="4728" y="7289"/>
                    </a:lnTo>
                    <a:lnTo>
                      <a:pt x="4703" y="7339"/>
                    </a:lnTo>
                    <a:lnTo>
                      <a:pt x="4761" y="7326"/>
                    </a:lnTo>
                    <a:lnTo>
                      <a:pt x="4759" y="7326"/>
                    </a:lnTo>
                    <a:lnTo>
                      <a:pt x="4763" y="7326"/>
                    </a:lnTo>
                    <a:cubicBezTo>
                      <a:pt x="4826" y="7326"/>
                      <a:pt x="4880" y="7380"/>
                      <a:pt x="4880" y="7443"/>
                    </a:cubicBezTo>
                    <a:cubicBezTo>
                      <a:pt x="4880" y="7508"/>
                      <a:pt x="4827" y="7560"/>
                      <a:pt x="4763" y="7560"/>
                    </a:cubicBezTo>
                    <a:cubicBezTo>
                      <a:pt x="4728" y="7560"/>
                      <a:pt x="4701" y="7549"/>
                      <a:pt x="4681" y="7528"/>
                    </a:cubicBezTo>
                    <a:cubicBezTo>
                      <a:pt x="4651" y="7496"/>
                      <a:pt x="4635" y="7437"/>
                      <a:pt x="4639" y="7371"/>
                    </a:cubicBezTo>
                    <a:cubicBezTo>
                      <a:pt x="4642" y="7331"/>
                      <a:pt x="4651" y="7290"/>
                      <a:pt x="4667" y="7247"/>
                    </a:cubicBezTo>
                    <a:close/>
                    <a:moveTo>
                      <a:pt x="4983" y="7747"/>
                    </a:moveTo>
                    <a:cubicBezTo>
                      <a:pt x="4882" y="7788"/>
                      <a:pt x="4776" y="7821"/>
                      <a:pt x="4668" y="7843"/>
                    </a:cubicBezTo>
                    <a:cubicBezTo>
                      <a:pt x="4552" y="7866"/>
                      <a:pt x="4434" y="7878"/>
                      <a:pt x="4319" y="7878"/>
                    </a:cubicBezTo>
                    <a:cubicBezTo>
                      <a:pt x="4086" y="7878"/>
                      <a:pt x="3861" y="7833"/>
                      <a:pt x="3650" y="7744"/>
                    </a:cubicBezTo>
                    <a:cubicBezTo>
                      <a:pt x="3681" y="7732"/>
                      <a:pt x="3712" y="7719"/>
                      <a:pt x="3742" y="7705"/>
                    </a:cubicBezTo>
                    <a:cubicBezTo>
                      <a:pt x="3763" y="7714"/>
                      <a:pt x="3785" y="7722"/>
                      <a:pt x="3808" y="7728"/>
                    </a:cubicBezTo>
                    <a:cubicBezTo>
                      <a:pt x="3860" y="7745"/>
                      <a:pt x="3911" y="7754"/>
                      <a:pt x="3960" y="7754"/>
                    </a:cubicBezTo>
                    <a:cubicBezTo>
                      <a:pt x="4094" y="7754"/>
                      <a:pt x="4213" y="7691"/>
                      <a:pt x="4302" y="7574"/>
                    </a:cubicBezTo>
                    <a:cubicBezTo>
                      <a:pt x="4329" y="7615"/>
                      <a:pt x="4340" y="7652"/>
                      <a:pt x="4334" y="7682"/>
                    </a:cubicBezTo>
                    <a:cubicBezTo>
                      <a:pt x="4328" y="7712"/>
                      <a:pt x="4307" y="7737"/>
                      <a:pt x="4270" y="7758"/>
                    </a:cubicBezTo>
                    <a:lnTo>
                      <a:pt x="4183" y="7808"/>
                    </a:lnTo>
                    <a:lnTo>
                      <a:pt x="4319" y="7808"/>
                    </a:lnTo>
                    <a:cubicBezTo>
                      <a:pt x="4434" y="7808"/>
                      <a:pt x="4547" y="7798"/>
                      <a:pt x="4654" y="7776"/>
                    </a:cubicBezTo>
                    <a:cubicBezTo>
                      <a:pt x="4760" y="7754"/>
                      <a:pt x="4862" y="7723"/>
                      <a:pt x="4957" y="7683"/>
                    </a:cubicBezTo>
                    <a:cubicBezTo>
                      <a:pt x="5459" y="7471"/>
                      <a:pt x="5814" y="7028"/>
                      <a:pt x="5924" y="6485"/>
                    </a:cubicBezTo>
                    <a:cubicBezTo>
                      <a:pt x="5957" y="6325"/>
                      <a:pt x="5952" y="6144"/>
                      <a:pt x="5909" y="5960"/>
                    </a:cubicBezTo>
                    <a:cubicBezTo>
                      <a:pt x="5933" y="5950"/>
                      <a:pt x="5950" y="5943"/>
                      <a:pt x="5971" y="5931"/>
                    </a:cubicBezTo>
                    <a:cubicBezTo>
                      <a:pt x="6012" y="6102"/>
                      <a:pt x="6022" y="6266"/>
                      <a:pt x="5995" y="6438"/>
                    </a:cubicBezTo>
                    <a:cubicBezTo>
                      <a:pt x="6027" y="6352"/>
                      <a:pt x="6070" y="6302"/>
                      <a:pt x="6134" y="6302"/>
                    </a:cubicBezTo>
                    <a:cubicBezTo>
                      <a:pt x="6136" y="6302"/>
                      <a:pt x="6137" y="6302"/>
                      <a:pt x="6138" y="6302"/>
                    </a:cubicBezTo>
                    <a:cubicBezTo>
                      <a:pt x="6182" y="6304"/>
                      <a:pt x="6222" y="6336"/>
                      <a:pt x="6252" y="6389"/>
                    </a:cubicBezTo>
                    <a:cubicBezTo>
                      <a:pt x="6054" y="6408"/>
                      <a:pt x="5981" y="6566"/>
                      <a:pt x="5943" y="6686"/>
                    </a:cubicBezTo>
                    <a:cubicBezTo>
                      <a:pt x="5795" y="7151"/>
                      <a:pt x="5435" y="7558"/>
                      <a:pt x="4983" y="7747"/>
                    </a:cubicBezTo>
                    <a:close/>
                    <a:moveTo>
                      <a:pt x="5605" y="7367"/>
                    </a:moveTo>
                    <a:cubicBezTo>
                      <a:pt x="5627" y="7344"/>
                      <a:pt x="5649" y="7320"/>
                      <a:pt x="5670" y="7296"/>
                    </a:cubicBezTo>
                    <a:cubicBezTo>
                      <a:pt x="5914" y="7282"/>
                      <a:pt x="6151" y="7208"/>
                      <a:pt x="6375" y="7074"/>
                    </a:cubicBezTo>
                    <a:cubicBezTo>
                      <a:pt x="6541" y="7094"/>
                      <a:pt x="6612" y="6990"/>
                      <a:pt x="6680" y="6844"/>
                    </a:cubicBezTo>
                    <a:cubicBezTo>
                      <a:pt x="6719" y="6809"/>
                      <a:pt x="6758" y="6769"/>
                      <a:pt x="6800" y="6723"/>
                    </a:cubicBezTo>
                    <a:cubicBezTo>
                      <a:pt x="7022" y="6479"/>
                      <a:pt x="7186" y="6183"/>
                      <a:pt x="7274" y="5868"/>
                    </a:cubicBezTo>
                    <a:cubicBezTo>
                      <a:pt x="7348" y="5601"/>
                      <a:pt x="7364" y="5219"/>
                      <a:pt x="7281" y="4952"/>
                    </a:cubicBezTo>
                    <a:cubicBezTo>
                      <a:pt x="7259" y="4881"/>
                      <a:pt x="7231" y="4813"/>
                      <a:pt x="7198" y="4748"/>
                    </a:cubicBezTo>
                    <a:lnTo>
                      <a:pt x="7207" y="4756"/>
                    </a:lnTo>
                    <a:cubicBezTo>
                      <a:pt x="7240" y="4784"/>
                      <a:pt x="7274" y="4814"/>
                      <a:pt x="7312" y="4833"/>
                    </a:cubicBezTo>
                    <a:cubicBezTo>
                      <a:pt x="7327" y="4871"/>
                      <a:pt x="7338" y="4902"/>
                      <a:pt x="7347" y="4932"/>
                    </a:cubicBezTo>
                    <a:cubicBezTo>
                      <a:pt x="7442" y="5239"/>
                      <a:pt x="7428" y="5578"/>
                      <a:pt x="7341" y="5886"/>
                    </a:cubicBezTo>
                    <a:cubicBezTo>
                      <a:pt x="7249" y="6214"/>
                      <a:pt x="7080" y="6519"/>
                      <a:pt x="6851" y="6770"/>
                    </a:cubicBezTo>
                    <a:cubicBezTo>
                      <a:pt x="6519" y="7135"/>
                      <a:pt x="6093" y="7347"/>
                      <a:pt x="5652" y="7367"/>
                    </a:cubicBezTo>
                    <a:lnTo>
                      <a:pt x="5605" y="7367"/>
                    </a:lnTo>
                    <a:close/>
                    <a:moveTo>
                      <a:pt x="5721" y="7237"/>
                    </a:moveTo>
                    <a:cubicBezTo>
                      <a:pt x="5842" y="7086"/>
                      <a:pt x="5935" y="6889"/>
                      <a:pt x="5995" y="6703"/>
                    </a:cubicBezTo>
                    <a:cubicBezTo>
                      <a:pt x="6052" y="6521"/>
                      <a:pt x="6144" y="6441"/>
                      <a:pt x="6294" y="6441"/>
                    </a:cubicBezTo>
                    <a:lnTo>
                      <a:pt x="6334" y="6441"/>
                    </a:lnTo>
                    <a:lnTo>
                      <a:pt x="6319" y="6404"/>
                    </a:lnTo>
                    <a:cubicBezTo>
                      <a:pt x="6281" y="6310"/>
                      <a:pt x="6215" y="6252"/>
                      <a:pt x="6141" y="6248"/>
                    </a:cubicBezTo>
                    <a:cubicBezTo>
                      <a:pt x="6139" y="6248"/>
                      <a:pt x="6136" y="6248"/>
                      <a:pt x="6134" y="6248"/>
                    </a:cubicBezTo>
                    <a:cubicBezTo>
                      <a:pt x="6110" y="6248"/>
                      <a:pt x="6087" y="6255"/>
                      <a:pt x="6067" y="6266"/>
                    </a:cubicBezTo>
                    <a:cubicBezTo>
                      <a:pt x="6066" y="6148"/>
                      <a:pt x="6050" y="6025"/>
                      <a:pt x="6020" y="5903"/>
                    </a:cubicBezTo>
                    <a:lnTo>
                      <a:pt x="6021" y="5903"/>
                    </a:lnTo>
                    <a:cubicBezTo>
                      <a:pt x="6135" y="5835"/>
                      <a:pt x="6222" y="5695"/>
                      <a:pt x="6232" y="5561"/>
                    </a:cubicBezTo>
                    <a:cubicBezTo>
                      <a:pt x="6239" y="5457"/>
                      <a:pt x="6208" y="5299"/>
                      <a:pt x="6016" y="5134"/>
                    </a:cubicBezTo>
                    <a:lnTo>
                      <a:pt x="5976" y="5101"/>
                    </a:lnTo>
                    <a:lnTo>
                      <a:pt x="5971" y="5152"/>
                    </a:lnTo>
                    <a:cubicBezTo>
                      <a:pt x="5960" y="5272"/>
                      <a:pt x="5900" y="5355"/>
                      <a:pt x="5799" y="5395"/>
                    </a:cubicBezTo>
                    <a:cubicBezTo>
                      <a:pt x="5698" y="5240"/>
                      <a:pt x="5573" y="5110"/>
                      <a:pt x="5437" y="5018"/>
                    </a:cubicBezTo>
                    <a:cubicBezTo>
                      <a:pt x="5393" y="4988"/>
                      <a:pt x="5348" y="4963"/>
                      <a:pt x="5302" y="4941"/>
                    </a:cubicBezTo>
                    <a:cubicBezTo>
                      <a:pt x="5311" y="4908"/>
                      <a:pt x="5322" y="4877"/>
                      <a:pt x="5333" y="4847"/>
                    </a:cubicBezTo>
                    <a:cubicBezTo>
                      <a:pt x="5434" y="4878"/>
                      <a:pt x="5538" y="4910"/>
                      <a:pt x="5642" y="4934"/>
                    </a:cubicBezTo>
                    <a:lnTo>
                      <a:pt x="5650" y="4936"/>
                    </a:lnTo>
                    <a:lnTo>
                      <a:pt x="5650" y="4936"/>
                    </a:lnTo>
                    <a:cubicBezTo>
                      <a:pt x="5753" y="4959"/>
                      <a:pt x="5855" y="4975"/>
                      <a:pt x="5953" y="4975"/>
                    </a:cubicBezTo>
                    <a:cubicBezTo>
                      <a:pt x="6123" y="4975"/>
                      <a:pt x="6280" y="4928"/>
                      <a:pt x="6409" y="4795"/>
                    </a:cubicBezTo>
                    <a:cubicBezTo>
                      <a:pt x="6384" y="5057"/>
                      <a:pt x="6398" y="5357"/>
                      <a:pt x="6608" y="5559"/>
                    </a:cubicBezTo>
                    <a:cubicBezTo>
                      <a:pt x="6384" y="5842"/>
                      <a:pt x="6425" y="6055"/>
                      <a:pt x="6470" y="6280"/>
                    </a:cubicBezTo>
                    <a:cubicBezTo>
                      <a:pt x="6495" y="6407"/>
                      <a:pt x="6521" y="6535"/>
                      <a:pt x="6502" y="6688"/>
                    </a:cubicBezTo>
                    <a:cubicBezTo>
                      <a:pt x="6392" y="6564"/>
                      <a:pt x="6163" y="6689"/>
                      <a:pt x="6175" y="6854"/>
                    </a:cubicBezTo>
                    <a:cubicBezTo>
                      <a:pt x="6175" y="6943"/>
                      <a:pt x="6226" y="7022"/>
                      <a:pt x="6298" y="7056"/>
                    </a:cubicBezTo>
                    <a:cubicBezTo>
                      <a:pt x="6112" y="7158"/>
                      <a:pt x="5919" y="7219"/>
                      <a:pt x="5721" y="7237"/>
                    </a:cubicBezTo>
                    <a:close/>
                    <a:moveTo>
                      <a:pt x="5651" y="5941"/>
                    </a:moveTo>
                    <a:cubicBezTo>
                      <a:pt x="5507" y="5923"/>
                      <a:pt x="5384" y="5883"/>
                      <a:pt x="5293" y="5813"/>
                    </a:cubicBezTo>
                    <a:cubicBezTo>
                      <a:pt x="5194" y="5737"/>
                      <a:pt x="5131" y="5623"/>
                      <a:pt x="5116" y="5459"/>
                    </a:cubicBezTo>
                    <a:cubicBezTo>
                      <a:pt x="5114" y="5239"/>
                      <a:pt x="5140" y="5021"/>
                      <a:pt x="5215" y="4809"/>
                    </a:cubicBezTo>
                    <a:cubicBezTo>
                      <a:pt x="5237" y="4816"/>
                      <a:pt x="5259" y="4823"/>
                      <a:pt x="5281" y="4830"/>
                    </a:cubicBezTo>
                    <a:cubicBezTo>
                      <a:pt x="5237" y="4950"/>
                      <a:pt x="5208" y="5070"/>
                      <a:pt x="5190" y="5198"/>
                    </a:cubicBezTo>
                    <a:lnTo>
                      <a:pt x="5190" y="5206"/>
                    </a:lnTo>
                    <a:cubicBezTo>
                      <a:pt x="5224" y="5403"/>
                      <a:pt x="5532" y="5499"/>
                      <a:pt x="5716" y="5476"/>
                    </a:cubicBezTo>
                    <a:cubicBezTo>
                      <a:pt x="5861" y="5458"/>
                      <a:pt x="5985" y="5358"/>
                      <a:pt x="6017" y="5209"/>
                    </a:cubicBezTo>
                    <a:cubicBezTo>
                      <a:pt x="6131" y="5319"/>
                      <a:pt x="6186" y="5438"/>
                      <a:pt x="6178" y="5558"/>
                    </a:cubicBezTo>
                    <a:cubicBezTo>
                      <a:pt x="6160" y="5812"/>
                      <a:pt x="5884" y="5971"/>
                      <a:pt x="5651" y="5941"/>
                    </a:cubicBezTo>
                    <a:close/>
                    <a:moveTo>
                      <a:pt x="5748" y="5415"/>
                    </a:moveTo>
                    <a:cubicBezTo>
                      <a:pt x="5735" y="5419"/>
                      <a:pt x="5722" y="5421"/>
                      <a:pt x="5709" y="5423"/>
                    </a:cubicBezTo>
                    <a:cubicBezTo>
                      <a:pt x="5697" y="5424"/>
                      <a:pt x="5685" y="5425"/>
                      <a:pt x="5671" y="5425"/>
                    </a:cubicBezTo>
                    <a:cubicBezTo>
                      <a:pt x="5585" y="5301"/>
                      <a:pt x="5480" y="5196"/>
                      <a:pt x="5368" y="5120"/>
                    </a:cubicBezTo>
                    <a:cubicBezTo>
                      <a:pt x="5337" y="5099"/>
                      <a:pt x="5304" y="5080"/>
                      <a:pt x="5268" y="5061"/>
                    </a:cubicBezTo>
                    <a:cubicBezTo>
                      <a:pt x="5273" y="5039"/>
                      <a:pt x="5279" y="5015"/>
                      <a:pt x="5285" y="4992"/>
                    </a:cubicBezTo>
                    <a:cubicBezTo>
                      <a:pt x="5326" y="5012"/>
                      <a:pt x="5367" y="5036"/>
                      <a:pt x="5407" y="5063"/>
                    </a:cubicBezTo>
                    <a:cubicBezTo>
                      <a:pt x="5535" y="5149"/>
                      <a:pt x="5652" y="5270"/>
                      <a:pt x="5748" y="5415"/>
                    </a:cubicBezTo>
                    <a:close/>
                    <a:moveTo>
                      <a:pt x="5123" y="4927"/>
                    </a:moveTo>
                    <a:cubicBezTo>
                      <a:pt x="5117" y="4950"/>
                      <a:pt x="5111" y="4973"/>
                      <a:pt x="5105" y="4996"/>
                    </a:cubicBezTo>
                    <a:cubicBezTo>
                      <a:pt x="5009" y="4976"/>
                      <a:pt x="4855" y="4998"/>
                      <a:pt x="4788" y="5058"/>
                    </a:cubicBezTo>
                    <a:lnTo>
                      <a:pt x="4753" y="5090"/>
                    </a:lnTo>
                    <a:lnTo>
                      <a:pt x="4798" y="5104"/>
                    </a:lnTo>
                    <a:cubicBezTo>
                      <a:pt x="4852" y="5120"/>
                      <a:pt x="4889" y="5173"/>
                      <a:pt x="4889" y="5232"/>
                    </a:cubicBezTo>
                    <a:cubicBezTo>
                      <a:pt x="4889" y="5305"/>
                      <a:pt x="4832" y="5365"/>
                      <a:pt x="4763" y="5365"/>
                    </a:cubicBezTo>
                    <a:cubicBezTo>
                      <a:pt x="4693" y="5365"/>
                      <a:pt x="4636" y="5305"/>
                      <a:pt x="4636" y="5232"/>
                    </a:cubicBezTo>
                    <a:cubicBezTo>
                      <a:pt x="4636" y="5063"/>
                      <a:pt x="4874" y="4963"/>
                      <a:pt x="4961" y="4955"/>
                    </a:cubicBezTo>
                    <a:cubicBezTo>
                      <a:pt x="4810" y="4932"/>
                      <a:pt x="4662" y="4922"/>
                      <a:pt x="4509" y="4942"/>
                    </a:cubicBezTo>
                    <a:cubicBezTo>
                      <a:pt x="4446" y="4952"/>
                      <a:pt x="4383" y="4965"/>
                      <a:pt x="4323" y="4981"/>
                    </a:cubicBezTo>
                    <a:cubicBezTo>
                      <a:pt x="4312" y="4960"/>
                      <a:pt x="4300" y="4940"/>
                      <a:pt x="4288" y="4920"/>
                    </a:cubicBezTo>
                    <a:lnTo>
                      <a:pt x="4288" y="4919"/>
                    </a:lnTo>
                    <a:cubicBezTo>
                      <a:pt x="4357" y="4899"/>
                      <a:pt x="4428" y="4884"/>
                      <a:pt x="4501" y="4874"/>
                    </a:cubicBezTo>
                    <a:cubicBezTo>
                      <a:pt x="4709" y="4847"/>
                      <a:pt x="4929" y="4865"/>
                      <a:pt x="5123" y="4927"/>
                    </a:cubicBezTo>
                    <a:close/>
                    <a:moveTo>
                      <a:pt x="5092" y="5049"/>
                    </a:moveTo>
                    <a:lnTo>
                      <a:pt x="5089" y="5062"/>
                    </a:lnTo>
                    <a:lnTo>
                      <a:pt x="5091" y="5063"/>
                    </a:lnTo>
                    <a:cubicBezTo>
                      <a:pt x="5033" y="5420"/>
                      <a:pt x="5066" y="5661"/>
                      <a:pt x="5095" y="5875"/>
                    </a:cubicBezTo>
                    <a:cubicBezTo>
                      <a:pt x="5108" y="5962"/>
                      <a:pt x="5118" y="6043"/>
                      <a:pt x="5122" y="6125"/>
                    </a:cubicBezTo>
                    <a:cubicBezTo>
                      <a:pt x="5036" y="5971"/>
                      <a:pt x="4852" y="6097"/>
                      <a:pt x="4877" y="6250"/>
                    </a:cubicBezTo>
                    <a:cubicBezTo>
                      <a:pt x="4871" y="6235"/>
                      <a:pt x="4865" y="6219"/>
                      <a:pt x="4858" y="6202"/>
                    </a:cubicBezTo>
                    <a:cubicBezTo>
                      <a:pt x="4804" y="6062"/>
                      <a:pt x="4729" y="5872"/>
                      <a:pt x="4496" y="5854"/>
                    </a:cubicBezTo>
                    <a:cubicBezTo>
                      <a:pt x="4503" y="5529"/>
                      <a:pt x="4455" y="5259"/>
                      <a:pt x="4349" y="5031"/>
                    </a:cubicBezTo>
                    <a:cubicBezTo>
                      <a:pt x="4403" y="5016"/>
                      <a:pt x="4459" y="5004"/>
                      <a:pt x="4516" y="4996"/>
                    </a:cubicBezTo>
                    <a:cubicBezTo>
                      <a:pt x="4575" y="4988"/>
                      <a:pt x="4634" y="4984"/>
                      <a:pt x="4693" y="4984"/>
                    </a:cubicBezTo>
                    <a:cubicBezTo>
                      <a:pt x="4715" y="4984"/>
                      <a:pt x="4737" y="4985"/>
                      <a:pt x="4759" y="4987"/>
                    </a:cubicBezTo>
                    <a:cubicBezTo>
                      <a:pt x="4667" y="5038"/>
                      <a:pt x="4582" y="5128"/>
                      <a:pt x="4582" y="5232"/>
                    </a:cubicBezTo>
                    <a:cubicBezTo>
                      <a:pt x="4582" y="5335"/>
                      <a:pt x="4663" y="5419"/>
                      <a:pt x="4763" y="5419"/>
                    </a:cubicBezTo>
                    <a:cubicBezTo>
                      <a:pt x="4862" y="5419"/>
                      <a:pt x="4943" y="5335"/>
                      <a:pt x="4943" y="5232"/>
                    </a:cubicBezTo>
                    <a:cubicBezTo>
                      <a:pt x="4943" y="5168"/>
                      <a:pt x="4911" y="5109"/>
                      <a:pt x="4861" y="5075"/>
                    </a:cubicBezTo>
                    <a:cubicBezTo>
                      <a:pt x="4906" y="5054"/>
                      <a:pt x="4972" y="5043"/>
                      <a:pt x="5029" y="5043"/>
                    </a:cubicBezTo>
                    <a:cubicBezTo>
                      <a:pt x="5053" y="5043"/>
                      <a:pt x="5073" y="5045"/>
                      <a:pt x="5092" y="5049"/>
                    </a:cubicBezTo>
                    <a:close/>
                    <a:moveTo>
                      <a:pt x="1930" y="6714"/>
                    </a:moveTo>
                    <a:cubicBezTo>
                      <a:pt x="1922" y="6736"/>
                      <a:pt x="1916" y="6758"/>
                      <a:pt x="1912" y="6781"/>
                    </a:cubicBezTo>
                    <a:lnTo>
                      <a:pt x="1882" y="6773"/>
                    </a:lnTo>
                    <a:cubicBezTo>
                      <a:pt x="1421" y="6640"/>
                      <a:pt x="1060" y="6348"/>
                      <a:pt x="890" y="5971"/>
                    </a:cubicBezTo>
                    <a:lnTo>
                      <a:pt x="890" y="5971"/>
                    </a:lnTo>
                    <a:cubicBezTo>
                      <a:pt x="859" y="5906"/>
                      <a:pt x="843" y="5854"/>
                      <a:pt x="827" y="5803"/>
                    </a:cubicBezTo>
                    <a:cubicBezTo>
                      <a:pt x="823" y="5790"/>
                      <a:pt x="819" y="5776"/>
                      <a:pt x="815" y="5763"/>
                    </a:cubicBezTo>
                    <a:cubicBezTo>
                      <a:pt x="875" y="5832"/>
                      <a:pt x="930" y="5899"/>
                      <a:pt x="959" y="5955"/>
                    </a:cubicBezTo>
                    <a:lnTo>
                      <a:pt x="959" y="5955"/>
                    </a:lnTo>
                    <a:cubicBezTo>
                      <a:pt x="1121" y="6304"/>
                      <a:pt x="1463" y="6580"/>
                      <a:pt x="1901" y="6706"/>
                    </a:cubicBezTo>
                    <a:cubicBezTo>
                      <a:pt x="1910" y="6709"/>
                      <a:pt x="1920" y="6712"/>
                      <a:pt x="1930" y="6714"/>
                    </a:cubicBezTo>
                    <a:close/>
                    <a:moveTo>
                      <a:pt x="1971" y="6763"/>
                    </a:moveTo>
                    <a:cubicBezTo>
                      <a:pt x="2011" y="6612"/>
                      <a:pt x="2133" y="6523"/>
                      <a:pt x="2256" y="6433"/>
                    </a:cubicBezTo>
                    <a:cubicBezTo>
                      <a:pt x="2358" y="6358"/>
                      <a:pt x="2463" y="6281"/>
                      <a:pt x="2527" y="6172"/>
                    </a:cubicBezTo>
                    <a:cubicBezTo>
                      <a:pt x="2528" y="6212"/>
                      <a:pt x="2530" y="6252"/>
                      <a:pt x="2534" y="6291"/>
                    </a:cubicBezTo>
                    <a:cubicBezTo>
                      <a:pt x="2505" y="6346"/>
                      <a:pt x="2475" y="6388"/>
                      <a:pt x="2441" y="6442"/>
                    </a:cubicBezTo>
                    <a:cubicBezTo>
                      <a:pt x="2354" y="6581"/>
                      <a:pt x="2264" y="6726"/>
                      <a:pt x="2264" y="6897"/>
                    </a:cubicBezTo>
                    <a:cubicBezTo>
                      <a:pt x="2263" y="7182"/>
                      <a:pt x="2482" y="7460"/>
                      <a:pt x="2742" y="7603"/>
                    </a:cubicBezTo>
                    <a:cubicBezTo>
                      <a:pt x="2464" y="7491"/>
                      <a:pt x="2004" y="7254"/>
                      <a:pt x="1962" y="6910"/>
                    </a:cubicBezTo>
                    <a:cubicBezTo>
                      <a:pt x="1956" y="6860"/>
                      <a:pt x="1959" y="6812"/>
                      <a:pt x="1971" y="6763"/>
                    </a:cubicBezTo>
                    <a:close/>
                    <a:moveTo>
                      <a:pt x="3729" y="5284"/>
                    </a:moveTo>
                    <a:cubicBezTo>
                      <a:pt x="3737" y="5309"/>
                      <a:pt x="3746" y="5336"/>
                      <a:pt x="3754" y="5365"/>
                    </a:cubicBezTo>
                    <a:lnTo>
                      <a:pt x="3753" y="5366"/>
                    </a:lnTo>
                    <a:cubicBezTo>
                      <a:pt x="3753" y="5366"/>
                      <a:pt x="3740" y="5385"/>
                      <a:pt x="3741" y="5384"/>
                    </a:cubicBezTo>
                    <a:cubicBezTo>
                      <a:pt x="3646" y="5527"/>
                      <a:pt x="3591" y="5696"/>
                      <a:pt x="3579" y="5887"/>
                    </a:cubicBezTo>
                    <a:lnTo>
                      <a:pt x="3579" y="5888"/>
                    </a:lnTo>
                    <a:cubicBezTo>
                      <a:pt x="3578" y="5970"/>
                      <a:pt x="3582" y="6057"/>
                      <a:pt x="3588" y="6141"/>
                    </a:cubicBezTo>
                    <a:cubicBezTo>
                      <a:pt x="3589" y="6159"/>
                      <a:pt x="3585" y="6162"/>
                      <a:pt x="3600" y="6178"/>
                    </a:cubicBezTo>
                    <a:cubicBezTo>
                      <a:pt x="3642" y="6221"/>
                      <a:pt x="3690" y="6244"/>
                      <a:pt x="3739" y="6244"/>
                    </a:cubicBezTo>
                    <a:cubicBezTo>
                      <a:pt x="3746" y="6244"/>
                      <a:pt x="3752" y="6244"/>
                      <a:pt x="3758" y="6243"/>
                    </a:cubicBezTo>
                    <a:cubicBezTo>
                      <a:pt x="3808" y="6237"/>
                      <a:pt x="3856" y="6208"/>
                      <a:pt x="3896" y="6159"/>
                    </a:cubicBezTo>
                    <a:cubicBezTo>
                      <a:pt x="3910" y="6230"/>
                      <a:pt x="3895" y="6296"/>
                      <a:pt x="3855" y="6334"/>
                    </a:cubicBezTo>
                    <a:cubicBezTo>
                      <a:pt x="3809" y="6377"/>
                      <a:pt x="3733" y="6377"/>
                      <a:pt x="3642" y="6335"/>
                    </a:cubicBezTo>
                    <a:lnTo>
                      <a:pt x="3600" y="6315"/>
                    </a:lnTo>
                    <a:lnTo>
                      <a:pt x="3603" y="6361"/>
                    </a:lnTo>
                    <a:cubicBezTo>
                      <a:pt x="3634" y="6777"/>
                      <a:pt x="3672" y="7293"/>
                      <a:pt x="3382" y="7456"/>
                    </a:cubicBezTo>
                    <a:cubicBezTo>
                      <a:pt x="3362" y="7442"/>
                      <a:pt x="3343" y="7427"/>
                      <a:pt x="3324" y="7413"/>
                    </a:cubicBezTo>
                    <a:cubicBezTo>
                      <a:pt x="3310" y="7402"/>
                      <a:pt x="3296" y="7390"/>
                      <a:pt x="3282" y="7378"/>
                    </a:cubicBezTo>
                    <a:cubicBezTo>
                      <a:pt x="3509" y="7225"/>
                      <a:pt x="3399" y="6905"/>
                      <a:pt x="3283" y="6566"/>
                    </a:cubicBezTo>
                    <a:cubicBezTo>
                      <a:pt x="3190" y="6298"/>
                      <a:pt x="3079" y="6000"/>
                      <a:pt x="3133" y="5715"/>
                    </a:cubicBezTo>
                    <a:lnTo>
                      <a:pt x="3146" y="5647"/>
                    </a:lnTo>
                    <a:lnTo>
                      <a:pt x="3090" y="5688"/>
                    </a:lnTo>
                    <a:cubicBezTo>
                      <a:pt x="3038" y="5727"/>
                      <a:pt x="2963" y="5765"/>
                      <a:pt x="2905" y="5727"/>
                    </a:cubicBezTo>
                    <a:cubicBezTo>
                      <a:pt x="2843" y="5686"/>
                      <a:pt x="2818" y="5571"/>
                      <a:pt x="2838" y="5439"/>
                    </a:cubicBezTo>
                    <a:cubicBezTo>
                      <a:pt x="3027" y="5570"/>
                      <a:pt x="3350" y="5562"/>
                      <a:pt x="3553" y="5468"/>
                    </a:cubicBezTo>
                    <a:cubicBezTo>
                      <a:pt x="3545" y="5483"/>
                      <a:pt x="3538" y="5498"/>
                      <a:pt x="3531" y="5513"/>
                    </a:cubicBezTo>
                    <a:cubicBezTo>
                      <a:pt x="3407" y="5779"/>
                      <a:pt x="3280" y="6174"/>
                      <a:pt x="3442" y="6444"/>
                    </a:cubicBezTo>
                    <a:cubicBezTo>
                      <a:pt x="3368" y="6104"/>
                      <a:pt x="3435" y="5812"/>
                      <a:pt x="3580" y="5535"/>
                    </a:cubicBezTo>
                    <a:cubicBezTo>
                      <a:pt x="3602" y="5488"/>
                      <a:pt x="3626" y="5442"/>
                      <a:pt x="3651" y="5399"/>
                    </a:cubicBezTo>
                    <a:lnTo>
                      <a:pt x="3651" y="5399"/>
                    </a:lnTo>
                    <a:lnTo>
                      <a:pt x="3652" y="5398"/>
                    </a:lnTo>
                    <a:lnTo>
                      <a:pt x="3651" y="5398"/>
                    </a:lnTo>
                    <a:cubicBezTo>
                      <a:pt x="3661" y="5381"/>
                      <a:pt x="3672" y="5362"/>
                      <a:pt x="3685" y="5345"/>
                    </a:cubicBezTo>
                    <a:cubicBezTo>
                      <a:pt x="3699" y="5324"/>
                      <a:pt x="3714" y="5303"/>
                      <a:pt x="3729" y="5284"/>
                    </a:cubicBezTo>
                    <a:close/>
                    <a:moveTo>
                      <a:pt x="4408" y="6771"/>
                    </a:moveTo>
                    <a:cubicBezTo>
                      <a:pt x="4493" y="6890"/>
                      <a:pt x="4593" y="6983"/>
                      <a:pt x="4711" y="7055"/>
                    </a:cubicBezTo>
                    <a:cubicBezTo>
                      <a:pt x="4923" y="6799"/>
                      <a:pt x="5032" y="6606"/>
                      <a:pt x="5083" y="6439"/>
                    </a:cubicBezTo>
                    <a:cubicBezTo>
                      <a:pt x="5062" y="6460"/>
                      <a:pt x="5038" y="6478"/>
                      <a:pt x="5012" y="6491"/>
                    </a:cubicBezTo>
                    <a:cubicBezTo>
                      <a:pt x="4984" y="6504"/>
                      <a:pt x="4948" y="6515"/>
                      <a:pt x="4904" y="6515"/>
                    </a:cubicBezTo>
                    <a:cubicBezTo>
                      <a:pt x="4851" y="6515"/>
                      <a:pt x="4788" y="6499"/>
                      <a:pt x="4714" y="6454"/>
                    </a:cubicBezTo>
                    <a:cubicBezTo>
                      <a:pt x="4614" y="6393"/>
                      <a:pt x="4529" y="6361"/>
                      <a:pt x="4468" y="6361"/>
                    </a:cubicBezTo>
                    <a:cubicBezTo>
                      <a:pt x="4453" y="6361"/>
                      <a:pt x="4440" y="6364"/>
                      <a:pt x="4428" y="6367"/>
                    </a:cubicBezTo>
                    <a:cubicBezTo>
                      <a:pt x="4404" y="6489"/>
                      <a:pt x="4386" y="6613"/>
                      <a:pt x="4408" y="6771"/>
                    </a:cubicBezTo>
                    <a:close/>
                    <a:moveTo>
                      <a:pt x="4916" y="6202"/>
                    </a:moveTo>
                    <a:cubicBezTo>
                      <a:pt x="4900" y="6266"/>
                      <a:pt x="4928" y="6328"/>
                      <a:pt x="4978" y="6340"/>
                    </a:cubicBezTo>
                    <a:cubicBezTo>
                      <a:pt x="5029" y="6352"/>
                      <a:pt x="5082" y="6309"/>
                      <a:pt x="5097" y="6245"/>
                    </a:cubicBezTo>
                    <a:cubicBezTo>
                      <a:pt x="5112" y="6181"/>
                      <a:pt x="5084" y="6119"/>
                      <a:pt x="5034" y="6107"/>
                    </a:cubicBezTo>
                    <a:cubicBezTo>
                      <a:pt x="4984" y="6095"/>
                      <a:pt x="4931" y="6137"/>
                      <a:pt x="4916" y="6202"/>
                    </a:cubicBezTo>
                    <a:close/>
                    <a:moveTo>
                      <a:pt x="4717" y="4383"/>
                    </a:moveTo>
                    <a:cubicBezTo>
                      <a:pt x="4762" y="4202"/>
                      <a:pt x="4789" y="4089"/>
                      <a:pt x="4955" y="4056"/>
                    </a:cubicBezTo>
                    <a:cubicBezTo>
                      <a:pt x="4957" y="4277"/>
                      <a:pt x="5007" y="4460"/>
                      <a:pt x="5112" y="4606"/>
                    </a:cubicBezTo>
                    <a:cubicBezTo>
                      <a:pt x="5158" y="4669"/>
                      <a:pt x="5214" y="4725"/>
                      <a:pt x="5281" y="4773"/>
                    </a:cubicBezTo>
                    <a:cubicBezTo>
                      <a:pt x="5140" y="4729"/>
                      <a:pt x="4975" y="4679"/>
                      <a:pt x="4835" y="4679"/>
                    </a:cubicBezTo>
                    <a:cubicBezTo>
                      <a:pt x="4763" y="4679"/>
                      <a:pt x="4697" y="4693"/>
                      <a:pt x="4644" y="4730"/>
                    </a:cubicBezTo>
                    <a:cubicBezTo>
                      <a:pt x="4647" y="4605"/>
                      <a:pt x="4688" y="4502"/>
                      <a:pt x="4717" y="4383"/>
                    </a:cubicBezTo>
                    <a:close/>
                    <a:moveTo>
                      <a:pt x="5513" y="4408"/>
                    </a:moveTo>
                    <a:cubicBezTo>
                      <a:pt x="5493" y="4396"/>
                      <a:pt x="5474" y="4382"/>
                      <a:pt x="5457" y="4366"/>
                    </a:cubicBezTo>
                    <a:cubicBezTo>
                      <a:pt x="5495" y="4319"/>
                      <a:pt x="5536" y="4275"/>
                      <a:pt x="5580" y="4236"/>
                    </a:cubicBezTo>
                    <a:cubicBezTo>
                      <a:pt x="5689" y="4138"/>
                      <a:pt x="5810" y="4070"/>
                      <a:pt x="5942" y="4035"/>
                    </a:cubicBezTo>
                    <a:cubicBezTo>
                      <a:pt x="6013" y="4016"/>
                      <a:pt x="6085" y="4006"/>
                      <a:pt x="6159" y="4006"/>
                    </a:cubicBezTo>
                    <a:cubicBezTo>
                      <a:pt x="6328" y="4006"/>
                      <a:pt x="6505" y="4055"/>
                      <a:pt x="6688" y="4152"/>
                    </a:cubicBezTo>
                    <a:cubicBezTo>
                      <a:pt x="6681" y="4158"/>
                      <a:pt x="6673" y="4163"/>
                      <a:pt x="6665" y="4169"/>
                    </a:cubicBezTo>
                    <a:lnTo>
                      <a:pt x="6665" y="4169"/>
                    </a:lnTo>
                    <a:cubicBezTo>
                      <a:pt x="6652" y="4179"/>
                      <a:pt x="6638" y="4189"/>
                      <a:pt x="6625" y="4200"/>
                    </a:cubicBezTo>
                    <a:cubicBezTo>
                      <a:pt x="6606" y="4192"/>
                      <a:pt x="6571" y="4180"/>
                      <a:pt x="6514" y="4160"/>
                    </a:cubicBezTo>
                    <a:lnTo>
                      <a:pt x="6394" y="4117"/>
                    </a:lnTo>
                    <a:cubicBezTo>
                      <a:pt x="6375" y="4110"/>
                      <a:pt x="6356" y="4106"/>
                      <a:pt x="6337" y="4106"/>
                    </a:cubicBezTo>
                    <a:cubicBezTo>
                      <a:pt x="6261" y="4106"/>
                      <a:pt x="6193" y="4160"/>
                      <a:pt x="6127" y="4213"/>
                    </a:cubicBezTo>
                    <a:cubicBezTo>
                      <a:pt x="6051" y="4273"/>
                      <a:pt x="5973" y="4335"/>
                      <a:pt x="5876" y="4335"/>
                    </a:cubicBezTo>
                    <a:cubicBezTo>
                      <a:pt x="5875" y="4335"/>
                      <a:pt x="5875" y="4335"/>
                      <a:pt x="5874" y="4335"/>
                    </a:cubicBezTo>
                    <a:cubicBezTo>
                      <a:pt x="5904" y="4255"/>
                      <a:pt x="5939" y="4196"/>
                      <a:pt x="5989" y="4146"/>
                    </a:cubicBezTo>
                    <a:lnTo>
                      <a:pt x="6058" y="4077"/>
                    </a:lnTo>
                    <a:lnTo>
                      <a:pt x="5959" y="4101"/>
                    </a:lnTo>
                    <a:cubicBezTo>
                      <a:pt x="5839" y="4134"/>
                      <a:pt x="5727" y="4197"/>
                      <a:pt x="5626" y="4287"/>
                    </a:cubicBezTo>
                    <a:cubicBezTo>
                      <a:pt x="5587" y="4323"/>
                      <a:pt x="5549" y="4363"/>
                      <a:pt x="5513" y="4408"/>
                    </a:cubicBezTo>
                    <a:close/>
                    <a:moveTo>
                      <a:pt x="6790" y="4294"/>
                    </a:moveTo>
                    <a:cubicBezTo>
                      <a:pt x="6811" y="4279"/>
                      <a:pt x="6833" y="4266"/>
                      <a:pt x="6854" y="4254"/>
                    </a:cubicBezTo>
                    <a:cubicBezTo>
                      <a:pt x="7130" y="4446"/>
                      <a:pt x="7319" y="4415"/>
                      <a:pt x="7533" y="4304"/>
                    </a:cubicBezTo>
                    <a:cubicBezTo>
                      <a:pt x="7649" y="4245"/>
                      <a:pt x="7752" y="4166"/>
                      <a:pt x="7877" y="4129"/>
                    </a:cubicBezTo>
                    <a:cubicBezTo>
                      <a:pt x="7830" y="4204"/>
                      <a:pt x="7803" y="4285"/>
                      <a:pt x="7772" y="4369"/>
                    </a:cubicBezTo>
                    <a:cubicBezTo>
                      <a:pt x="7710" y="4541"/>
                      <a:pt x="7633" y="4817"/>
                      <a:pt x="7408" y="4804"/>
                    </a:cubicBezTo>
                    <a:cubicBezTo>
                      <a:pt x="7259" y="4796"/>
                      <a:pt x="7180" y="4591"/>
                      <a:pt x="7020" y="4629"/>
                    </a:cubicBezTo>
                    <a:cubicBezTo>
                      <a:pt x="6943" y="4647"/>
                      <a:pt x="6892" y="4723"/>
                      <a:pt x="6913" y="4817"/>
                    </a:cubicBezTo>
                    <a:cubicBezTo>
                      <a:pt x="6760" y="4728"/>
                      <a:pt x="6831" y="4545"/>
                      <a:pt x="6997" y="4531"/>
                    </a:cubicBezTo>
                    <a:lnTo>
                      <a:pt x="7052" y="4527"/>
                    </a:lnTo>
                    <a:lnTo>
                      <a:pt x="7014" y="4486"/>
                    </a:lnTo>
                    <a:cubicBezTo>
                      <a:pt x="6948" y="4414"/>
                      <a:pt x="6873" y="4350"/>
                      <a:pt x="6790" y="4294"/>
                    </a:cubicBezTo>
                    <a:close/>
                    <a:moveTo>
                      <a:pt x="6579" y="4240"/>
                    </a:moveTo>
                    <a:cubicBezTo>
                      <a:pt x="6558" y="4259"/>
                      <a:pt x="6537" y="4283"/>
                      <a:pt x="6517" y="4305"/>
                    </a:cubicBezTo>
                    <a:cubicBezTo>
                      <a:pt x="6366" y="4421"/>
                      <a:pt x="6124" y="4500"/>
                      <a:pt x="5894" y="4500"/>
                    </a:cubicBezTo>
                    <a:cubicBezTo>
                      <a:pt x="5776" y="4500"/>
                      <a:pt x="5662" y="4479"/>
                      <a:pt x="5564" y="4432"/>
                    </a:cubicBezTo>
                    <a:cubicBezTo>
                      <a:pt x="5596" y="4394"/>
                      <a:pt x="5629" y="4358"/>
                      <a:pt x="5662" y="4327"/>
                    </a:cubicBezTo>
                    <a:cubicBezTo>
                      <a:pt x="5733" y="4264"/>
                      <a:pt x="5810" y="4215"/>
                      <a:pt x="5891" y="4182"/>
                    </a:cubicBezTo>
                    <a:cubicBezTo>
                      <a:pt x="5859" y="4229"/>
                      <a:pt x="5833" y="4282"/>
                      <a:pt x="5811" y="4351"/>
                    </a:cubicBezTo>
                    <a:lnTo>
                      <a:pt x="5801" y="4381"/>
                    </a:lnTo>
                    <a:lnTo>
                      <a:pt x="5833" y="4385"/>
                    </a:lnTo>
                    <a:cubicBezTo>
                      <a:pt x="5848" y="4388"/>
                      <a:pt x="5862" y="4389"/>
                      <a:pt x="5876" y="4389"/>
                    </a:cubicBezTo>
                    <a:cubicBezTo>
                      <a:pt x="5992" y="4389"/>
                      <a:pt x="6081" y="4318"/>
                      <a:pt x="6160" y="4255"/>
                    </a:cubicBezTo>
                    <a:cubicBezTo>
                      <a:pt x="6223" y="4205"/>
                      <a:pt x="6280" y="4160"/>
                      <a:pt x="6337" y="4160"/>
                    </a:cubicBezTo>
                    <a:cubicBezTo>
                      <a:pt x="6350" y="4160"/>
                      <a:pt x="6363" y="4163"/>
                      <a:pt x="6376" y="4167"/>
                    </a:cubicBezTo>
                    <a:lnTo>
                      <a:pt x="6496" y="4210"/>
                    </a:lnTo>
                    <a:cubicBezTo>
                      <a:pt x="6523" y="4220"/>
                      <a:pt x="6554" y="4231"/>
                      <a:pt x="6579" y="4240"/>
                    </a:cubicBezTo>
                    <a:close/>
                    <a:moveTo>
                      <a:pt x="7808" y="4428"/>
                    </a:moveTo>
                    <a:lnTo>
                      <a:pt x="7823" y="4388"/>
                    </a:lnTo>
                    <a:cubicBezTo>
                      <a:pt x="7828" y="4374"/>
                      <a:pt x="7833" y="4360"/>
                      <a:pt x="7838" y="4346"/>
                    </a:cubicBezTo>
                    <a:cubicBezTo>
                      <a:pt x="7935" y="4484"/>
                      <a:pt x="7985" y="4660"/>
                      <a:pt x="7985" y="4857"/>
                    </a:cubicBezTo>
                    <a:cubicBezTo>
                      <a:pt x="7985" y="4915"/>
                      <a:pt x="7979" y="4973"/>
                      <a:pt x="7965" y="5035"/>
                    </a:cubicBezTo>
                    <a:cubicBezTo>
                      <a:pt x="7953" y="5093"/>
                      <a:pt x="7934" y="5148"/>
                      <a:pt x="7910" y="5201"/>
                    </a:cubicBezTo>
                    <a:cubicBezTo>
                      <a:pt x="7818" y="5398"/>
                      <a:pt x="7651" y="5554"/>
                      <a:pt x="7448" y="5634"/>
                    </a:cubicBezTo>
                    <a:cubicBezTo>
                      <a:pt x="7451" y="5608"/>
                      <a:pt x="7455" y="5581"/>
                      <a:pt x="7457" y="5555"/>
                    </a:cubicBezTo>
                    <a:cubicBezTo>
                      <a:pt x="7630" y="5477"/>
                      <a:pt x="7768" y="5342"/>
                      <a:pt x="7846" y="5172"/>
                    </a:cubicBezTo>
                    <a:cubicBezTo>
                      <a:pt x="7869" y="5124"/>
                      <a:pt x="7887" y="5073"/>
                      <a:pt x="7898" y="5021"/>
                    </a:cubicBezTo>
                    <a:cubicBezTo>
                      <a:pt x="7910" y="4969"/>
                      <a:pt x="7916" y="4914"/>
                      <a:pt x="7916" y="4857"/>
                    </a:cubicBezTo>
                    <a:cubicBezTo>
                      <a:pt x="7916" y="4693"/>
                      <a:pt x="7880" y="4548"/>
                      <a:pt x="7808" y="4428"/>
                    </a:cubicBezTo>
                    <a:close/>
                    <a:moveTo>
                      <a:pt x="6756" y="6436"/>
                    </a:moveTo>
                    <a:cubicBezTo>
                      <a:pt x="6817" y="6156"/>
                      <a:pt x="6914" y="6078"/>
                      <a:pt x="7060" y="5960"/>
                    </a:cubicBezTo>
                    <a:lnTo>
                      <a:pt x="7100" y="5928"/>
                    </a:lnTo>
                    <a:cubicBezTo>
                      <a:pt x="7247" y="5808"/>
                      <a:pt x="7337" y="5565"/>
                      <a:pt x="7241" y="5383"/>
                    </a:cubicBezTo>
                    <a:cubicBezTo>
                      <a:pt x="7196" y="5296"/>
                      <a:pt x="7101" y="5285"/>
                      <a:pt x="7015" y="5309"/>
                    </a:cubicBezTo>
                    <a:cubicBezTo>
                      <a:pt x="6867" y="5349"/>
                      <a:pt x="6743" y="5465"/>
                      <a:pt x="6656" y="5588"/>
                    </a:cubicBezTo>
                    <a:lnTo>
                      <a:pt x="6655" y="5586"/>
                    </a:lnTo>
                    <a:cubicBezTo>
                      <a:pt x="6440" y="5853"/>
                      <a:pt x="6478" y="6047"/>
                      <a:pt x="6523" y="6270"/>
                    </a:cubicBezTo>
                    <a:cubicBezTo>
                      <a:pt x="6553" y="6418"/>
                      <a:pt x="6583" y="6571"/>
                      <a:pt x="6547" y="6762"/>
                    </a:cubicBezTo>
                    <a:lnTo>
                      <a:pt x="6536" y="6819"/>
                    </a:lnTo>
                    <a:cubicBezTo>
                      <a:pt x="6500" y="6640"/>
                      <a:pt x="6229" y="6674"/>
                      <a:pt x="6229" y="6854"/>
                    </a:cubicBezTo>
                    <a:cubicBezTo>
                      <a:pt x="6229" y="6981"/>
                      <a:pt x="6313" y="7021"/>
                      <a:pt x="6412" y="7025"/>
                    </a:cubicBezTo>
                    <a:cubicBezTo>
                      <a:pt x="6626" y="7017"/>
                      <a:pt x="6721" y="6597"/>
                      <a:pt x="6756" y="6436"/>
                    </a:cubicBezTo>
                    <a:close/>
                    <a:moveTo>
                      <a:pt x="7286" y="5352"/>
                    </a:moveTo>
                    <a:cubicBezTo>
                      <a:pt x="7272" y="5289"/>
                      <a:pt x="7237" y="5225"/>
                      <a:pt x="7182" y="5168"/>
                    </a:cubicBezTo>
                    <a:cubicBezTo>
                      <a:pt x="6973" y="4948"/>
                      <a:pt x="6631" y="5034"/>
                      <a:pt x="6502" y="4667"/>
                    </a:cubicBezTo>
                    <a:cubicBezTo>
                      <a:pt x="6492" y="4682"/>
                      <a:pt x="6482" y="4697"/>
                      <a:pt x="6472" y="4711"/>
                    </a:cubicBezTo>
                    <a:cubicBezTo>
                      <a:pt x="6438" y="4982"/>
                      <a:pt x="6429" y="5308"/>
                      <a:pt x="6642" y="5517"/>
                    </a:cubicBezTo>
                    <a:cubicBezTo>
                      <a:pt x="6748" y="5382"/>
                      <a:pt x="6881" y="5290"/>
                      <a:pt x="7001" y="5257"/>
                    </a:cubicBezTo>
                    <a:cubicBezTo>
                      <a:pt x="7110" y="5227"/>
                      <a:pt x="7227" y="5246"/>
                      <a:pt x="7286" y="5352"/>
                    </a:cubicBezTo>
                    <a:close/>
                    <a:moveTo>
                      <a:pt x="7134" y="5970"/>
                    </a:moveTo>
                    <a:lnTo>
                      <a:pt x="7094" y="6002"/>
                    </a:lnTo>
                    <a:cubicBezTo>
                      <a:pt x="6952" y="6117"/>
                      <a:pt x="6866" y="6186"/>
                      <a:pt x="6809" y="6448"/>
                    </a:cubicBezTo>
                    <a:cubicBezTo>
                      <a:pt x="6793" y="6521"/>
                      <a:pt x="6770" y="6617"/>
                      <a:pt x="6736" y="6712"/>
                    </a:cubicBezTo>
                    <a:cubicBezTo>
                      <a:pt x="6744" y="6704"/>
                      <a:pt x="6752" y="6696"/>
                      <a:pt x="6760" y="6687"/>
                    </a:cubicBezTo>
                    <a:cubicBezTo>
                      <a:pt x="6962" y="6465"/>
                      <a:pt x="7120" y="6187"/>
                      <a:pt x="7208" y="5900"/>
                    </a:cubicBezTo>
                    <a:cubicBezTo>
                      <a:pt x="7186" y="5924"/>
                      <a:pt x="7162" y="5947"/>
                      <a:pt x="7134" y="5970"/>
                    </a:cubicBezTo>
                    <a:close/>
                    <a:moveTo>
                      <a:pt x="6540" y="4608"/>
                    </a:moveTo>
                    <a:cubicBezTo>
                      <a:pt x="6644" y="4995"/>
                      <a:pt x="7007" y="4904"/>
                      <a:pt x="7221" y="5131"/>
                    </a:cubicBezTo>
                    <a:cubicBezTo>
                      <a:pt x="7243" y="5154"/>
                      <a:pt x="7262" y="5178"/>
                      <a:pt x="7278" y="5203"/>
                    </a:cubicBezTo>
                    <a:cubicBezTo>
                      <a:pt x="7268" y="5122"/>
                      <a:pt x="7253" y="5042"/>
                      <a:pt x="7229" y="4968"/>
                    </a:cubicBezTo>
                    <a:cubicBezTo>
                      <a:pt x="7203" y="4881"/>
                      <a:pt x="7166" y="4798"/>
                      <a:pt x="7121" y="4721"/>
                    </a:cubicBezTo>
                    <a:cubicBezTo>
                      <a:pt x="7102" y="4689"/>
                      <a:pt x="7095" y="4678"/>
                      <a:pt x="7054" y="4678"/>
                    </a:cubicBezTo>
                    <a:cubicBezTo>
                      <a:pt x="6959" y="4678"/>
                      <a:pt x="6947" y="4783"/>
                      <a:pt x="6983" y="4853"/>
                    </a:cubicBezTo>
                    <a:lnTo>
                      <a:pt x="7011" y="4906"/>
                    </a:lnTo>
                    <a:lnTo>
                      <a:pt x="6953" y="4892"/>
                    </a:lnTo>
                    <a:cubicBezTo>
                      <a:pt x="6734" y="4838"/>
                      <a:pt x="6709" y="4543"/>
                      <a:pt x="6939" y="4486"/>
                    </a:cubicBezTo>
                    <a:cubicBezTo>
                      <a:pt x="6880" y="4429"/>
                      <a:pt x="6816" y="4376"/>
                      <a:pt x="6746" y="4330"/>
                    </a:cubicBezTo>
                    <a:cubicBezTo>
                      <a:pt x="6641" y="4417"/>
                      <a:pt x="6598" y="4495"/>
                      <a:pt x="6540" y="4608"/>
                    </a:cubicBezTo>
                    <a:close/>
                    <a:moveTo>
                      <a:pt x="4030" y="7510"/>
                    </a:moveTo>
                    <a:cubicBezTo>
                      <a:pt x="3960" y="7566"/>
                      <a:pt x="3887" y="7622"/>
                      <a:pt x="3807" y="7671"/>
                    </a:cubicBezTo>
                    <a:cubicBezTo>
                      <a:pt x="3812" y="7673"/>
                      <a:pt x="3818" y="7675"/>
                      <a:pt x="3824" y="7677"/>
                    </a:cubicBezTo>
                    <a:cubicBezTo>
                      <a:pt x="3870" y="7692"/>
                      <a:pt x="3915" y="7699"/>
                      <a:pt x="3958" y="7699"/>
                    </a:cubicBezTo>
                    <a:cubicBezTo>
                      <a:pt x="4086" y="7699"/>
                      <a:pt x="4200" y="7635"/>
                      <a:pt x="4280" y="7513"/>
                    </a:cubicBezTo>
                    <a:lnTo>
                      <a:pt x="4301" y="7482"/>
                    </a:lnTo>
                    <a:lnTo>
                      <a:pt x="4324" y="7511"/>
                    </a:lnTo>
                    <a:cubicBezTo>
                      <a:pt x="4376" y="7578"/>
                      <a:pt x="4397" y="7639"/>
                      <a:pt x="4387" y="7693"/>
                    </a:cubicBezTo>
                    <a:cubicBezTo>
                      <a:pt x="4382" y="7715"/>
                      <a:pt x="4373" y="7735"/>
                      <a:pt x="4358" y="7753"/>
                    </a:cubicBezTo>
                    <a:cubicBezTo>
                      <a:pt x="4456" y="7751"/>
                      <a:pt x="4552" y="7741"/>
                      <a:pt x="4644" y="7723"/>
                    </a:cubicBezTo>
                    <a:cubicBezTo>
                      <a:pt x="4746" y="7702"/>
                      <a:pt x="4844" y="7671"/>
                      <a:pt x="4936" y="7633"/>
                    </a:cubicBezTo>
                    <a:cubicBezTo>
                      <a:pt x="5068" y="7577"/>
                      <a:pt x="5190" y="7503"/>
                      <a:pt x="5301" y="7415"/>
                    </a:cubicBezTo>
                    <a:cubicBezTo>
                      <a:pt x="5154" y="7403"/>
                      <a:pt x="5019" y="7378"/>
                      <a:pt x="4898" y="7340"/>
                    </a:cubicBezTo>
                    <a:cubicBezTo>
                      <a:pt x="4920" y="7369"/>
                      <a:pt x="4934" y="7404"/>
                      <a:pt x="4934" y="7443"/>
                    </a:cubicBezTo>
                    <a:cubicBezTo>
                      <a:pt x="4934" y="7537"/>
                      <a:pt x="4857" y="7614"/>
                      <a:pt x="4763" y="7614"/>
                    </a:cubicBezTo>
                    <a:cubicBezTo>
                      <a:pt x="4713" y="7614"/>
                      <a:pt x="4672" y="7597"/>
                      <a:pt x="4641" y="7565"/>
                    </a:cubicBezTo>
                    <a:cubicBezTo>
                      <a:pt x="4584" y="7503"/>
                      <a:pt x="4583" y="7406"/>
                      <a:pt x="4585" y="7368"/>
                    </a:cubicBezTo>
                    <a:cubicBezTo>
                      <a:pt x="4588" y="7324"/>
                      <a:pt x="4598" y="7281"/>
                      <a:pt x="4614" y="7236"/>
                    </a:cubicBezTo>
                    <a:cubicBezTo>
                      <a:pt x="4357" y="7251"/>
                      <a:pt x="4198" y="7377"/>
                      <a:pt x="4030" y="7510"/>
                    </a:cubicBezTo>
                    <a:close/>
                    <a:moveTo>
                      <a:pt x="2041" y="4527"/>
                    </a:moveTo>
                    <a:lnTo>
                      <a:pt x="2040" y="4529"/>
                    </a:lnTo>
                    <a:cubicBezTo>
                      <a:pt x="1965" y="4453"/>
                      <a:pt x="1868" y="4434"/>
                      <a:pt x="1766" y="4414"/>
                    </a:cubicBezTo>
                    <a:cubicBezTo>
                      <a:pt x="1707" y="4403"/>
                      <a:pt x="1645" y="4391"/>
                      <a:pt x="1581" y="4367"/>
                    </a:cubicBezTo>
                    <a:cubicBezTo>
                      <a:pt x="1565" y="4362"/>
                      <a:pt x="1548" y="4355"/>
                      <a:pt x="1531" y="4347"/>
                    </a:cubicBezTo>
                    <a:cubicBezTo>
                      <a:pt x="1597" y="4305"/>
                      <a:pt x="1668" y="4269"/>
                      <a:pt x="1746" y="4238"/>
                    </a:cubicBezTo>
                    <a:cubicBezTo>
                      <a:pt x="1818" y="4210"/>
                      <a:pt x="1895" y="4185"/>
                      <a:pt x="1979" y="4164"/>
                    </a:cubicBezTo>
                    <a:cubicBezTo>
                      <a:pt x="1977" y="4173"/>
                      <a:pt x="1975" y="4183"/>
                      <a:pt x="1975" y="4193"/>
                    </a:cubicBezTo>
                    <a:cubicBezTo>
                      <a:pt x="1975" y="4279"/>
                      <a:pt x="2049" y="4350"/>
                      <a:pt x="2140" y="4350"/>
                    </a:cubicBezTo>
                    <a:cubicBezTo>
                      <a:pt x="2231" y="4350"/>
                      <a:pt x="2304" y="4279"/>
                      <a:pt x="2304" y="4193"/>
                    </a:cubicBezTo>
                    <a:cubicBezTo>
                      <a:pt x="2304" y="4179"/>
                      <a:pt x="2302" y="4166"/>
                      <a:pt x="2298" y="4153"/>
                    </a:cubicBezTo>
                    <a:cubicBezTo>
                      <a:pt x="2403" y="4185"/>
                      <a:pt x="2479" y="4236"/>
                      <a:pt x="2553" y="4285"/>
                    </a:cubicBezTo>
                    <a:cubicBezTo>
                      <a:pt x="2604" y="4320"/>
                      <a:pt x="2656" y="4355"/>
                      <a:pt x="2717" y="4383"/>
                    </a:cubicBezTo>
                    <a:cubicBezTo>
                      <a:pt x="2776" y="4410"/>
                      <a:pt x="2840" y="4424"/>
                      <a:pt x="2907" y="4424"/>
                    </a:cubicBezTo>
                    <a:cubicBezTo>
                      <a:pt x="2976" y="4424"/>
                      <a:pt x="3044" y="4409"/>
                      <a:pt x="3109" y="4385"/>
                    </a:cubicBezTo>
                    <a:cubicBezTo>
                      <a:pt x="3127" y="4398"/>
                      <a:pt x="3146" y="4413"/>
                      <a:pt x="3166" y="4429"/>
                    </a:cubicBezTo>
                    <a:cubicBezTo>
                      <a:pt x="3075" y="4517"/>
                      <a:pt x="2991" y="4618"/>
                      <a:pt x="2916" y="4730"/>
                    </a:cubicBezTo>
                    <a:cubicBezTo>
                      <a:pt x="2827" y="4664"/>
                      <a:pt x="2723" y="4617"/>
                      <a:pt x="2605" y="4592"/>
                    </a:cubicBezTo>
                    <a:cubicBezTo>
                      <a:pt x="2576" y="4432"/>
                      <a:pt x="2440" y="4369"/>
                      <a:pt x="2329" y="4365"/>
                    </a:cubicBezTo>
                    <a:cubicBezTo>
                      <a:pt x="2324" y="4364"/>
                      <a:pt x="2320" y="4364"/>
                      <a:pt x="2315" y="4364"/>
                    </a:cubicBezTo>
                    <a:cubicBezTo>
                      <a:pt x="2209" y="4364"/>
                      <a:pt x="2090" y="4415"/>
                      <a:pt x="2041" y="4527"/>
                    </a:cubicBezTo>
                    <a:close/>
                    <a:moveTo>
                      <a:pt x="2017" y="4584"/>
                    </a:moveTo>
                    <a:cubicBezTo>
                      <a:pt x="1979" y="4697"/>
                      <a:pt x="1974" y="4826"/>
                      <a:pt x="2005" y="4940"/>
                    </a:cubicBezTo>
                    <a:cubicBezTo>
                      <a:pt x="2021" y="4998"/>
                      <a:pt x="2048" y="5051"/>
                      <a:pt x="2086" y="5093"/>
                    </a:cubicBezTo>
                    <a:cubicBezTo>
                      <a:pt x="1946" y="5049"/>
                      <a:pt x="1817" y="4965"/>
                      <a:pt x="1694" y="4843"/>
                    </a:cubicBezTo>
                    <a:lnTo>
                      <a:pt x="1689" y="4841"/>
                    </a:lnTo>
                    <a:cubicBezTo>
                      <a:pt x="1644" y="4824"/>
                      <a:pt x="1594" y="4815"/>
                      <a:pt x="1546" y="4815"/>
                    </a:cubicBezTo>
                    <a:cubicBezTo>
                      <a:pt x="1467" y="4815"/>
                      <a:pt x="1391" y="4839"/>
                      <a:pt x="1337" y="4893"/>
                    </a:cubicBezTo>
                    <a:cubicBezTo>
                      <a:pt x="1339" y="4843"/>
                      <a:pt x="1352" y="4804"/>
                      <a:pt x="1376" y="4778"/>
                    </a:cubicBezTo>
                    <a:cubicBezTo>
                      <a:pt x="1432" y="4717"/>
                      <a:pt x="1519" y="4720"/>
                      <a:pt x="1595" y="4734"/>
                    </a:cubicBezTo>
                    <a:lnTo>
                      <a:pt x="1495" y="4614"/>
                    </a:lnTo>
                    <a:cubicBezTo>
                      <a:pt x="1307" y="4387"/>
                      <a:pt x="1108" y="4153"/>
                      <a:pt x="808" y="4076"/>
                    </a:cubicBezTo>
                    <a:cubicBezTo>
                      <a:pt x="800" y="4052"/>
                      <a:pt x="790" y="4033"/>
                      <a:pt x="779" y="4017"/>
                    </a:cubicBezTo>
                    <a:cubicBezTo>
                      <a:pt x="778" y="4016"/>
                      <a:pt x="777" y="4014"/>
                      <a:pt x="777" y="4013"/>
                    </a:cubicBezTo>
                    <a:cubicBezTo>
                      <a:pt x="1002" y="4083"/>
                      <a:pt x="1150" y="4178"/>
                      <a:pt x="1282" y="4264"/>
                    </a:cubicBezTo>
                    <a:cubicBezTo>
                      <a:pt x="1323" y="4290"/>
                      <a:pt x="1362" y="4319"/>
                      <a:pt x="1404" y="4344"/>
                    </a:cubicBezTo>
                    <a:cubicBezTo>
                      <a:pt x="1455" y="4375"/>
                      <a:pt x="1508" y="4399"/>
                      <a:pt x="1563" y="4418"/>
                    </a:cubicBezTo>
                    <a:cubicBezTo>
                      <a:pt x="1631" y="4443"/>
                      <a:pt x="1697" y="4456"/>
                      <a:pt x="1756" y="4467"/>
                    </a:cubicBezTo>
                    <a:cubicBezTo>
                      <a:pt x="1865" y="4488"/>
                      <a:pt x="1953" y="4505"/>
                      <a:pt x="2017" y="4584"/>
                    </a:cubicBezTo>
                    <a:close/>
                    <a:moveTo>
                      <a:pt x="2057" y="4926"/>
                    </a:moveTo>
                    <a:cubicBezTo>
                      <a:pt x="2004" y="4735"/>
                      <a:pt x="2066" y="4408"/>
                      <a:pt x="2327" y="4418"/>
                    </a:cubicBezTo>
                    <a:cubicBezTo>
                      <a:pt x="2467" y="4424"/>
                      <a:pt x="2550" y="4521"/>
                      <a:pt x="2554" y="4646"/>
                    </a:cubicBezTo>
                    <a:cubicBezTo>
                      <a:pt x="2556" y="4684"/>
                      <a:pt x="2553" y="4723"/>
                      <a:pt x="2545" y="4751"/>
                    </a:cubicBezTo>
                    <a:lnTo>
                      <a:pt x="2545" y="4751"/>
                    </a:lnTo>
                    <a:cubicBezTo>
                      <a:pt x="2541" y="4769"/>
                      <a:pt x="2535" y="4788"/>
                      <a:pt x="2528" y="4807"/>
                    </a:cubicBezTo>
                    <a:cubicBezTo>
                      <a:pt x="2475" y="4725"/>
                      <a:pt x="2409" y="4710"/>
                      <a:pt x="2370" y="4710"/>
                    </a:cubicBezTo>
                    <a:cubicBezTo>
                      <a:pt x="2364" y="4710"/>
                      <a:pt x="2358" y="4711"/>
                      <a:pt x="2354" y="4711"/>
                    </a:cubicBezTo>
                    <a:cubicBezTo>
                      <a:pt x="2277" y="4719"/>
                      <a:pt x="2208" y="4780"/>
                      <a:pt x="2193" y="4854"/>
                    </a:cubicBezTo>
                    <a:cubicBezTo>
                      <a:pt x="2186" y="4889"/>
                      <a:pt x="2183" y="4979"/>
                      <a:pt x="2307" y="5045"/>
                    </a:cubicBezTo>
                    <a:cubicBezTo>
                      <a:pt x="2353" y="5069"/>
                      <a:pt x="2525" y="5134"/>
                      <a:pt x="2836" y="4965"/>
                    </a:cubicBezTo>
                    <a:lnTo>
                      <a:pt x="2844" y="4960"/>
                    </a:lnTo>
                    <a:lnTo>
                      <a:pt x="2867" y="4916"/>
                    </a:lnTo>
                    <a:cubicBezTo>
                      <a:pt x="2885" y="4933"/>
                      <a:pt x="2901" y="4951"/>
                      <a:pt x="2916" y="4971"/>
                    </a:cubicBezTo>
                    <a:cubicBezTo>
                      <a:pt x="2671" y="5433"/>
                      <a:pt x="2571" y="6055"/>
                      <a:pt x="2707" y="6567"/>
                    </a:cubicBezTo>
                    <a:cubicBezTo>
                      <a:pt x="2687" y="6579"/>
                      <a:pt x="2665" y="6591"/>
                      <a:pt x="2645" y="6602"/>
                    </a:cubicBezTo>
                    <a:cubicBezTo>
                      <a:pt x="2545" y="6240"/>
                      <a:pt x="2567" y="5850"/>
                      <a:pt x="2652" y="5488"/>
                    </a:cubicBezTo>
                    <a:lnTo>
                      <a:pt x="2673" y="5399"/>
                    </a:lnTo>
                    <a:lnTo>
                      <a:pt x="2607" y="5462"/>
                    </a:lnTo>
                    <a:cubicBezTo>
                      <a:pt x="2541" y="5525"/>
                      <a:pt x="2474" y="5510"/>
                      <a:pt x="2439" y="5495"/>
                    </a:cubicBezTo>
                    <a:cubicBezTo>
                      <a:pt x="2377" y="5469"/>
                      <a:pt x="2331" y="5407"/>
                      <a:pt x="2331" y="5352"/>
                    </a:cubicBezTo>
                    <a:cubicBezTo>
                      <a:pt x="2331" y="5324"/>
                      <a:pt x="2344" y="5301"/>
                      <a:pt x="2367" y="5283"/>
                    </a:cubicBezTo>
                    <a:cubicBezTo>
                      <a:pt x="2378" y="5367"/>
                      <a:pt x="2422" y="5393"/>
                      <a:pt x="2450" y="5401"/>
                    </a:cubicBezTo>
                    <a:cubicBezTo>
                      <a:pt x="2460" y="5404"/>
                      <a:pt x="2471" y="5405"/>
                      <a:pt x="2482" y="5405"/>
                    </a:cubicBezTo>
                    <a:cubicBezTo>
                      <a:pt x="2558" y="5405"/>
                      <a:pt x="2643" y="5339"/>
                      <a:pt x="2689" y="5264"/>
                    </a:cubicBezTo>
                    <a:cubicBezTo>
                      <a:pt x="2725" y="5206"/>
                      <a:pt x="2753" y="5150"/>
                      <a:pt x="2783" y="5088"/>
                    </a:cubicBezTo>
                    <a:lnTo>
                      <a:pt x="2812" y="5027"/>
                    </a:lnTo>
                    <a:lnTo>
                      <a:pt x="2749" y="5051"/>
                    </a:lnTo>
                    <a:cubicBezTo>
                      <a:pt x="2584" y="5111"/>
                      <a:pt x="2450" y="5136"/>
                      <a:pt x="2308" y="5135"/>
                    </a:cubicBezTo>
                    <a:cubicBezTo>
                      <a:pt x="2190" y="5135"/>
                      <a:pt x="2088" y="5038"/>
                      <a:pt x="2057" y="4926"/>
                    </a:cubicBezTo>
                    <a:close/>
                    <a:moveTo>
                      <a:pt x="2606" y="4718"/>
                    </a:moveTo>
                    <a:cubicBezTo>
                      <a:pt x="2608" y="4695"/>
                      <a:pt x="2609" y="4671"/>
                      <a:pt x="2608" y="4648"/>
                    </a:cubicBezTo>
                    <a:cubicBezTo>
                      <a:pt x="2863" y="4705"/>
                      <a:pt x="3030" y="4886"/>
                      <a:pt x="3150" y="5101"/>
                    </a:cubicBezTo>
                    <a:lnTo>
                      <a:pt x="3190" y="5173"/>
                    </a:lnTo>
                    <a:lnTo>
                      <a:pt x="3200" y="5091"/>
                    </a:lnTo>
                    <a:cubicBezTo>
                      <a:pt x="3210" y="5006"/>
                      <a:pt x="3245" y="4952"/>
                      <a:pt x="3299" y="4938"/>
                    </a:cubicBezTo>
                    <a:cubicBezTo>
                      <a:pt x="3309" y="4935"/>
                      <a:pt x="3319" y="4934"/>
                      <a:pt x="3329" y="4934"/>
                    </a:cubicBezTo>
                    <a:cubicBezTo>
                      <a:pt x="3378" y="4934"/>
                      <a:pt x="3434" y="4962"/>
                      <a:pt x="3485" y="5012"/>
                    </a:cubicBezTo>
                    <a:cubicBezTo>
                      <a:pt x="3472" y="5010"/>
                      <a:pt x="3458" y="5008"/>
                      <a:pt x="3446" y="5008"/>
                    </a:cubicBezTo>
                    <a:cubicBezTo>
                      <a:pt x="3400" y="5008"/>
                      <a:pt x="3364" y="5020"/>
                      <a:pt x="3336" y="5044"/>
                    </a:cubicBezTo>
                    <a:cubicBezTo>
                      <a:pt x="3253" y="5114"/>
                      <a:pt x="3266" y="5269"/>
                      <a:pt x="3294" y="5479"/>
                    </a:cubicBezTo>
                    <a:cubicBezTo>
                      <a:pt x="3270" y="5482"/>
                      <a:pt x="3247" y="5483"/>
                      <a:pt x="3223" y="5483"/>
                    </a:cubicBezTo>
                    <a:cubicBezTo>
                      <a:pt x="3152" y="5151"/>
                      <a:pt x="2955" y="4803"/>
                      <a:pt x="2606" y="4718"/>
                    </a:cubicBezTo>
                    <a:close/>
                    <a:moveTo>
                      <a:pt x="3008" y="4813"/>
                    </a:moveTo>
                    <a:cubicBezTo>
                      <a:pt x="2992" y="4795"/>
                      <a:pt x="2975" y="4779"/>
                      <a:pt x="2958" y="4764"/>
                    </a:cubicBezTo>
                    <a:cubicBezTo>
                      <a:pt x="3033" y="4651"/>
                      <a:pt x="3118" y="4549"/>
                      <a:pt x="3210" y="4461"/>
                    </a:cubicBezTo>
                    <a:cubicBezTo>
                      <a:pt x="3228" y="4475"/>
                      <a:pt x="3246" y="4490"/>
                      <a:pt x="3263" y="4505"/>
                    </a:cubicBezTo>
                    <a:cubicBezTo>
                      <a:pt x="3169" y="4595"/>
                      <a:pt x="3083" y="4699"/>
                      <a:pt x="3008" y="4813"/>
                    </a:cubicBezTo>
                    <a:close/>
                    <a:moveTo>
                      <a:pt x="3526" y="4300"/>
                    </a:moveTo>
                    <a:cubicBezTo>
                      <a:pt x="3500" y="4289"/>
                      <a:pt x="3474" y="4279"/>
                      <a:pt x="3447" y="4269"/>
                    </a:cubicBezTo>
                    <a:cubicBezTo>
                      <a:pt x="3499" y="4234"/>
                      <a:pt x="3555" y="4201"/>
                      <a:pt x="3615" y="4170"/>
                    </a:cubicBezTo>
                    <a:cubicBezTo>
                      <a:pt x="3697" y="4129"/>
                      <a:pt x="3778" y="4097"/>
                      <a:pt x="3862" y="4072"/>
                    </a:cubicBezTo>
                    <a:cubicBezTo>
                      <a:pt x="3869" y="4094"/>
                      <a:pt x="3880" y="4115"/>
                      <a:pt x="3895" y="4134"/>
                    </a:cubicBezTo>
                    <a:cubicBezTo>
                      <a:pt x="3808" y="4160"/>
                      <a:pt x="3725" y="4193"/>
                      <a:pt x="3648" y="4232"/>
                    </a:cubicBezTo>
                    <a:cubicBezTo>
                      <a:pt x="3606" y="4252"/>
                      <a:pt x="3567" y="4274"/>
                      <a:pt x="3526" y="4300"/>
                    </a:cubicBezTo>
                    <a:close/>
                    <a:moveTo>
                      <a:pt x="1246" y="4410"/>
                    </a:moveTo>
                    <a:cubicBezTo>
                      <a:pt x="1257" y="4421"/>
                      <a:pt x="1268" y="4432"/>
                      <a:pt x="1278" y="4443"/>
                    </a:cubicBezTo>
                    <a:cubicBezTo>
                      <a:pt x="1284" y="4449"/>
                      <a:pt x="1289" y="4455"/>
                      <a:pt x="1295" y="4461"/>
                    </a:cubicBezTo>
                    <a:cubicBezTo>
                      <a:pt x="1133" y="4615"/>
                      <a:pt x="1006" y="4816"/>
                      <a:pt x="929" y="5048"/>
                    </a:cubicBezTo>
                    <a:cubicBezTo>
                      <a:pt x="989" y="5034"/>
                      <a:pt x="991" y="5029"/>
                      <a:pt x="1066" y="5029"/>
                    </a:cubicBezTo>
                    <a:cubicBezTo>
                      <a:pt x="1130" y="5029"/>
                      <a:pt x="1183" y="5086"/>
                      <a:pt x="1183" y="5157"/>
                    </a:cubicBezTo>
                    <a:cubicBezTo>
                      <a:pt x="1183" y="5227"/>
                      <a:pt x="1130" y="5283"/>
                      <a:pt x="1066" y="5283"/>
                    </a:cubicBezTo>
                    <a:cubicBezTo>
                      <a:pt x="957" y="5283"/>
                      <a:pt x="912" y="5179"/>
                      <a:pt x="903" y="5157"/>
                    </a:cubicBezTo>
                    <a:cubicBezTo>
                      <a:pt x="874" y="5292"/>
                      <a:pt x="850" y="5420"/>
                      <a:pt x="858" y="5559"/>
                    </a:cubicBezTo>
                    <a:cubicBezTo>
                      <a:pt x="863" y="5632"/>
                      <a:pt x="875" y="5703"/>
                      <a:pt x="892" y="5771"/>
                    </a:cubicBezTo>
                    <a:cubicBezTo>
                      <a:pt x="821" y="5686"/>
                      <a:pt x="746" y="5604"/>
                      <a:pt x="682" y="5514"/>
                    </a:cubicBezTo>
                    <a:cubicBezTo>
                      <a:pt x="531" y="5303"/>
                      <a:pt x="421" y="5150"/>
                      <a:pt x="571" y="4967"/>
                    </a:cubicBezTo>
                    <a:cubicBezTo>
                      <a:pt x="598" y="4978"/>
                      <a:pt x="627" y="4985"/>
                      <a:pt x="656" y="4987"/>
                    </a:cubicBezTo>
                    <a:cubicBezTo>
                      <a:pt x="726" y="4991"/>
                      <a:pt x="833" y="4944"/>
                      <a:pt x="879" y="4834"/>
                    </a:cubicBezTo>
                    <a:cubicBezTo>
                      <a:pt x="818" y="4900"/>
                      <a:pt x="740" y="4938"/>
                      <a:pt x="660" y="4933"/>
                    </a:cubicBezTo>
                    <a:lnTo>
                      <a:pt x="660" y="4933"/>
                    </a:lnTo>
                    <a:cubicBezTo>
                      <a:pt x="504" y="4922"/>
                      <a:pt x="389" y="4763"/>
                      <a:pt x="401" y="4612"/>
                    </a:cubicBezTo>
                    <a:cubicBezTo>
                      <a:pt x="452" y="4690"/>
                      <a:pt x="517" y="4738"/>
                      <a:pt x="595" y="4755"/>
                    </a:cubicBezTo>
                    <a:cubicBezTo>
                      <a:pt x="616" y="4759"/>
                      <a:pt x="637" y="4761"/>
                      <a:pt x="658" y="4761"/>
                    </a:cubicBezTo>
                    <a:cubicBezTo>
                      <a:pt x="828" y="4761"/>
                      <a:pt x="1014" y="4632"/>
                      <a:pt x="1147" y="4515"/>
                    </a:cubicBezTo>
                    <a:lnTo>
                      <a:pt x="1148" y="4514"/>
                    </a:lnTo>
                    <a:lnTo>
                      <a:pt x="1150" y="4513"/>
                    </a:lnTo>
                    <a:cubicBezTo>
                      <a:pt x="1181" y="4476"/>
                      <a:pt x="1214" y="4442"/>
                      <a:pt x="1246" y="4410"/>
                    </a:cubicBezTo>
                    <a:close/>
                    <a:moveTo>
                      <a:pt x="2541" y="5862"/>
                    </a:moveTo>
                    <a:cubicBezTo>
                      <a:pt x="2527" y="5857"/>
                      <a:pt x="2513" y="5855"/>
                      <a:pt x="2498" y="5855"/>
                    </a:cubicBezTo>
                    <a:cubicBezTo>
                      <a:pt x="2430" y="5855"/>
                      <a:pt x="2374" y="5909"/>
                      <a:pt x="2374" y="5975"/>
                    </a:cubicBezTo>
                    <a:cubicBezTo>
                      <a:pt x="2374" y="6042"/>
                      <a:pt x="2430" y="6097"/>
                      <a:pt x="2498" y="6097"/>
                    </a:cubicBezTo>
                    <a:cubicBezTo>
                      <a:pt x="2508" y="6097"/>
                      <a:pt x="2517" y="6095"/>
                      <a:pt x="2527" y="6092"/>
                    </a:cubicBezTo>
                    <a:cubicBezTo>
                      <a:pt x="2529" y="6015"/>
                      <a:pt x="2534" y="5939"/>
                      <a:pt x="2541" y="5862"/>
                    </a:cubicBezTo>
                    <a:close/>
                    <a:moveTo>
                      <a:pt x="929" y="5291"/>
                    </a:moveTo>
                    <a:cubicBezTo>
                      <a:pt x="913" y="5378"/>
                      <a:pt x="907" y="5467"/>
                      <a:pt x="912" y="5556"/>
                    </a:cubicBezTo>
                    <a:cubicBezTo>
                      <a:pt x="918" y="5641"/>
                      <a:pt x="933" y="5724"/>
                      <a:pt x="958" y="5802"/>
                    </a:cubicBezTo>
                    <a:cubicBezTo>
                      <a:pt x="1081" y="6198"/>
                      <a:pt x="1440" y="6517"/>
                      <a:pt x="1916" y="6654"/>
                    </a:cubicBezTo>
                    <a:cubicBezTo>
                      <a:pt x="1928" y="6658"/>
                      <a:pt x="1939" y="6660"/>
                      <a:pt x="1950" y="6663"/>
                    </a:cubicBezTo>
                    <a:cubicBezTo>
                      <a:pt x="2009" y="6548"/>
                      <a:pt x="2118" y="6467"/>
                      <a:pt x="2224" y="6390"/>
                    </a:cubicBezTo>
                    <a:cubicBezTo>
                      <a:pt x="2320" y="6319"/>
                      <a:pt x="2418" y="6247"/>
                      <a:pt x="2477" y="6149"/>
                    </a:cubicBezTo>
                    <a:cubicBezTo>
                      <a:pt x="2389" y="6139"/>
                      <a:pt x="2320" y="6065"/>
                      <a:pt x="2320" y="5975"/>
                    </a:cubicBezTo>
                    <a:cubicBezTo>
                      <a:pt x="2320" y="5879"/>
                      <a:pt x="2400" y="5801"/>
                      <a:pt x="2498" y="5801"/>
                    </a:cubicBezTo>
                    <a:cubicBezTo>
                      <a:pt x="2514" y="5801"/>
                      <a:pt x="2529" y="5803"/>
                      <a:pt x="2545" y="5807"/>
                    </a:cubicBezTo>
                    <a:cubicBezTo>
                      <a:pt x="2554" y="5717"/>
                      <a:pt x="2568" y="5628"/>
                      <a:pt x="2585" y="5542"/>
                    </a:cubicBezTo>
                    <a:cubicBezTo>
                      <a:pt x="2558" y="5555"/>
                      <a:pt x="2530" y="5562"/>
                      <a:pt x="2500" y="5562"/>
                    </a:cubicBezTo>
                    <a:cubicBezTo>
                      <a:pt x="2473" y="5562"/>
                      <a:pt x="2445" y="5557"/>
                      <a:pt x="2418" y="5545"/>
                    </a:cubicBezTo>
                    <a:cubicBezTo>
                      <a:pt x="2336" y="5510"/>
                      <a:pt x="2277" y="5428"/>
                      <a:pt x="2277" y="5351"/>
                    </a:cubicBezTo>
                    <a:cubicBezTo>
                      <a:pt x="2277" y="5290"/>
                      <a:pt x="2314" y="5241"/>
                      <a:pt x="2380" y="5213"/>
                    </a:cubicBezTo>
                    <a:lnTo>
                      <a:pt x="2418" y="5197"/>
                    </a:lnTo>
                    <a:lnTo>
                      <a:pt x="2418" y="5238"/>
                    </a:lnTo>
                    <a:cubicBezTo>
                      <a:pt x="2417" y="5282"/>
                      <a:pt x="2425" y="5338"/>
                      <a:pt x="2465" y="5349"/>
                    </a:cubicBezTo>
                    <a:cubicBezTo>
                      <a:pt x="2470" y="5351"/>
                      <a:pt x="2476" y="5351"/>
                      <a:pt x="2482" y="5351"/>
                    </a:cubicBezTo>
                    <a:cubicBezTo>
                      <a:pt x="2531" y="5351"/>
                      <a:pt x="2602" y="5302"/>
                      <a:pt x="2643" y="5235"/>
                    </a:cubicBezTo>
                    <a:cubicBezTo>
                      <a:pt x="2666" y="5198"/>
                      <a:pt x="2686" y="5161"/>
                      <a:pt x="2705" y="5122"/>
                    </a:cubicBezTo>
                    <a:cubicBezTo>
                      <a:pt x="2566" y="5169"/>
                      <a:pt x="2437" y="5193"/>
                      <a:pt x="2317" y="5193"/>
                    </a:cubicBezTo>
                    <a:cubicBezTo>
                      <a:pt x="2133" y="5193"/>
                      <a:pt x="1969" y="5137"/>
                      <a:pt x="1819" y="5025"/>
                    </a:cubicBezTo>
                    <a:cubicBezTo>
                      <a:pt x="1814" y="5032"/>
                      <a:pt x="1808" y="5040"/>
                      <a:pt x="1803" y="5047"/>
                    </a:cubicBezTo>
                    <a:cubicBezTo>
                      <a:pt x="1766" y="5102"/>
                      <a:pt x="1742" y="5162"/>
                      <a:pt x="1729" y="5225"/>
                    </a:cubicBezTo>
                    <a:cubicBezTo>
                      <a:pt x="1769" y="5210"/>
                      <a:pt x="1806" y="5203"/>
                      <a:pt x="1839" y="5203"/>
                    </a:cubicBezTo>
                    <a:cubicBezTo>
                      <a:pt x="1867" y="5203"/>
                      <a:pt x="1892" y="5208"/>
                      <a:pt x="1916" y="5217"/>
                    </a:cubicBezTo>
                    <a:cubicBezTo>
                      <a:pt x="2015" y="5255"/>
                      <a:pt x="2062" y="5367"/>
                      <a:pt x="2108" y="5474"/>
                    </a:cubicBezTo>
                    <a:cubicBezTo>
                      <a:pt x="2154" y="5583"/>
                      <a:pt x="2198" y="5686"/>
                      <a:pt x="2288" y="5703"/>
                    </a:cubicBezTo>
                    <a:lnTo>
                      <a:pt x="2336" y="5712"/>
                    </a:lnTo>
                    <a:lnTo>
                      <a:pt x="2303" y="5748"/>
                    </a:lnTo>
                    <a:cubicBezTo>
                      <a:pt x="2242" y="5814"/>
                      <a:pt x="2145" y="5864"/>
                      <a:pt x="2061" y="5864"/>
                    </a:cubicBezTo>
                    <a:cubicBezTo>
                      <a:pt x="2046" y="5864"/>
                      <a:pt x="2032" y="5862"/>
                      <a:pt x="2018" y="5859"/>
                    </a:cubicBezTo>
                    <a:cubicBezTo>
                      <a:pt x="2029" y="6036"/>
                      <a:pt x="1964" y="6114"/>
                      <a:pt x="1902" y="6189"/>
                    </a:cubicBezTo>
                    <a:cubicBezTo>
                      <a:pt x="1857" y="6243"/>
                      <a:pt x="1814" y="6293"/>
                      <a:pt x="1792" y="6383"/>
                    </a:cubicBezTo>
                    <a:lnTo>
                      <a:pt x="1781" y="6428"/>
                    </a:lnTo>
                    <a:lnTo>
                      <a:pt x="1747" y="6396"/>
                    </a:lnTo>
                    <a:cubicBezTo>
                      <a:pt x="1703" y="6355"/>
                      <a:pt x="1652" y="6323"/>
                      <a:pt x="1602" y="6293"/>
                    </a:cubicBezTo>
                    <a:cubicBezTo>
                      <a:pt x="1482" y="6220"/>
                      <a:pt x="1358" y="6144"/>
                      <a:pt x="1355" y="5920"/>
                    </a:cubicBezTo>
                    <a:cubicBezTo>
                      <a:pt x="1347" y="5920"/>
                      <a:pt x="1338" y="5921"/>
                      <a:pt x="1331" y="5921"/>
                    </a:cubicBezTo>
                    <a:cubicBezTo>
                      <a:pt x="1224" y="5921"/>
                      <a:pt x="1183" y="5890"/>
                      <a:pt x="1104" y="5832"/>
                    </a:cubicBezTo>
                    <a:lnTo>
                      <a:pt x="1007" y="5762"/>
                    </a:lnTo>
                    <a:lnTo>
                      <a:pt x="1067" y="5750"/>
                    </a:lnTo>
                    <a:cubicBezTo>
                      <a:pt x="1117" y="5740"/>
                      <a:pt x="1144" y="5634"/>
                      <a:pt x="1171" y="5532"/>
                    </a:cubicBezTo>
                    <a:cubicBezTo>
                      <a:pt x="1206" y="5398"/>
                      <a:pt x="1246" y="5246"/>
                      <a:pt x="1356" y="5197"/>
                    </a:cubicBezTo>
                    <a:cubicBezTo>
                      <a:pt x="1379" y="5186"/>
                      <a:pt x="1405" y="5180"/>
                      <a:pt x="1432" y="5180"/>
                    </a:cubicBezTo>
                    <a:cubicBezTo>
                      <a:pt x="1468" y="5180"/>
                      <a:pt x="1508" y="5190"/>
                      <a:pt x="1551" y="5208"/>
                    </a:cubicBezTo>
                    <a:cubicBezTo>
                      <a:pt x="1568" y="5116"/>
                      <a:pt x="1603" y="5028"/>
                      <a:pt x="1656" y="4948"/>
                    </a:cubicBezTo>
                    <a:cubicBezTo>
                      <a:pt x="1664" y="4936"/>
                      <a:pt x="1674" y="4922"/>
                      <a:pt x="1684" y="4909"/>
                    </a:cubicBezTo>
                    <a:cubicBezTo>
                      <a:pt x="1675" y="4900"/>
                      <a:pt x="1669" y="4894"/>
                      <a:pt x="1665" y="4890"/>
                    </a:cubicBezTo>
                    <a:cubicBezTo>
                      <a:pt x="1631" y="4878"/>
                      <a:pt x="1588" y="4869"/>
                      <a:pt x="1544" y="4869"/>
                    </a:cubicBezTo>
                    <a:cubicBezTo>
                      <a:pt x="1463" y="4869"/>
                      <a:pt x="1378" y="4898"/>
                      <a:pt x="1339" y="4983"/>
                    </a:cubicBezTo>
                    <a:lnTo>
                      <a:pt x="1301" y="5067"/>
                    </a:lnTo>
                    <a:lnTo>
                      <a:pt x="1288" y="4976"/>
                    </a:lnTo>
                    <a:cubicBezTo>
                      <a:pt x="1273" y="4872"/>
                      <a:pt x="1289" y="4793"/>
                      <a:pt x="1337" y="4741"/>
                    </a:cubicBezTo>
                    <a:cubicBezTo>
                      <a:pt x="1370" y="4705"/>
                      <a:pt x="1418" y="4684"/>
                      <a:pt x="1478" y="4679"/>
                    </a:cubicBezTo>
                    <a:cubicBezTo>
                      <a:pt x="1466" y="4664"/>
                      <a:pt x="1454" y="4649"/>
                      <a:pt x="1454" y="4649"/>
                    </a:cubicBezTo>
                    <a:cubicBezTo>
                      <a:pt x="1413" y="4601"/>
                      <a:pt x="1372" y="4551"/>
                      <a:pt x="1330" y="4503"/>
                    </a:cubicBezTo>
                    <a:cubicBezTo>
                      <a:pt x="1193" y="4634"/>
                      <a:pt x="1087" y="4795"/>
                      <a:pt x="1014" y="4985"/>
                    </a:cubicBezTo>
                    <a:cubicBezTo>
                      <a:pt x="1031" y="4979"/>
                      <a:pt x="1048" y="4975"/>
                      <a:pt x="1066" y="4975"/>
                    </a:cubicBezTo>
                    <a:cubicBezTo>
                      <a:pt x="1160" y="4975"/>
                      <a:pt x="1237" y="5057"/>
                      <a:pt x="1237" y="5157"/>
                    </a:cubicBezTo>
                    <a:cubicBezTo>
                      <a:pt x="1237" y="5256"/>
                      <a:pt x="1160" y="5337"/>
                      <a:pt x="1066" y="5337"/>
                    </a:cubicBezTo>
                    <a:cubicBezTo>
                      <a:pt x="1013" y="5337"/>
                      <a:pt x="965" y="5312"/>
                      <a:pt x="933" y="5270"/>
                    </a:cubicBezTo>
                    <a:cubicBezTo>
                      <a:pt x="932" y="5277"/>
                      <a:pt x="929" y="5291"/>
                      <a:pt x="929" y="5291"/>
                    </a:cubicBezTo>
                    <a:close/>
                    <a:moveTo>
                      <a:pt x="2326" y="6817"/>
                    </a:moveTo>
                    <a:cubicBezTo>
                      <a:pt x="2651" y="6784"/>
                      <a:pt x="2953" y="6602"/>
                      <a:pt x="3133" y="6329"/>
                    </a:cubicBezTo>
                    <a:lnTo>
                      <a:pt x="3144" y="6312"/>
                    </a:lnTo>
                    <a:cubicBezTo>
                      <a:pt x="3135" y="6282"/>
                      <a:pt x="3127" y="6250"/>
                      <a:pt x="3119" y="6219"/>
                    </a:cubicBezTo>
                    <a:cubicBezTo>
                      <a:pt x="3105" y="6244"/>
                      <a:pt x="3090" y="6268"/>
                      <a:pt x="3075" y="6291"/>
                    </a:cubicBezTo>
                    <a:cubicBezTo>
                      <a:pt x="2905" y="6552"/>
                      <a:pt x="2641" y="6708"/>
                      <a:pt x="2341" y="6745"/>
                    </a:cubicBezTo>
                    <a:cubicBezTo>
                      <a:pt x="2334" y="6769"/>
                      <a:pt x="2328" y="6793"/>
                      <a:pt x="2326" y="6817"/>
                    </a:cubicBezTo>
                    <a:close/>
                    <a:moveTo>
                      <a:pt x="2325" y="6870"/>
                    </a:moveTo>
                    <a:cubicBezTo>
                      <a:pt x="2434" y="6860"/>
                      <a:pt x="2554" y="6835"/>
                      <a:pt x="2652" y="6792"/>
                    </a:cubicBezTo>
                    <a:cubicBezTo>
                      <a:pt x="2694" y="6899"/>
                      <a:pt x="2747" y="7003"/>
                      <a:pt x="2809" y="7099"/>
                    </a:cubicBezTo>
                    <a:cubicBezTo>
                      <a:pt x="2763" y="7146"/>
                      <a:pt x="2736" y="7209"/>
                      <a:pt x="2736" y="7276"/>
                    </a:cubicBezTo>
                    <a:cubicBezTo>
                      <a:pt x="2736" y="7351"/>
                      <a:pt x="2760" y="7412"/>
                      <a:pt x="2808" y="7460"/>
                    </a:cubicBezTo>
                    <a:cubicBezTo>
                      <a:pt x="2912" y="7563"/>
                      <a:pt x="3087" y="7573"/>
                      <a:pt x="3228" y="7559"/>
                    </a:cubicBezTo>
                    <a:cubicBezTo>
                      <a:pt x="3254" y="7580"/>
                      <a:pt x="3280" y="7598"/>
                      <a:pt x="3305" y="7615"/>
                    </a:cubicBezTo>
                    <a:cubicBezTo>
                      <a:pt x="3243" y="7640"/>
                      <a:pt x="3179" y="7652"/>
                      <a:pt x="3112" y="7652"/>
                    </a:cubicBezTo>
                    <a:cubicBezTo>
                      <a:pt x="3045" y="7652"/>
                      <a:pt x="2976" y="7640"/>
                      <a:pt x="2903" y="7616"/>
                    </a:cubicBezTo>
                    <a:cubicBezTo>
                      <a:pt x="2580" y="7507"/>
                      <a:pt x="2312" y="7222"/>
                      <a:pt x="2325" y="6870"/>
                    </a:cubicBezTo>
                    <a:close/>
                    <a:moveTo>
                      <a:pt x="2701" y="6769"/>
                    </a:moveTo>
                    <a:cubicBezTo>
                      <a:pt x="2741" y="6872"/>
                      <a:pt x="2791" y="6971"/>
                      <a:pt x="2850" y="7064"/>
                    </a:cubicBezTo>
                    <a:cubicBezTo>
                      <a:pt x="2868" y="7053"/>
                      <a:pt x="2889" y="7042"/>
                      <a:pt x="2913" y="7036"/>
                    </a:cubicBezTo>
                    <a:cubicBezTo>
                      <a:pt x="2853" y="6940"/>
                      <a:pt x="2802" y="6840"/>
                      <a:pt x="2763" y="6737"/>
                    </a:cubicBezTo>
                    <a:cubicBezTo>
                      <a:pt x="2742" y="6748"/>
                      <a:pt x="2722" y="6759"/>
                      <a:pt x="2701" y="6769"/>
                    </a:cubicBezTo>
                    <a:close/>
                    <a:moveTo>
                      <a:pt x="2790" y="7276"/>
                    </a:moveTo>
                    <a:cubicBezTo>
                      <a:pt x="2790" y="7337"/>
                      <a:pt x="2808" y="7384"/>
                      <a:pt x="2846" y="7421"/>
                    </a:cubicBezTo>
                    <a:cubicBezTo>
                      <a:pt x="2924" y="7499"/>
                      <a:pt x="3058" y="7511"/>
                      <a:pt x="3161" y="7509"/>
                    </a:cubicBezTo>
                    <a:lnTo>
                      <a:pt x="3091" y="7452"/>
                    </a:lnTo>
                    <a:cubicBezTo>
                      <a:pt x="3058" y="7458"/>
                      <a:pt x="2998" y="7467"/>
                      <a:pt x="2968" y="7403"/>
                    </a:cubicBezTo>
                    <a:cubicBezTo>
                      <a:pt x="2991" y="7407"/>
                      <a:pt x="3012" y="7408"/>
                      <a:pt x="3032" y="7407"/>
                    </a:cubicBezTo>
                    <a:cubicBezTo>
                      <a:pt x="3175" y="7401"/>
                      <a:pt x="3184" y="7223"/>
                      <a:pt x="3103" y="7138"/>
                    </a:cubicBezTo>
                    <a:cubicBezTo>
                      <a:pt x="3068" y="7101"/>
                      <a:pt x="3023" y="7081"/>
                      <a:pt x="2974" y="7081"/>
                    </a:cubicBezTo>
                    <a:lnTo>
                      <a:pt x="2970" y="7082"/>
                    </a:lnTo>
                    <a:lnTo>
                      <a:pt x="2970" y="7082"/>
                    </a:lnTo>
                    <a:cubicBezTo>
                      <a:pt x="2868" y="7078"/>
                      <a:pt x="2790" y="7183"/>
                      <a:pt x="2790" y="7276"/>
                    </a:cubicBezTo>
                    <a:close/>
                    <a:moveTo>
                      <a:pt x="3142" y="7425"/>
                    </a:moveTo>
                    <a:cubicBezTo>
                      <a:pt x="3218" y="7482"/>
                      <a:pt x="3287" y="7539"/>
                      <a:pt x="3366" y="7592"/>
                    </a:cubicBezTo>
                    <a:cubicBezTo>
                      <a:pt x="3378" y="7586"/>
                      <a:pt x="3391" y="7579"/>
                      <a:pt x="3403" y="7571"/>
                    </a:cubicBezTo>
                    <a:lnTo>
                      <a:pt x="3403" y="7571"/>
                    </a:lnTo>
                    <a:cubicBezTo>
                      <a:pt x="3412" y="7565"/>
                      <a:pt x="3422" y="7559"/>
                      <a:pt x="3432" y="7552"/>
                    </a:cubicBezTo>
                    <a:cubicBezTo>
                      <a:pt x="3345" y="7497"/>
                      <a:pt x="3266" y="7436"/>
                      <a:pt x="3188" y="7364"/>
                    </a:cubicBezTo>
                    <a:cubicBezTo>
                      <a:pt x="3177" y="7389"/>
                      <a:pt x="3162" y="7409"/>
                      <a:pt x="3143" y="7424"/>
                    </a:cubicBezTo>
                    <a:lnTo>
                      <a:pt x="3142" y="7425"/>
                    </a:lnTo>
                    <a:close/>
                    <a:moveTo>
                      <a:pt x="3098" y="6140"/>
                    </a:moveTo>
                    <a:cubicBezTo>
                      <a:pt x="3077" y="6185"/>
                      <a:pt x="3055" y="6225"/>
                      <a:pt x="3030" y="6261"/>
                    </a:cubicBezTo>
                    <a:cubicBezTo>
                      <a:pt x="2959" y="6370"/>
                      <a:pt x="2864" y="6464"/>
                      <a:pt x="2756" y="6536"/>
                    </a:cubicBezTo>
                    <a:cubicBezTo>
                      <a:pt x="2670" y="6199"/>
                      <a:pt x="2697" y="5829"/>
                      <a:pt x="2779" y="5494"/>
                    </a:cubicBezTo>
                    <a:cubicBezTo>
                      <a:pt x="2772" y="5621"/>
                      <a:pt x="2806" y="5727"/>
                      <a:pt x="2875" y="5772"/>
                    </a:cubicBezTo>
                    <a:cubicBezTo>
                      <a:pt x="2893" y="5784"/>
                      <a:pt x="2921" y="5796"/>
                      <a:pt x="2959" y="5796"/>
                    </a:cubicBezTo>
                    <a:cubicBezTo>
                      <a:pt x="2990" y="5796"/>
                      <a:pt x="3028" y="5788"/>
                      <a:pt x="3072" y="5764"/>
                    </a:cubicBezTo>
                    <a:cubicBezTo>
                      <a:pt x="3057" y="5890"/>
                      <a:pt x="3072" y="6017"/>
                      <a:pt x="3098" y="6140"/>
                    </a:cubicBezTo>
                    <a:close/>
                    <a:moveTo>
                      <a:pt x="2818" y="5352"/>
                    </a:moveTo>
                    <a:cubicBezTo>
                      <a:pt x="2827" y="5361"/>
                      <a:pt x="2838" y="5370"/>
                      <a:pt x="2838" y="5370"/>
                    </a:cubicBezTo>
                    <a:cubicBezTo>
                      <a:pt x="2910" y="5436"/>
                      <a:pt x="3026" y="5474"/>
                      <a:pt x="3166" y="5480"/>
                    </a:cubicBezTo>
                    <a:cubicBezTo>
                      <a:pt x="3130" y="5322"/>
                      <a:pt x="3058" y="5168"/>
                      <a:pt x="2951" y="5022"/>
                    </a:cubicBezTo>
                    <a:cubicBezTo>
                      <a:pt x="2899" y="5125"/>
                      <a:pt x="2854" y="5235"/>
                      <a:pt x="2818" y="5352"/>
                    </a:cubicBezTo>
                    <a:close/>
                    <a:moveTo>
                      <a:pt x="3348" y="5470"/>
                    </a:moveTo>
                    <a:lnTo>
                      <a:pt x="3347" y="5470"/>
                    </a:lnTo>
                    <a:cubicBezTo>
                      <a:pt x="3323" y="5284"/>
                      <a:pt x="3309" y="5138"/>
                      <a:pt x="3371" y="5085"/>
                    </a:cubicBezTo>
                    <a:cubicBezTo>
                      <a:pt x="3404" y="5056"/>
                      <a:pt x="3463" y="5054"/>
                      <a:pt x="3550" y="5080"/>
                    </a:cubicBezTo>
                    <a:lnTo>
                      <a:pt x="3626" y="5102"/>
                    </a:lnTo>
                    <a:lnTo>
                      <a:pt x="3579" y="5038"/>
                    </a:lnTo>
                    <a:cubicBezTo>
                      <a:pt x="3506" y="4938"/>
                      <a:pt x="3412" y="4880"/>
                      <a:pt x="3328" y="4880"/>
                    </a:cubicBezTo>
                    <a:cubicBezTo>
                      <a:pt x="3313" y="4880"/>
                      <a:pt x="3299" y="4882"/>
                      <a:pt x="3285" y="4885"/>
                    </a:cubicBezTo>
                    <a:cubicBezTo>
                      <a:pt x="3249" y="4895"/>
                      <a:pt x="3191" y="4926"/>
                      <a:pt x="3161" y="5018"/>
                    </a:cubicBezTo>
                    <a:cubicBezTo>
                      <a:pt x="3127" y="4962"/>
                      <a:pt x="3090" y="4907"/>
                      <a:pt x="3047" y="4856"/>
                    </a:cubicBezTo>
                    <a:lnTo>
                      <a:pt x="3049" y="4858"/>
                    </a:lnTo>
                    <a:cubicBezTo>
                      <a:pt x="3049" y="4858"/>
                      <a:pt x="3047" y="4856"/>
                      <a:pt x="3046" y="4854"/>
                    </a:cubicBezTo>
                    <a:cubicBezTo>
                      <a:pt x="3121" y="4739"/>
                      <a:pt x="3207" y="4634"/>
                      <a:pt x="3302" y="4544"/>
                    </a:cubicBezTo>
                    <a:cubicBezTo>
                      <a:pt x="3474" y="4709"/>
                      <a:pt x="3604" y="4927"/>
                      <a:pt x="3707" y="5226"/>
                    </a:cubicBezTo>
                    <a:cubicBezTo>
                      <a:pt x="3684" y="5254"/>
                      <a:pt x="3661" y="5284"/>
                      <a:pt x="3640" y="5314"/>
                    </a:cubicBezTo>
                    <a:cubicBezTo>
                      <a:pt x="3628" y="5332"/>
                      <a:pt x="3616" y="5351"/>
                      <a:pt x="3606" y="5368"/>
                    </a:cubicBezTo>
                    <a:cubicBezTo>
                      <a:pt x="3542" y="5434"/>
                      <a:pt x="3432" y="5452"/>
                      <a:pt x="3348" y="5470"/>
                    </a:cubicBezTo>
                    <a:close/>
                    <a:moveTo>
                      <a:pt x="2811" y="6712"/>
                    </a:moveTo>
                    <a:cubicBezTo>
                      <a:pt x="2853" y="6821"/>
                      <a:pt x="2907" y="6927"/>
                      <a:pt x="2973" y="7027"/>
                    </a:cubicBezTo>
                    <a:cubicBezTo>
                      <a:pt x="2973" y="7027"/>
                      <a:pt x="2974" y="7027"/>
                      <a:pt x="2974" y="7027"/>
                    </a:cubicBezTo>
                    <a:cubicBezTo>
                      <a:pt x="3038" y="7027"/>
                      <a:pt x="3097" y="7053"/>
                      <a:pt x="3142" y="7101"/>
                    </a:cubicBezTo>
                    <a:cubicBezTo>
                      <a:pt x="3195" y="7157"/>
                      <a:pt x="3218" y="7234"/>
                      <a:pt x="3209" y="7310"/>
                    </a:cubicBezTo>
                    <a:cubicBezTo>
                      <a:pt x="3218" y="7318"/>
                      <a:pt x="3228" y="7328"/>
                      <a:pt x="3241" y="7339"/>
                    </a:cubicBezTo>
                    <a:cubicBezTo>
                      <a:pt x="3447" y="7212"/>
                      <a:pt x="3347" y="6920"/>
                      <a:pt x="3232" y="6583"/>
                    </a:cubicBezTo>
                    <a:cubicBezTo>
                      <a:pt x="3209" y="6517"/>
                      <a:pt x="3186" y="6448"/>
                      <a:pt x="3164" y="6379"/>
                    </a:cubicBezTo>
                    <a:cubicBezTo>
                      <a:pt x="3070" y="6514"/>
                      <a:pt x="2949" y="6628"/>
                      <a:pt x="2811" y="6712"/>
                    </a:cubicBezTo>
                    <a:close/>
                    <a:moveTo>
                      <a:pt x="2487" y="6470"/>
                    </a:moveTo>
                    <a:cubicBezTo>
                      <a:pt x="2444" y="6540"/>
                      <a:pt x="2400" y="6612"/>
                      <a:pt x="2368" y="6686"/>
                    </a:cubicBezTo>
                    <a:cubicBezTo>
                      <a:pt x="2448" y="6674"/>
                      <a:pt x="2524" y="6653"/>
                      <a:pt x="2595" y="6623"/>
                    </a:cubicBezTo>
                    <a:cubicBezTo>
                      <a:pt x="2572" y="6543"/>
                      <a:pt x="2555" y="6460"/>
                      <a:pt x="2544" y="6377"/>
                    </a:cubicBezTo>
                    <a:cubicBezTo>
                      <a:pt x="2525" y="6409"/>
                      <a:pt x="2506" y="6440"/>
                      <a:pt x="2487" y="6470"/>
                    </a:cubicBezTo>
                    <a:close/>
                    <a:moveTo>
                      <a:pt x="3672" y="4281"/>
                    </a:moveTo>
                    <a:cubicBezTo>
                      <a:pt x="3643" y="4294"/>
                      <a:pt x="3616" y="4310"/>
                      <a:pt x="3588" y="4326"/>
                    </a:cubicBezTo>
                    <a:cubicBezTo>
                      <a:pt x="3743" y="4396"/>
                      <a:pt x="3876" y="4477"/>
                      <a:pt x="3992" y="4573"/>
                    </a:cubicBezTo>
                    <a:cubicBezTo>
                      <a:pt x="3994" y="4527"/>
                      <a:pt x="4008" y="4483"/>
                      <a:pt x="4034" y="4451"/>
                    </a:cubicBezTo>
                    <a:cubicBezTo>
                      <a:pt x="4067" y="4410"/>
                      <a:pt x="4113" y="4388"/>
                      <a:pt x="4168" y="4388"/>
                    </a:cubicBezTo>
                    <a:cubicBezTo>
                      <a:pt x="4261" y="4388"/>
                      <a:pt x="4338" y="4463"/>
                      <a:pt x="4338" y="4554"/>
                    </a:cubicBezTo>
                    <a:cubicBezTo>
                      <a:pt x="4338" y="4608"/>
                      <a:pt x="4312" y="4657"/>
                      <a:pt x="4267" y="4688"/>
                    </a:cubicBezTo>
                    <a:cubicBezTo>
                      <a:pt x="4236" y="4709"/>
                      <a:pt x="4201" y="4720"/>
                      <a:pt x="4165" y="4720"/>
                    </a:cubicBezTo>
                    <a:cubicBezTo>
                      <a:pt x="4164" y="4720"/>
                      <a:pt x="4163" y="4720"/>
                      <a:pt x="4162" y="4720"/>
                    </a:cubicBezTo>
                    <a:cubicBezTo>
                      <a:pt x="4179" y="4749"/>
                      <a:pt x="4197" y="4778"/>
                      <a:pt x="4215" y="4806"/>
                    </a:cubicBezTo>
                    <a:cubicBezTo>
                      <a:pt x="4231" y="4827"/>
                      <a:pt x="4245" y="4850"/>
                      <a:pt x="4260" y="4872"/>
                    </a:cubicBezTo>
                    <a:cubicBezTo>
                      <a:pt x="4336" y="4849"/>
                      <a:pt x="4414" y="4831"/>
                      <a:pt x="4494" y="4821"/>
                    </a:cubicBezTo>
                    <a:cubicBezTo>
                      <a:pt x="4526" y="4817"/>
                      <a:pt x="4558" y="4814"/>
                      <a:pt x="4590" y="4811"/>
                    </a:cubicBezTo>
                    <a:cubicBezTo>
                      <a:pt x="4590" y="4802"/>
                      <a:pt x="4590" y="4790"/>
                      <a:pt x="4590" y="4790"/>
                    </a:cubicBezTo>
                    <a:cubicBezTo>
                      <a:pt x="4589" y="4690"/>
                      <a:pt x="4593" y="4624"/>
                      <a:pt x="4617" y="4539"/>
                    </a:cubicBezTo>
                    <a:cubicBezTo>
                      <a:pt x="4602" y="4540"/>
                      <a:pt x="4587" y="4541"/>
                      <a:pt x="4574" y="4541"/>
                    </a:cubicBezTo>
                    <a:cubicBezTo>
                      <a:pt x="4454" y="4541"/>
                      <a:pt x="4385" y="4481"/>
                      <a:pt x="4308" y="4414"/>
                    </a:cubicBezTo>
                    <a:cubicBezTo>
                      <a:pt x="4273" y="4385"/>
                      <a:pt x="4238" y="4354"/>
                      <a:pt x="4193" y="4324"/>
                    </a:cubicBezTo>
                    <a:cubicBezTo>
                      <a:pt x="4149" y="4293"/>
                      <a:pt x="4104" y="4271"/>
                      <a:pt x="4061" y="4250"/>
                    </a:cubicBezTo>
                    <a:cubicBezTo>
                      <a:pt x="4016" y="4227"/>
                      <a:pt x="3974" y="4206"/>
                      <a:pt x="3939" y="4178"/>
                    </a:cubicBezTo>
                    <a:cubicBezTo>
                      <a:pt x="3844" y="4203"/>
                      <a:pt x="3755" y="4238"/>
                      <a:pt x="3672" y="4281"/>
                    </a:cubicBezTo>
                    <a:close/>
                    <a:moveTo>
                      <a:pt x="4833" y="4733"/>
                    </a:moveTo>
                    <a:cubicBezTo>
                      <a:pt x="4749" y="4733"/>
                      <a:pt x="4683" y="4755"/>
                      <a:pt x="4637" y="4807"/>
                    </a:cubicBezTo>
                    <a:cubicBezTo>
                      <a:pt x="4637" y="4807"/>
                      <a:pt x="4635" y="4809"/>
                      <a:pt x="4635" y="4810"/>
                    </a:cubicBezTo>
                    <a:cubicBezTo>
                      <a:pt x="4654" y="4809"/>
                      <a:pt x="4673" y="4808"/>
                      <a:pt x="4692" y="4808"/>
                    </a:cubicBezTo>
                    <a:cubicBezTo>
                      <a:pt x="4844" y="4808"/>
                      <a:pt x="4996" y="4831"/>
                      <a:pt x="5136" y="4876"/>
                    </a:cubicBezTo>
                    <a:cubicBezTo>
                      <a:pt x="5144" y="4850"/>
                      <a:pt x="5153" y="4824"/>
                      <a:pt x="5162" y="4796"/>
                    </a:cubicBezTo>
                    <a:cubicBezTo>
                      <a:pt x="5032" y="4758"/>
                      <a:pt x="4922" y="4733"/>
                      <a:pt x="4833" y="4733"/>
                    </a:cubicBezTo>
                    <a:close/>
                    <a:moveTo>
                      <a:pt x="2531" y="4941"/>
                    </a:moveTo>
                    <a:cubicBezTo>
                      <a:pt x="2501" y="4868"/>
                      <a:pt x="2466" y="4764"/>
                      <a:pt x="2371" y="4764"/>
                    </a:cubicBezTo>
                    <a:cubicBezTo>
                      <a:pt x="2367" y="4764"/>
                      <a:pt x="2363" y="4765"/>
                      <a:pt x="2359" y="4765"/>
                    </a:cubicBezTo>
                    <a:cubicBezTo>
                      <a:pt x="2305" y="4770"/>
                      <a:pt x="2256" y="4813"/>
                      <a:pt x="2246" y="4864"/>
                    </a:cubicBezTo>
                    <a:cubicBezTo>
                      <a:pt x="2236" y="4915"/>
                      <a:pt x="2267" y="4962"/>
                      <a:pt x="2333" y="4997"/>
                    </a:cubicBezTo>
                    <a:cubicBezTo>
                      <a:pt x="2363" y="5013"/>
                      <a:pt x="2406" y="5024"/>
                      <a:pt x="2460" y="5024"/>
                    </a:cubicBezTo>
                    <a:cubicBezTo>
                      <a:pt x="2547" y="5024"/>
                      <a:pt x="2664" y="4996"/>
                      <a:pt x="2804" y="4921"/>
                    </a:cubicBezTo>
                    <a:cubicBezTo>
                      <a:pt x="2808" y="4912"/>
                      <a:pt x="2815" y="4899"/>
                      <a:pt x="2824" y="4883"/>
                    </a:cubicBezTo>
                    <a:cubicBezTo>
                      <a:pt x="2759" y="4831"/>
                      <a:pt x="2681" y="4793"/>
                      <a:pt x="2595" y="4772"/>
                    </a:cubicBezTo>
                    <a:cubicBezTo>
                      <a:pt x="2580" y="4831"/>
                      <a:pt x="2555" y="4885"/>
                      <a:pt x="2531" y="4941"/>
                    </a:cubicBezTo>
                    <a:close/>
                    <a:moveTo>
                      <a:pt x="7421" y="4859"/>
                    </a:moveTo>
                    <a:cubicBezTo>
                      <a:pt x="7407" y="4859"/>
                      <a:pt x="7393" y="4857"/>
                      <a:pt x="7378" y="4856"/>
                    </a:cubicBezTo>
                    <a:cubicBezTo>
                      <a:pt x="7386" y="4877"/>
                      <a:pt x="7393" y="4897"/>
                      <a:pt x="7398" y="4916"/>
                    </a:cubicBezTo>
                    <a:cubicBezTo>
                      <a:pt x="7454" y="5095"/>
                      <a:pt x="7476" y="5289"/>
                      <a:pt x="7463" y="5492"/>
                    </a:cubicBezTo>
                    <a:cubicBezTo>
                      <a:pt x="7611" y="5418"/>
                      <a:pt x="7729" y="5298"/>
                      <a:pt x="7797" y="5149"/>
                    </a:cubicBezTo>
                    <a:cubicBezTo>
                      <a:pt x="7819" y="5105"/>
                      <a:pt x="7835" y="5058"/>
                      <a:pt x="7845" y="5009"/>
                    </a:cubicBezTo>
                    <a:cubicBezTo>
                      <a:pt x="7856" y="4961"/>
                      <a:pt x="7862" y="4910"/>
                      <a:pt x="7862" y="4857"/>
                    </a:cubicBezTo>
                    <a:cubicBezTo>
                      <a:pt x="7862" y="4722"/>
                      <a:pt x="7836" y="4601"/>
                      <a:pt x="7785" y="4498"/>
                    </a:cubicBezTo>
                    <a:cubicBezTo>
                      <a:pt x="7726" y="4650"/>
                      <a:pt x="7626" y="4859"/>
                      <a:pt x="7421" y="4859"/>
                    </a:cubicBezTo>
                    <a:close/>
                    <a:moveTo>
                      <a:pt x="7387" y="4175"/>
                    </a:moveTo>
                    <a:cubicBezTo>
                      <a:pt x="7265" y="4144"/>
                      <a:pt x="7136" y="4150"/>
                      <a:pt x="7016" y="4186"/>
                    </a:cubicBezTo>
                    <a:cubicBezTo>
                      <a:pt x="6981" y="4196"/>
                      <a:pt x="6945" y="4211"/>
                      <a:pt x="6909" y="4228"/>
                    </a:cubicBezTo>
                    <a:cubicBezTo>
                      <a:pt x="7144" y="4383"/>
                      <a:pt x="7327" y="4379"/>
                      <a:pt x="7546" y="4240"/>
                    </a:cubicBezTo>
                    <a:cubicBezTo>
                      <a:pt x="7497" y="4211"/>
                      <a:pt x="7443" y="4189"/>
                      <a:pt x="7387" y="4175"/>
                    </a:cubicBezTo>
                    <a:close/>
                    <a:moveTo>
                      <a:pt x="5244" y="5200"/>
                    </a:moveTo>
                    <a:cubicBezTo>
                      <a:pt x="5266" y="5307"/>
                      <a:pt x="5426" y="5403"/>
                      <a:pt x="5599" y="5419"/>
                    </a:cubicBezTo>
                    <a:cubicBezTo>
                      <a:pt x="5522" y="5317"/>
                      <a:pt x="5433" y="5229"/>
                      <a:pt x="5338" y="5165"/>
                    </a:cubicBezTo>
                    <a:cubicBezTo>
                      <a:pt x="5313" y="5148"/>
                      <a:pt x="5286" y="5133"/>
                      <a:pt x="5258" y="5118"/>
                    </a:cubicBezTo>
                    <a:cubicBezTo>
                      <a:pt x="5253" y="5147"/>
                      <a:pt x="5248" y="5174"/>
                      <a:pt x="5244" y="5200"/>
                    </a:cubicBezTo>
                    <a:close/>
                    <a:moveTo>
                      <a:pt x="5144" y="6989"/>
                    </a:moveTo>
                    <a:cubicBezTo>
                      <a:pt x="5059" y="7042"/>
                      <a:pt x="4979" y="7094"/>
                      <a:pt x="4911" y="7152"/>
                    </a:cubicBezTo>
                    <a:cubicBezTo>
                      <a:pt x="5074" y="7211"/>
                      <a:pt x="5262" y="7242"/>
                      <a:pt x="5483" y="7246"/>
                    </a:cubicBezTo>
                    <a:cubicBezTo>
                      <a:pt x="5679" y="7030"/>
                      <a:pt x="5812" y="6764"/>
                      <a:pt x="5871" y="6475"/>
                    </a:cubicBezTo>
                    <a:cubicBezTo>
                      <a:pt x="5902" y="6324"/>
                      <a:pt x="5897" y="6153"/>
                      <a:pt x="5857" y="5980"/>
                    </a:cubicBezTo>
                    <a:cubicBezTo>
                      <a:pt x="5810" y="5994"/>
                      <a:pt x="5762" y="6001"/>
                      <a:pt x="5715" y="6001"/>
                    </a:cubicBezTo>
                    <a:cubicBezTo>
                      <a:pt x="5713" y="6001"/>
                      <a:pt x="5711" y="6001"/>
                      <a:pt x="5709" y="6001"/>
                    </a:cubicBezTo>
                    <a:cubicBezTo>
                      <a:pt x="5728" y="6225"/>
                      <a:pt x="5698" y="6408"/>
                      <a:pt x="5614" y="6561"/>
                    </a:cubicBezTo>
                    <a:cubicBezTo>
                      <a:pt x="5547" y="6724"/>
                      <a:pt x="5553" y="6837"/>
                      <a:pt x="5634" y="6914"/>
                    </a:cubicBezTo>
                    <a:lnTo>
                      <a:pt x="5670" y="6949"/>
                    </a:lnTo>
                    <a:lnTo>
                      <a:pt x="5621" y="6960"/>
                    </a:lnTo>
                    <a:cubicBezTo>
                      <a:pt x="5602" y="6965"/>
                      <a:pt x="5582" y="6967"/>
                      <a:pt x="5563" y="6967"/>
                    </a:cubicBezTo>
                    <a:cubicBezTo>
                      <a:pt x="5504" y="6967"/>
                      <a:pt x="5451" y="6944"/>
                      <a:pt x="5419" y="6903"/>
                    </a:cubicBezTo>
                    <a:cubicBezTo>
                      <a:pt x="5400" y="6879"/>
                      <a:pt x="5390" y="6851"/>
                      <a:pt x="5389" y="6821"/>
                    </a:cubicBezTo>
                    <a:cubicBezTo>
                      <a:pt x="5310" y="6885"/>
                      <a:pt x="5226" y="6938"/>
                      <a:pt x="5144" y="6989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098101" y="2298225"/>
                <a:ext cx="1671259" cy="1671259"/>
              </a:xfrm>
              <a:prstGeom prst="ellipse">
                <a:avLst/>
              </a:prstGeom>
              <a:solidFill>
                <a:srgbClr val="004D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Shape 2587"/>
            <p:cNvSpPr/>
            <p:nvPr/>
          </p:nvSpPr>
          <p:spPr>
            <a:xfrm>
              <a:off x="2258691" y="2912557"/>
              <a:ext cx="629866" cy="629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458515" y="1264714"/>
            <a:ext cx="179393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项目标题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24362" y="1666922"/>
            <a:ext cx="3623832" cy="548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58202" y="2945252"/>
            <a:ext cx="179393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项目标题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24049" y="3347460"/>
            <a:ext cx="3623832" cy="548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67628" y="4619395"/>
            <a:ext cx="179393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项目标题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33475" y="5021603"/>
            <a:ext cx="3623832" cy="548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1" name="任意多边形 40"/>
          <p:cNvSpPr>
            <a:spLocks/>
          </p:cNvSpPr>
          <p:nvPr/>
        </p:nvSpPr>
        <p:spPr bwMode="auto">
          <a:xfrm rot="-5400000">
            <a:off x="11565851" y="747358"/>
            <a:ext cx="829648" cy="416559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noFill/>
          <a:ln w="6350">
            <a:solidFill>
              <a:srgbClr val="004DA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0930160" y="831368"/>
            <a:ext cx="615553" cy="2298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004DA1"/>
                </a:solidFill>
                <a:latin typeface="+mj-ea"/>
                <a:ea typeface="+mj-ea"/>
              </a:rPr>
              <a:t>项目标题</a:t>
            </a:r>
            <a:endParaRPr lang="zh-CN" altLang="en-US" sz="2800" spc="300" dirty="0">
              <a:solidFill>
                <a:srgbClr val="004DA1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0962" y="698423"/>
            <a:ext cx="3822808" cy="546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64245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"/>
                            </p:stCondLst>
                            <p:childTnLst>
                              <p:par>
                                <p:cTn id="17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 C -0.07396 -0.01204 -0.14453 -0.01551 -0.22174 -0.03565 C -0.30768 -0.05394 -0.34492 -0.07639 -0.40612 -0.0963 " pathEditMode="relative" rAng="0" ptsTypes="AAA">
                                      <p:cBhvr>
                                        <p:cTn id="33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-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50"/>
                            </p:stCondLst>
                            <p:childTnLst>
                              <p:par>
                                <p:cTn id="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5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4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5" grpId="0"/>
      <p:bldP spid="36" grpId="0"/>
      <p:bldP spid="37" grpId="0"/>
      <p:bldP spid="38" grpId="0"/>
      <p:bldP spid="39" grpId="0"/>
      <p:bldP spid="40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 rot="5400000">
            <a:off x="4551067" y="3106829"/>
            <a:ext cx="5659921" cy="1844215"/>
          </a:xfrm>
          <a:custGeom>
            <a:avLst/>
            <a:gdLst>
              <a:gd name="connsiteX0" fmla="*/ 0 w 5673954"/>
              <a:gd name="connsiteY0" fmla="*/ 3957 h 1844215"/>
              <a:gd name="connsiteX1" fmla="*/ 0 w 5673954"/>
              <a:gd name="connsiteY1" fmla="*/ 0 h 1844215"/>
              <a:gd name="connsiteX2" fmla="*/ 5673954 w 5673954"/>
              <a:gd name="connsiteY2" fmla="*/ 0 h 1844215"/>
              <a:gd name="connsiteX3" fmla="*/ 5673954 w 5673954"/>
              <a:gd name="connsiteY3" fmla="*/ 1844215 h 1844215"/>
              <a:gd name="connsiteX4" fmla="*/ 4561 w 5673954"/>
              <a:gd name="connsiteY4" fmla="*/ 1844215 h 1844215"/>
              <a:gd name="connsiteX5" fmla="*/ 32876 w 5673954"/>
              <a:gd name="connsiteY5" fmla="*/ 1797158 h 1844215"/>
              <a:gd name="connsiteX6" fmla="*/ 355779 w 5673954"/>
              <a:gd name="connsiteY6" fmla="*/ 1567269 h 1844215"/>
              <a:gd name="connsiteX7" fmla="*/ 471614 w 5673954"/>
              <a:gd name="connsiteY7" fmla="*/ 1368802 h 1844215"/>
              <a:gd name="connsiteX8" fmla="*/ 767298 w 5673954"/>
              <a:gd name="connsiteY8" fmla="*/ 1121481 h 1844215"/>
              <a:gd name="connsiteX9" fmla="*/ 922760 w 5673954"/>
              <a:gd name="connsiteY9" fmla="*/ 926067 h 1844215"/>
              <a:gd name="connsiteX10" fmla="*/ 767298 w 5673954"/>
              <a:gd name="connsiteY10" fmla="*/ 730653 h 1844215"/>
              <a:gd name="connsiteX11" fmla="*/ 471614 w 5673954"/>
              <a:gd name="connsiteY11" fmla="*/ 483332 h 1844215"/>
              <a:gd name="connsiteX12" fmla="*/ 355779 w 5673954"/>
              <a:gd name="connsiteY12" fmla="*/ 287918 h 1844215"/>
              <a:gd name="connsiteX13" fmla="*/ 2179 w 5673954"/>
              <a:gd name="connsiteY13" fmla="*/ 3957 h 1844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73954" h="1844215">
                <a:moveTo>
                  <a:pt x="0" y="3957"/>
                </a:moveTo>
                <a:lnTo>
                  <a:pt x="0" y="0"/>
                </a:lnTo>
                <a:lnTo>
                  <a:pt x="5673954" y="0"/>
                </a:lnTo>
                <a:lnTo>
                  <a:pt x="5673954" y="1844215"/>
                </a:lnTo>
                <a:lnTo>
                  <a:pt x="4561" y="1844215"/>
                </a:lnTo>
                <a:lnTo>
                  <a:pt x="32876" y="1797158"/>
                </a:lnTo>
                <a:cubicBezTo>
                  <a:pt x="114060" y="1686827"/>
                  <a:pt x="257091" y="1634061"/>
                  <a:pt x="355779" y="1567269"/>
                </a:cubicBezTo>
                <a:cubicBezTo>
                  <a:pt x="468567" y="1487882"/>
                  <a:pt x="471614" y="1368802"/>
                  <a:pt x="471614" y="1368802"/>
                </a:cubicBezTo>
                <a:cubicBezTo>
                  <a:pt x="471614" y="1368802"/>
                  <a:pt x="639270" y="1319950"/>
                  <a:pt x="767298" y="1121481"/>
                </a:cubicBezTo>
                <a:cubicBezTo>
                  <a:pt x="892279" y="923013"/>
                  <a:pt x="849601" y="944386"/>
                  <a:pt x="922760" y="926067"/>
                </a:cubicBezTo>
                <a:cubicBezTo>
                  <a:pt x="849601" y="907747"/>
                  <a:pt x="892279" y="929120"/>
                  <a:pt x="767298" y="730653"/>
                </a:cubicBezTo>
                <a:cubicBezTo>
                  <a:pt x="639270" y="532185"/>
                  <a:pt x="471614" y="483332"/>
                  <a:pt x="471614" y="483332"/>
                </a:cubicBezTo>
                <a:cubicBezTo>
                  <a:pt x="471614" y="483332"/>
                  <a:pt x="468567" y="364253"/>
                  <a:pt x="355779" y="287918"/>
                </a:cubicBezTo>
                <a:cubicBezTo>
                  <a:pt x="242993" y="208532"/>
                  <a:pt x="72290" y="150518"/>
                  <a:pt x="2179" y="3957"/>
                </a:cubicBezTo>
                <a:close/>
              </a:path>
            </a:pathLst>
          </a:custGeom>
          <a:solidFill>
            <a:srgbClr val="004DA1">
              <a:alpha val="20000"/>
            </a:srgbClr>
          </a:solidFill>
          <a:ln>
            <a:solidFill>
              <a:srgbClr val="004D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561004310"/>
              </p:ext>
            </p:extLst>
          </p:nvPr>
        </p:nvGraphicFramePr>
        <p:xfrm>
          <a:off x="6303117" y="2816719"/>
          <a:ext cx="2212989" cy="186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4038981158"/>
              </p:ext>
            </p:extLst>
          </p:nvPr>
        </p:nvGraphicFramePr>
        <p:xfrm>
          <a:off x="3454547" y="2820600"/>
          <a:ext cx="2212989" cy="186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49554911"/>
              </p:ext>
            </p:extLst>
          </p:nvPr>
        </p:nvGraphicFramePr>
        <p:xfrm>
          <a:off x="773681" y="2816718"/>
          <a:ext cx="2212989" cy="186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023166487"/>
              </p:ext>
            </p:extLst>
          </p:nvPr>
        </p:nvGraphicFramePr>
        <p:xfrm>
          <a:off x="9147181" y="2820600"/>
          <a:ext cx="2212989" cy="186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650145" y="605933"/>
            <a:ext cx="212496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4DA1"/>
                </a:solidFill>
                <a:latin typeface="+mj-ea"/>
                <a:ea typeface="+mj-ea"/>
              </a:rPr>
              <a:t>浣 溪 沙</a:t>
            </a:r>
            <a:endParaRPr lang="zh-CN" altLang="en-US" sz="2800" b="1" dirty="0">
              <a:solidFill>
                <a:srgbClr val="004DA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92736" y="4976503"/>
            <a:ext cx="179393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项目标题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01354" y="1887477"/>
            <a:ext cx="4457671" cy="738664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4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</a:t>
            </a: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。山下兰芽短浸溪，</a:t>
            </a:r>
            <a:endParaRPr lang="en-US" altLang="zh-CN" sz="14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任意多边形 18"/>
          <p:cNvSpPr>
            <a:spLocks/>
          </p:cNvSpPr>
          <p:nvPr/>
        </p:nvSpPr>
        <p:spPr bwMode="auto">
          <a:xfrm rot="10800000">
            <a:off x="1601355" y="4554128"/>
            <a:ext cx="461665" cy="231798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noFill/>
          <a:ln w="6350">
            <a:solidFill>
              <a:srgbClr val="004DA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3907624" y="4976503"/>
            <a:ext cx="179393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项目标题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55" name="任意多边形 54"/>
          <p:cNvSpPr>
            <a:spLocks/>
          </p:cNvSpPr>
          <p:nvPr/>
        </p:nvSpPr>
        <p:spPr bwMode="auto">
          <a:xfrm rot="10800000">
            <a:off x="4316243" y="4554128"/>
            <a:ext cx="461665" cy="231798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noFill/>
          <a:ln w="6350">
            <a:solidFill>
              <a:srgbClr val="004DA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9648024" y="4976503"/>
            <a:ext cx="179393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项目标题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57" name="任意多边形 56"/>
          <p:cNvSpPr>
            <a:spLocks/>
          </p:cNvSpPr>
          <p:nvPr/>
        </p:nvSpPr>
        <p:spPr bwMode="auto">
          <a:xfrm rot="10800000">
            <a:off x="10056643" y="4554128"/>
            <a:ext cx="461665" cy="231798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noFill/>
          <a:ln w="6350">
            <a:solidFill>
              <a:srgbClr val="004DA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8" name="任意多边形 57"/>
          <p:cNvSpPr>
            <a:spLocks noChangeAspect="1"/>
          </p:cNvSpPr>
          <p:nvPr/>
        </p:nvSpPr>
        <p:spPr bwMode="auto">
          <a:xfrm>
            <a:off x="6455378" y="5933440"/>
            <a:ext cx="1843200" cy="925455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noFill/>
          <a:ln w="6350">
            <a:solidFill>
              <a:srgbClr val="004DA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1396" y="4785926"/>
            <a:ext cx="184956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147181" y="5345835"/>
            <a:ext cx="246968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454547" y="5378711"/>
            <a:ext cx="246968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09943" y="5378711"/>
            <a:ext cx="246968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2" name="任意多边形 61"/>
          <p:cNvSpPr>
            <a:spLocks/>
          </p:cNvSpPr>
          <p:nvPr/>
        </p:nvSpPr>
        <p:spPr bwMode="auto">
          <a:xfrm rot="5400000">
            <a:off x="-206544" y="600722"/>
            <a:ext cx="829648" cy="416559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noFill/>
          <a:ln w="6350">
            <a:solidFill>
              <a:srgbClr val="004DA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02702" y="577871"/>
            <a:ext cx="1793934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004DA1"/>
                </a:solidFill>
                <a:latin typeface="+mj-ea"/>
                <a:ea typeface="+mj-ea"/>
              </a:rPr>
              <a:t>项目标题</a:t>
            </a:r>
            <a:endParaRPr lang="zh-CN" altLang="en-US" sz="2800" spc="300" dirty="0">
              <a:solidFill>
                <a:srgbClr val="004DA1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4716492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50"/>
                            </p:stCondLst>
                            <p:childTnLst>
                              <p:par>
                                <p:cTn id="4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1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P spid="13" grpId="0"/>
      <p:bldP spid="14" grpId="0"/>
      <p:bldP spid="16" grpId="0"/>
      <p:bldP spid="19" grpId="0" animBg="1"/>
      <p:bldP spid="54" grpId="0"/>
      <p:bldP spid="55" grpId="0" animBg="1"/>
      <p:bldP spid="56" grpId="0"/>
      <p:bldP spid="57" grpId="0" animBg="1"/>
      <p:bldP spid="58" grpId="0" animBg="1"/>
      <p:bldP spid="9" grpId="0"/>
      <p:bldP spid="59" grpId="0"/>
      <p:bldP spid="60" grpId="0"/>
      <p:bldP spid="61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15105" y="1495372"/>
            <a:ext cx="2271802" cy="3609188"/>
          </a:xfrm>
          <a:prstGeom prst="rect">
            <a:avLst/>
          </a:prstGeom>
          <a:noFill/>
          <a:ln w="9525">
            <a:solidFill>
              <a:srgbClr val="004D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429580" y="5555129"/>
            <a:ext cx="2849748" cy="707886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。山下兰芽短浸溪，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松间沙路净无泥。潇潇暮雨子规啼。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谁道人生无再少？</a:t>
            </a:r>
            <a:endParaRPr lang="zh-CN" altLang="en-US" sz="1000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51212" y="5555129"/>
            <a:ext cx="2849748" cy="707886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。山下兰芽短浸溪，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松间沙路净无泥。潇潇暮雨子规啼。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谁道人生无再少？</a:t>
            </a:r>
            <a:endParaRPr lang="zh-CN" altLang="en-US" sz="1000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456412" y="5555129"/>
            <a:ext cx="2849748" cy="707886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。山下兰芽短浸溪，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松间沙路净无泥。潇潇暮雨子规啼。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谁道人生无再少？</a:t>
            </a:r>
            <a:endParaRPr lang="zh-CN" altLang="en-US" sz="1000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19701" y="811814"/>
            <a:ext cx="662609" cy="1699641"/>
            <a:chOff x="2419701" y="811814"/>
            <a:chExt cx="662609" cy="1699641"/>
          </a:xfrm>
        </p:grpSpPr>
        <p:sp>
          <p:nvSpPr>
            <p:cNvPr id="5" name="矩形 4"/>
            <p:cNvSpPr/>
            <p:nvPr/>
          </p:nvSpPr>
          <p:spPr>
            <a:xfrm>
              <a:off x="2419701" y="811814"/>
              <a:ext cx="662609" cy="136705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>
              <a:spLocks noChangeAspect="1"/>
            </p:cNvSpPr>
            <p:nvPr/>
          </p:nvSpPr>
          <p:spPr bwMode="auto">
            <a:xfrm rot="10800000">
              <a:off x="2419701" y="2178870"/>
              <a:ext cx="662400" cy="332585"/>
            </a:xfrm>
            <a:custGeom>
              <a:avLst/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noFill/>
            <a:ln w="6350">
              <a:solidFill>
                <a:srgbClr val="004DA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TextBox 22"/>
            <p:cNvSpPr txBox="1"/>
            <p:nvPr/>
          </p:nvSpPr>
          <p:spPr>
            <a:xfrm>
              <a:off x="2535753" y="943894"/>
              <a:ext cx="461665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pc="300" dirty="0" smtClean="0">
                  <a:solidFill>
                    <a:srgbClr val="004DA1"/>
                  </a:solidFill>
                  <a:ea typeface="+mj-ea"/>
                </a:rPr>
                <a:t>项目标题</a:t>
              </a:r>
              <a:endParaRPr lang="zh-CN" altLang="en-US" spc="300" dirty="0">
                <a:solidFill>
                  <a:srgbClr val="004DA1"/>
                </a:solidFill>
                <a:ea typeface="+mj-ea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5004296" y="1495372"/>
            <a:ext cx="2271802" cy="3609188"/>
          </a:xfrm>
          <a:prstGeom prst="rect">
            <a:avLst/>
          </a:prstGeom>
          <a:noFill/>
          <a:ln w="9525">
            <a:solidFill>
              <a:srgbClr val="004D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08892" y="811814"/>
            <a:ext cx="662609" cy="1699641"/>
            <a:chOff x="5808892" y="811814"/>
            <a:chExt cx="662609" cy="1699641"/>
          </a:xfrm>
        </p:grpSpPr>
        <p:sp>
          <p:nvSpPr>
            <p:cNvPr id="35" name="矩形 34"/>
            <p:cNvSpPr/>
            <p:nvPr/>
          </p:nvSpPr>
          <p:spPr>
            <a:xfrm>
              <a:off x="5808892" y="811814"/>
              <a:ext cx="662609" cy="136705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>
              <a:spLocks noChangeAspect="1"/>
            </p:cNvSpPr>
            <p:nvPr/>
          </p:nvSpPr>
          <p:spPr bwMode="auto">
            <a:xfrm rot="10800000">
              <a:off x="5808892" y="2178870"/>
              <a:ext cx="662400" cy="332585"/>
            </a:xfrm>
            <a:custGeom>
              <a:avLst/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noFill/>
            <a:ln w="6350">
              <a:solidFill>
                <a:srgbClr val="004DA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TextBox 22"/>
            <p:cNvSpPr txBox="1"/>
            <p:nvPr/>
          </p:nvSpPr>
          <p:spPr>
            <a:xfrm>
              <a:off x="5924944" y="943894"/>
              <a:ext cx="461665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pc="300" dirty="0" smtClean="0">
                  <a:solidFill>
                    <a:srgbClr val="004DA1"/>
                  </a:solidFill>
                  <a:ea typeface="+mj-ea"/>
                </a:rPr>
                <a:t>项目标题</a:t>
              </a:r>
              <a:endParaRPr lang="zh-CN" altLang="en-US" spc="300" dirty="0">
                <a:solidFill>
                  <a:srgbClr val="004DA1"/>
                </a:solidFill>
                <a:ea typeface="+mj-ea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8460441" y="1495372"/>
            <a:ext cx="2271802" cy="3609188"/>
          </a:xfrm>
          <a:prstGeom prst="rect">
            <a:avLst/>
          </a:prstGeom>
          <a:noFill/>
          <a:ln w="9525">
            <a:solidFill>
              <a:srgbClr val="004D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265037" y="811814"/>
            <a:ext cx="662609" cy="1699641"/>
            <a:chOff x="9265037" y="811814"/>
            <a:chExt cx="662609" cy="1699641"/>
          </a:xfrm>
        </p:grpSpPr>
        <p:sp>
          <p:nvSpPr>
            <p:cNvPr id="44" name="矩形 43"/>
            <p:cNvSpPr/>
            <p:nvPr/>
          </p:nvSpPr>
          <p:spPr>
            <a:xfrm>
              <a:off x="9265037" y="811814"/>
              <a:ext cx="662609" cy="136705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4D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>
              <a:spLocks noChangeAspect="1"/>
            </p:cNvSpPr>
            <p:nvPr/>
          </p:nvSpPr>
          <p:spPr bwMode="auto">
            <a:xfrm rot="10800000">
              <a:off x="9265037" y="2178870"/>
              <a:ext cx="662400" cy="332585"/>
            </a:xfrm>
            <a:custGeom>
              <a:avLst/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noFill/>
            <a:ln w="6350">
              <a:solidFill>
                <a:srgbClr val="004DA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TextBox 22"/>
            <p:cNvSpPr txBox="1"/>
            <p:nvPr/>
          </p:nvSpPr>
          <p:spPr>
            <a:xfrm>
              <a:off x="9381089" y="943894"/>
              <a:ext cx="461665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pc="300" dirty="0" smtClean="0">
                  <a:solidFill>
                    <a:srgbClr val="004DA1"/>
                  </a:solidFill>
                  <a:ea typeface="+mj-ea"/>
                </a:rPr>
                <a:t>项目标题</a:t>
              </a:r>
              <a:endParaRPr lang="zh-CN" altLang="en-US" spc="300" dirty="0">
                <a:solidFill>
                  <a:srgbClr val="004DA1"/>
                </a:solidFill>
                <a:ea typeface="+mj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358" y="2734447"/>
            <a:ext cx="1994646" cy="22637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35124" y="2732397"/>
            <a:ext cx="2041303" cy="22678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1269" y="2730348"/>
            <a:ext cx="2041304" cy="226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144383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1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2" presetClass="entr" presetSubtype="1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8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8" grpId="0"/>
      <p:bldP spid="63" grpId="0"/>
      <p:bldP spid="64" grpId="0"/>
      <p:bldP spid="34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3"/>
          <p:cNvSpPr/>
          <p:nvPr/>
        </p:nvSpPr>
        <p:spPr>
          <a:xfrm>
            <a:off x="1593939" y="3617897"/>
            <a:ext cx="2607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900" noProof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elit, sed diam nonummy nibh euismod tincidunt ut laoreet dolore magna aliquam erat volutpat.</a:t>
            </a:r>
            <a:endParaRPr lang="en-US" sz="900" noProof="1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15802" y="3242363"/>
            <a:ext cx="2486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smtClean="0">
                <a:solidFill>
                  <a:srgbClr val="004DA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TITLE</a:t>
            </a:r>
            <a:r>
              <a:rPr lang="en-US" altLang="zh-CN" sz="1600" b="1" smtClean="0">
                <a:solidFill>
                  <a:srgbClr val="004DA1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rgbClr val="004DA1"/>
                </a:solidFill>
                <a:ea typeface="微软雅黑" panose="020B0503020204020204" pitchFamily="34" charset="-122"/>
              </a:rPr>
              <a:t>01</a:t>
            </a:r>
            <a:endParaRPr lang="zh-CN" altLang="en-US" sz="1600" b="1" dirty="0">
              <a:solidFill>
                <a:srgbClr val="004DA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Rectangle 23"/>
          <p:cNvSpPr/>
          <p:nvPr/>
        </p:nvSpPr>
        <p:spPr>
          <a:xfrm>
            <a:off x="1593939" y="5157218"/>
            <a:ext cx="2607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900" noProof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elit, sed diam nonummy nibh euismod tincidunt ut laoreet dolore magna aliquam erat volutpat.</a:t>
            </a:r>
            <a:endParaRPr lang="en-US" sz="900" noProof="1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15802" y="4781684"/>
            <a:ext cx="2486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smtClean="0">
                <a:solidFill>
                  <a:srgbClr val="004DA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TITLE</a:t>
            </a:r>
            <a:r>
              <a:rPr lang="en-US" altLang="zh-CN" sz="1600" b="1" smtClean="0">
                <a:solidFill>
                  <a:srgbClr val="004DA1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rgbClr val="004DA1"/>
                </a:solidFill>
                <a:ea typeface="微软雅黑" panose="020B0503020204020204" pitchFamily="34" charset="-122"/>
              </a:rPr>
              <a:t>03</a:t>
            </a:r>
            <a:endParaRPr lang="zh-CN" altLang="en-US" sz="1600" b="1" dirty="0">
              <a:solidFill>
                <a:srgbClr val="004DA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Rectangle 23"/>
          <p:cNvSpPr/>
          <p:nvPr/>
        </p:nvSpPr>
        <p:spPr>
          <a:xfrm>
            <a:off x="7988069" y="3619178"/>
            <a:ext cx="2607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900" noProof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elit, sed diam nonummy nibh euismod tincidunt ut laoreet dolore magna aliquam erat volutpat.</a:t>
            </a:r>
            <a:endParaRPr lang="en-US" sz="900" noProof="1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88069" y="3242363"/>
            <a:ext cx="2486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rgbClr val="004DA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TITLE</a:t>
            </a:r>
            <a:r>
              <a:rPr lang="en-US" altLang="zh-CN" sz="1600" b="1" smtClean="0">
                <a:solidFill>
                  <a:srgbClr val="004DA1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rgbClr val="004DA1"/>
                </a:solidFill>
                <a:ea typeface="微软雅黑" panose="020B0503020204020204" pitchFamily="34" charset="-122"/>
              </a:rPr>
              <a:t>02</a:t>
            </a:r>
            <a:endParaRPr lang="zh-CN" altLang="en-US" sz="1600" b="1" dirty="0">
              <a:solidFill>
                <a:srgbClr val="004DA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Rectangle 23"/>
          <p:cNvSpPr/>
          <p:nvPr/>
        </p:nvSpPr>
        <p:spPr>
          <a:xfrm>
            <a:off x="7988069" y="5158499"/>
            <a:ext cx="2607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900" noProof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elit, sed diam nonummy nibh euismod tincidunt ut laoreet dolore magna aliquam erat volutpat.</a:t>
            </a:r>
            <a:endParaRPr lang="en-US" sz="900" noProof="1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88069" y="4781684"/>
            <a:ext cx="2486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rgbClr val="004DA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TITLE</a:t>
            </a:r>
            <a:r>
              <a:rPr lang="en-US" altLang="zh-CN" sz="1600" b="1" smtClean="0">
                <a:solidFill>
                  <a:srgbClr val="004DA1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rgbClr val="004DA1"/>
                </a:solidFill>
                <a:ea typeface="微软雅黑" panose="020B0503020204020204" pitchFamily="34" charset="-122"/>
              </a:rPr>
              <a:t>04</a:t>
            </a:r>
            <a:endParaRPr lang="zh-CN" altLang="en-US" sz="1600" b="1" dirty="0">
              <a:solidFill>
                <a:srgbClr val="004DA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57815" y="3151436"/>
            <a:ext cx="1110454" cy="1110454"/>
            <a:chOff x="4632850" y="268439"/>
            <a:chExt cx="1352017" cy="1352017"/>
          </a:xfrm>
        </p:grpSpPr>
        <p:sp>
          <p:nvSpPr>
            <p:cNvPr id="26" name="任意多边形 25"/>
            <p:cNvSpPr>
              <a:spLocks/>
            </p:cNvSpPr>
            <p:nvPr/>
          </p:nvSpPr>
          <p:spPr bwMode="auto">
            <a:xfrm>
              <a:off x="4632850" y="268439"/>
              <a:ext cx="1352017" cy="1352017"/>
            </a:xfrm>
            <a:custGeom>
              <a:avLst/>
              <a:gdLst>
                <a:gd name="connsiteX0" fmla="*/ 1141709 w 2279650"/>
                <a:gd name="connsiteY0" fmla="*/ 173038 h 2274888"/>
                <a:gd name="connsiteX1" fmla="*/ 813858 w 2279650"/>
                <a:gd name="connsiteY1" fmla="*/ 391536 h 2274888"/>
                <a:gd name="connsiteX2" fmla="*/ 648049 w 2279650"/>
                <a:gd name="connsiteY2" fmla="*/ 670310 h 2274888"/>
                <a:gd name="connsiteX3" fmla="*/ 354113 w 2279650"/>
                <a:gd name="connsiteY3" fmla="*/ 851136 h 2274888"/>
                <a:gd name="connsiteX4" fmla="*/ 161925 w 2279650"/>
                <a:gd name="connsiteY4" fmla="*/ 1137445 h 2274888"/>
                <a:gd name="connsiteX5" fmla="*/ 354113 w 2279650"/>
                <a:gd name="connsiteY5" fmla="*/ 1423753 h 2274888"/>
                <a:gd name="connsiteX6" fmla="*/ 648049 w 2279650"/>
                <a:gd name="connsiteY6" fmla="*/ 1608346 h 2274888"/>
                <a:gd name="connsiteX7" fmla="*/ 813858 w 2279650"/>
                <a:gd name="connsiteY7" fmla="*/ 1883353 h 2274888"/>
                <a:gd name="connsiteX8" fmla="*/ 1141709 w 2279650"/>
                <a:gd name="connsiteY8" fmla="*/ 2101851 h 2274888"/>
                <a:gd name="connsiteX9" fmla="*/ 1469560 w 2279650"/>
                <a:gd name="connsiteY9" fmla="*/ 1883353 h 2274888"/>
                <a:gd name="connsiteX10" fmla="*/ 1635370 w 2279650"/>
                <a:gd name="connsiteY10" fmla="*/ 1608346 h 2274888"/>
                <a:gd name="connsiteX11" fmla="*/ 1925537 w 2279650"/>
                <a:gd name="connsiteY11" fmla="*/ 1423753 h 2274888"/>
                <a:gd name="connsiteX12" fmla="*/ 2117725 w 2279650"/>
                <a:gd name="connsiteY12" fmla="*/ 1137445 h 2274888"/>
                <a:gd name="connsiteX13" fmla="*/ 1925537 w 2279650"/>
                <a:gd name="connsiteY13" fmla="*/ 851136 h 2274888"/>
                <a:gd name="connsiteX14" fmla="*/ 1635370 w 2279650"/>
                <a:gd name="connsiteY14" fmla="*/ 670310 h 2274888"/>
                <a:gd name="connsiteX15" fmla="*/ 1469560 w 2279650"/>
                <a:gd name="connsiteY15" fmla="*/ 391536 h 2274888"/>
                <a:gd name="connsiteX16" fmla="*/ 1141709 w 2279650"/>
                <a:gd name="connsiteY16" fmla="*/ 173038 h 2274888"/>
                <a:gd name="connsiteX17" fmla="*/ 1141709 w 2279650"/>
                <a:gd name="connsiteY17" fmla="*/ 0 h 2274888"/>
                <a:gd name="connsiteX18" fmla="*/ 1578799 w 2279650"/>
                <a:gd name="connsiteY18" fmla="*/ 350273 h 2274888"/>
                <a:gd name="connsiteX19" fmla="*/ 1721984 w 2279650"/>
                <a:gd name="connsiteY19" fmla="*/ 591320 h 2274888"/>
                <a:gd name="connsiteX20" fmla="*/ 2087481 w 2279650"/>
                <a:gd name="connsiteY20" fmla="*/ 896396 h 2274888"/>
                <a:gd name="connsiteX21" fmla="*/ 2279650 w 2279650"/>
                <a:gd name="connsiteY21" fmla="*/ 1137444 h 2274888"/>
                <a:gd name="connsiteX22" fmla="*/ 2087481 w 2279650"/>
                <a:gd name="connsiteY22" fmla="*/ 1378492 h 2274888"/>
                <a:gd name="connsiteX23" fmla="*/ 1721984 w 2279650"/>
                <a:gd name="connsiteY23" fmla="*/ 1683568 h 2274888"/>
                <a:gd name="connsiteX24" fmla="*/ 1578799 w 2279650"/>
                <a:gd name="connsiteY24" fmla="*/ 1928382 h 2274888"/>
                <a:gd name="connsiteX25" fmla="*/ 1141709 w 2279650"/>
                <a:gd name="connsiteY25" fmla="*/ 2274888 h 2274888"/>
                <a:gd name="connsiteX26" fmla="*/ 700851 w 2279650"/>
                <a:gd name="connsiteY26" fmla="*/ 1928382 h 2274888"/>
                <a:gd name="connsiteX27" fmla="*/ 557667 w 2279650"/>
                <a:gd name="connsiteY27" fmla="*/ 1683568 h 2274888"/>
                <a:gd name="connsiteX28" fmla="*/ 195937 w 2279650"/>
                <a:gd name="connsiteY28" fmla="*/ 1378492 h 2274888"/>
                <a:gd name="connsiteX29" fmla="*/ 0 w 2279650"/>
                <a:gd name="connsiteY29" fmla="*/ 1137444 h 2274888"/>
                <a:gd name="connsiteX30" fmla="*/ 195937 w 2279650"/>
                <a:gd name="connsiteY30" fmla="*/ 896396 h 2274888"/>
                <a:gd name="connsiteX31" fmla="*/ 557667 w 2279650"/>
                <a:gd name="connsiteY31" fmla="*/ 591320 h 2274888"/>
                <a:gd name="connsiteX32" fmla="*/ 700851 w 2279650"/>
                <a:gd name="connsiteY32" fmla="*/ 350273 h 2274888"/>
                <a:gd name="connsiteX33" fmla="*/ 1141709 w 2279650"/>
                <a:gd name="connsiteY33" fmla="*/ 0 h 22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79650" h="2274888">
                  <a:moveTo>
                    <a:pt x="1141709" y="173038"/>
                  </a:moveTo>
                  <a:cubicBezTo>
                    <a:pt x="1039962" y="289822"/>
                    <a:pt x="957058" y="289822"/>
                    <a:pt x="813858" y="391536"/>
                  </a:cubicBezTo>
                  <a:cubicBezTo>
                    <a:pt x="670659" y="493251"/>
                    <a:pt x="648049" y="670310"/>
                    <a:pt x="648049" y="670310"/>
                  </a:cubicBezTo>
                  <a:cubicBezTo>
                    <a:pt x="648049" y="670310"/>
                    <a:pt x="455860" y="696681"/>
                    <a:pt x="354113" y="851136"/>
                  </a:cubicBezTo>
                  <a:cubicBezTo>
                    <a:pt x="256135" y="1001825"/>
                    <a:pt x="237293" y="1103540"/>
                    <a:pt x="161925" y="1137445"/>
                  </a:cubicBezTo>
                  <a:cubicBezTo>
                    <a:pt x="237293" y="1171350"/>
                    <a:pt x="256135" y="1273064"/>
                    <a:pt x="354113" y="1423753"/>
                  </a:cubicBezTo>
                  <a:cubicBezTo>
                    <a:pt x="455860" y="1578209"/>
                    <a:pt x="648049" y="1608346"/>
                    <a:pt x="648049" y="1608346"/>
                  </a:cubicBezTo>
                  <a:cubicBezTo>
                    <a:pt x="648049" y="1608346"/>
                    <a:pt x="670659" y="1781638"/>
                    <a:pt x="813858" y="1883353"/>
                  </a:cubicBezTo>
                  <a:cubicBezTo>
                    <a:pt x="957058" y="1988835"/>
                    <a:pt x="1039962" y="1988835"/>
                    <a:pt x="1141709" y="2101851"/>
                  </a:cubicBezTo>
                  <a:cubicBezTo>
                    <a:pt x="1243456" y="1988835"/>
                    <a:pt x="1326361" y="1988835"/>
                    <a:pt x="1469560" y="1883353"/>
                  </a:cubicBezTo>
                  <a:cubicBezTo>
                    <a:pt x="1612759" y="1781638"/>
                    <a:pt x="1635370" y="1608346"/>
                    <a:pt x="1635370" y="1608346"/>
                  </a:cubicBezTo>
                  <a:cubicBezTo>
                    <a:pt x="1635370" y="1608346"/>
                    <a:pt x="1823790" y="1578209"/>
                    <a:pt x="1925537" y="1423753"/>
                  </a:cubicBezTo>
                  <a:cubicBezTo>
                    <a:pt x="2027283" y="1273064"/>
                    <a:pt x="2046125" y="1171350"/>
                    <a:pt x="2117725" y="1137445"/>
                  </a:cubicBezTo>
                  <a:cubicBezTo>
                    <a:pt x="2046125" y="1103540"/>
                    <a:pt x="2027283" y="1001825"/>
                    <a:pt x="1925537" y="851136"/>
                  </a:cubicBezTo>
                  <a:cubicBezTo>
                    <a:pt x="1823790" y="696681"/>
                    <a:pt x="1635370" y="670310"/>
                    <a:pt x="1635370" y="670310"/>
                  </a:cubicBezTo>
                  <a:cubicBezTo>
                    <a:pt x="1635370" y="670310"/>
                    <a:pt x="1612759" y="493251"/>
                    <a:pt x="1469560" y="391536"/>
                  </a:cubicBezTo>
                  <a:cubicBezTo>
                    <a:pt x="1326361" y="289822"/>
                    <a:pt x="1243456" y="289822"/>
                    <a:pt x="1141709" y="173038"/>
                  </a:cubicBezTo>
                  <a:close/>
                  <a:moveTo>
                    <a:pt x="1141709" y="0"/>
                  </a:moveTo>
                  <a:cubicBezTo>
                    <a:pt x="1228373" y="180786"/>
                    <a:pt x="1439382" y="252347"/>
                    <a:pt x="1578799" y="350273"/>
                  </a:cubicBezTo>
                  <a:cubicBezTo>
                    <a:pt x="1718216" y="444432"/>
                    <a:pt x="1721984" y="591320"/>
                    <a:pt x="1721984" y="591320"/>
                  </a:cubicBezTo>
                  <a:cubicBezTo>
                    <a:pt x="1721984" y="591320"/>
                    <a:pt x="1929225" y="651582"/>
                    <a:pt x="2087481" y="896396"/>
                  </a:cubicBezTo>
                  <a:cubicBezTo>
                    <a:pt x="2241970" y="1141211"/>
                    <a:pt x="2189218" y="1114846"/>
                    <a:pt x="2279650" y="1137444"/>
                  </a:cubicBezTo>
                  <a:cubicBezTo>
                    <a:pt x="2189218" y="1160042"/>
                    <a:pt x="2241970" y="1133678"/>
                    <a:pt x="2087481" y="1378492"/>
                  </a:cubicBezTo>
                  <a:cubicBezTo>
                    <a:pt x="1929225" y="1623306"/>
                    <a:pt x="1721984" y="1683568"/>
                    <a:pt x="1721984" y="1683568"/>
                  </a:cubicBezTo>
                  <a:cubicBezTo>
                    <a:pt x="1721984" y="1683568"/>
                    <a:pt x="1718216" y="1830456"/>
                    <a:pt x="1578799" y="1928382"/>
                  </a:cubicBezTo>
                  <a:cubicBezTo>
                    <a:pt x="1439382" y="2022541"/>
                    <a:pt x="1228373" y="2094102"/>
                    <a:pt x="1141709" y="2274888"/>
                  </a:cubicBezTo>
                  <a:cubicBezTo>
                    <a:pt x="1051277" y="2094102"/>
                    <a:pt x="840268" y="2022541"/>
                    <a:pt x="700851" y="1928382"/>
                  </a:cubicBezTo>
                  <a:cubicBezTo>
                    <a:pt x="565203" y="1830456"/>
                    <a:pt x="557667" y="1683568"/>
                    <a:pt x="557667" y="1683568"/>
                  </a:cubicBezTo>
                  <a:cubicBezTo>
                    <a:pt x="557667" y="1683568"/>
                    <a:pt x="350426" y="1623306"/>
                    <a:pt x="195937" y="1378492"/>
                  </a:cubicBezTo>
                  <a:cubicBezTo>
                    <a:pt x="37680" y="1133678"/>
                    <a:pt x="94200" y="1160042"/>
                    <a:pt x="0" y="1137444"/>
                  </a:cubicBezTo>
                  <a:cubicBezTo>
                    <a:pt x="94200" y="1114846"/>
                    <a:pt x="37680" y="1141211"/>
                    <a:pt x="195937" y="896396"/>
                  </a:cubicBezTo>
                  <a:cubicBezTo>
                    <a:pt x="350426" y="651582"/>
                    <a:pt x="557667" y="591320"/>
                    <a:pt x="557667" y="591320"/>
                  </a:cubicBezTo>
                  <a:cubicBezTo>
                    <a:pt x="557667" y="591320"/>
                    <a:pt x="565203" y="444432"/>
                    <a:pt x="700851" y="350273"/>
                  </a:cubicBezTo>
                  <a:cubicBezTo>
                    <a:pt x="840268" y="252347"/>
                    <a:pt x="1051277" y="180786"/>
                    <a:pt x="1141709" y="0"/>
                  </a:cubicBezTo>
                  <a:close/>
                </a:path>
              </a:pathLst>
            </a:custGeom>
            <a:solidFill>
              <a:srgbClr val="004DA1"/>
            </a:solidFill>
            <a:ln w="127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>
                <a:solidFill>
                  <a:srgbClr val="004DA1"/>
                </a:solidFill>
              </a:endParaRPr>
            </a:p>
          </p:txBody>
        </p:sp>
        <p:sp>
          <p:nvSpPr>
            <p:cNvPr id="30" name="Shape 2525"/>
            <p:cNvSpPr/>
            <p:nvPr/>
          </p:nvSpPr>
          <p:spPr>
            <a:xfrm>
              <a:off x="5112756" y="691628"/>
              <a:ext cx="392204" cy="392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004DA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42398" y="3151436"/>
            <a:ext cx="1110454" cy="1110454"/>
            <a:chOff x="6181081" y="268439"/>
            <a:chExt cx="1352017" cy="1352017"/>
          </a:xfrm>
        </p:grpSpPr>
        <p:sp>
          <p:nvSpPr>
            <p:cNvPr id="32" name="任意多边形 31"/>
            <p:cNvSpPr>
              <a:spLocks/>
            </p:cNvSpPr>
            <p:nvPr/>
          </p:nvSpPr>
          <p:spPr bwMode="auto">
            <a:xfrm>
              <a:off x="6181081" y="268439"/>
              <a:ext cx="1352017" cy="1352017"/>
            </a:xfrm>
            <a:custGeom>
              <a:avLst/>
              <a:gdLst>
                <a:gd name="connsiteX0" fmla="*/ 1141709 w 2279650"/>
                <a:gd name="connsiteY0" fmla="*/ 173038 h 2274888"/>
                <a:gd name="connsiteX1" fmla="*/ 813858 w 2279650"/>
                <a:gd name="connsiteY1" fmla="*/ 391536 h 2274888"/>
                <a:gd name="connsiteX2" fmla="*/ 648049 w 2279650"/>
                <a:gd name="connsiteY2" fmla="*/ 670310 h 2274888"/>
                <a:gd name="connsiteX3" fmla="*/ 354113 w 2279650"/>
                <a:gd name="connsiteY3" fmla="*/ 851136 h 2274888"/>
                <a:gd name="connsiteX4" fmla="*/ 161925 w 2279650"/>
                <a:gd name="connsiteY4" fmla="*/ 1137445 h 2274888"/>
                <a:gd name="connsiteX5" fmla="*/ 354113 w 2279650"/>
                <a:gd name="connsiteY5" fmla="*/ 1423753 h 2274888"/>
                <a:gd name="connsiteX6" fmla="*/ 648049 w 2279650"/>
                <a:gd name="connsiteY6" fmla="*/ 1608346 h 2274888"/>
                <a:gd name="connsiteX7" fmla="*/ 813858 w 2279650"/>
                <a:gd name="connsiteY7" fmla="*/ 1883353 h 2274888"/>
                <a:gd name="connsiteX8" fmla="*/ 1141709 w 2279650"/>
                <a:gd name="connsiteY8" fmla="*/ 2101851 h 2274888"/>
                <a:gd name="connsiteX9" fmla="*/ 1469560 w 2279650"/>
                <a:gd name="connsiteY9" fmla="*/ 1883353 h 2274888"/>
                <a:gd name="connsiteX10" fmla="*/ 1635370 w 2279650"/>
                <a:gd name="connsiteY10" fmla="*/ 1608346 h 2274888"/>
                <a:gd name="connsiteX11" fmla="*/ 1925537 w 2279650"/>
                <a:gd name="connsiteY11" fmla="*/ 1423753 h 2274888"/>
                <a:gd name="connsiteX12" fmla="*/ 2117725 w 2279650"/>
                <a:gd name="connsiteY12" fmla="*/ 1137445 h 2274888"/>
                <a:gd name="connsiteX13" fmla="*/ 1925537 w 2279650"/>
                <a:gd name="connsiteY13" fmla="*/ 851136 h 2274888"/>
                <a:gd name="connsiteX14" fmla="*/ 1635370 w 2279650"/>
                <a:gd name="connsiteY14" fmla="*/ 670310 h 2274888"/>
                <a:gd name="connsiteX15" fmla="*/ 1469560 w 2279650"/>
                <a:gd name="connsiteY15" fmla="*/ 391536 h 2274888"/>
                <a:gd name="connsiteX16" fmla="*/ 1141709 w 2279650"/>
                <a:gd name="connsiteY16" fmla="*/ 173038 h 2274888"/>
                <a:gd name="connsiteX17" fmla="*/ 1141709 w 2279650"/>
                <a:gd name="connsiteY17" fmla="*/ 0 h 2274888"/>
                <a:gd name="connsiteX18" fmla="*/ 1578799 w 2279650"/>
                <a:gd name="connsiteY18" fmla="*/ 350273 h 2274888"/>
                <a:gd name="connsiteX19" fmla="*/ 1721984 w 2279650"/>
                <a:gd name="connsiteY19" fmla="*/ 591320 h 2274888"/>
                <a:gd name="connsiteX20" fmla="*/ 2087481 w 2279650"/>
                <a:gd name="connsiteY20" fmla="*/ 896396 h 2274888"/>
                <a:gd name="connsiteX21" fmla="*/ 2279650 w 2279650"/>
                <a:gd name="connsiteY21" fmla="*/ 1137444 h 2274888"/>
                <a:gd name="connsiteX22" fmla="*/ 2087481 w 2279650"/>
                <a:gd name="connsiteY22" fmla="*/ 1378492 h 2274888"/>
                <a:gd name="connsiteX23" fmla="*/ 1721984 w 2279650"/>
                <a:gd name="connsiteY23" fmla="*/ 1683568 h 2274888"/>
                <a:gd name="connsiteX24" fmla="*/ 1578799 w 2279650"/>
                <a:gd name="connsiteY24" fmla="*/ 1928382 h 2274888"/>
                <a:gd name="connsiteX25" fmla="*/ 1141709 w 2279650"/>
                <a:gd name="connsiteY25" fmla="*/ 2274888 h 2274888"/>
                <a:gd name="connsiteX26" fmla="*/ 700851 w 2279650"/>
                <a:gd name="connsiteY26" fmla="*/ 1928382 h 2274888"/>
                <a:gd name="connsiteX27" fmla="*/ 557667 w 2279650"/>
                <a:gd name="connsiteY27" fmla="*/ 1683568 h 2274888"/>
                <a:gd name="connsiteX28" fmla="*/ 195937 w 2279650"/>
                <a:gd name="connsiteY28" fmla="*/ 1378492 h 2274888"/>
                <a:gd name="connsiteX29" fmla="*/ 0 w 2279650"/>
                <a:gd name="connsiteY29" fmla="*/ 1137444 h 2274888"/>
                <a:gd name="connsiteX30" fmla="*/ 195937 w 2279650"/>
                <a:gd name="connsiteY30" fmla="*/ 896396 h 2274888"/>
                <a:gd name="connsiteX31" fmla="*/ 557667 w 2279650"/>
                <a:gd name="connsiteY31" fmla="*/ 591320 h 2274888"/>
                <a:gd name="connsiteX32" fmla="*/ 700851 w 2279650"/>
                <a:gd name="connsiteY32" fmla="*/ 350273 h 2274888"/>
                <a:gd name="connsiteX33" fmla="*/ 1141709 w 2279650"/>
                <a:gd name="connsiteY33" fmla="*/ 0 h 22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79650" h="2274888">
                  <a:moveTo>
                    <a:pt x="1141709" y="173038"/>
                  </a:moveTo>
                  <a:cubicBezTo>
                    <a:pt x="1039962" y="289822"/>
                    <a:pt x="957058" y="289822"/>
                    <a:pt x="813858" y="391536"/>
                  </a:cubicBezTo>
                  <a:cubicBezTo>
                    <a:pt x="670659" y="493251"/>
                    <a:pt x="648049" y="670310"/>
                    <a:pt x="648049" y="670310"/>
                  </a:cubicBezTo>
                  <a:cubicBezTo>
                    <a:pt x="648049" y="670310"/>
                    <a:pt x="455860" y="696681"/>
                    <a:pt x="354113" y="851136"/>
                  </a:cubicBezTo>
                  <a:cubicBezTo>
                    <a:pt x="256135" y="1001825"/>
                    <a:pt x="237293" y="1103540"/>
                    <a:pt x="161925" y="1137445"/>
                  </a:cubicBezTo>
                  <a:cubicBezTo>
                    <a:pt x="237293" y="1171350"/>
                    <a:pt x="256135" y="1273064"/>
                    <a:pt x="354113" y="1423753"/>
                  </a:cubicBezTo>
                  <a:cubicBezTo>
                    <a:pt x="455860" y="1578209"/>
                    <a:pt x="648049" y="1608346"/>
                    <a:pt x="648049" y="1608346"/>
                  </a:cubicBezTo>
                  <a:cubicBezTo>
                    <a:pt x="648049" y="1608346"/>
                    <a:pt x="670659" y="1781638"/>
                    <a:pt x="813858" y="1883353"/>
                  </a:cubicBezTo>
                  <a:cubicBezTo>
                    <a:pt x="957058" y="1988835"/>
                    <a:pt x="1039962" y="1988835"/>
                    <a:pt x="1141709" y="2101851"/>
                  </a:cubicBezTo>
                  <a:cubicBezTo>
                    <a:pt x="1243456" y="1988835"/>
                    <a:pt x="1326361" y="1988835"/>
                    <a:pt x="1469560" y="1883353"/>
                  </a:cubicBezTo>
                  <a:cubicBezTo>
                    <a:pt x="1612759" y="1781638"/>
                    <a:pt x="1635370" y="1608346"/>
                    <a:pt x="1635370" y="1608346"/>
                  </a:cubicBezTo>
                  <a:cubicBezTo>
                    <a:pt x="1635370" y="1608346"/>
                    <a:pt x="1823790" y="1578209"/>
                    <a:pt x="1925537" y="1423753"/>
                  </a:cubicBezTo>
                  <a:cubicBezTo>
                    <a:pt x="2027283" y="1273064"/>
                    <a:pt x="2046125" y="1171350"/>
                    <a:pt x="2117725" y="1137445"/>
                  </a:cubicBezTo>
                  <a:cubicBezTo>
                    <a:pt x="2046125" y="1103540"/>
                    <a:pt x="2027283" y="1001825"/>
                    <a:pt x="1925537" y="851136"/>
                  </a:cubicBezTo>
                  <a:cubicBezTo>
                    <a:pt x="1823790" y="696681"/>
                    <a:pt x="1635370" y="670310"/>
                    <a:pt x="1635370" y="670310"/>
                  </a:cubicBezTo>
                  <a:cubicBezTo>
                    <a:pt x="1635370" y="670310"/>
                    <a:pt x="1612759" y="493251"/>
                    <a:pt x="1469560" y="391536"/>
                  </a:cubicBezTo>
                  <a:cubicBezTo>
                    <a:pt x="1326361" y="289822"/>
                    <a:pt x="1243456" y="289822"/>
                    <a:pt x="1141709" y="173038"/>
                  </a:cubicBezTo>
                  <a:close/>
                  <a:moveTo>
                    <a:pt x="1141709" y="0"/>
                  </a:moveTo>
                  <a:cubicBezTo>
                    <a:pt x="1228373" y="180786"/>
                    <a:pt x="1439382" y="252347"/>
                    <a:pt x="1578799" y="350273"/>
                  </a:cubicBezTo>
                  <a:cubicBezTo>
                    <a:pt x="1718216" y="444432"/>
                    <a:pt x="1721984" y="591320"/>
                    <a:pt x="1721984" y="591320"/>
                  </a:cubicBezTo>
                  <a:cubicBezTo>
                    <a:pt x="1721984" y="591320"/>
                    <a:pt x="1929225" y="651582"/>
                    <a:pt x="2087481" y="896396"/>
                  </a:cubicBezTo>
                  <a:cubicBezTo>
                    <a:pt x="2241970" y="1141211"/>
                    <a:pt x="2189218" y="1114846"/>
                    <a:pt x="2279650" y="1137444"/>
                  </a:cubicBezTo>
                  <a:cubicBezTo>
                    <a:pt x="2189218" y="1160042"/>
                    <a:pt x="2241970" y="1133678"/>
                    <a:pt x="2087481" y="1378492"/>
                  </a:cubicBezTo>
                  <a:cubicBezTo>
                    <a:pt x="1929225" y="1623306"/>
                    <a:pt x="1721984" y="1683568"/>
                    <a:pt x="1721984" y="1683568"/>
                  </a:cubicBezTo>
                  <a:cubicBezTo>
                    <a:pt x="1721984" y="1683568"/>
                    <a:pt x="1718216" y="1830456"/>
                    <a:pt x="1578799" y="1928382"/>
                  </a:cubicBezTo>
                  <a:cubicBezTo>
                    <a:pt x="1439382" y="2022541"/>
                    <a:pt x="1228373" y="2094102"/>
                    <a:pt x="1141709" y="2274888"/>
                  </a:cubicBezTo>
                  <a:cubicBezTo>
                    <a:pt x="1051277" y="2094102"/>
                    <a:pt x="840268" y="2022541"/>
                    <a:pt x="700851" y="1928382"/>
                  </a:cubicBezTo>
                  <a:cubicBezTo>
                    <a:pt x="565203" y="1830456"/>
                    <a:pt x="557667" y="1683568"/>
                    <a:pt x="557667" y="1683568"/>
                  </a:cubicBezTo>
                  <a:cubicBezTo>
                    <a:pt x="557667" y="1683568"/>
                    <a:pt x="350426" y="1623306"/>
                    <a:pt x="195937" y="1378492"/>
                  </a:cubicBezTo>
                  <a:cubicBezTo>
                    <a:pt x="37680" y="1133678"/>
                    <a:pt x="94200" y="1160042"/>
                    <a:pt x="0" y="1137444"/>
                  </a:cubicBezTo>
                  <a:cubicBezTo>
                    <a:pt x="94200" y="1114846"/>
                    <a:pt x="37680" y="1141211"/>
                    <a:pt x="195937" y="896396"/>
                  </a:cubicBezTo>
                  <a:cubicBezTo>
                    <a:pt x="350426" y="651582"/>
                    <a:pt x="557667" y="591320"/>
                    <a:pt x="557667" y="591320"/>
                  </a:cubicBezTo>
                  <a:cubicBezTo>
                    <a:pt x="557667" y="591320"/>
                    <a:pt x="565203" y="444432"/>
                    <a:pt x="700851" y="350273"/>
                  </a:cubicBezTo>
                  <a:cubicBezTo>
                    <a:pt x="840268" y="252347"/>
                    <a:pt x="1051277" y="180786"/>
                    <a:pt x="1141709" y="0"/>
                  </a:cubicBezTo>
                  <a:close/>
                </a:path>
              </a:pathLst>
            </a:custGeom>
            <a:solidFill>
              <a:srgbClr val="004DA1"/>
            </a:solidFill>
            <a:ln w="127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>
                <a:solidFill>
                  <a:srgbClr val="004DA1"/>
                </a:solidFill>
              </a:endParaRPr>
            </a:p>
          </p:txBody>
        </p:sp>
        <p:sp>
          <p:nvSpPr>
            <p:cNvPr id="36" name="Shape 2579"/>
            <p:cNvSpPr/>
            <p:nvPr/>
          </p:nvSpPr>
          <p:spPr>
            <a:xfrm>
              <a:off x="6660987" y="702738"/>
              <a:ext cx="392204" cy="392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57" y="18984"/>
                  </a:moveTo>
                  <a:lnTo>
                    <a:pt x="11380" y="15408"/>
                  </a:lnTo>
                  <a:lnTo>
                    <a:pt x="10800" y="14983"/>
                  </a:lnTo>
                  <a:lnTo>
                    <a:pt x="10219" y="15408"/>
                  </a:lnTo>
                  <a:lnTo>
                    <a:pt x="5343" y="18984"/>
                  </a:lnTo>
                  <a:lnTo>
                    <a:pt x="7313" y="13075"/>
                  </a:lnTo>
                  <a:lnTo>
                    <a:pt x="7534" y="12411"/>
                  </a:lnTo>
                  <a:lnTo>
                    <a:pt x="6980" y="11985"/>
                  </a:lnTo>
                  <a:lnTo>
                    <a:pt x="2887" y="8836"/>
                  </a:lnTo>
                  <a:lnTo>
                    <a:pt x="8535" y="8836"/>
                  </a:lnTo>
                  <a:lnTo>
                    <a:pt x="8774" y="8199"/>
                  </a:lnTo>
                  <a:lnTo>
                    <a:pt x="10800" y="2796"/>
                  </a:lnTo>
                  <a:lnTo>
                    <a:pt x="12826" y="8199"/>
                  </a:lnTo>
                  <a:lnTo>
                    <a:pt x="13065" y="8836"/>
                  </a:lnTo>
                  <a:lnTo>
                    <a:pt x="18714" y="8836"/>
                  </a:lnTo>
                  <a:lnTo>
                    <a:pt x="14619" y="11985"/>
                  </a:lnTo>
                  <a:lnTo>
                    <a:pt x="14066" y="12411"/>
                  </a:lnTo>
                  <a:cubicBezTo>
                    <a:pt x="14066" y="12411"/>
                    <a:pt x="16257" y="18984"/>
                    <a:pt x="16257" y="18984"/>
                  </a:cubicBezTo>
                  <a:close/>
                  <a:moveTo>
                    <a:pt x="21600" y="7855"/>
                  </a:moveTo>
                  <a:lnTo>
                    <a:pt x="13745" y="7855"/>
                  </a:lnTo>
                  <a:lnTo>
                    <a:pt x="10800" y="0"/>
                  </a:lnTo>
                  <a:lnTo>
                    <a:pt x="7855" y="7855"/>
                  </a:lnTo>
                  <a:lnTo>
                    <a:pt x="0" y="7855"/>
                  </a:lnTo>
                  <a:lnTo>
                    <a:pt x="6382" y="12764"/>
                  </a:lnTo>
                  <a:lnTo>
                    <a:pt x="3436" y="21600"/>
                  </a:lnTo>
                  <a:lnTo>
                    <a:pt x="10800" y="16200"/>
                  </a:lnTo>
                  <a:lnTo>
                    <a:pt x="18164" y="21600"/>
                  </a:lnTo>
                  <a:lnTo>
                    <a:pt x="15218" y="12764"/>
                  </a:lnTo>
                  <a:cubicBezTo>
                    <a:pt x="15218" y="12764"/>
                    <a:pt x="21600" y="7855"/>
                    <a:pt x="21600" y="7855"/>
                  </a:cubicBezTo>
                  <a:close/>
                </a:path>
              </a:pathLst>
            </a:custGeom>
            <a:solidFill>
              <a:srgbClr val="004DA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52558" y="4595866"/>
            <a:ext cx="1110454" cy="1110454"/>
            <a:chOff x="4632850" y="268439"/>
            <a:chExt cx="1352017" cy="1352017"/>
          </a:xfrm>
        </p:grpSpPr>
        <p:sp>
          <p:nvSpPr>
            <p:cNvPr id="38" name="任意多边形 37"/>
            <p:cNvSpPr>
              <a:spLocks/>
            </p:cNvSpPr>
            <p:nvPr/>
          </p:nvSpPr>
          <p:spPr bwMode="auto">
            <a:xfrm>
              <a:off x="4632850" y="268439"/>
              <a:ext cx="1352017" cy="1352017"/>
            </a:xfrm>
            <a:custGeom>
              <a:avLst/>
              <a:gdLst>
                <a:gd name="connsiteX0" fmla="*/ 1141709 w 2279650"/>
                <a:gd name="connsiteY0" fmla="*/ 173038 h 2274888"/>
                <a:gd name="connsiteX1" fmla="*/ 813858 w 2279650"/>
                <a:gd name="connsiteY1" fmla="*/ 391536 h 2274888"/>
                <a:gd name="connsiteX2" fmla="*/ 648049 w 2279650"/>
                <a:gd name="connsiteY2" fmla="*/ 670310 h 2274888"/>
                <a:gd name="connsiteX3" fmla="*/ 354113 w 2279650"/>
                <a:gd name="connsiteY3" fmla="*/ 851136 h 2274888"/>
                <a:gd name="connsiteX4" fmla="*/ 161925 w 2279650"/>
                <a:gd name="connsiteY4" fmla="*/ 1137445 h 2274888"/>
                <a:gd name="connsiteX5" fmla="*/ 354113 w 2279650"/>
                <a:gd name="connsiteY5" fmla="*/ 1423753 h 2274888"/>
                <a:gd name="connsiteX6" fmla="*/ 648049 w 2279650"/>
                <a:gd name="connsiteY6" fmla="*/ 1608346 h 2274888"/>
                <a:gd name="connsiteX7" fmla="*/ 813858 w 2279650"/>
                <a:gd name="connsiteY7" fmla="*/ 1883353 h 2274888"/>
                <a:gd name="connsiteX8" fmla="*/ 1141709 w 2279650"/>
                <a:gd name="connsiteY8" fmla="*/ 2101851 h 2274888"/>
                <a:gd name="connsiteX9" fmla="*/ 1469560 w 2279650"/>
                <a:gd name="connsiteY9" fmla="*/ 1883353 h 2274888"/>
                <a:gd name="connsiteX10" fmla="*/ 1635370 w 2279650"/>
                <a:gd name="connsiteY10" fmla="*/ 1608346 h 2274888"/>
                <a:gd name="connsiteX11" fmla="*/ 1925537 w 2279650"/>
                <a:gd name="connsiteY11" fmla="*/ 1423753 h 2274888"/>
                <a:gd name="connsiteX12" fmla="*/ 2117725 w 2279650"/>
                <a:gd name="connsiteY12" fmla="*/ 1137445 h 2274888"/>
                <a:gd name="connsiteX13" fmla="*/ 1925537 w 2279650"/>
                <a:gd name="connsiteY13" fmla="*/ 851136 h 2274888"/>
                <a:gd name="connsiteX14" fmla="*/ 1635370 w 2279650"/>
                <a:gd name="connsiteY14" fmla="*/ 670310 h 2274888"/>
                <a:gd name="connsiteX15" fmla="*/ 1469560 w 2279650"/>
                <a:gd name="connsiteY15" fmla="*/ 391536 h 2274888"/>
                <a:gd name="connsiteX16" fmla="*/ 1141709 w 2279650"/>
                <a:gd name="connsiteY16" fmla="*/ 173038 h 2274888"/>
                <a:gd name="connsiteX17" fmla="*/ 1141709 w 2279650"/>
                <a:gd name="connsiteY17" fmla="*/ 0 h 2274888"/>
                <a:gd name="connsiteX18" fmla="*/ 1578799 w 2279650"/>
                <a:gd name="connsiteY18" fmla="*/ 350273 h 2274888"/>
                <a:gd name="connsiteX19" fmla="*/ 1721984 w 2279650"/>
                <a:gd name="connsiteY19" fmla="*/ 591320 h 2274888"/>
                <a:gd name="connsiteX20" fmla="*/ 2087481 w 2279650"/>
                <a:gd name="connsiteY20" fmla="*/ 896396 h 2274888"/>
                <a:gd name="connsiteX21" fmla="*/ 2279650 w 2279650"/>
                <a:gd name="connsiteY21" fmla="*/ 1137444 h 2274888"/>
                <a:gd name="connsiteX22" fmla="*/ 2087481 w 2279650"/>
                <a:gd name="connsiteY22" fmla="*/ 1378492 h 2274888"/>
                <a:gd name="connsiteX23" fmla="*/ 1721984 w 2279650"/>
                <a:gd name="connsiteY23" fmla="*/ 1683568 h 2274888"/>
                <a:gd name="connsiteX24" fmla="*/ 1578799 w 2279650"/>
                <a:gd name="connsiteY24" fmla="*/ 1928382 h 2274888"/>
                <a:gd name="connsiteX25" fmla="*/ 1141709 w 2279650"/>
                <a:gd name="connsiteY25" fmla="*/ 2274888 h 2274888"/>
                <a:gd name="connsiteX26" fmla="*/ 700851 w 2279650"/>
                <a:gd name="connsiteY26" fmla="*/ 1928382 h 2274888"/>
                <a:gd name="connsiteX27" fmla="*/ 557667 w 2279650"/>
                <a:gd name="connsiteY27" fmla="*/ 1683568 h 2274888"/>
                <a:gd name="connsiteX28" fmla="*/ 195937 w 2279650"/>
                <a:gd name="connsiteY28" fmla="*/ 1378492 h 2274888"/>
                <a:gd name="connsiteX29" fmla="*/ 0 w 2279650"/>
                <a:gd name="connsiteY29" fmla="*/ 1137444 h 2274888"/>
                <a:gd name="connsiteX30" fmla="*/ 195937 w 2279650"/>
                <a:gd name="connsiteY30" fmla="*/ 896396 h 2274888"/>
                <a:gd name="connsiteX31" fmla="*/ 557667 w 2279650"/>
                <a:gd name="connsiteY31" fmla="*/ 591320 h 2274888"/>
                <a:gd name="connsiteX32" fmla="*/ 700851 w 2279650"/>
                <a:gd name="connsiteY32" fmla="*/ 350273 h 2274888"/>
                <a:gd name="connsiteX33" fmla="*/ 1141709 w 2279650"/>
                <a:gd name="connsiteY33" fmla="*/ 0 h 22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79650" h="2274888">
                  <a:moveTo>
                    <a:pt x="1141709" y="173038"/>
                  </a:moveTo>
                  <a:cubicBezTo>
                    <a:pt x="1039962" y="289822"/>
                    <a:pt x="957058" y="289822"/>
                    <a:pt x="813858" y="391536"/>
                  </a:cubicBezTo>
                  <a:cubicBezTo>
                    <a:pt x="670659" y="493251"/>
                    <a:pt x="648049" y="670310"/>
                    <a:pt x="648049" y="670310"/>
                  </a:cubicBezTo>
                  <a:cubicBezTo>
                    <a:pt x="648049" y="670310"/>
                    <a:pt x="455860" y="696681"/>
                    <a:pt x="354113" y="851136"/>
                  </a:cubicBezTo>
                  <a:cubicBezTo>
                    <a:pt x="256135" y="1001825"/>
                    <a:pt x="237293" y="1103540"/>
                    <a:pt x="161925" y="1137445"/>
                  </a:cubicBezTo>
                  <a:cubicBezTo>
                    <a:pt x="237293" y="1171350"/>
                    <a:pt x="256135" y="1273064"/>
                    <a:pt x="354113" y="1423753"/>
                  </a:cubicBezTo>
                  <a:cubicBezTo>
                    <a:pt x="455860" y="1578209"/>
                    <a:pt x="648049" y="1608346"/>
                    <a:pt x="648049" y="1608346"/>
                  </a:cubicBezTo>
                  <a:cubicBezTo>
                    <a:pt x="648049" y="1608346"/>
                    <a:pt x="670659" y="1781638"/>
                    <a:pt x="813858" y="1883353"/>
                  </a:cubicBezTo>
                  <a:cubicBezTo>
                    <a:pt x="957058" y="1988835"/>
                    <a:pt x="1039962" y="1988835"/>
                    <a:pt x="1141709" y="2101851"/>
                  </a:cubicBezTo>
                  <a:cubicBezTo>
                    <a:pt x="1243456" y="1988835"/>
                    <a:pt x="1326361" y="1988835"/>
                    <a:pt x="1469560" y="1883353"/>
                  </a:cubicBezTo>
                  <a:cubicBezTo>
                    <a:pt x="1612759" y="1781638"/>
                    <a:pt x="1635370" y="1608346"/>
                    <a:pt x="1635370" y="1608346"/>
                  </a:cubicBezTo>
                  <a:cubicBezTo>
                    <a:pt x="1635370" y="1608346"/>
                    <a:pt x="1823790" y="1578209"/>
                    <a:pt x="1925537" y="1423753"/>
                  </a:cubicBezTo>
                  <a:cubicBezTo>
                    <a:pt x="2027283" y="1273064"/>
                    <a:pt x="2046125" y="1171350"/>
                    <a:pt x="2117725" y="1137445"/>
                  </a:cubicBezTo>
                  <a:cubicBezTo>
                    <a:pt x="2046125" y="1103540"/>
                    <a:pt x="2027283" y="1001825"/>
                    <a:pt x="1925537" y="851136"/>
                  </a:cubicBezTo>
                  <a:cubicBezTo>
                    <a:pt x="1823790" y="696681"/>
                    <a:pt x="1635370" y="670310"/>
                    <a:pt x="1635370" y="670310"/>
                  </a:cubicBezTo>
                  <a:cubicBezTo>
                    <a:pt x="1635370" y="670310"/>
                    <a:pt x="1612759" y="493251"/>
                    <a:pt x="1469560" y="391536"/>
                  </a:cubicBezTo>
                  <a:cubicBezTo>
                    <a:pt x="1326361" y="289822"/>
                    <a:pt x="1243456" y="289822"/>
                    <a:pt x="1141709" y="173038"/>
                  </a:cubicBezTo>
                  <a:close/>
                  <a:moveTo>
                    <a:pt x="1141709" y="0"/>
                  </a:moveTo>
                  <a:cubicBezTo>
                    <a:pt x="1228373" y="180786"/>
                    <a:pt x="1439382" y="252347"/>
                    <a:pt x="1578799" y="350273"/>
                  </a:cubicBezTo>
                  <a:cubicBezTo>
                    <a:pt x="1718216" y="444432"/>
                    <a:pt x="1721984" y="591320"/>
                    <a:pt x="1721984" y="591320"/>
                  </a:cubicBezTo>
                  <a:cubicBezTo>
                    <a:pt x="1721984" y="591320"/>
                    <a:pt x="1929225" y="651582"/>
                    <a:pt x="2087481" y="896396"/>
                  </a:cubicBezTo>
                  <a:cubicBezTo>
                    <a:pt x="2241970" y="1141211"/>
                    <a:pt x="2189218" y="1114846"/>
                    <a:pt x="2279650" y="1137444"/>
                  </a:cubicBezTo>
                  <a:cubicBezTo>
                    <a:pt x="2189218" y="1160042"/>
                    <a:pt x="2241970" y="1133678"/>
                    <a:pt x="2087481" y="1378492"/>
                  </a:cubicBezTo>
                  <a:cubicBezTo>
                    <a:pt x="1929225" y="1623306"/>
                    <a:pt x="1721984" y="1683568"/>
                    <a:pt x="1721984" y="1683568"/>
                  </a:cubicBezTo>
                  <a:cubicBezTo>
                    <a:pt x="1721984" y="1683568"/>
                    <a:pt x="1718216" y="1830456"/>
                    <a:pt x="1578799" y="1928382"/>
                  </a:cubicBezTo>
                  <a:cubicBezTo>
                    <a:pt x="1439382" y="2022541"/>
                    <a:pt x="1228373" y="2094102"/>
                    <a:pt x="1141709" y="2274888"/>
                  </a:cubicBezTo>
                  <a:cubicBezTo>
                    <a:pt x="1051277" y="2094102"/>
                    <a:pt x="840268" y="2022541"/>
                    <a:pt x="700851" y="1928382"/>
                  </a:cubicBezTo>
                  <a:cubicBezTo>
                    <a:pt x="565203" y="1830456"/>
                    <a:pt x="557667" y="1683568"/>
                    <a:pt x="557667" y="1683568"/>
                  </a:cubicBezTo>
                  <a:cubicBezTo>
                    <a:pt x="557667" y="1683568"/>
                    <a:pt x="350426" y="1623306"/>
                    <a:pt x="195937" y="1378492"/>
                  </a:cubicBezTo>
                  <a:cubicBezTo>
                    <a:pt x="37680" y="1133678"/>
                    <a:pt x="94200" y="1160042"/>
                    <a:pt x="0" y="1137444"/>
                  </a:cubicBezTo>
                  <a:cubicBezTo>
                    <a:pt x="94200" y="1114846"/>
                    <a:pt x="37680" y="1141211"/>
                    <a:pt x="195937" y="896396"/>
                  </a:cubicBezTo>
                  <a:cubicBezTo>
                    <a:pt x="350426" y="651582"/>
                    <a:pt x="557667" y="591320"/>
                    <a:pt x="557667" y="591320"/>
                  </a:cubicBezTo>
                  <a:cubicBezTo>
                    <a:pt x="557667" y="591320"/>
                    <a:pt x="565203" y="444432"/>
                    <a:pt x="700851" y="350273"/>
                  </a:cubicBezTo>
                  <a:cubicBezTo>
                    <a:pt x="840268" y="252347"/>
                    <a:pt x="1051277" y="180786"/>
                    <a:pt x="1141709" y="0"/>
                  </a:cubicBezTo>
                  <a:close/>
                </a:path>
              </a:pathLst>
            </a:custGeom>
            <a:solidFill>
              <a:srgbClr val="004DA1"/>
            </a:solidFill>
            <a:ln w="127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>
                <a:solidFill>
                  <a:srgbClr val="004DA1"/>
                </a:solidFill>
              </a:endParaRPr>
            </a:p>
          </p:txBody>
        </p:sp>
        <p:sp>
          <p:nvSpPr>
            <p:cNvPr id="39" name="Shape 2525"/>
            <p:cNvSpPr/>
            <p:nvPr/>
          </p:nvSpPr>
          <p:spPr>
            <a:xfrm>
              <a:off x="5112756" y="691628"/>
              <a:ext cx="392204" cy="392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004DA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465851" y="4595866"/>
            <a:ext cx="1110454" cy="1110454"/>
            <a:chOff x="6181081" y="268439"/>
            <a:chExt cx="1352017" cy="1352017"/>
          </a:xfrm>
        </p:grpSpPr>
        <p:sp>
          <p:nvSpPr>
            <p:cNvPr id="41" name="任意多边形 40"/>
            <p:cNvSpPr>
              <a:spLocks/>
            </p:cNvSpPr>
            <p:nvPr/>
          </p:nvSpPr>
          <p:spPr bwMode="auto">
            <a:xfrm>
              <a:off x="6181081" y="268439"/>
              <a:ext cx="1352017" cy="1352017"/>
            </a:xfrm>
            <a:custGeom>
              <a:avLst/>
              <a:gdLst>
                <a:gd name="connsiteX0" fmla="*/ 1141709 w 2279650"/>
                <a:gd name="connsiteY0" fmla="*/ 173038 h 2274888"/>
                <a:gd name="connsiteX1" fmla="*/ 813858 w 2279650"/>
                <a:gd name="connsiteY1" fmla="*/ 391536 h 2274888"/>
                <a:gd name="connsiteX2" fmla="*/ 648049 w 2279650"/>
                <a:gd name="connsiteY2" fmla="*/ 670310 h 2274888"/>
                <a:gd name="connsiteX3" fmla="*/ 354113 w 2279650"/>
                <a:gd name="connsiteY3" fmla="*/ 851136 h 2274888"/>
                <a:gd name="connsiteX4" fmla="*/ 161925 w 2279650"/>
                <a:gd name="connsiteY4" fmla="*/ 1137445 h 2274888"/>
                <a:gd name="connsiteX5" fmla="*/ 354113 w 2279650"/>
                <a:gd name="connsiteY5" fmla="*/ 1423753 h 2274888"/>
                <a:gd name="connsiteX6" fmla="*/ 648049 w 2279650"/>
                <a:gd name="connsiteY6" fmla="*/ 1608346 h 2274888"/>
                <a:gd name="connsiteX7" fmla="*/ 813858 w 2279650"/>
                <a:gd name="connsiteY7" fmla="*/ 1883353 h 2274888"/>
                <a:gd name="connsiteX8" fmla="*/ 1141709 w 2279650"/>
                <a:gd name="connsiteY8" fmla="*/ 2101851 h 2274888"/>
                <a:gd name="connsiteX9" fmla="*/ 1469560 w 2279650"/>
                <a:gd name="connsiteY9" fmla="*/ 1883353 h 2274888"/>
                <a:gd name="connsiteX10" fmla="*/ 1635370 w 2279650"/>
                <a:gd name="connsiteY10" fmla="*/ 1608346 h 2274888"/>
                <a:gd name="connsiteX11" fmla="*/ 1925537 w 2279650"/>
                <a:gd name="connsiteY11" fmla="*/ 1423753 h 2274888"/>
                <a:gd name="connsiteX12" fmla="*/ 2117725 w 2279650"/>
                <a:gd name="connsiteY12" fmla="*/ 1137445 h 2274888"/>
                <a:gd name="connsiteX13" fmla="*/ 1925537 w 2279650"/>
                <a:gd name="connsiteY13" fmla="*/ 851136 h 2274888"/>
                <a:gd name="connsiteX14" fmla="*/ 1635370 w 2279650"/>
                <a:gd name="connsiteY14" fmla="*/ 670310 h 2274888"/>
                <a:gd name="connsiteX15" fmla="*/ 1469560 w 2279650"/>
                <a:gd name="connsiteY15" fmla="*/ 391536 h 2274888"/>
                <a:gd name="connsiteX16" fmla="*/ 1141709 w 2279650"/>
                <a:gd name="connsiteY16" fmla="*/ 173038 h 2274888"/>
                <a:gd name="connsiteX17" fmla="*/ 1141709 w 2279650"/>
                <a:gd name="connsiteY17" fmla="*/ 0 h 2274888"/>
                <a:gd name="connsiteX18" fmla="*/ 1578799 w 2279650"/>
                <a:gd name="connsiteY18" fmla="*/ 350273 h 2274888"/>
                <a:gd name="connsiteX19" fmla="*/ 1721984 w 2279650"/>
                <a:gd name="connsiteY19" fmla="*/ 591320 h 2274888"/>
                <a:gd name="connsiteX20" fmla="*/ 2087481 w 2279650"/>
                <a:gd name="connsiteY20" fmla="*/ 896396 h 2274888"/>
                <a:gd name="connsiteX21" fmla="*/ 2279650 w 2279650"/>
                <a:gd name="connsiteY21" fmla="*/ 1137444 h 2274888"/>
                <a:gd name="connsiteX22" fmla="*/ 2087481 w 2279650"/>
                <a:gd name="connsiteY22" fmla="*/ 1378492 h 2274888"/>
                <a:gd name="connsiteX23" fmla="*/ 1721984 w 2279650"/>
                <a:gd name="connsiteY23" fmla="*/ 1683568 h 2274888"/>
                <a:gd name="connsiteX24" fmla="*/ 1578799 w 2279650"/>
                <a:gd name="connsiteY24" fmla="*/ 1928382 h 2274888"/>
                <a:gd name="connsiteX25" fmla="*/ 1141709 w 2279650"/>
                <a:gd name="connsiteY25" fmla="*/ 2274888 h 2274888"/>
                <a:gd name="connsiteX26" fmla="*/ 700851 w 2279650"/>
                <a:gd name="connsiteY26" fmla="*/ 1928382 h 2274888"/>
                <a:gd name="connsiteX27" fmla="*/ 557667 w 2279650"/>
                <a:gd name="connsiteY27" fmla="*/ 1683568 h 2274888"/>
                <a:gd name="connsiteX28" fmla="*/ 195937 w 2279650"/>
                <a:gd name="connsiteY28" fmla="*/ 1378492 h 2274888"/>
                <a:gd name="connsiteX29" fmla="*/ 0 w 2279650"/>
                <a:gd name="connsiteY29" fmla="*/ 1137444 h 2274888"/>
                <a:gd name="connsiteX30" fmla="*/ 195937 w 2279650"/>
                <a:gd name="connsiteY30" fmla="*/ 896396 h 2274888"/>
                <a:gd name="connsiteX31" fmla="*/ 557667 w 2279650"/>
                <a:gd name="connsiteY31" fmla="*/ 591320 h 2274888"/>
                <a:gd name="connsiteX32" fmla="*/ 700851 w 2279650"/>
                <a:gd name="connsiteY32" fmla="*/ 350273 h 2274888"/>
                <a:gd name="connsiteX33" fmla="*/ 1141709 w 2279650"/>
                <a:gd name="connsiteY33" fmla="*/ 0 h 22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79650" h="2274888">
                  <a:moveTo>
                    <a:pt x="1141709" y="173038"/>
                  </a:moveTo>
                  <a:cubicBezTo>
                    <a:pt x="1039962" y="289822"/>
                    <a:pt x="957058" y="289822"/>
                    <a:pt x="813858" y="391536"/>
                  </a:cubicBezTo>
                  <a:cubicBezTo>
                    <a:pt x="670659" y="493251"/>
                    <a:pt x="648049" y="670310"/>
                    <a:pt x="648049" y="670310"/>
                  </a:cubicBezTo>
                  <a:cubicBezTo>
                    <a:pt x="648049" y="670310"/>
                    <a:pt x="455860" y="696681"/>
                    <a:pt x="354113" y="851136"/>
                  </a:cubicBezTo>
                  <a:cubicBezTo>
                    <a:pt x="256135" y="1001825"/>
                    <a:pt x="237293" y="1103540"/>
                    <a:pt x="161925" y="1137445"/>
                  </a:cubicBezTo>
                  <a:cubicBezTo>
                    <a:pt x="237293" y="1171350"/>
                    <a:pt x="256135" y="1273064"/>
                    <a:pt x="354113" y="1423753"/>
                  </a:cubicBezTo>
                  <a:cubicBezTo>
                    <a:pt x="455860" y="1578209"/>
                    <a:pt x="648049" y="1608346"/>
                    <a:pt x="648049" y="1608346"/>
                  </a:cubicBezTo>
                  <a:cubicBezTo>
                    <a:pt x="648049" y="1608346"/>
                    <a:pt x="670659" y="1781638"/>
                    <a:pt x="813858" y="1883353"/>
                  </a:cubicBezTo>
                  <a:cubicBezTo>
                    <a:pt x="957058" y="1988835"/>
                    <a:pt x="1039962" y="1988835"/>
                    <a:pt x="1141709" y="2101851"/>
                  </a:cubicBezTo>
                  <a:cubicBezTo>
                    <a:pt x="1243456" y="1988835"/>
                    <a:pt x="1326361" y="1988835"/>
                    <a:pt x="1469560" y="1883353"/>
                  </a:cubicBezTo>
                  <a:cubicBezTo>
                    <a:pt x="1612759" y="1781638"/>
                    <a:pt x="1635370" y="1608346"/>
                    <a:pt x="1635370" y="1608346"/>
                  </a:cubicBezTo>
                  <a:cubicBezTo>
                    <a:pt x="1635370" y="1608346"/>
                    <a:pt x="1823790" y="1578209"/>
                    <a:pt x="1925537" y="1423753"/>
                  </a:cubicBezTo>
                  <a:cubicBezTo>
                    <a:pt x="2027283" y="1273064"/>
                    <a:pt x="2046125" y="1171350"/>
                    <a:pt x="2117725" y="1137445"/>
                  </a:cubicBezTo>
                  <a:cubicBezTo>
                    <a:pt x="2046125" y="1103540"/>
                    <a:pt x="2027283" y="1001825"/>
                    <a:pt x="1925537" y="851136"/>
                  </a:cubicBezTo>
                  <a:cubicBezTo>
                    <a:pt x="1823790" y="696681"/>
                    <a:pt x="1635370" y="670310"/>
                    <a:pt x="1635370" y="670310"/>
                  </a:cubicBezTo>
                  <a:cubicBezTo>
                    <a:pt x="1635370" y="670310"/>
                    <a:pt x="1612759" y="493251"/>
                    <a:pt x="1469560" y="391536"/>
                  </a:cubicBezTo>
                  <a:cubicBezTo>
                    <a:pt x="1326361" y="289822"/>
                    <a:pt x="1243456" y="289822"/>
                    <a:pt x="1141709" y="173038"/>
                  </a:cubicBezTo>
                  <a:close/>
                  <a:moveTo>
                    <a:pt x="1141709" y="0"/>
                  </a:moveTo>
                  <a:cubicBezTo>
                    <a:pt x="1228373" y="180786"/>
                    <a:pt x="1439382" y="252347"/>
                    <a:pt x="1578799" y="350273"/>
                  </a:cubicBezTo>
                  <a:cubicBezTo>
                    <a:pt x="1718216" y="444432"/>
                    <a:pt x="1721984" y="591320"/>
                    <a:pt x="1721984" y="591320"/>
                  </a:cubicBezTo>
                  <a:cubicBezTo>
                    <a:pt x="1721984" y="591320"/>
                    <a:pt x="1929225" y="651582"/>
                    <a:pt x="2087481" y="896396"/>
                  </a:cubicBezTo>
                  <a:cubicBezTo>
                    <a:pt x="2241970" y="1141211"/>
                    <a:pt x="2189218" y="1114846"/>
                    <a:pt x="2279650" y="1137444"/>
                  </a:cubicBezTo>
                  <a:cubicBezTo>
                    <a:pt x="2189218" y="1160042"/>
                    <a:pt x="2241970" y="1133678"/>
                    <a:pt x="2087481" y="1378492"/>
                  </a:cubicBezTo>
                  <a:cubicBezTo>
                    <a:pt x="1929225" y="1623306"/>
                    <a:pt x="1721984" y="1683568"/>
                    <a:pt x="1721984" y="1683568"/>
                  </a:cubicBezTo>
                  <a:cubicBezTo>
                    <a:pt x="1721984" y="1683568"/>
                    <a:pt x="1718216" y="1830456"/>
                    <a:pt x="1578799" y="1928382"/>
                  </a:cubicBezTo>
                  <a:cubicBezTo>
                    <a:pt x="1439382" y="2022541"/>
                    <a:pt x="1228373" y="2094102"/>
                    <a:pt x="1141709" y="2274888"/>
                  </a:cubicBezTo>
                  <a:cubicBezTo>
                    <a:pt x="1051277" y="2094102"/>
                    <a:pt x="840268" y="2022541"/>
                    <a:pt x="700851" y="1928382"/>
                  </a:cubicBezTo>
                  <a:cubicBezTo>
                    <a:pt x="565203" y="1830456"/>
                    <a:pt x="557667" y="1683568"/>
                    <a:pt x="557667" y="1683568"/>
                  </a:cubicBezTo>
                  <a:cubicBezTo>
                    <a:pt x="557667" y="1683568"/>
                    <a:pt x="350426" y="1623306"/>
                    <a:pt x="195937" y="1378492"/>
                  </a:cubicBezTo>
                  <a:cubicBezTo>
                    <a:pt x="37680" y="1133678"/>
                    <a:pt x="94200" y="1160042"/>
                    <a:pt x="0" y="1137444"/>
                  </a:cubicBezTo>
                  <a:cubicBezTo>
                    <a:pt x="94200" y="1114846"/>
                    <a:pt x="37680" y="1141211"/>
                    <a:pt x="195937" y="896396"/>
                  </a:cubicBezTo>
                  <a:cubicBezTo>
                    <a:pt x="350426" y="651582"/>
                    <a:pt x="557667" y="591320"/>
                    <a:pt x="557667" y="591320"/>
                  </a:cubicBezTo>
                  <a:cubicBezTo>
                    <a:pt x="557667" y="591320"/>
                    <a:pt x="565203" y="444432"/>
                    <a:pt x="700851" y="350273"/>
                  </a:cubicBezTo>
                  <a:cubicBezTo>
                    <a:pt x="840268" y="252347"/>
                    <a:pt x="1051277" y="180786"/>
                    <a:pt x="1141709" y="0"/>
                  </a:cubicBezTo>
                  <a:close/>
                </a:path>
              </a:pathLst>
            </a:custGeom>
            <a:solidFill>
              <a:srgbClr val="004DA1"/>
            </a:solidFill>
            <a:ln w="127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>
                <a:solidFill>
                  <a:srgbClr val="004DA1"/>
                </a:solidFill>
              </a:endParaRPr>
            </a:p>
          </p:txBody>
        </p:sp>
        <p:sp>
          <p:nvSpPr>
            <p:cNvPr id="42" name="Shape 2579"/>
            <p:cNvSpPr/>
            <p:nvPr/>
          </p:nvSpPr>
          <p:spPr>
            <a:xfrm>
              <a:off x="6660987" y="702738"/>
              <a:ext cx="392204" cy="392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57" y="18984"/>
                  </a:moveTo>
                  <a:lnTo>
                    <a:pt x="11380" y="15408"/>
                  </a:lnTo>
                  <a:lnTo>
                    <a:pt x="10800" y="14983"/>
                  </a:lnTo>
                  <a:lnTo>
                    <a:pt x="10219" y="15408"/>
                  </a:lnTo>
                  <a:lnTo>
                    <a:pt x="5343" y="18984"/>
                  </a:lnTo>
                  <a:lnTo>
                    <a:pt x="7313" y="13075"/>
                  </a:lnTo>
                  <a:lnTo>
                    <a:pt x="7534" y="12411"/>
                  </a:lnTo>
                  <a:lnTo>
                    <a:pt x="6980" y="11985"/>
                  </a:lnTo>
                  <a:lnTo>
                    <a:pt x="2887" y="8836"/>
                  </a:lnTo>
                  <a:lnTo>
                    <a:pt x="8535" y="8836"/>
                  </a:lnTo>
                  <a:lnTo>
                    <a:pt x="8774" y="8199"/>
                  </a:lnTo>
                  <a:lnTo>
                    <a:pt x="10800" y="2796"/>
                  </a:lnTo>
                  <a:lnTo>
                    <a:pt x="12826" y="8199"/>
                  </a:lnTo>
                  <a:lnTo>
                    <a:pt x="13065" y="8836"/>
                  </a:lnTo>
                  <a:lnTo>
                    <a:pt x="18714" y="8836"/>
                  </a:lnTo>
                  <a:lnTo>
                    <a:pt x="14619" y="11985"/>
                  </a:lnTo>
                  <a:lnTo>
                    <a:pt x="14066" y="12411"/>
                  </a:lnTo>
                  <a:cubicBezTo>
                    <a:pt x="14066" y="12411"/>
                    <a:pt x="16257" y="18984"/>
                    <a:pt x="16257" y="18984"/>
                  </a:cubicBezTo>
                  <a:close/>
                  <a:moveTo>
                    <a:pt x="21600" y="7855"/>
                  </a:moveTo>
                  <a:lnTo>
                    <a:pt x="13745" y="7855"/>
                  </a:lnTo>
                  <a:lnTo>
                    <a:pt x="10800" y="0"/>
                  </a:lnTo>
                  <a:lnTo>
                    <a:pt x="7855" y="7855"/>
                  </a:lnTo>
                  <a:lnTo>
                    <a:pt x="0" y="7855"/>
                  </a:lnTo>
                  <a:lnTo>
                    <a:pt x="6382" y="12764"/>
                  </a:lnTo>
                  <a:lnTo>
                    <a:pt x="3436" y="21600"/>
                  </a:lnTo>
                  <a:lnTo>
                    <a:pt x="10800" y="16200"/>
                  </a:lnTo>
                  <a:lnTo>
                    <a:pt x="18164" y="21600"/>
                  </a:lnTo>
                  <a:lnTo>
                    <a:pt x="15218" y="12764"/>
                  </a:lnTo>
                  <a:cubicBezTo>
                    <a:pt x="15218" y="12764"/>
                    <a:pt x="21600" y="7855"/>
                    <a:pt x="21600" y="7855"/>
                  </a:cubicBezTo>
                  <a:close/>
                </a:path>
              </a:pathLst>
            </a:custGeom>
            <a:solidFill>
              <a:srgbClr val="004DA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57" name="矩形 56"/>
          <p:cNvSpPr/>
          <p:nvPr/>
        </p:nvSpPr>
        <p:spPr>
          <a:xfrm>
            <a:off x="0" y="1"/>
            <a:ext cx="12192000" cy="14717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5022178" y="388852"/>
            <a:ext cx="2154338" cy="2154333"/>
            <a:chOff x="5022178" y="388852"/>
            <a:chExt cx="2154338" cy="2154333"/>
          </a:xfrm>
        </p:grpSpPr>
        <p:sp>
          <p:nvSpPr>
            <p:cNvPr id="60" name="任意多边形 59"/>
            <p:cNvSpPr>
              <a:spLocks noChangeAspect="1"/>
            </p:cNvSpPr>
            <p:nvPr/>
          </p:nvSpPr>
          <p:spPr>
            <a:xfrm rot="16200000">
              <a:off x="5564435" y="-73246"/>
              <a:ext cx="1063131" cy="2119948"/>
            </a:xfrm>
            <a:custGeom>
              <a:avLst/>
              <a:gdLst>
                <a:gd name="connsiteX0" fmla="*/ 924855 w 924855"/>
                <a:gd name="connsiteY0" fmla="*/ 922110 h 1844218"/>
                <a:gd name="connsiteX1" fmla="*/ 769393 w 924855"/>
                <a:gd name="connsiteY1" fmla="*/ 1117524 h 1844218"/>
                <a:gd name="connsiteX2" fmla="*/ 473709 w 924855"/>
                <a:gd name="connsiteY2" fmla="*/ 1364845 h 1844218"/>
                <a:gd name="connsiteX3" fmla="*/ 357874 w 924855"/>
                <a:gd name="connsiteY3" fmla="*/ 1563312 h 1844218"/>
                <a:gd name="connsiteX4" fmla="*/ 4274 w 924855"/>
                <a:gd name="connsiteY4" fmla="*/ 1844218 h 1844218"/>
                <a:gd name="connsiteX5" fmla="*/ 0 w 924855"/>
                <a:gd name="connsiteY5" fmla="*/ 1844218 h 1844218"/>
                <a:gd name="connsiteX6" fmla="*/ 0 w 924855"/>
                <a:gd name="connsiteY6" fmla="*/ 0 h 1844218"/>
                <a:gd name="connsiteX7" fmla="*/ 4274 w 924855"/>
                <a:gd name="connsiteY7" fmla="*/ 0 h 1844218"/>
                <a:gd name="connsiteX8" fmla="*/ 357874 w 924855"/>
                <a:gd name="connsiteY8" fmla="*/ 283961 h 1844218"/>
                <a:gd name="connsiteX9" fmla="*/ 473709 w 924855"/>
                <a:gd name="connsiteY9" fmla="*/ 479375 h 1844218"/>
                <a:gd name="connsiteX10" fmla="*/ 769393 w 924855"/>
                <a:gd name="connsiteY10" fmla="*/ 726696 h 1844218"/>
                <a:gd name="connsiteX11" fmla="*/ 924855 w 924855"/>
                <a:gd name="connsiteY11" fmla="*/ 922110 h 184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4855" h="1844218">
                  <a:moveTo>
                    <a:pt x="924855" y="922110"/>
                  </a:moveTo>
                  <a:cubicBezTo>
                    <a:pt x="851696" y="940429"/>
                    <a:pt x="894374" y="919056"/>
                    <a:pt x="769393" y="1117524"/>
                  </a:cubicBezTo>
                  <a:cubicBezTo>
                    <a:pt x="641365" y="1315993"/>
                    <a:pt x="473709" y="1364845"/>
                    <a:pt x="473709" y="1364845"/>
                  </a:cubicBezTo>
                  <a:cubicBezTo>
                    <a:pt x="473709" y="1364845"/>
                    <a:pt x="470662" y="1483925"/>
                    <a:pt x="357874" y="1563312"/>
                  </a:cubicBezTo>
                  <a:cubicBezTo>
                    <a:pt x="245088" y="1639646"/>
                    <a:pt x="74384" y="1697660"/>
                    <a:pt x="4274" y="1844218"/>
                  </a:cubicBezTo>
                  <a:lnTo>
                    <a:pt x="0" y="1844218"/>
                  </a:lnTo>
                  <a:lnTo>
                    <a:pt x="0" y="0"/>
                  </a:lnTo>
                  <a:lnTo>
                    <a:pt x="4274" y="0"/>
                  </a:lnTo>
                  <a:cubicBezTo>
                    <a:pt x="74385" y="146561"/>
                    <a:pt x="245088" y="204575"/>
                    <a:pt x="357874" y="283961"/>
                  </a:cubicBezTo>
                  <a:cubicBezTo>
                    <a:pt x="470662" y="360296"/>
                    <a:pt x="473709" y="479375"/>
                    <a:pt x="473709" y="479375"/>
                  </a:cubicBezTo>
                  <a:cubicBezTo>
                    <a:pt x="473709" y="479375"/>
                    <a:pt x="641365" y="528228"/>
                    <a:pt x="769393" y="726696"/>
                  </a:cubicBezTo>
                  <a:cubicBezTo>
                    <a:pt x="894374" y="925163"/>
                    <a:pt x="851696" y="903790"/>
                    <a:pt x="924855" y="922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65" name="组合 64"/>
            <p:cNvGrpSpPr/>
            <p:nvPr/>
          </p:nvGrpSpPr>
          <p:grpSpPr>
            <a:xfrm rot="16200000">
              <a:off x="5022180" y="388850"/>
              <a:ext cx="2154333" cy="2154338"/>
              <a:chOff x="4022919" y="1953286"/>
              <a:chExt cx="1620000" cy="1620000"/>
            </a:xfrm>
            <a:solidFill>
              <a:srgbClr val="38518C"/>
            </a:solidFill>
          </p:grpSpPr>
          <p:sp>
            <p:nvSpPr>
              <p:cNvPr id="67" name="任意多边形 66"/>
              <p:cNvSpPr>
                <a:spLocks/>
              </p:cNvSpPr>
              <p:nvPr/>
            </p:nvSpPr>
            <p:spPr bwMode="auto">
              <a:xfrm rot="5400000">
                <a:off x="4022919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任意多边形 67"/>
              <p:cNvSpPr>
                <a:spLocks/>
              </p:cNvSpPr>
              <p:nvPr/>
            </p:nvSpPr>
            <p:spPr bwMode="auto">
              <a:xfrm rot="5400000">
                <a:off x="4183108" y="2120597"/>
                <a:ext cx="1292840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 w="12700">
                <a:solidFill>
                  <a:srgbClr val="004DA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0" name="任意多边形 69"/>
          <p:cNvSpPr>
            <a:spLocks/>
          </p:cNvSpPr>
          <p:nvPr/>
        </p:nvSpPr>
        <p:spPr bwMode="auto">
          <a:xfrm rot="5400000">
            <a:off x="-206544" y="600722"/>
            <a:ext cx="829648" cy="416559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502702" y="577871"/>
            <a:ext cx="1793934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chemeClr val="bg1"/>
                </a:solidFill>
                <a:latin typeface="+mj-ea"/>
                <a:ea typeface="+mj-ea"/>
              </a:rPr>
              <a:t>项目标题</a:t>
            </a:r>
            <a:endParaRPr lang="zh-CN" altLang="en-US" sz="2800" spc="3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8249274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>
            <a:grpSpLocks noChangeAspect="1"/>
          </p:cNvGrpSpPr>
          <p:nvPr/>
        </p:nvGrpSpPr>
        <p:grpSpPr>
          <a:xfrm rot="5400000">
            <a:off x="3214253" y="2303908"/>
            <a:ext cx="5763377" cy="2161165"/>
            <a:chOff x="212919" y="1262318"/>
            <a:chExt cx="5953712" cy="2232533"/>
          </a:xfrm>
        </p:grpSpPr>
        <p:sp>
          <p:nvSpPr>
            <p:cNvPr id="22" name="矩形 21"/>
            <p:cNvSpPr/>
            <p:nvPr/>
          </p:nvSpPr>
          <p:spPr>
            <a:xfrm rot="10800000">
              <a:off x="1324608" y="1262320"/>
              <a:ext cx="4842023" cy="222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>
              <a:spLocks noChangeAspect="1"/>
            </p:cNvSpPr>
            <p:nvPr/>
          </p:nvSpPr>
          <p:spPr>
            <a:xfrm rot="10800000">
              <a:off x="297177" y="1262318"/>
              <a:ext cx="2579561" cy="2225483"/>
            </a:xfrm>
            <a:custGeom>
              <a:avLst/>
              <a:gdLst>
                <a:gd name="connsiteX0" fmla="*/ 0 w 2663823"/>
                <a:gd name="connsiteY0" fmla="*/ 0 h 2225481"/>
                <a:gd name="connsiteX1" fmla="*/ 1552923 w 2663823"/>
                <a:gd name="connsiteY1" fmla="*/ 0 h 2225481"/>
                <a:gd name="connsiteX2" fmla="*/ 1979626 w 2663823"/>
                <a:gd name="connsiteY2" fmla="*/ 342665 h 2225481"/>
                <a:gd name="connsiteX3" fmla="*/ 2119408 w 2663823"/>
                <a:gd name="connsiteY3" fmla="*/ 578477 h 2225481"/>
                <a:gd name="connsiteX4" fmla="*/ 2476222 w 2663823"/>
                <a:gd name="connsiteY4" fmla="*/ 876929 h 2225481"/>
                <a:gd name="connsiteX5" fmla="*/ 2663823 w 2663823"/>
                <a:gd name="connsiteY5" fmla="*/ 1112741 h 2225481"/>
                <a:gd name="connsiteX6" fmla="*/ 2476222 w 2663823"/>
                <a:gd name="connsiteY6" fmla="*/ 1348554 h 2225481"/>
                <a:gd name="connsiteX7" fmla="*/ 2119408 w 2663823"/>
                <a:gd name="connsiteY7" fmla="*/ 1647004 h 2225481"/>
                <a:gd name="connsiteX8" fmla="*/ 1979626 w 2663823"/>
                <a:gd name="connsiteY8" fmla="*/ 1886502 h 2225481"/>
                <a:gd name="connsiteX9" fmla="*/ 1552923 w 2663823"/>
                <a:gd name="connsiteY9" fmla="*/ 2225481 h 2225481"/>
                <a:gd name="connsiteX10" fmla="*/ 0 w 2663823"/>
                <a:gd name="connsiteY10" fmla="*/ 2225481 h 222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3823" h="2225481">
                  <a:moveTo>
                    <a:pt x="0" y="0"/>
                  </a:moveTo>
                  <a:lnTo>
                    <a:pt x="1552923" y="0"/>
                  </a:lnTo>
                  <a:cubicBezTo>
                    <a:pt x="1637528" y="176860"/>
                    <a:pt x="1843522" y="246868"/>
                    <a:pt x="1979626" y="342665"/>
                  </a:cubicBezTo>
                  <a:cubicBezTo>
                    <a:pt x="2115731" y="434781"/>
                    <a:pt x="2119408" y="578477"/>
                    <a:pt x="2119408" y="578477"/>
                  </a:cubicBezTo>
                  <a:cubicBezTo>
                    <a:pt x="2119408" y="578477"/>
                    <a:pt x="2321725" y="637431"/>
                    <a:pt x="2476222" y="876929"/>
                  </a:cubicBezTo>
                  <a:cubicBezTo>
                    <a:pt x="2627040" y="1116425"/>
                    <a:pt x="2575540" y="1090634"/>
                    <a:pt x="2663823" y="1112741"/>
                  </a:cubicBezTo>
                  <a:cubicBezTo>
                    <a:pt x="2575540" y="1134847"/>
                    <a:pt x="2627040" y="1109056"/>
                    <a:pt x="2476222" y="1348554"/>
                  </a:cubicBezTo>
                  <a:cubicBezTo>
                    <a:pt x="2321725" y="1588053"/>
                    <a:pt x="2119408" y="1647004"/>
                    <a:pt x="2119408" y="1647004"/>
                  </a:cubicBezTo>
                  <a:cubicBezTo>
                    <a:pt x="2119408" y="1647004"/>
                    <a:pt x="2115731" y="1790703"/>
                    <a:pt x="1979626" y="1886502"/>
                  </a:cubicBezTo>
                  <a:cubicBezTo>
                    <a:pt x="1843522" y="1978616"/>
                    <a:pt x="1637528" y="2048624"/>
                    <a:pt x="1552923" y="2225481"/>
                  </a:cubicBezTo>
                  <a:lnTo>
                    <a:pt x="0" y="22254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>
              <a:spLocks/>
            </p:cNvSpPr>
            <p:nvPr/>
          </p:nvSpPr>
          <p:spPr bwMode="auto">
            <a:xfrm rot="5400000">
              <a:off x="212919" y="1269370"/>
              <a:ext cx="2225481" cy="2225481"/>
            </a:xfrm>
            <a:custGeom>
              <a:avLst/>
              <a:gdLst>
                <a:gd name="connsiteX0" fmla="*/ 1141709 w 2279650"/>
                <a:gd name="connsiteY0" fmla="*/ 173038 h 2274888"/>
                <a:gd name="connsiteX1" fmla="*/ 813858 w 2279650"/>
                <a:gd name="connsiteY1" fmla="*/ 391536 h 2274888"/>
                <a:gd name="connsiteX2" fmla="*/ 648049 w 2279650"/>
                <a:gd name="connsiteY2" fmla="*/ 670310 h 2274888"/>
                <a:gd name="connsiteX3" fmla="*/ 354113 w 2279650"/>
                <a:gd name="connsiteY3" fmla="*/ 851136 h 2274888"/>
                <a:gd name="connsiteX4" fmla="*/ 161925 w 2279650"/>
                <a:gd name="connsiteY4" fmla="*/ 1137445 h 2274888"/>
                <a:gd name="connsiteX5" fmla="*/ 354113 w 2279650"/>
                <a:gd name="connsiteY5" fmla="*/ 1423753 h 2274888"/>
                <a:gd name="connsiteX6" fmla="*/ 648049 w 2279650"/>
                <a:gd name="connsiteY6" fmla="*/ 1608346 h 2274888"/>
                <a:gd name="connsiteX7" fmla="*/ 813858 w 2279650"/>
                <a:gd name="connsiteY7" fmla="*/ 1883353 h 2274888"/>
                <a:gd name="connsiteX8" fmla="*/ 1141709 w 2279650"/>
                <a:gd name="connsiteY8" fmla="*/ 2101851 h 2274888"/>
                <a:gd name="connsiteX9" fmla="*/ 1469560 w 2279650"/>
                <a:gd name="connsiteY9" fmla="*/ 1883353 h 2274888"/>
                <a:gd name="connsiteX10" fmla="*/ 1635370 w 2279650"/>
                <a:gd name="connsiteY10" fmla="*/ 1608346 h 2274888"/>
                <a:gd name="connsiteX11" fmla="*/ 1925537 w 2279650"/>
                <a:gd name="connsiteY11" fmla="*/ 1423753 h 2274888"/>
                <a:gd name="connsiteX12" fmla="*/ 2117725 w 2279650"/>
                <a:gd name="connsiteY12" fmla="*/ 1137445 h 2274888"/>
                <a:gd name="connsiteX13" fmla="*/ 1925537 w 2279650"/>
                <a:gd name="connsiteY13" fmla="*/ 851136 h 2274888"/>
                <a:gd name="connsiteX14" fmla="*/ 1635370 w 2279650"/>
                <a:gd name="connsiteY14" fmla="*/ 670310 h 2274888"/>
                <a:gd name="connsiteX15" fmla="*/ 1469560 w 2279650"/>
                <a:gd name="connsiteY15" fmla="*/ 391536 h 2274888"/>
                <a:gd name="connsiteX16" fmla="*/ 1141709 w 2279650"/>
                <a:gd name="connsiteY16" fmla="*/ 173038 h 2274888"/>
                <a:gd name="connsiteX17" fmla="*/ 1141709 w 2279650"/>
                <a:gd name="connsiteY17" fmla="*/ 0 h 2274888"/>
                <a:gd name="connsiteX18" fmla="*/ 1578799 w 2279650"/>
                <a:gd name="connsiteY18" fmla="*/ 350273 h 2274888"/>
                <a:gd name="connsiteX19" fmla="*/ 1721984 w 2279650"/>
                <a:gd name="connsiteY19" fmla="*/ 591320 h 2274888"/>
                <a:gd name="connsiteX20" fmla="*/ 2087481 w 2279650"/>
                <a:gd name="connsiteY20" fmla="*/ 896396 h 2274888"/>
                <a:gd name="connsiteX21" fmla="*/ 2279650 w 2279650"/>
                <a:gd name="connsiteY21" fmla="*/ 1137444 h 2274888"/>
                <a:gd name="connsiteX22" fmla="*/ 2087481 w 2279650"/>
                <a:gd name="connsiteY22" fmla="*/ 1378492 h 2274888"/>
                <a:gd name="connsiteX23" fmla="*/ 1721984 w 2279650"/>
                <a:gd name="connsiteY23" fmla="*/ 1683568 h 2274888"/>
                <a:gd name="connsiteX24" fmla="*/ 1578799 w 2279650"/>
                <a:gd name="connsiteY24" fmla="*/ 1928382 h 2274888"/>
                <a:gd name="connsiteX25" fmla="*/ 1141709 w 2279650"/>
                <a:gd name="connsiteY25" fmla="*/ 2274888 h 2274888"/>
                <a:gd name="connsiteX26" fmla="*/ 700851 w 2279650"/>
                <a:gd name="connsiteY26" fmla="*/ 1928382 h 2274888"/>
                <a:gd name="connsiteX27" fmla="*/ 557667 w 2279650"/>
                <a:gd name="connsiteY27" fmla="*/ 1683568 h 2274888"/>
                <a:gd name="connsiteX28" fmla="*/ 195937 w 2279650"/>
                <a:gd name="connsiteY28" fmla="*/ 1378492 h 2274888"/>
                <a:gd name="connsiteX29" fmla="*/ 0 w 2279650"/>
                <a:gd name="connsiteY29" fmla="*/ 1137444 h 2274888"/>
                <a:gd name="connsiteX30" fmla="*/ 195937 w 2279650"/>
                <a:gd name="connsiteY30" fmla="*/ 896396 h 2274888"/>
                <a:gd name="connsiteX31" fmla="*/ 557667 w 2279650"/>
                <a:gd name="connsiteY31" fmla="*/ 591320 h 2274888"/>
                <a:gd name="connsiteX32" fmla="*/ 700851 w 2279650"/>
                <a:gd name="connsiteY32" fmla="*/ 350273 h 2274888"/>
                <a:gd name="connsiteX33" fmla="*/ 1141709 w 2279650"/>
                <a:gd name="connsiteY33" fmla="*/ 0 h 22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79650" h="2274888">
                  <a:moveTo>
                    <a:pt x="1141709" y="173038"/>
                  </a:moveTo>
                  <a:cubicBezTo>
                    <a:pt x="1039962" y="289822"/>
                    <a:pt x="957058" y="289822"/>
                    <a:pt x="813858" y="391536"/>
                  </a:cubicBezTo>
                  <a:cubicBezTo>
                    <a:pt x="670659" y="493251"/>
                    <a:pt x="648049" y="670310"/>
                    <a:pt x="648049" y="670310"/>
                  </a:cubicBezTo>
                  <a:cubicBezTo>
                    <a:pt x="648049" y="670310"/>
                    <a:pt x="455860" y="696681"/>
                    <a:pt x="354113" y="851136"/>
                  </a:cubicBezTo>
                  <a:cubicBezTo>
                    <a:pt x="256135" y="1001825"/>
                    <a:pt x="237293" y="1103540"/>
                    <a:pt x="161925" y="1137445"/>
                  </a:cubicBezTo>
                  <a:cubicBezTo>
                    <a:pt x="237293" y="1171350"/>
                    <a:pt x="256135" y="1273064"/>
                    <a:pt x="354113" y="1423753"/>
                  </a:cubicBezTo>
                  <a:cubicBezTo>
                    <a:pt x="455860" y="1578209"/>
                    <a:pt x="648049" y="1608346"/>
                    <a:pt x="648049" y="1608346"/>
                  </a:cubicBezTo>
                  <a:cubicBezTo>
                    <a:pt x="648049" y="1608346"/>
                    <a:pt x="670659" y="1781638"/>
                    <a:pt x="813858" y="1883353"/>
                  </a:cubicBezTo>
                  <a:cubicBezTo>
                    <a:pt x="957058" y="1988835"/>
                    <a:pt x="1039962" y="1988835"/>
                    <a:pt x="1141709" y="2101851"/>
                  </a:cubicBezTo>
                  <a:cubicBezTo>
                    <a:pt x="1243456" y="1988835"/>
                    <a:pt x="1326361" y="1988835"/>
                    <a:pt x="1469560" y="1883353"/>
                  </a:cubicBezTo>
                  <a:cubicBezTo>
                    <a:pt x="1612759" y="1781638"/>
                    <a:pt x="1635370" y="1608346"/>
                    <a:pt x="1635370" y="1608346"/>
                  </a:cubicBezTo>
                  <a:cubicBezTo>
                    <a:pt x="1635370" y="1608346"/>
                    <a:pt x="1823790" y="1578209"/>
                    <a:pt x="1925537" y="1423753"/>
                  </a:cubicBezTo>
                  <a:cubicBezTo>
                    <a:pt x="2027283" y="1273064"/>
                    <a:pt x="2046125" y="1171350"/>
                    <a:pt x="2117725" y="1137445"/>
                  </a:cubicBezTo>
                  <a:cubicBezTo>
                    <a:pt x="2046125" y="1103540"/>
                    <a:pt x="2027283" y="1001825"/>
                    <a:pt x="1925537" y="851136"/>
                  </a:cubicBezTo>
                  <a:cubicBezTo>
                    <a:pt x="1823790" y="696681"/>
                    <a:pt x="1635370" y="670310"/>
                    <a:pt x="1635370" y="670310"/>
                  </a:cubicBezTo>
                  <a:cubicBezTo>
                    <a:pt x="1635370" y="670310"/>
                    <a:pt x="1612759" y="493251"/>
                    <a:pt x="1469560" y="391536"/>
                  </a:cubicBezTo>
                  <a:cubicBezTo>
                    <a:pt x="1326361" y="289822"/>
                    <a:pt x="1243456" y="289822"/>
                    <a:pt x="1141709" y="173038"/>
                  </a:cubicBezTo>
                  <a:close/>
                  <a:moveTo>
                    <a:pt x="1141709" y="0"/>
                  </a:moveTo>
                  <a:cubicBezTo>
                    <a:pt x="1228373" y="180786"/>
                    <a:pt x="1439382" y="252347"/>
                    <a:pt x="1578799" y="350273"/>
                  </a:cubicBezTo>
                  <a:cubicBezTo>
                    <a:pt x="1718216" y="444432"/>
                    <a:pt x="1721984" y="591320"/>
                    <a:pt x="1721984" y="591320"/>
                  </a:cubicBezTo>
                  <a:cubicBezTo>
                    <a:pt x="1721984" y="591320"/>
                    <a:pt x="1929225" y="651582"/>
                    <a:pt x="2087481" y="896396"/>
                  </a:cubicBezTo>
                  <a:cubicBezTo>
                    <a:pt x="2241970" y="1141211"/>
                    <a:pt x="2189218" y="1114846"/>
                    <a:pt x="2279650" y="1137444"/>
                  </a:cubicBezTo>
                  <a:cubicBezTo>
                    <a:pt x="2189218" y="1160042"/>
                    <a:pt x="2241970" y="1133678"/>
                    <a:pt x="2087481" y="1378492"/>
                  </a:cubicBezTo>
                  <a:cubicBezTo>
                    <a:pt x="1929225" y="1623306"/>
                    <a:pt x="1721984" y="1683568"/>
                    <a:pt x="1721984" y="1683568"/>
                  </a:cubicBezTo>
                  <a:cubicBezTo>
                    <a:pt x="1721984" y="1683568"/>
                    <a:pt x="1718216" y="1830456"/>
                    <a:pt x="1578799" y="1928382"/>
                  </a:cubicBezTo>
                  <a:cubicBezTo>
                    <a:pt x="1439382" y="2022541"/>
                    <a:pt x="1228373" y="2094102"/>
                    <a:pt x="1141709" y="2274888"/>
                  </a:cubicBezTo>
                  <a:cubicBezTo>
                    <a:pt x="1051277" y="2094102"/>
                    <a:pt x="840268" y="2022541"/>
                    <a:pt x="700851" y="1928382"/>
                  </a:cubicBezTo>
                  <a:cubicBezTo>
                    <a:pt x="565203" y="1830456"/>
                    <a:pt x="557667" y="1683568"/>
                    <a:pt x="557667" y="1683568"/>
                  </a:cubicBezTo>
                  <a:cubicBezTo>
                    <a:pt x="557667" y="1683568"/>
                    <a:pt x="350426" y="1623306"/>
                    <a:pt x="195937" y="1378492"/>
                  </a:cubicBezTo>
                  <a:cubicBezTo>
                    <a:pt x="37680" y="1133678"/>
                    <a:pt x="94200" y="1160042"/>
                    <a:pt x="0" y="1137444"/>
                  </a:cubicBezTo>
                  <a:cubicBezTo>
                    <a:pt x="94200" y="1114846"/>
                    <a:pt x="37680" y="1141211"/>
                    <a:pt x="195937" y="896396"/>
                  </a:cubicBezTo>
                  <a:cubicBezTo>
                    <a:pt x="350426" y="651582"/>
                    <a:pt x="557667" y="591320"/>
                    <a:pt x="557667" y="591320"/>
                  </a:cubicBezTo>
                  <a:cubicBezTo>
                    <a:pt x="557667" y="591320"/>
                    <a:pt x="565203" y="444432"/>
                    <a:pt x="700851" y="350273"/>
                  </a:cubicBezTo>
                  <a:cubicBezTo>
                    <a:pt x="840268" y="252347"/>
                    <a:pt x="1051277" y="180786"/>
                    <a:pt x="1141709" y="0"/>
                  </a:cubicBezTo>
                  <a:close/>
                </a:path>
              </a:pathLst>
            </a:custGeom>
            <a:solidFill>
              <a:srgbClr val="004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8"/>
          <p:cNvSpPr txBox="1"/>
          <p:nvPr/>
        </p:nvSpPr>
        <p:spPr>
          <a:xfrm>
            <a:off x="5572975" y="1141084"/>
            <a:ext cx="1015663" cy="8757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004DA1"/>
                </a:solidFill>
                <a:latin typeface="+mj-ea"/>
                <a:ea typeface="+mj-ea"/>
              </a:rPr>
              <a:t>贰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572975" y="2993459"/>
            <a:ext cx="1039087" cy="2082468"/>
            <a:chOff x="7172435" y="3048726"/>
            <a:chExt cx="1039087" cy="2082468"/>
          </a:xfrm>
        </p:grpSpPr>
        <p:sp>
          <p:nvSpPr>
            <p:cNvPr id="18" name="TextBox 22"/>
            <p:cNvSpPr txBox="1"/>
            <p:nvPr/>
          </p:nvSpPr>
          <p:spPr>
            <a:xfrm>
              <a:off x="7657526" y="3048726"/>
              <a:ext cx="553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dirty="0" smtClean="0">
                  <a:ea typeface="+mj-ea"/>
                </a:rPr>
                <a:t>项目标题</a:t>
              </a:r>
              <a:endParaRPr lang="zh-CN" altLang="en-US" sz="2400" spc="600" dirty="0">
                <a:ea typeface="+mj-ea"/>
              </a:endParaRPr>
            </a:p>
          </p:txBody>
        </p:sp>
        <p:sp>
          <p:nvSpPr>
            <p:cNvPr id="19" name="TextBox 23"/>
            <p:cNvSpPr txBox="1"/>
            <p:nvPr/>
          </p:nvSpPr>
          <p:spPr>
            <a:xfrm>
              <a:off x="7172435" y="3048726"/>
              <a:ext cx="507831" cy="20824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050" dirty="0">
                  <a:ea typeface="+mj-ea"/>
                </a:rPr>
                <a:t>ADD YOUR TITLE HERE ADD YOUR TITLE</a:t>
              </a:r>
              <a:endParaRPr lang="zh-CN" altLang="en-US" sz="1050" dirty="0">
                <a:ea typeface="+mj-ea"/>
              </a:endParaRPr>
            </a:p>
          </p:txBody>
        </p:sp>
      </p:grpSp>
      <p:sp>
        <p:nvSpPr>
          <p:cNvPr id="14" name="任意多边形 13"/>
          <p:cNvSpPr>
            <a:spLocks/>
          </p:cNvSpPr>
          <p:nvPr/>
        </p:nvSpPr>
        <p:spPr bwMode="auto">
          <a:xfrm>
            <a:off x="5014555" y="5176030"/>
            <a:ext cx="2171219" cy="1090150"/>
          </a:xfrm>
          <a:custGeom>
            <a:avLst/>
            <a:gdLst>
              <a:gd name="connsiteX0" fmla="*/ 1041267 w 1620000"/>
              <a:gd name="connsiteY0" fmla="*/ 678440 h 813392"/>
              <a:gd name="connsiteX1" fmla="*/ 1105634 w 1620000"/>
              <a:gd name="connsiteY1" fmla="*/ 592794 h 813392"/>
              <a:gd name="connsiteX2" fmla="*/ 1108316 w 1620000"/>
              <a:gd name="connsiteY2" fmla="*/ 590118 h 813392"/>
              <a:gd name="connsiteX3" fmla="*/ 1215596 w 1620000"/>
              <a:gd name="connsiteY3" fmla="*/ 643646 h 813392"/>
              <a:gd name="connsiteX4" fmla="*/ 1207550 w 1620000"/>
              <a:gd name="connsiteY4" fmla="*/ 715910 h 813392"/>
              <a:gd name="connsiteX5" fmla="*/ 1210232 w 1620000"/>
              <a:gd name="connsiteY5" fmla="*/ 683793 h 813392"/>
              <a:gd name="connsiteX6" fmla="*/ 1183412 w 1620000"/>
              <a:gd name="connsiteY6" fmla="*/ 699851 h 813392"/>
              <a:gd name="connsiteX7" fmla="*/ 1242415 w 1620000"/>
              <a:gd name="connsiteY7" fmla="*/ 713234 h 813392"/>
              <a:gd name="connsiteX8" fmla="*/ 1325557 w 1620000"/>
              <a:gd name="connsiteY8" fmla="*/ 809585 h 813392"/>
              <a:gd name="connsiteX9" fmla="*/ 1323827 w 1620000"/>
              <a:gd name="connsiteY9" fmla="*/ 813392 h 813392"/>
              <a:gd name="connsiteX10" fmla="*/ 1163039 w 1620000"/>
              <a:gd name="connsiteY10" fmla="*/ 813392 h 813392"/>
              <a:gd name="connsiteX11" fmla="*/ 1164638 w 1620000"/>
              <a:gd name="connsiteY11" fmla="*/ 809585 h 813392"/>
              <a:gd name="connsiteX12" fmla="*/ 1089543 w 1620000"/>
              <a:gd name="connsiteY12" fmla="*/ 731968 h 813392"/>
              <a:gd name="connsiteX13" fmla="*/ 1041267 w 1620000"/>
              <a:gd name="connsiteY13" fmla="*/ 678440 h 813392"/>
              <a:gd name="connsiteX14" fmla="*/ 961169 w 1620000"/>
              <a:gd name="connsiteY14" fmla="*/ 691864 h 813392"/>
              <a:gd name="connsiteX15" fmla="*/ 963848 w 1620000"/>
              <a:gd name="connsiteY15" fmla="*/ 624854 h 813392"/>
              <a:gd name="connsiteX16" fmla="*/ 1105853 w 1620000"/>
              <a:gd name="connsiteY16" fmla="*/ 525680 h 813392"/>
              <a:gd name="connsiteX17" fmla="*/ 1030832 w 1620000"/>
              <a:gd name="connsiteY17" fmla="*/ 681142 h 813392"/>
              <a:gd name="connsiteX18" fmla="*/ 961169 w 1620000"/>
              <a:gd name="connsiteY18" fmla="*/ 691864 h 813392"/>
              <a:gd name="connsiteX19" fmla="*/ 951017 w 1620000"/>
              <a:gd name="connsiteY19" fmla="*/ 715735 h 813392"/>
              <a:gd name="connsiteX20" fmla="*/ 991241 w 1620000"/>
              <a:gd name="connsiteY20" fmla="*/ 707690 h 813392"/>
              <a:gd name="connsiteX21" fmla="*/ 1055600 w 1620000"/>
              <a:gd name="connsiteY21" fmla="*/ 758641 h 813392"/>
              <a:gd name="connsiteX22" fmla="*/ 1114596 w 1620000"/>
              <a:gd name="connsiteY22" fmla="*/ 809593 h 813392"/>
              <a:gd name="connsiteX23" fmla="*/ 1113022 w 1620000"/>
              <a:gd name="connsiteY23" fmla="*/ 813392 h 813392"/>
              <a:gd name="connsiteX24" fmla="*/ 985316 w 1620000"/>
              <a:gd name="connsiteY24" fmla="*/ 813392 h 813392"/>
              <a:gd name="connsiteX25" fmla="*/ 985877 w 1620000"/>
              <a:gd name="connsiteY25" fmla="*/ 809593 h 813392"/>
              <a:gd name="connsiteX26" fmla="*/ 951017 w 1620000"/>
              <a:gd name="connsiteY26" fmla="*/ 715735 h 813392"/>
              <a:gd name="connsiteX27" fmla="*/ 698881 w 1620000"/>
              <a:gd name="connsiteY27" fmla="*/ 652692 h 813392"/>
              <a:gd name="connsiteX28" fmla="*/ 755720 w 1620000"/>
              <a:gd name="connsiteY28" fmla="*/ 565918 h 813392"/>
              <a:gd name="connsiteX29" fmla="*/ 811901 w 1620000"/>
              <a:gd name="connsiteY29" fmla="*/ 525680 h 813392"/>
              <a:gd name="connsiteX30" fmla="*/ 868083 w 1620000"/>
              <a:gd name="connsiteY30" fmla="*/ 565918 h 813392"/>
              <a:gd name="connsiteX31" fmla="*/ 913563 w 1620000"/>
              <a:gd name="connsiteY31" fmla="*/ 683950 h 813392"/>
              <a:gd name="connsiteX32" fmla="*/ 811901 w 1620000"/>
              <a:gd name="connsiteY32" fmla="*/ 657125 h 813392"/>
              <a:gd name="connsiteX33" fmla="*/ 707565 w 1620000"/>
              <a:gd name="connsiteY33" fmla="*/ 683950 h 813392"/>
              <a:gd name="connsiteX34" fmla="*/ 698881 w 1620000"/>
              <a:gd name="connsiteY34" fmla="*/ 652692 h 813392"/>
              <a:gd name="connsiteX35" fmla="*/ 680264 w 1620000"/>
              <a:gd name="connsiteY35" fmla="*/ 809434 h 813392"/>
              <a:gd name="connsiteX36" fmla="*/ 808872 w 1620000"/>
              <a:gd name="connsiteY36" fmla="*/ 680558 h 813392"/>
              <a:gd name="connsiteX37" fmla="*/ 937479 w 1620000"/>
              <a:gd name="connsiteY37" fmla="*/ 809434 h 813392"/>
              <a:gd name="connsiteX38" fmla="*/ 936682 w 1620000"/>
              <a:gd name="connsiteY38" fmla="*/ 813392 h 813392"/>
              <a:gd name="connsiteX39" fmla="*/ 681062 w 1620000"/>
              <a:gd name="connsiteY39" fmla="*/ 813392 h 813392"/>
              <a:gd name="connsiteX40" fmla="*/ 573091 w 1620000"/>
              <a:gd name="connsiteY40" fmla="*/ 535612 h 813392"/>
              <a:gd name="connsiteX41" fmla="*/ 621276 w 1620000"/>
              <a:gd name="connsiteY41" fmla="*/ 433635 h 813392"/>
              <a:gd name="connsiteX42" fmla="*/ 717646 w 1620000"/>
              <a:gd name="connsiteY42" fmla="*/ 430952 h 813392"/>
              <a:gd name="connsiteX43" fmla="*/ 685522 w 1620000"/>
              <a:gd name="connsiteY43" fmla="*/ 444369 h 813392"/>
              <a:gd name="connsiteX44" fmla="*/ 723000 w 1620000"/>
              <a:gd name="connsiteY44" fmla="*/ 449737 h 813392"/>
              <a:gd name="connsiteX45" fmla="*/ 709615 w 1620000"/>
              <a:gd name="connsiteY45" fmla="*/ 398748 h 813392"/>
              <a:gd name="connsiteX46" fmla="*/ 811338 w 1620000"/>
              <a:gd name="connsiteY46" fmla="*/ 328974 h 813392"/>
              <a:gd name="connsiteX47" fmla="*/ 910385 w 1620000"/>
              <a:gd name="connsiteY47" fmla="*/ 398748 h 813392"/>
              <a:gd name="connsiteX48" fmla="*/ 897000 w 1620000"/>
              <a:gd name="connsiteY48" fmla="*/ 449737 h 813392"/>
              <a:gd name="connsiteX49" fmla="*/ 934477 w 1620000"/>
              <a:gd name="connsiteY49" fmla="*/ 444369 h 813392"/>
              <a:gd name="connsiteX50" fmla="*/ 902354 w 1620000"/>
              <a:gd name="connsiteY50" fmla="*/ 430952 h 813392"/>
              <a:gd name="connsiteX51" fmla="*/ 998723 w 1620000"/>
              <a:gd name="connsiteY51" fmla="*/ 433635 h 813392"/>
              <a:gd name="connsiteX52" fmla="*/ 1046908 w 1620000"/>
              <a:gd name="connsiteY52" fmla="*/ 535612 h 813392"/>
              <a:gd name="connsiteX53" fmla="*/ 961246 w 1620000"/>
              <a:gd name="connsiteY53" fmla="*/ 616120 h 813392"/>
              <a:gd name="connsiteX54" fmla="*/ 891646 w 1620000"/>
              <a:gd name="connsiteY54" fmla="*/ 543663 h 813392"/>
              <a:gd name="connsiteX55" fmla="*/ 811338 w 1620000"/>
              <a:gd name="connsiteY55" fmla="*/ 479256 h 813392"/>
              <a:gd name="connsiteX56" fmla="*/ 728353 w 1620000"/>
              <a:gd name="connsiteY56" fmla="*/ 543663 h 813392"/>
              <a:gd name="connsiteX57" fmla="*/ 658754 w 1620000"/>
              <a:gd name="connsiteY57" fmla="*/ 616120 h 813392"/>
              <a:gd name="connsiteX58" fmla="*/ 573091 w 1620000"/>
              <a:gd name="connsiteY58" fmla="*/ 535612 h 813392"/>
              <a:gd name="connsiteX59" fmla="*/ 514147 w 1620000"/>
              <a:gd name="connsiteY59" fmla="*/ 525680 h 813392"/>
              <a:gd name="connsiteX60" fmla="*/ 656151 w 1620000"/>
              <a:gd name="connsiteY60" fmla="*/ 624854 h 813392"/>
              <a:gd name="connsiteX61" fmla="*/ 658830 w 1620000"/>
              <a:gd name="connsiteY61" fmla="*/ 691864 h 813392"/>
              <a:gd name="connsiteX62" fmla="*/ 589168 w 1620000"/>
              <a:gd name="connsiteY62" fmla="*/ 681142 h 813392"/>
              <a:gd name="connsiteX63" fmla="*/ 514147 w 1620000"/>
              <a:gd name="connsiteY63" fmla="*/ 525680 h 813392"/>
              <a:gd name="connsiteX64" fmla="*/ 503147 w 1620000"/>
              <a:gd name="connsiteY64" fmla="*/ 809593 h 813392"/>
              <a:gd name="connsiteX65" fmla="*/ 565085 w 1620000"/>
              <a:gd name="connsiteY65" fmla="*/ 758641 h 813392"/>
              <a:gd name="connsiteX66" fmla="*/ 629716 w 1620000"/>
              <a:gd name="connsiteY66" fmla="*/ 707690 h 813392"/>
              <a:gd name="connsiteX67" fmla="*/ 670111 w 1620000"/>
              <a:gd name="connsiteY67" fmla="*/ 715735 h 813392"/>
              <a:gd name="connsiteX68" fmla="*/ 637795 w 1620000"/>
              <a:gd name="connsiteY68" fmla="*/ 809593 h 813392"/>
              <a:gd name="connsiteX69" fmla="*/ 638315 w 1620000"/>
              <a:gd name="connsiteY69" fmla="*/ 813392 h 813392"/>
              <a:gd name="connsiteX70" fmla="*/ 504800 w 1620000"/>
              <a:gd name="connsiteY70" fmla="*/ 813392 h 813392"/>
              <a:gd name="connsiteX71" fmla="*/ 294443 w 1620000"/>
              <a:gd name="connsiteY71" fmla="*/ 809585 h 813392"/>
              <a:gd name="connsiteX72" fmla="*/ 377710 w 1620000"/>
              <a:gd name="connsiteY72" fmla="*/ 713234 h 813392"/>
              <a:gd name="connsiteX73" fmla="*/ 436802 w 1620000"/>
              <a:gd name="connsiteY73" fmla="*/ 699851 h 813392"/>
              <a:gd name="connsiteX74" fmla="*/ 409942 w 1620000"/>
              <a:gd name="connsiteY74" fmla="*/ 683793 h 813392"/>
              <a:gd name="connsiteX75" fmla="*/ 412629 w 1620000"/>
              <a:gd name="connsiteY75" fmla="*/ 715910 h 813392"/>
              <a:gd name="connsiteX76" fmla="*/ 404570 w 1620000"/>
              <a:gd name="connsiteY76" fmla="*/ 643646 h 813392"/>
              <a:gd name="connsiteX77" fmla="*/ 512012 w 1620000"/>
              <a:gd name="connsiteY77" fmla="*/ 590118 h 813392"/>
              <a:gd name="connsiteX78" fmla="*/ 514698 w 1620000"/>
              <a:gd name="connsiteY78" fmla="*/ 592794 h 813392"/>
              <a:gd name="connsiteX79" fmla="*/ 576476 w 1620000"/>
              <a:gd name="connsiteY79" fmla="*/ 678440 h 813392"/>
              <a:gd name="connsiteX80" fmla="*/ 530814 w 1620000"/>
              <a:gd name="connsiteY80" fmla="*/ 731968 h 813392"/>
              <a:gd name="connsiteX81" fmla="*/ 455605 w 1620000"/>
              <a:gd name="connsiteY81" fmla="*/ 809585 h 813392"/>
              <a:gd name="connsiteX82" fmla="*/ 457207 w 1620000"/>
              <a:gd name="connsiteY82" fmla="*/ 813392 h 813392"/>
              <a:gd name="connsiteX83" fmla="*/ 296176 w 1620000"/>
              <a:gd name="connsiteY83" fmla="*/ 813392 h 813392"/>
              <a:gd name="connsiteX84" fmla="*/ 163579 w 1620000"/>
              <a:gd name="connsiteY84" fmla="*/ 812050 h 813392"/>
              <a:gd name="connsiteX85" fmla="*/ 284030 w 1620000"/>
              <a:gd name="connsiteY85" fmla="*/ 624208 h 813392"/>
              <a:gd name="connsiteX86" fmla="*/ 495488 w 1620000"/>
              <a:gd name="connsiteY86" fmla="*/ 511503 h 813392"/>
              <a:gd name="connsiteX87" fmla="*/ 527609 w 1620000"/>
              <a:gd name="connsiteY87" fmla="*/ 377331 h 813392"/>
              <a:gd name="connsiteX88" fmla="*/ 693563 w 1620000"/>
              <a:gd name="connsiteY88" fmla="*/ 256575 h 813392"/>
              <a:gd name="connsiteX89" fmla="*/ 808661 w 1620000"/>
              <a:gd name="connsiteY89" fmla="*/ 170705 h 813392"/>
              <a:gd name="connsiteX90" fmla="*/ 926435 w 1620000"/>
              <a:gd name="connsiteY90" fmla="*/ 256575 h 813392"/>
              <a:gd name="connsiteX91" fmla="*/ 1089713 w 1620000"/>
              <a:gd name="connsiteY91" fmla="*/ 377331 h 813392"/>
              <a:gd name="connsiteX92" fmla="*/ 1124510 w 1620000"/>
              <a:gd name="connsiteY92" fmla="*/ 511503 h 813392"/>
              <a:gd name="connsiteX93" fmla="*/ 1333292 w 1620000"/>
              <a:gd name="connsiteY93" fmla="*/ 624208 h 813392"/>
              <a:gd name="connsiteX94" fmla="*/ 1456420 w 1620000"/>
              <a:gd name="connsiteY94" fmla="*/ 812050 h 813392"/>
              <a:gd name="connsiteX95" fmla="*/ 1455182 w 1620000"/>
              <a:gd name="connsiteY95" fmla="*/ 813392 h 813392"/>
              <a:gd name="connsiteX96" fmla="*/ 1359953 w 1620000"/>
              <a:gd name="connsiteY96" fmla="*/ 813392 h 813392"/>
              <a:gd name="connsiteX97" fmla="*/ 1360529 w 1620000"/>
              <a:gd name="connsiteY97" fmla="*/ 812261 h 813392"/>
              <a:gd name="connsiteX98" fmla="*/ 1272123 w 1620000"/>
              <a:gd name="connsiteY98" fmla="*/ 699681 h 813392"/>
              <a:gd name="connsiteX99" fmla="*/ 1122100 w 1620000"/>
              <a:gd name="connsiteY99" fmla="*/ 554937 h 813392"/>
              <a:gd name="connsiteX100" fmla="*/ 1119421 w 1620000"/>
              <a:gd name="connsiteY100" fmla="*/ 525451 h 813392"/>
              <a:gd name="connsiteX101" fmla="*/ 1084595 w 1620000"/>
              <a:gd name="connsiteY101" fmla="*/ 520090 h 813392"/>
              <a:gd name="connsiteX102" fmla="*/ 929214 w 1620000"/>
              <a:gd name="connsiteY102" fmla="*/ 380706 h 813392"/>
              <a:gd name="connsiteX103" fmla="*/ 808660 w 1620000"/>
              <a:gd name="connsiteY103" fmla="*/ 302972 h 813392"/>
              <a:gd name="connsiteX104" fmla="*/ 690785 w 1620000"/>
              <a:gd name="connsiteY104" fmla="*/ 380706 h 813392"/>
              <a:gd name="connsiteX105" fmla="*/ 535405 w 1620000"/>
              <a:gd name="connsiteY105" fmla="*/ 520090 h 813392"/>
              <a:gd name="connsiteX106" fmla="*/ 500578 w 1620000"/>
              <a:gd name="connsiteY106" fmla="*/ 525451 h 813392"/>
              <a:gd name="connsiteX107" fmla="*/ 497899 w 1620000"/>
              <a:gd name="connsiteY107" fmla="*/ 554937 h 813392"/>
              <a:gd name="connsiteX108" fmla="*/ 347876 w 1620000"/>
              <a:gd name="connsiteY108" fmla="*/ 699681 h 813392"/>
              <a:gd name="connsiteX109" fmla="*/ 259470 w 1620000"/>
              <a:gd name="connsiteY109" fmla="*/ 812261 h 813392"/>
              <a:gd name="connsiteX110" fmla="*/ 260046 w 1620000"/>
              <a:gd name="connsiteY110" fmla="*/ 813392 h 813392"/>
              <a:gd name="connsiteX111" fmla="*/ 164816 w 1620000"/>
              <a:gd name="connsiteY111" fmla="*/ 813392 h 813392"/>
              <a:gd name="connsiteX112" fmla="*/ 0 w 1620000"/>
              <a:gd name="connsiteY112" fmla="*/ 810000 h 813392"/>
              <a:gd name="connsiteX113" fmla="*/ 139240 w 1620000"/>
              <a:gd name="connsiteY113" fmla="*/ 638344 h 813392"/>
              <a:gd name="connsiteX114" fmla="*/ 396298 w 1620000"/>
              <a:gd name="connsiteY114" fmla="*/ 421093 h 813392"/>
              <a:gd name="connsiteX115" fmla="*/ 498050 w 1620000"/>
              <a:gd name="connsiteY115" fmla="*/ 249438 h 813392"/>
              <a:gd name="connsiteX116" fmla="*/ 811339 w 1620000"/>
              <a:gd name="connsiteY116" fmla="*/ 0 h 813392"/>
              <a:gd name="connsiteX117" fmla="*/ 1121951 w 1620000"/>
              <a:gd name="connsiteY117" fmla="*/ 249438 h 813392"/>
              <a:gd name="connsiteX118" fmla="*/ 1223703 w 1620000"/>
              <a:gd name="connsiteY118" fmla="*/ 421093 h 813392"/>
              <a:gd name="connsiteX119" fmla="*/ 1483438 w 1620000"/>
              <a:gd name="connsiteY119" fmla="*/ 638344 h 813392"/>
              <a:gd name="connsiteX120" fmla="*/ 1620000 w 1620000"/>
              <a:gd name="connsiteY120" fmla="*/ 810000 h 813392"/>
              <a:gd name="connsiteX121" fmla="*/ 1606129 w 1620000"/>
              <a:gd name="connsiteY121" fmla="*/ 813392 h 813392"/>
              <a:gd name="connsiteX122" fmla="*/ 1500825 w 1620000"/>
              <a:gd name="connsiteY122" fmla="*/ 813392 h 813392"/>
              <a:gd name="connsiteX123" fmla="*/ 1504931 w 1620000"/>
              <a:gd name="connsiteY123" fmla="*/ 810001 h 813392"/>
              <a:gd name="connsiteX124" fmla="*/ 1368355 w 1620000"/>
              <a:gd name="connsiteY124" fmla="*/ 606114 h 813392"/>
              <a:gd name="connsiteX125" fmla="*/ 1162152 w 1620000"/>
              <a:gd name="connsiteY125" fmla="*/ 477343 h 813392"/>
              <a:gd name="connsiteX126" fmla="*/ 1044322 w 1620000"/>
              <a:gd name="connsiteY126" fmla="*/ 278822 h 813392"/>
              <a:gd name="connsiteX127" fmla="*/ 811339 w 1620000"/>
              <a:gd name="connsiteY127" fmla="*/ 123225 h 813392"/>
              <a:gd name="connsiteX128" fmla="*/ 578356 w 1620000"/>
              <a:gd name="connsiteY128" fmla="*/ 278822 h 813392"/>
              <a:gd name="connsiteX129" fmla="*/ 460527 w 1620000"/>
              <a:gd name="connsiteY129" fmla="*/ 477343 h 813392"/>
              <a:gd name="connsiteX130" fmla="*/ 251645 w 1620000"/>
              <a:gd name="connsiteY130" fmla="*/ 606114 h 813392"/>
              <a:gd name="connsiteX131" fmla="*/ 115070 w 1620000"/>
              <a:gd name="connsiteY131" fmla="*/ 810001 h 813392"/>
              <a:gd name="connsiteX132" fmla="*/ 119366 w 1620000"/>
              <a:gd name="connsiteY132" fmla="*/ 813392 h 813392"/>
              <a:gd name="connsiteX133" fmla="*/ 14413 w 1620000"/>
              <a:gd name="connsiteY133" fmla="*/ 813392 h 81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close/>
              </a:path>
            </a:pathLst>
          </a:custGeom>
          <a:solidFill>
            <a:srgbClr val="004DA1"/>
          </a:solidFill>
          <a:ln w="6350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58527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685</Words>
  <Application>Microsoft Office PowerPoint</Application>
  <PresentationFormat>宽屏</PresentationFormat>
  <Paragraphs>110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GeosansLight</vt:lpstr>
      <vt:lpstr>Gill Sans</vt:lpstr>
      <vt:lpstr>TypeLand 康熙字典體試用版</vt:lpstr>
      <vt:lpstr>等线</vt:lpstr>
      <vt:lpstr>方正清刻本悦宋简体</vt:lpstr>
      <vt:lpstr>华文细黑</vt:lpstr>
      <vt:lpstr>微软简综艺</vt:lpstr>
      <vt:lpstr>微软雅黑</vt:lpstr>
      <vt:lpstr>微软雅黑 Light</vt:lpstr>
      <vt:lpstr>幼圆</vt:lpstr>
      <vt:lpstr>Advent Pro</vt:lpstr>
      <vt:lpstr>Arial</vt:lpstr>
      <vt:lpstr>Open Sans</vt:lpstr>
      <vt:lpstr>Open Sans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58</cp:revision>
  <dcterms:created xsi:type="dcterms:W3CDTF">2017-03-30T15:30:22Z</dcterms:created>
  <dcterms:modified xsi:type="dcterms:W3CDTF">2017-03-31T11:23:07Z</dcterms:modified>
</cp:coreProperties>
</file>