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38" r:id="rId2"/>
    <p:sldId id="3356" r:id="rId3"/>
    <p:sldId id="3354" r:id="rId4"/>
    <p:sldId id="1305" r:id="rId5"/>
    <p:sldId id="3431" r:id="rId6"/>
    <p:sldId id="3457" r:id="rId7"/>
    <p:sldId id="3429" r:id="rId8"/>
    <p:sldId id="3438" r:id="rId9"/>
    <p:sldId id="3434" r:id="rId10"/>
    <p:sldId id="3459" r:id="rId11"/>
    <p:sldId id="3435" r:id="rId12"/>
    <p:sldId id="3452" r:id="rId13"/>
    <p:sldId id="3453" r:id="rId14"/>
    <p:sldId id="3458" r:id="rId15"/>
    <p:sldId id="3440" r:id="rId16"/>
    <p:sldId id="3432" r:id="rId17"/>
    <p:sldId id="3358" r:id="rId18"/>
    <p:sldId id="3460" r:id="rId19"/>
    <p:sldId id="3442" r:id="rId20"/>
    <p:sldId id="339"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DB07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80" autoAdjust="0"/>
    <p:restoredTop sz="94660"/>
  </p:normalViewPr>
  <p:slideViewPr>
    <p:cSldViewPr snapToGrid="0">
      <p:cViewPr>
        <p:scale>
          <a:sx n="66" d="100"/>
          <a:sy n="66" d="100"/>
        </p:scale>
        <p:origin x="1962" y="1002"/>
      </p:cViewPr>
      <p:guideLst>
        <p:guide orient="horz" pos="2160"/>
        <p:guide pos="3840"/>
      </p:guideLst>
    </p:cSldViewPr>
  </p:slideViewPr>
  <p:notesTextViewPr>
    <p:cViewPr>
      <p:scale>
        <a:sx n="1" d="1"/>
        <a:sy n="1" d="1"/>
      </p:scale>
      <p:origin x="0" y="0"/>
    </p:cViewPr>
  </p:notesTextViewPr>
  <p:sorterViewPr>
    <p:cViewPr>
      <p:scale>
        <a:sx n="200" d="100"/>
        <a:sy n="200" d="100"/>
      </p:scale>
      <p:origin x="0" y="-1758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D4A891-F9A3-44B5-B733-09602E748DCB}" type="datetimeFigureOut">
              <a:rPr lang="zh-CN" altLang="en-US" smtClean="0"/>
              <a:t>2018-04-16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8F1ADB-5708-424B-B98F-4FE8806552F9}" type="slidenum">
              <a:rPr lang="zh-CN" altLang="en-US" smtClean="0"/>
              <a:t>‹#›</a:t>
            </a:fld>
            <a:endParaRPr lang="zh-CN" altLang="en-US"/>
          </a:p>
        </p:txBody>
      </p:sp>
    </p:spTree>
    <p:extLst>
      <p:ext uri="{BB962C8B-B14F-4D97-AF65-F5344CB8AC3E}">
        <p14:creationId xmlns:p14="http://schemas.microsoft.com/office/powerpoint/2010/main" val="1792469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69909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33730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27270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6287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71869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27900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7736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A7299A6B-0115-4F4D-82E6-9E49BB5B72E3}" type="datetimeFigureOut">
              <a:rPr lang="zh-CN" altLang="en-US" smtClean="0"/>
              <a:t>2018-04-16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D6D833F-A95A-44FC-B0D7-486FA2684572}" type="slidenum">
              <a:rPr lang="zh-CN" altLang="en-US" smtClean="0"/>
              <a:t>‹#›</a:t>
            </a:fld>
            <a:endParaRPr lang="zh-CN" altLang="en-US"/>
          </a:p>
        </p:txBody>
      </p:sp>
    </p:spTree>
    <p:extLst>
      <p:ext uri="{BB962C8B-B14F-4D97-AF65-F5344CB8AC3E}">
        <p14:creationId xmlns:p14="http://schemas.microsoft.com/office/powerpoint/2010/main" val="7097663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7488ED1-95B7-44CE-A12E-9AE24D363BC6}" type="datetimeFigureOut">
              <a:rPr lang="zh-CN" altLang="en-US" smtClean="0"/>
              <a:t>2018-04-16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CAEF5B-32AE-4564-9C2B-25E12F42EC38}" type="slidenum">
              <a:rPr lang="zh-CN" altLang="en-US" smtClean="0"/>
              <a:t>‹#›</a:t>
            </a:fld>
            <a:endParaRPr lang="zh-CN" altLang="en-US"/>
          </a:p>
        </p:txBody>
      </p:sp>
    </p:spTree>
    <p:extLst>
      <p:ext uri="{BB962C8B-B14F-4D97-AF65-F5344CB8AC3E}">
        <p14:creationId xmlns:p14="http://schemas.microsoft.com/office/powerpoint/2010/main" val="1712075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834112"/>
      </p:ext>
    </p:extLst>
  </p:cSld>
  <p:clrMap bg1="lt1" tx1="dk1" bg2="lt2" tx2="dk2" accent1="accent1" accent2="accent2" accent3="accent3" accent4="accent4" accent5="accent5" accent6="accent6" hlink="hlink" folHlink="folHlink"/>
  <p:sldLayoutIdLst>
    <p:sldLayoutId id="2147483650" r:id="rId1"/>
    <p:sldLayoutId id="2147483655" r:id="rId2"/>
    <p:sldLayoutId id="2147483718" r:id="rId3"/>
  </p:sldLayoutIdLst>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4.xml"/><Relationship Id="rId7" Type="http://schemas.openxmlformats.org/officeDocument/2006/relationships/image" Target="../media/image24.png"/><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image" Target="../media/image23.png"/><Relationship Id="rId5" Type="http://schemas.openxmlformats.org/officeDocument/2006/relationships/image" Target="../media/image1.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18" Type="http://schemas.openxmlformats.org/officeDocument/2006/relationships/image" Target="../media/image48.png"/><Relationship Id="rId26" Type="http://schemas.openxmlformats.org/officeDocument/2006/relationships/image" Target="../media/image56.png"/><Relationship Id="rId3" Type="http://schemas.openxmlformats.org/officeDocument/2006/relationships/image" Target="../media/image33.png"/><Relationship Id="rId21" Type="http://schemas.openxmlformats.org/officeDocument/2006/relationships/image" Target="../media/image51.png"/><Relationship Id="rId34" Type="http://schemas.openxmlformats.org/officeDocument/2006/relationships/image" Target="../media/image63.png"/><Relationship Id="rId7" Type="http://schemas.openxmlformats.org/officeDocument/2006/relationships/image" Target="../media/image37.png"/><Relationship Id="rId12" Type="http://schemas.openxmlformats.org/officeDocument/2006/relationships/image" Target="../media/image42.png"/><Relationship Id="rId17" Type="http://schemas.openxmlformats.org/officeDocument/2006/relationships/image" Target="../media/image47.png"/><Relationship Id="rId25" Type="http://schemas.openxmlformats.org/officeDocument/2006/relationships/image" Target="../media/image55.png"/><Relationship Id="rId33" Type="http://schemas.openxmlformats.org/officeDocument/2006/relationships/image" Target="../media/image62.png"/><Relationship Id="rId2" Type="http://schemas.openxmlformats.org/officeDocument/2006/relationships/image" Target="../media/image32.png"/><Relationship Id="rId16" Type="http://schemas.openxmlformats.org/officeDocument/2006/relationships/image" Target="../media/image46.png"/><Relationship Id="rId20" Type="http://schemas.openxmlformats.org/officeDocument/2006/relationships/image" Target="../media/image50.png"/><Relationship Id="rId29" Type="http://schemas.openxmlformats.org/officeDocument/2006/relationships/image" Target="../media/image58.png"/><Relationship Id="rId1" Type="http://schemas.openxmlformats.org/officeDocument/2006/relationships/slideLayout" Target="../slideLayouts/slideLayout1.xml"/><Relationship Id="rId6" Type="http://schemas.openxmlformats.org/officeDocument/2006/relationships/image" Target="../media/image36.png"/><Relationship Id="rId11" Type="http://schemas.openxmlformats.org/officeDocument/2006/relationships/image" Target="../media/image41.jpeg"/><Relationship Id="rId24" Type="http://schemas.openxmlformats.org/officeDocument/2006/relationships/image" Target="../media/image54.jpeg"/><Relationship Id="rId32" Type="http://schemas.openxmlformats.org/officeDocument/2006/relationships/image" Target="../media/image61.png"/><Relationship Id="rId5" Type="http://schemas.openxmlformats.org/officeDocument/2006/relationships/image" Target="../media/image35.png"/><Relationship Id="rId15" Type="http://schemas.openxmlformats.org/officeDocument/2006/relationships/image" Target="../media/image45.png"/><Relationship Id="rId23" Type="http://schemas.openxmlformats.org/officeDocument/2006/relationships/image" Target="../media/image53.png"/><Relationship Id="rId28" Type="http://schemas.openxmlformats.org/officeDocument/2006/relationships/image" Target="../media/image57.png"/><Relationship Id="rId10" Type="http://schemas.openxmlformats.org/officeDocument/2006/relationships/image" Target="../media/image40.png"/><Relationship Id="rId19" Type="http://schemas.openxmlformats.org/officeDocument/2006/relationships/image" Target="../media/image49.png"/><Relationship Id="rId31" Type="http://schemas.openxmlformats.org/officeDocument/2006/relationships/image" Target="../media/image60.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 Id="rId22" Type="http://schemas.openxmlformats.org/officeDocument/2006/relationships/image" Target="../media/image52.png"/><Relationship Id="rId27" Type="http://schemas.openxmlformats.org/officeDocument/2006/relationships/image" Target="../media/image11.png"/><Relationship Id="rId30"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 Id="rId5" Type="http://schemas.openxmlformats.org/officeDocument/2006/relationships/image" Target="../media/image14.jpe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8BEDA629-DE10-4E79-A9D8-F7289833F05C}"/>
              </a:ext>
            </a:extLst>
          </p:cNvPr>
          <p:cNvPicPr>
            <a:picLocks noChangeAspect="1"/>
          </p:cNvPicPr>
          <p:nvPr/>
        </p:nvPicPr>
        <p:blipFill rotWithShape="1">
          <a:blip r:embed="rId4">
            <a:extLst>
              <a:ext uri="{28A0092B-C50C-407E-A947-70E740481C1C}">
                <a14:useLocalDpi xmlns:a14="http://schemas.microsoft.com/office/drawing/2010/main" val="0"/>
              </a:ext>
            </a:extLst>
          </a:blip>
          <a:srcRect l="41667" r="44814"/>
          <a:stretch/>
        </p:blipFill>
        <p:spPr>
          <a:xfrm>
            <a:off x="5524500" y="0"/>
            <a:ext cx="927100" cy="6858000"/>
          </a:xfrm>
          <a:custGeom>
            <a:avLst/>
            <a:gdLst>
              <a:gd name="connsiteX0" fmla="*/ 0 w 927100"/>
              <a:gd name="connsiteY0" fmla="*/ 0 h 6858000"/>
              <a:gd name="connsiteX1" fmla="*/ 927100 w 927100"/>
              <a:gd name="connsiteY1" fmla="*/ 0 h 6858000"/>
              <a:gd name="connsiteX2" fmla="*/ 927100 w 927100"/>
              <a:gd name="connsiteY2" fmla="*/ 6858000 h 6858000"/>
              <a:gd name="connsiteX3" fmla="*/ 0 w 927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7100" h="6858000">
                <a:moveTo>
                  <a:pt x="0" y="0"/>
                </a:moveTo>
                <a:lnTo>
                  <a:pt x="927100" y="0"/>
                </a:lnTo>
                <a:lnTo>
                  <a:pt x="927100" y="6858000"/>
                </a:lnTo>
                <a:lnTo>
                  <a:pt x="0" y="6858000"/>
                </a:lnTo>
                <a:close/>
              </a:path>
            </a:pathLst>
          </a:custGeom>
        </p:spPr>
      </p:pic>
      <p:sp>
        <p:nvSpPr>
          <p:cNvPr id="8" name="佳誉原创设计 盗卖必究">
            <a:extLst>
              <a:ext uri="{FF2B5EF4-FFF2-40B4-BE49-F238E27FC236}">
                <a16:creationId xmlns:a16="http://schemas.microsoft.com/office/drawing/2014/main" id="{8D6802F2-C6DF-4267-8B4F-AEDC8060D15B}"/>
              </a:ext>
            </a:extLst>
          </p:cNvPr>
          <p:cNvSpPr/>
          <p:nvPr/>
        </p:nvSpPr>
        <p:spPr>
          <a:xfrm>
            <a:off x="4095750" y="2552470"/>
            <a:ext cx="3968750" cy="1446550"/>
          </a:xfrm>
          <a:prstGeom prst="rect">
            <a:avLst/>
          </a:prstGeom>
        </p:spPr>
        <p:txBody>
          <a:bodyPr wrap="square">
            <a:spAutoFit/>
          </a:bodyPr>
          <a:lstStyle/>
          <a:p>
            <a:pPr algn="dist"/>
            <a:r>
              <a:rPr lang="zh-CN" altLang="en-US" sz="8800">
                <a:latin typeface="钟齐陈伟勋硬笔行书字库" panose="02010600030101010101" pitchFamily="2" charset="-122"/>
                <a:ea typeface="钟齐陈伟勋硬笔行书字库" panose="02010600030101010101" pitchFamily="2" charset="-122"/>
              </a:rPr>
              <a:t>知非</a:t>
            </a:r>
            <a:endParaRPr lang="zh-CN" altLang="en-US" sz="8800" dirty="0">
              <a:latin typeface="钟齐陈伟勋硬笔行书字库" panose="02010600030101010101" pitchFamily="2" charset="-122"/>
              <a:ea typeface="钟齐陈伟勋硬笔行书字库" panose="02010600030101010101" pitchFamily="2" charset="-122"/>
            </a:endParaRPr>
          </a:p>
        </p:txBody>
      </p:sp>
      <p:sp>
        <p:nvSpPr>
          <p:cNvPr id="11" name="矩形 10">
            <a:extLst>
              <a:ext uri="{FF2B5EF4-FFF2-40B4-BE49-F238E27FC236}">
                <a16:creationId xmlns:a16="http://schemas.microsoft.com/office/drawing/2014/main" id="{B99CA6DD-8E02-4B06-B698-3A8C3D8EBC84}"/>
              </a:ext>
            </a:extLst>
          </p:cNvPr>
          <p:cNvSpPr/>
          <p:nvPr/>
        </p:nvSpPr>
        <p:spPr>
          <a:xfrm>
            <a:off x="12310837" y="5288340"/>
            <a:ext cx="519792" cy="1569660"/>
          </a:xfrm>
          <a:prstGeom prst="rect">
            <a:avLst/>
          </a:prstGeom>
        </p:spPr>
        <p:txBody>
          <a:bodyPr wrap="square">
            <a:spAutoFit/>
          </a:bodyPr>
          <a:lstStyle/>
          <a:p>
            <a:pPr algn="ctr"/>
            <a:r>
              <a:rPr lang="zh-CN" altLang="en-US" sz="3200">
                <a:latin typeface="钟齐陈伟勋硬笔行书字库" panose="02010600030101010101" pitchFamily="2" charset="-122"/>
                <a:ea typeface="钟齐陈伟勋硬笔行书字库" panose="02010600030101010101" pitchFamily="2" charset="-122"/>
              </a:rPr>
              <a:t>谢春花</a:t>
            </a:r>
            <a:endParaRPr lang="zh-CN" altLang="en-US" sz="3200" dirty="0">
              <a:latin typeface="钟齐陈伟勋硬笔行书字库" panose="02010600030101010101" pitchFamily="2" charset="-122"/>
              <a:ea typeface="钟齐陈伟勋硬笔行书字库" panose="02010600030101010101" pitchFamily="2" charset="-122"/>
            </a:endParaRPr>
          </a:p>
        </p:txBody>
      </p:sp>
      <p:pic>
        <p:nvPicPr>
          <p:cNvPr id="12" name="佳誉原创设计 盗卖必究">
            <a:extLst>
              <a:ext uri="{FF2B5EF4-FFF2-40B4-BE49-F238E27FC236}">
                <a16:creationId xmlns:a16="http://schemas.microsoft.com/office/drawing/2014/main" id="{AD5B66E3-9B9C-4639-86D3-DC0BD94D40FE}"/>
              </a:ext>
            </a:extLst>
          </p:cNvPr>
          <p:cNvPicPr>
            <a:picLocks noChangeAspect="1"/>
          </p:cNvPicPr>
          <p:nvPr/>
        </p:nvPicPr>
        <p:blipFill rotWithShape="1">
          <a:blip r:embed="rId4">
            <a:extLst>
              <a:ext uri="{28A0092B-C50C-407E-A947-70E740481C1C}">
                <a14:useLocalDpi xmlns:a14="http://schemas.microsoft.com/office/drawing/2010/main" val="0"/>
              </a:ext>
            </a:extLst>
          </a:blip>
          <a:srcRect l="55185" t="60326" r="34630" b="16481"/>
          <a:stretch/>
        </p:blipFill>
        <p:spPr>
          <a:xfrm>
            <a:off x="6451600" y="4137166"/>
            <a:ext cx="698500" cy="1590534"/>
          </a:xfrm>
          <a:prstGeom prst="rect">
            <a:avLst/>
          </a:prstGeom>
        </p:spPr>
      </p:pic>
      <p:pic>
        <p:nvPicPr>
          <p:cNvPr id="14" name="谢春花 - 只道寻常">
            <a:hlinkClick r:id="" action="ppaction://media"/>
            <a:extLst>
              <a:ext uri="{FF2B5EF4-FFF2-40B4-BE49-F238E27FC236}">
                <a16:creationId xmlns:a16="http://schemas.microsoft.com/office/drawing/2014/main" id="{06F73AEB-061F-4BEF-8CA0-C0F0958FE458}"/>
              </a:ext>
            </a:extLst>
          </p:cNvPr>
          <p:cNvPicPr>
            <a:picLocks noChangeAspect="1"/>
          </p:cNvPicPr>
          <p:nvPr>
            <a:audioFile r:link="rId1"/>
            <p:extLst>
              <p:ext uri="{DAA4B4D4-6D71-4841-9C94-3DE7FCFB9230}">
                <p14:media xmlns:p14="http://schemas.microsoft.com/office/powerpoint/2010/main" r:embed="rId2">
                  <p14:trim st="3290"/>
                </p14:media>
              </p:ext>
            </p:extLst>
          </p:nvPr>
        </p:nvPicPr>
        <p:blipFill>
          <a:blip r:embed="rId5"/>
          <a:stretch>
            <a:fillRect/>
          </a:stretch>
        </p:blipFill>
        <p:spPr>
          <a:xfrm>
            <a:off x="193675" y="-898525"/>
            <a:ext cx="609600" cy="609600"/>
          </a:xfrm>
          <a:prstGeom prst="rect">
            <a:avLst/>
          </a:prstGeom>
        </p:spPr>
      </p:pic>
    </p:spTree>
    <p:extLst>
      <p:ext uri="{BB962C8B-B14F-4D97-AF65-F5344CB8AC3E}">
        <p14:creationId xmlns:p14="http://schemas.microsoft.com/office/powerpoint/2010/main" val="86999954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1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wps佳誉设计 盗卖必究">
            <a:extLst>
              <a:ext uri="{FF2B5EF4-FFF2-40B4-BE49-F238E27FC236}">
                <a16:creationId xmlns:a16="http://schemas.microsoft.com/office/drawing/2014/main" id="{FB3D547A-5AA4-40B5-B1AE-3B2C654A75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56545" y="1911209"/>
            <a:ext cx="3606817" cy="3582773"/>
          </a:xfrm>
          <a:prstGeom prst="rect">
            <a:avLst/>
          </a:prstGeom>
        </p:spPr>
      </p:pic>
      <p:sp>
        <p:nvSpPr>
          <p:cNvPr id="8" name="wps佳誉设计 盗卖必究">
            <a:extLst>
              <a:ext uri="{FF2B5EF4-FFF2-40B4-BE49-F238E27FC236}">
                <a16:creationId xmlns:a16="http://schemas.microsoft.com/office/drawing/2014/main" id="{7DB50303-5879-43BA-9F61-D23D48F5AC7C}"/>
              </a:ext>
            </a:extLst>
          </p:cNvPr>
          <p:cNvSpPr/>
          <p:nvPr/>
        </p:nvSpPr>
        <p:spPr>
          <a:xfrm rot="3860402">
            <a:off x="4244126" y="1830017"/>
            <a:ext cx="3598135" cy="3598135"/>
          </a:xfrm>
          <a:prstGeom prst="ellipse">
            <a:avLst/>
          </a:prstGeom>
          <a:noFill/>
          <a:ln w="12700">
            <a:gradFill>
              <a:gsLst>
                <a:gs pos="17000">
                  <a:schemeClr val="bg1"/>
                </a:gs>
                <a:gs pos="51000">
                  <a:schemeClr val="bg1">
                    <a:lumMod val="75000"/>
                    <a:alpha val="43000"/>
                  </a:schemeClr>
                </a:gs>
                <a:gs pos="86000">
                  <a:schemeClr val="tx1">
                    <a:lumMod val="65000"/>
                    <a:lumOff val="35000"/>
                  </a:schemeClr>
                </a:gs>
              </a:gsLst>
              <a:lin ang="5400000" scaled="1"/>
            </a:gradFill>
          </a:ln>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eaLnBrk="0" hangingPunct="0"/>
            <a:endParaRPr lang="zh-CN" altLang="en-US" sz="2399">
              <a:solidFill>
                <a:prstClr val="white"/>
              </a:solidFill>
              <a:latin typeface="Calibri" panose="020F0502020204030204"/>
              <a:ea typeface="等线" panose="02010600030101010101" pitchFamily="2" charset="-122"/>
            </a:endParaRPr>
          </a:p>
        </p:txBody>
      </p:sp>
      <p:sp>
        <p:nvSpPr>
          <p:cNvPr id="9" name="椭圆 8">
            <a:extLst>
              <a:ext uri="{FF2B5EF4-FFF2-40B4-BE49-F238E27FC236}">
                <a16:creationId xmlns:a16="http://schemas.microsoft.com/office/drawing/2014/main" id="{3C5061B9-817B-49F5-BA15-E9923AEF8EA9}"/>
              </a:ext>
            </a:extLst>
          </p:cNvPr>
          <p:cNvSpPr/>
          <p:nvPr/>
        </p:nvSpPr>
        <p:spPr>
          <a:xfrm>
            <a:off x="4209599" y="4184023"/>
            <a:ext cx="594512" cy="59451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800" spc="-300" dirty="0">
                <a:solidFill>
                  <a:srgbClr val="414141"/>
                </a:solidFill>
                <a:latin typeface="方正硬笔行书繁体" panose="03000509000000000000" pitchFamily="65" charset="-122"/>
                <a:ea typeface="方正硬笔行书繁体" panose="03000509000000000000" pitchFamily="65" charset="-122"/>
              </a:rPr>
              <a:t>贰</a:t>
            </a:r>
          </a:p>
        </p:txBody>
      </p:sp>
      <p:sp>
        <p:nvSpPr>
          <p:cNvPr id="10" name="椭圆 9">
            <a:extLst>
              <a:ext uri="{FF2B5EF4-FFF2-40B4-BE49-F238E27FC236}">
                <a16:creationId xmlns:a16="http://schemas.microsoft.com/office/drawing/2014/main" id="{6FD7D937-24DB-472A-988A-CC4A0C4DB23D}"/>
              </a:ext>
            </a:extLst>
          </p:cNvPr>
          <p:cNvSpPr/>
          <p:nvPr/>
        </p:nvSpPr>
        <p:spPr>
          <a:xfrm>
            <a:off x="6796363" y="4559748"/>
            <a:ext cx="677714" cy="67771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800" spc="-300" dirty="0">
                <a:solidFill>
                  <a:srgbClr val="414141"/>
                </a:solidFill>
                <a:latin typeface="方正硬笔行书繁体" panose="03000509000000000000" pitchFamily="65" charset="-122"/>
                <a:ea typeface="方正硬笔行书繁体" panose="03000509000000000000" pitchFamily="65" charset="-122"/>
              </a:rPr>
              <a:t>叁</a:t>
            </a:r>
          </a:p>
        </p:txBody>
      </p:sp>
      <p:sp>
        <p:nvSpPr>
          <p:cNvPr id="11" name="椭圆 10">
            <a:extLst>
              <a:ext uri="{FF2B5EF4-FFF2-40B4-BE49-F238E27FC236}">
                <a16:creationId xmlns:a16="http://schemas.microsoft.com/office/drawing/2014/main" id="{9D7F8547-34EE-4CA9-9C72-22AA31A34FF9}"/>
              </a:ext>
            </a:extLst>
          </p:cNvPr>
          <p:cNvSpPr/>
          <p:nvPr/>
        </p:nvSpPr>
        <p:spPr>
          <a:xfrm>
            <a:off x="6122776" y="1439203"/>
            <a:ext cx="659641" cy="659641"/>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spc="-300">
                <a:solidFill>
                  <a:srgbClr val="414141"/>
                </a:solidFill>
                <a:latin typeface="方正硬笔行书繁体" panose="03000509000000000000" pitchFamily="65" charset="-122"/>
                <a:ea typeface="方正硬笔行书繁体" panose="03000509000000000000" pitchFamily="65" charset="-122"/>
              </a:rPr>
              <a:t>壹</a:t>
            </a:r>
            <a:endParaRPr lang="zh-CN" altLang="en-US" sz="2800" spc="-300" dirty="0">
              <a:solidFill>
                <a:srgbClr val="414141"/>
              </a:solidFill>
              <a:latin typeface="方正硬笔行书繁体" panose="03000509000000000000" pitchFamily="65" charset="-122"/>
              <a:ea typeface="方正硬笔行书繁体" panose="03000509000000000000" pitchFamily="65" charset="-122"/>
            </a:endParaRPr>
          </a:p>
        </p:txBody>
      </p:sp>
      <p:sp>
        <p:nvSpPr>
          <p:cNvPr id="13" name="Content Placeholder 2">
            <a:extLst>
              <a:ext uri="{FF2B5EF4-FFF2-40B4-BE49-F238E27FC236}">
                <a16:creationId xmlns:a16="http://schemas.microsoft.com/office/drawing/2014/main" id="{3D29A7F3-55B6-43C6-8270-C6A236888A88}"/>
              </a:ext>
            </a:extLst>
          </p:cNvPr>
          <p:cNvSpPr txBox="1"/>
          <p:nvPr/>
        </p:nvSpPr>
        <p:spPr>
          <a:xfrm>
            <a:off x="7561895" y="4684945"/>
            <a:ext cx="3035343" cy="70758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914103">
              <a:lnSpc>
                <a:spcPct val="150000"/>
              </a:lnSpc>
              <a:buNone/>
              <a:defRPr/>
            </a:pPr>
            <a:r>
              <a:rPr lang="zh-CN" altLang="en-US" sz="1200">
                <a:solidFill>
                  <a:prstClr val="white">
                    <a:lumMod val="50000"/>
                  </a:prstClr>
                </a:solidFill>
                <a:latin typeface="华文楷体" panose="02010600040101010101" pitchFamily="2" charset="-122"/>
                <a:ea typeface="华文楷体" panose="02010600040101010101" pitchFamily="2" charset="-122"/>
              </a:rPr>
              <a:t>离别时只道是当时习惯  一切都很平淡不觉出彩  雨落时才想起那种心安</a:t>
            </a:r>
          </a:p>
        </p:txBody>
      </p:sp>
      <p:sp>
        <p:nvSpPr>
          <p:cNvPr id="21" name="Content Placeholder 2">
            <a:extLst>
              <a:ext uri="{FF2B5EF4-FFF2-40B4-BE49-F238E27FC236}">
                <a16:creationId xmlns:a16="http://schemas.microsoft.com/office/drawing/2014/main" id="{6135D432-99C6-456C-AFDE-33C433F0C431}"/>
              </a:ext>
            </a:extLst>
          </p:cNvPr>
          <p:cNvSpPr txBox="1"/>
          <p:nvPr/>
        </p:nvSpPr>
        <p:spPr>
          <a:xfrm>
            <a:off x="961123" y="4222134"/>
            <a:ext cx="3035343" cy="70758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914103">
              <a:lnSpc>
                <a:spcPct val="150000"/>
              </a:lnSpc>
              <a:buNone/>
              <a:defRPr/>
            </a:pPr>
            <a:r>
              <a:rPr lang="zh-CN" altLang="en-US" sz="1200">
                <a:solidFill>
                  <a:prstClr val="white">
                    <a:lumMod val="50000"/>
                  </a:prstClr>
                </a:solidFill>
                <a:latin typeface="华文楷体" panose="02010600040101010101" pitchFamily="2" charset="-122"/>
                <a:ea typeface="华文楷体" panose="02010600040101010101" pitchFamily="2" charset="-122"/>
              </a:rPr>
              <a:t>离别时只道是当时习惯  一切都很平淡不觉出彩  雨落时才想起那种心安</a:t>
            </a:r>
          </a:p>
        </p:txBody>
      </p:sp>
      <p:sp>
        <p:nvSpPr>
          <p:cNvPr id="25" name="Content Placeholder 2">
            <a:extLst>
              <a:ext uri="{FF2B5EF4-FFF2-40B4-BE49-F238E27FC236}">
                <a16:creationId xmlns:a16="http://schemas.microsoft.com/office/drawing/2014/main" id="{2EB317EE-E06B-49C6-8DC3-DC33AB9AADBB}"/>
              </a:ext>
            </a:extLst>
          </p:cNvPr>
          <p:cNvSpPr txBox="1"/>
          <p:nvPr/>
        </p:nvSpPr>
        <p:spPr>
          <a:xfrm>
            <a:off x="6908802" y="1575382"/>
            <a:ext cx="3035343" cy="70758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914103">
              <a:lnSpc>
                <a:spcPct val="150000"/>
              </a:lnSpc>
              <a:buNone/>
              <a:defRPr/>
            </a:pPr>
            <a:r>
              <a:rPr lang="zh-CN" altLang="en-US" sz="1200">
                <a:solidFill>
                  <a:prstClr val="white">
                    <a:lumMod val="50000"/>
                  </a:prstClr>
                </a:solidFill>
                <a:latin typeface="华文楷体" panose="02010600040101010101" pitchFamily="2" charset="-122"/>
                <a:ea typeface="华文楷体" panose="02010600040101010101" pitchFamily="2" charset="-122"/>
              </a:rPr>
              <a:t>离别时只道是当时习惯  一切都很平淡不觉出彩  雨落时才想起那种心安</a:t>
            </a:r>
          </a:p>
        </p:txBody>
      </p:sp>
      <p:sp>
        <p:nvSpPr>
          <p:cNvPr id="15" name="文本框 14">
            <a:extLst>
              <a:ext uri="{FF2B5EF4-FFF2-40B4-BE49-F238E27FC236}">
                <a16:creationId xmlns:a16="http://schemas.microsoft.com/office/drawing/2014/main" id="{462F1CD1-BBE6-482E-9F9F-68C6D3823232}"/>
              </a:ext>
            </a:extLst>
          </p:cNvPr>
          <p:cNvSpPr txBox="1"/>
          <p:nvPr/>
        </p:nvSpPr>
        <p:spPr>
          <a:xfrm>
            <a:off x="2274960" y="3899633"/>
            <a:ext cx="1687081" cy="461665"/>
          </a:xfrm>
          <a:prstGeom prst="rect">
            <a:avLst/>
          </a:prstGeom>
          <a:noFill/>
        </p:spPr>
        <p:txBody>
          <a:bodyPr wrap="square" rtlCol="0">
            <a:spAutoFit/>
          </a:bodyPr>
          <a:lstStyle/>
          <a:p>
            <a:pPr lvl="0" algn="dist">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烟火流年</a:t>
            </a:r>
            <a:endParaRPr kumimoji="0" lang="en-US" altLang="zh-CN" sz="2400" b="0" i="0" u="none" strike="noStrike" kern="1200" cap="none" spc="-300" normalizeH="0" baseline="0" noProof="0">
              <a:ln>
                <a:noFill/>
              </a:ln>
              <a:solidFill>
                <a:srgbClr val="414141"/>
              </a:solidFill>
              <a:effectLst/>
              <a:uLnTx/>
              <a:uFillTx/>
              <a:latin typeface="方正硬笔行书繁体" panose="03000509000000000000" pitchFamily="65" charset="-122"/>
              <a:ea typeface="方正硬笔行书繁体" panose="03000509000000000000" pitchFamily="65" charset="-122"/>
              <a:cs typeface="+mn-cs"/>
            </a:endParaRPr>
          </a:p>
        </p:txBody>
      </p:sp>
      <p:sp>
        <p:nvSpPr>
          <p:cNvPr id="16" name="文本框 15">
            <a:extLst>
              <a:ext uri="{FF2B5EF4-FFF2-40B4-BE49-F238E27FC236}">
                <a16:creationId xmlns:a16="http://schemas.microsoft.com/office/drawing/2014/main" id="{C5C99951-EAB7-4F8B-BB59-34DA401958AC}"/>
              </a:ext>
            </a:extLst>
          </p:cNvPr>
          <p:cNvSpPr txBox="1"/>
          <p:nvPr/>
        </p:nvSpPr>
        <p:spPr>
          <a:xfrm>
            <a:off x="7544408" y="4354315"/>
            <a:ext cx="1687081" cy="461665"/>
          </a:xfrm>
          <a:prstGeom prst="rect">
            <a:avLst/>
          </a:prstGeom>
          <a:noFill/>
        </p:spPr>
        <p:txBody>
          <a:bodyPr wrap="square" rtlCol="0">
            <a:spAutoFit/>
          </a:bodyPr>
          <a:lstStyle/>
          <a:p>
            <a:pPr lvl="0" algn="dist">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如梦蹁跹</a:t>
            </a:r>
            <a:endParaRPr kumimoji="0" lang="en-US" altLang="zh-CN" sz="2400" b="0" i="0" u="none" strike="noStrike" kern="1200" cap="none" spc="-300" normalizeH="0" baseline="0" noProof="0">
              <a:ln>
                <a:noFill/>
              </a:ln>
              <a:solidFill>
                <a:srgbClr val="414141"/>
              </a:solidFill>
              <a:effectLst/>
              <a:uLnTx/>
              <a:uFillTx/>
              <a:latin typeface="方正硬笔行书繁体" panose="03000509000000000000" pitchFamily="65" charset="-122"/>
              <a:ea typeface="方正硬笔行书繁体" panose="03000509000000000000" pitchFamily="65" charset="-122"/>
              <a:cs typeface="+mn-cs"/>
            </a:endParaRPr>
          </a:p>
        </p:txBody>
      </p:sp>
      <p:sp>
        <p:nvSpPr>
          <p:cNvPr id="17" name="文本框 16">
            <a:extLst>
              <a:ext uri="{FF2B5EF4-FFF2-40B4-BE49-F238E27FC236}">
                <a16:creationId xmlns:a16="http://schemas.microsoft.com/office/drawing/2014/main" id="{893A9015-4D22-41CD-9D2B-61C098799B55}"/>
              </a:ext>
            </a:extLst>
          </p:cNvPr>
          <p:cNvSpPr txBox="1"/>
          <p:nvPr/>
        </p:nvSpPr>
        <p:spPr>
          <a:xfrm>
            <a:off x="6937830" y="1222685"/>
            <a:ext cx="1687081" cy="461665"/>
          </a:xfrm>
          <a:prstGeom prst="rect">
            <a:avLst/>
          </a:prstGeom>
          <a:noFill/>
        </p:spPr>
        <p:txBody>
          <a:bodyPr wrap="square" rtlCol="0">
            <a:spAutoFit/>
          </a:bodyPr>
          <a:lstStyle/>
          <a:p>
            <a:pPr lvl="0">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知晓是非</a:t>
            </a:r>
          </a:p>
        </p:txBody>
      </p:sp>
    </p:spTree>
    <p:custDataLst>
      <p:tags r:id="rId1"/>
    </p:custDataLst>
    <p:extLst>
      <p:ext uri="{BB962C8B-B14F-4D97-AF65-F5344CB8AC3E}">
        <p14:creationId xmlns:p14="http://schemas.microsoft.com/office/powerpoint/2010/main" val="22175524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D3B9ED80-20FC-49F5-BCE9-97D05E974462}"/>
              </a:ext>
            </a:extLst>
          </p:cNvPr>
          <p:cNvSpPr txBox="1"/>
          <p:nvPr/>
        </p:nvSpPr>
        <p:spPr>
          <a:xfrm>
            <a:off x="5201614" y="1689100"/>
            <a:ext cx="677108" cy="1596964"/>
          </a:xfrm>
          <a:prstGeom prst="rect">
            <a:avLst/>
          </a:prstGeom>
          <a:noFill/>
        </p:spPr>
        <p:txBody>
          <a:bodyPr vert="eaVert" wrap="square" rtlCol="0">
            <a:spAutoFit/>
          </a:bodyPr>
          <a:lstStyle/>
          <a:p>
            <a:pPr lvl="0" algn="dist">
              <a:defRPr/>
            </a:pPr>
            <a:r>
              <a:rPr lang="zh-CN" altLang="en-US" sz="3200" spc="-300">
                <a:solidFill>
                  <a:srgbClr val="414141"/>
                </a:solidFill>
                <a:latin typeface="方正硬笔行书繁体" panose="03000509000000000000" pitchFamily="65" charset="-122"/>
                <a:ea typeface="方正硬笔行书繁体" panose="03000509000000000000" pitchFamily="65" charset="-122"/>
              </a:rPr>
              <a:t>第三章</a:t>
            </a:r>
            <a:endParaRPr lang="zh-CN" altLang="en-US" sz="3200" spc="-300" dirty="0">
              <a:solidFill>
                <a:srgbClr val="414141"/>
              </a:solidFill>
              <a:latin typeface="方正硬笔行书繁体" panose="03000509000000000000" pitchFamily="65" charset="-122"/>
              <a:ea typeface="方正硬笔行书繁体" panose="03000509000000000000" pitchFamily="65" charset="-122"/>
            </a:endParaRPr>
          </a:p>
        </p:txBody>
      </p:sp>
      <p:pic>
        <p:nvPicPr>
          <p:cNvPr id="25" name="Picture 4" descr="#活动##元素##素材##电商节日素材#...">
            <a:extLst>
              <a:ext uri="{FF2B5EF4-FFF2-40B4-BE49-F238E27FC236}">
                <a16:creationId xmlns:a16="http://schemas.microsoft.com/office/drawing/2014/main" id="{5D6DEBD2-364E-4E18-991C-5B3D5837C092}"/>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0890" b="32345"/>
          <a:stretch/>
        </p:blipFill>
        <p:spPr bwMode="auto">
          <a:xfrm>
            <a:off x="4699566" y="3286065"/>
            <a:ext cx="1477704" cy="543284"/>
          </a:xfrm>
          <a:prstGeom prst="rect">
            <a:avLst/>
          </a:prstGeom>
          <a:noFill/>
          <a:extLst>
            <a:ext uri="{909E8E84-426E-40DD-AFC4-6F175D3DCCD1}">
              <a14:hiddenFill xmlns:a14="http://schemas.microsoft.com/office/drawing/2010/main">
                <a:solidFill>
                  <a:srgbClr val="FFFFFF"/>
                </a:solidFill>
              </a14:hiddenFill>
            </a:ext>
          </a:extLst>
        </p:spPr>
      </p:pic>
      <p:pic>
        <p:nvPicPr>
          <p:cNvPr id="27" name="wps佳誉设计 盗卖必究">
            <a:extLst>
              <a:ext uri="{FF2B5EF4-FFF2-40B4-BE49-F238E27FC236}">
                <a16:creationId xmlns:a16="http://schemas.microsoft.com/office/drawing/2014/main" id="{46B36EB1-94D2-42A0-856D-5AF376AE68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7542" t="77651" r="37273" b="17520"/>
          <a:stretch/>
        </p:blipFill>
        <p:spPr>
          <a:xfrm>
            <a:off x="5438299" y="3836296"/>
            <a:ext cx="254538" cy="237081"/>
          </a:xfrm>
          <a:prstGeom prst="rect">
            <a:avLst/>
          </a:prstGeom>
        </p:spPr>
      </p:pic>
      <p:sp>
        <p:nvSpPr>
          <p:cNvPr id="28" name="文本框 27">
            <a:extLst>
              <a:ext uri="{FF2B5EF4-FFF2-40B4-BE49-F238E27FC236}">
                <a16:creationId xmlns:a16="http://schemas.microsoft.com/office/drawing/2014/main" id="{5F9169E9-8657-49CB-87F4-0D93206402DA}"/>
              </a:ext>
            </a:extLst>
          </p:cNvPr>
          <p:cNvSpPr txBox="1"/>
          <p:nvPr/>
        </p:nvSpPr>
        <p:spPr>
          <a:xfrm>
            <a:off x="5866022" y="2211534"/>
            <a:ext cx="1015663" cy="3715204"/>
          </a:xfrm>
          <a:prstGeom prst="rect">
            <a:avLst/>
          </a:prstGeom>
          <a:noFill/>
        </p:spPr>
        <p:txBody>
          <a:bodyPr vert="eaVert" wrap="square" rtlCol="0">
            <a:spAutoFit/>
          </a:bodyPr>
          <a:lstStyle/>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春末 傍晚。云层渐远</a:t>
            </a:r>
          </a:p>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屋檐下燕归来人面花开那是</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我还记得的景。</a:t>
            </a:r>
          </a:p>
        </p:txBody>
      </p:sp>
      <p:pic>
        <p:nvPicPr>
          <p:cNvPr id="29" name="wps佳誉设计 盗卖必究">
            <a:extLst>
              <a:ext uri="{FF2B5EF4-FFF2-40B4-BE49-F238E27FC236}">
                <a16:creationId xmlns:a16="http://schemas.microsoft.com/office/drawing/2014/main" id="{C5B0B566-48BE-41D7-A87B-E785DBA57BE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1667" r="44814"/>
          <a:stretch/>
        </p:blipFill>
        <p:spPr>
          <a:xfrm>
            <a:off x="3511099" y="403164"/>
            <a:ext cx="772583" cy="5715000"/>
          </a:xfrm>
          <a:custGeom>
            <a:avLst/>
            <a:gdLst>
              <a:gd name="connsiteX0" fmla="*/ 0 w 927100"/>
              <a:gd name="connsiteY0" fmla="*/ 0 h 6858000"/>
              <a:gd name="connsiteX1" fmla="*/ 927100 w 927100"/>
              <a:gd name="connsiteY1" fmla="*/ 0 h 6858000"/>
              <a:gd name="connsiteX2" fmla="*/ 927100 w 927100"/>
              <a:gd name="connsiteY2" fmla="*/ 6858000 h 6858000"/>
              <a:gd name="connsiteX3" fmla="*/ 0 w 927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7100" h="6858000">
                <a:moveTo>
                  <a:pt x="0" y="0"/>
                </a:moveTo>
                <a:lnTo>
                  <a:pt x="927100" y="0"/>
                </a:lnTo>
                <a:lnTo>
                  <a:pt x="927100" y="6858000"/>
                </a:lnTo>
                <a:lnTo>
                  <a:pt x="0" y="6858000"/>
                </a:lnTo>
                <a:close/>
              </a:path>
            </a:pathLst>
          </a:custGeom>
        </p:spPr>
      </p:pic>
    </p:spTree>
    <p:extLst>
      <p:ext uri="{BB962C8B-B14F-4D97-AF65-F5344CB8AC3E}">
        <p14:creationId xmlns:p14="http://schemas.microsoft.com/office/powerpoint/2010/main" val="3977448976"/>
      </p:ext>
    </p:extLst>
  </p:cSld>
  <p:clrMapOvr>
    <a:masterClrMapping/>
  </p:clrMapOvr>
  <mc:AlternateContent xmlns:mc="http://schemas.openxmlformats.org/markup-compatibility/2006">
    <mc:Choice xmlns:p14="http://schemas.microsoft.com/office/powerpoint/2010/main" Requires="p14">
      <p:transition spd="slow" p14:dur="1500">
        <p:split/>
      </p:transition>
    </mc:Choice>
    <mc:Fallback>
      <p:transition spd="slow">
        <p:spli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310C973B-8726-4056-A32F-7B6B3E814504}"/>
              </a:ext>
            </a:extLst>
          </p:cNvPr>
          <p:cNvSpPr/>
          <p:nvPr/>
        </p:nvSpPr>
        <p:spPr>
          <a:xfrm>
            <a:off x="10025978" y="1543531"/>
            <a:ext cx="738607" cy="2554518"/>
          </a:xfrm>
          <a:prstGeom prst="rect">
            <a:avLst/>
          </a:prstGeom>
        </p:spPr>
        <p:txBody>
          <a:bodyPr vert="eaVert" wrap="square" lIns="91412" tIns="45706" rIns="91412" bIns="45706">
            <a:spAutoFit/>
          </a:bodyPr>
          <a:lstStyle/>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 还有些期盼</a:t>
            </a:r>
            <a:endParaRPr lang="zh-CN" altLang="en-US" sz="1400" dirty="0">
              <a:solidFill>
                <a:prstClr val="black"/>
              </a:solidFill>
              <a:latin typeface="FZQingKeBenYueSongS-R-GB" charset="0"/>
              <a:ea typeface="FZQingKeBenYueSongS-R-GB" charset="0"/>
              <a:cs typeface="FZQingKeBenYueSongS-R-GB" charset="0"/>
            </a:endParaRPr>
          </a:p>
        </p:txBody>
      </p:sp>
      <p:sp>
        <p:nvSpPr>
          <p:cNvPr id="18" name="矩形 17">
            <a:extLst>
              <a:ext uri="{FF2B5EF4-FFF2-40B4-BE49-F238E27FC236}">
                <a16:creationId xmlns:a16="http://schemas.microsoft.com/office/drawing/2014/main" id="{9C1CC90C-BC8E-47FA-BF4E-270B60846058}"/>
              </a:ext>
            </a:extLst>
          </p:cNvPr>
          <p:cNvSpPr/>
          <p:nvPr/>
        </p:nvSpPr>
        <p:spPr>
          <a:xfrm>
            <a:off x="4444416" y="1515672"/>
            <a:ext cx="677108" cy="2361004"/>
          </a:xfrm>
          <a:prstGeom prst="rect">
            <a:avLst/>
          </a:prstGeom>
        </p:spPr>
        <p:txBody>
          <a:bodyPr vert="eaVert" wrap="square">
            <a:spAutoFit/>
          </a:bodyPr>
          <a:lstStyle/>
          <a:p>
            <a:pPr marR="0" lvl="0" indent="0" algn="dist" fontAlgn="auto">
              <a:lnSpc>
                <a:spcPct val="100000"/>
              </a:lnSpc>
              <a:spcBef>
                <a:spcPts val="0"/>
              </a:spcBef>
              <a:spcAft>
                <a:spcPts val="0"/>
              </a:spcAft>
              <a:buClrTx/>
              <a:buSzTx/>
              <a:buFontTx/>
              <a:buNone/>
              <a:tabLst/>
              <a:defRPr/>
            </a:pPr>
            <a:r>
              <a:rPr lang="zh-CN" altLang="en-US" sz="3200" spc="-300">
                <a:solidFill>
                  <a:srgbClr val="414141"/>
                </a:solidFill>
                <a:latin typeface="方正硬笔行书繁体" panose="03000509000000000000" pitchFamily="65" charset="-122"/>
                <a:ea typeface="方正硬笔行书繁体" panose="03000509000000000000" pitchFamily="65" charset="-122"/>
              </a:rPr>
              <a:t>知晓是非</a:t>
            </a:r>
          </a:p>
        </p:txBody>
      </p:sp>
      <p:pic>
        <p:nvPicPr>
          <p:cNvPr id="19" name="wps佳誉设计 盗卖必究">
            <a:extLst>
              <a:ext uri="{FF2B5EF4-FFF2-40B4-BE49-F238E27FC236}">
                <a16:creationId xmlns:a16="http://schemas.microsoft.com/office/drawing/2014/main" id="{E31D971E-C798-4D4F-8036-DADEB0BCBDF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70" y="3792048"/>
            <a:ext cx="4097184" cy="3078652"/>
          </a:xfrm>
          <a:prstGeom prst="rect">
            <a:avLst/>
          </a:prstGeom>
        </p:spPr>
      </p:pic>
      <p:sp>
        <p:nvSpPr>
          <p:cNvPr id="20" name="矩形 19">
            <a:extLst>
              <a:ext uri="{FF2B5EF4-FFF2-40B4-BE49-F238E27FC236}">
                <a16:creationId xmlns:a16="http://schemas.microsoft.com/office/drawing/2014/main" id="{0D8B1BB2-4705-49F9-AEFE-50BDDBCFF3ED}"/>
              </a:ext>
            </a:extLst>
          </p:cNvPr>
          <p:cNvSpPr/>
          <p:nvPr/>
        </p:nvSpPr>
        <p:spPr>
          <a:xfrm>
            <a:off x="7976410" y="1543531"/>
            <a:ext cx="738607" cy="2554518"/>
          </a:xfrm>
          <a:prstGeom prst="rect">
            <a:avLst/>
          </a:prstGeom>
        </p:spPr>
        <p:txBody>
          <a:bodyPr vert="eaVert" wrap="square" lIns="91412" tIns="45706" rIns="91412" bIns="45706">
            <a:spAutoFit/>
          </a:bodyPr>
          <a:lstStyle/>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 还有些期盼</a:t>
            </a:r>
            <a:endParaRPr lang="zh-CN" altLang="en-US" sz="1400" dirty="0">
              <a:solidFill>
                <a:prstClr val="black"/>
              </a:solidFill>
              <a:latin typeface="FZQingKeBenYueSongS-R-GB" charset="0"/>
              <a:ea typeface="FZQingKeBenYueSongS-R-GB" charset="0"/>
              <a:cs typeface="FZQingKeBenYueSongS-R-GB" charset="0"/>
            </a:endParaRPr>
          </a:p>
        </p:txBody>
      </p:sp>
      <p:sp>
        <p:nvSpPr>
          <p:cNvPr id="21" name="矩形 20">
            <a:extLst>
              <a:ext uri="{FF2B5EF4-FFF2-40B4-BE49-F238E27FC236}">
                <a16:creationId xmlns:a16="http://schemas.microsoft.com/office/drawing/2014/main" id="{65F388D7-2EAB-4912-8368-25F69AE546CC}"/>
              </a:ext>
            </a:extLst>
          </p:cNvPr>
          <p:cNvSpPr/>
          <p:nvPr/>
        </p:nvSpPr>
        <p:spPr>
          <a:xfrm>
            <a:off x="6044737" y="1543531"/>
            <a:ext cx="738607" cy="2554518"/>
          </a:xfrm>
          <a:prstGeom prst="rect">
            <a:avLst/>
          </a:prstGeom>
        </p:spPr>
        <p:txBody>
          <a:bodyPr vert="eaVert" wrap="square" lIns="91412" tIns="45706" rIns="91412" bIns="45706">
            <a:spAutoFit/>
          </a:bodyPr>
          <a:lstStyle/>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 还有些期盼</a:t>
            </a:r>
            <a:endParaRPr lang="zh-CN" altLang="en-US" sz="1400" dirty="0">
              <a:solidFill>
                <a:prstClr val="black"/>
              </a:solidFill>
              <a:latin typeface="FZQingKeBenYueSongS-R-GB" charset="0"/>
              <a:ea typeface="FZQingKeBenYueSongS-R-GB" charset="0"/>
              <a:cs typeface="FZQingKeBenYueSongS-R-GB" charset="0"/>
            </a:endParaRPr>
          </a:p>
        </p:txBody>
      </p:sp>
      <p:grpSp>
        <p:nvGrpSpPr>
          <p:cNvPr id="2" name="组合 1">
            <a:extLst>
              <a:ext uri="{FF2B5EF4-FFF2-40B4-BE49-F238E27FC236}">
                <a16:creationId xmlns:a16="http://schemas.microsoft.com/office/drawing/2014/main" id="{223CCAB1-ACAC-4CC0-9958-5535AE4D9C70}"/>
              </a:ext>
            </a:extLst>
          </p:cNvPr>
          <p:cNvGrpSpPr/>
          <p:nvPr/>
        </p:nvGrpSpPr>
        <p:grpSpPr>
          <a:xfrm>
            <a:off x="6060716" y="1578950"/>
            <a:ext cx="716277" cy="3948725"/>
            <a:chOff x="6117866" y="1588475"/>
            <a:chExt cx="716277" cy="3948725"/>
          </a:xfrm>
        </p:grpSpPr>
        <p:pic>
          <p:nvPicPr>
            <p:cNvPr id="22" name="wps佳誉设计 盗卖必究">
              <a:extLst>
                <a:ext uri="{FF2B5EF4-FFF2-40B4-BE49-F238E27FC236}">
                  <a16:creationId xmlns:a16="http://schemas.microsoft.com/office/drawing/2014/main" id="{A84B5974-9271-42C1-8650-46BF5DC40A7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6734" t="53863" r="22894"/>
            <a:stretch/>
          </p:blipFill>
          <p:spPr>
            <a:xfrm>
              <a:off x="6117866" y="1588475"/>
              <a:ext cx="45719" cy="2554517"/>
            </a:xfrm>
            <a:prstGeom prst="rect">
              <a:avLst/>
            </a:prstGeom>
          </p:spPr>
        </p:pic>
        <p:pic>
          <p:nvPicPr>
            <p:cNvPr id="23" name="图片 22">
              <a:extLst>
                <a:ext uri="{FF2B5EF4-FFF2-40B4-BE49-F238E27FC236}">
                  <a16:creationId xmlns:a16="http://schemas.microsoft.com/office/drawing/2014/main" id="{E1C1AA54-5942-4E83-BEAE-C08BE8DC2B6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734" t="53863" r="22894"/>
            <a:stretch/>
          </p:blipFill>
          <p:spPr>
            <a:xfrm>
              <a:off x="6766995" y="1588475"/>
              <a:ext cx="67148" cy="3948725"/>
            </a:xfrm>
            <a:prstGeom prst="rect">
              <a:avLst/>
            </a:prstGeom>
          </p:spPr>
        </p:pic>
      </p:grpSp>
      <p:grpSp>
        <p:nvGrpSpPr>
          <p:cNvPr id="24" name="组合 23">
            <a:extLst>
              <a:ext uri="{FF2B5EF4-FFF2-40B4-BE49-F238E27FC236}">
                <a16:creationId xmlns:a16="http://schemas.microsoft.com/office/drawing/2014/main" id="{615EE7B5-E83F-4614-BD03-EA1F57551FF0}"/>
              </a:ext>
            </a:extLst>
          </p:cNvPr>
          <p:cNvGrpSpPr/>
          <p:nvPr/>
        </p:nvGrpSpPr>
        <p:grpSpPr>
          <a:xfrm>
            <a:off x="7982057" y="1578950"/>
            <a:ext cx="716277" cy="3948725"/>
            <a:chOff x="6117866" y="1588475"/>
            <a:chExt cx="716277" cy="3948725"/>
          </a:xfrm>
        </p:grpSpPr>
        <p:pic>
          <p:nvPicPr>
            <p:cNvPr id="25" name="图片 24">
              <a:extLst>
                <a:ext uri="{FF2B5EF4-FFF2-40B4-BE49-F238E27FC236}">
                  <a16:creationId xmlns:a16="http://schemas.microsoft.com/office/drawing/2014/main" id="{62A41C59-F650-4A94-A538-595CA772DEA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6734" t="53863" r="22894"/>
            <a:stretch/>
          </p:blipFill>
          <p:spPr>
            <a:xfrm>
              <a:off x="6117866" y="1588475"/>
              <a:ext cx="45719" cy="2554517"/>
            </a:xfrm>
            <a:prstGeom prst="rect">
              <a:avLst/>
            </a:prstGeom>
          </p:spPr>
        </p:pic>
        <p:pic>
          <p:nvPicPr>
            <p:cNvPr id="26" name="图片 25">
              <a:extLst>
                <a:ext uri="{FF2B5EF4-FFF2-40B4-BE49-F238E27FC236}">
                  <a16:creationId xmlns:a16="http://schemas.microsoft.com/office/drawing/2014/main" id="{597625CC-2871-4C0B-BBF5-02D71DB124F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734" t="53863" r="22894"/>
            <a:stretch/>
          </p:blipFill>
          <p:spPr>
            <a:xfrm>
              <a:off x="6766995" y="1588475"/>
              <a:ext cx="67148" cy="3948725"/>
            </a:xfrm>
            <a:prstGeom prst="rect">
              <a:avLst/>
            </a:prstGeom>
          </p:spPr>
        </p:pic>
      </p:grpSp>
      <p:grpSp>
        <p:nvGrpSpPr>
          <p:cNvPr id="27" name="组合 26">
            <a:extLst>
              <a:ext uri="{FF2B5EF4-FFF2-40B4-BE49-F238E27FC236}">
                <a16:creationId xmlns:a16="http://schemas.microsoft.com/office/drawing/2014/main" id="{B5880F0C-9FB1-44D7-B928-8491D48AEE3E}"/>
              </a:ext>
            </a:extLst>
          </p:cNvPr>
          <p:cNvGrpSpPr/>
          <p:nvPr/>
        </p:nvGrpSpPr>
        <p:grpSpPr>
          <a:xfrm>
            <a:off x="10027514" y="1578950"/>
            <a:ext cx="716277" cy="3948725"/>
            <a:chOff x="6117866" y="1588475"/>
            <a:chExt cx="716277" cy="3948725"/>
          </a:xfrm>
        </p:grpSpPr>
        <p:pic>
          <p:nvPicPr>
            <p:cNvPr id="28" name="wps佳誉设计 盗卖必究">
              <a:extLst>
                <a:ext uri="{FF2B5EF4-FFF2-40B4-BE49-F238E27FC236}">
                  <a16:creationId xmlns:a16="http://schemas.microsoft.com/office/drawing/2014/main" id="{FBE0E851-F87A-4E25-B86F-65365FFF701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6734" t="53863" r="22894"/>
            <a:stretch/>
          </p:blipFill>
          <p:spPr>
            <a:xfrm>
              <a:off x="6117866" y="1588475"/>
              <a:ext cx="45719" cy="2554517"/>
            </a:xfrm>
            <a:prstGeom prst="rect">
              <a:avLst/>
            </a:prstGeom>
          </p:spPr>
        </p:pic>
        <p:pic>
          <p:nvPicPr>
            <p:cNvPr id="29" name="图片 28">
              <a:extLst>
                <a:ext uri="{FF2B5EF4-FFF2-40B4-BE49-F238E27FC236}">
                  <a16:creationId xmlns:a16="http://schemas.microsoft.com/office/drawing/2014/main" id="{62CFC448-4EA4-422B-A0F8-0F1309DBE50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734" t="53863" r="22894"/>
            <a:stretch/>
          </p:blipFill>
          <p:spPr>
            <a:xfrm>
              <a:off x="6766995" y="1588475"/>
              <a:ext cx="67148" cy="3948725"/>
            </a:xfrm>
            <a:prstGeom prst="rect">
              <a:avLst/>
            </a:prstGeom>
          </p:spPr>
        </p:pic>
      </p:grpSp>
      <p:grpSp>
        <p:nvGrpSpPr>
          <p:cNvPr id="30" name="组合 29">
            <a:extLst>
              <a:ext uri="{FF2B5EF4-FFF2-40B4-BE49-F238E27FC236}">
                <a16:creationId xmlns:a16="http://schemas.microsoft.com/office/drawing/2014/main" id="{D1F273EF-7946-472C-A7A2-28D892E3DF31}"/>
              </a:ext>
            </a:extLst>
          </p:cNvPr>
          <p:cNvGrpSpPr/>
          <p:nvPr/>
        </p:nvGrpSpPr>
        <p:grpSpPr>
          <a:xfrm>
            <a:off x="722374" y="2183640"/>
            <a:ext cx="1092865" cy="384303"/>
            <a:chOff x="6623010" y="3336730"/>
            <a:chExt cx="2009094" cy="706492"/>
          </a:xfrm>
        </p:grpSpPr>
        <p:pic>
          <p:nvPicPr>
            <p:cNvPr id="31" name="图片 30">
              <a:extLst>
                <a:ext uri="{FF2B5EF4-FFF2-40B4-BE49-F238E27FC236}">
                  <a16:creationId xmlns:a16="http://schemas.microsoft.com/office/drawing/2014/main" id="{6C8ED71D-4015-4F10-9443-C6A0BF01FC25}"/>
                </a:ext>
              </a:extLst>
            </p:cNvPr>
            <p:cNvPicPr>
              <a:picLocks noChangeAspect="1"/>
            </p:cNvPicPr>
            <p:nvPr/>
          </p:nvPicPr>
          <p:blipFill>
            <a:blip r:embed="rId5" cstate="email">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6623010" y="3336730"/>
              <a:ext cx="1152686" cy="571580"/>
            </a:xfrm>
            <a:prstGeom prst="rect">
              <a:avLst/>
            </a:prstGeom>
          </p:spPr>
        </p:pic>
        <p:pic>
          <p:nvPicPr>
            <p:cNvPr id="32" name="图片 31">
              <a:extLst>
                <a:ext uri="{FF2B5EF4-FFF2-40B4-BE49-F238E27FC236}">
                  <a16:creationId xmlns:a16="http://schemas.microsoft.com/office/drawing/2014/main" id="{B1AF9837-CFFC-477F-A262-F2442F696545}"/>
                </a:ext>
              </a:extLst>
            </p:cNvPr>
            <p:cNvPicPr>
              <a:picLocks noChangeAspect="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7479418" y="3471642"/>
              <a:ext cx="1152686" cy="571580"/>
            </a:xfrm>
            <a:prstGeom prst="rect">
              <a:avLst/>
            </a:prstGeom>
          </p:spPr>
        </p:pic>
      </p:grpSp>
    </p:spTree>
    <p:extLst>
      <p:ext uri="{BB962C8B-B14F-4D97-AF65-F5344CB8AC3E}">
        <p14:creationId xmlns:p14="http://schemas.microsoft.com/office/powerpoint/2010/main" val="11770558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7716D11B-6896-4094-8B0E-4AEC9F3ABB27}"/>
              </a:ext>
            </a:extLst>
          </p:cNvPr>
          <p:cNvSpPr txBox="1"/>
          <p:nvPr/>
        </p:nvSpPr>
        <p:spPr>
          <a:xfrm>
            <a:off x="1423642" y="3664573"/>
            <a:ext cx="1800493" cy="1555607"/>
          </a:xfrm>
          <a:prstGeom prst="rect">
            <a:avLst/>
          </a:prstGeom>
          <a:noFill/>
        </p:spPr>
        <p:txBody>
          <a:bodyPr vert="eaVert" wrap="square" rtlCol="0">
            <a:spAutoFit/>
          </a:bodyPr>
          <a:lstStyle/>
          <a:p>
            <a:pPr>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 还有些期盼夏夜 纸伞</a:t>
            </a:r>
            <a:endParaRPr lang="zh-CN" altLang="en-US" sz="1600">
              <a:solidFill>
                <a:prstClr val="black"/>
              </a:solidFill>
              <a:latin typeface="FZQingKeBenYueSongS-R-GB" charset="0"/>
              <a:ea typeface="FZQingKeBenYueSongS-R-GB" charset="0"/>
              <a:cs typeface="FZQingKeBenYueSongS-R-GB" charset="0"/>
            </a:endParaRPr>
          </a:p>
        </p:txBody>
      </p:sp>
      <p:grpSp>
        <p:nvGrpSpPr>
          <p:cNvPr id="26" name="组合 25">
            <a:extLst>
              <a:ext uri="{FF2B5EF4-FFF2-40B4-BE49-F238E27FC236}">
                <a16:creationId xmlns:a16="http://schemas.microsoft.com/office/drawing/2014/main" id="{4E8E23EA-EC39-487A-BA6C-EBC25F167297}"/>
              </a:ext>
            </a:extLst>
          </p:cNvPr>
          <p:cNvGrpSpPr/>
          <p:nvPr/>
        </p:nvGrpSpPr>
        <p:grpSpPr>
          <a:xfrm rot="19467385">
            <a:off x="1562350" y="1767615"/>
            <a:ext cx="1792037" cy="1808305"/>
            <a:chOff x="7018338" y="5334002"/>
            <a:chExt cx="1223963" cy="1235075"/>
          </a:xfrm>
          <a:gradFill>
            <a:gsLst>
              <a:gs pos="99000">
                <a:schemeClr val="tx1">
                  <a:lumMod val="75000"/>
                  <a:lumOff val="25000"/>
                </a:schemeClr>
              </a:gs>
              <a:gs pos="60000">
                <a:schemeClr val="tx1">
                  <a:lumMod val="50000"/>
                  <a:lumOff val="50000"/>
                </a:schemeClr>
              </a:gs>
              <a:gs pos="0">
                <a:schemeClr val="bg1">
                  <a:lumMod val="50000"/>
                </a:schemeClr>
              </a:gs>
            </a:gsLst>
            <a:lin ang="5400000" scaled="1"/>
          </a:gradFill>
        </p:grpSpPr>
        <p:sp>
          <p:nvSpPr>
            <p:cNvPr id="27" name="Freeform 5463">
              <a:extLst>
                <a:ext uri="{FF2B5EF4-FFF2-40B4-BE49-F238E27FC236}">
                  <a16:creationId xmlns:a16="http://schemas.microsoft.com/office/drawing/2014/main" id="{86AD7156-D742-49D7-9CCE-798E9D751D34}"/>
                </a:ext>
              </a:extLst>
            </p:cNvPr>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28" name="Freeform 5464">
              <a:extLst>
                <a:ext uri="{FF2B5EF4-FFF2-40B4-BE49-F238E27FC236}">
                  <a16:creationId xmlns:a16="http://schemas.microsoft.com/office/drawing/2014/main" id="{26B21E0A-D851-4983-9807-882644608DB5}"/>
                </a:ext>
              </a:extLst>
            </p:cNvPr>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29" name="wps佳誉设计 盗卖必究">
              <a:extLst>
                <a:ext uri="{FF2B5EF4-FFF2-40B4-BE49-F238E27FC236}">
                  <a16:creationId xmlns:a16="http://schemas.microsoft.com/office/drawing/2014/main" id="{99AB5C77-E518-49BF-B591-6A2A24C2E312}"/>
                </a:ext>
              </a:extLst>
            </p:cNvPr>
            <p:cNvSpPr/>
            <p:nvPr/>
          </p:nvSpPr>
          <p:spPr bwMode="auto">
            <a:xfrm>
              <a:off x="7645400" y="5337176"/>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30" name="Freeform 5466">
              <a:extLst>
                <a:ext uri="{FF2B5EF4-FFF2-40B4-BE49-F238E27FC236}">
                  <a16:creationId xmlns:a16="http://schemas.microsoft.com/office/drawing/2014/main" id="{0AD366AE-57DA-4ECF-96F1-2B763C14B384}"/>
                </a:ext>
              </a:extLst>
            </p:cNvPr>
            <p:cNvSpPr/>
            <p:nvPr/>
          </p:nvSpPr>
          <p:spPr bwMode="auto">
            <a:xfrm>
              <a:off x="7526338" y="5353051"/>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31" name="Line 5467">
              <a:extLst>
                <a:ext uri="{FF2B5EF4-FFF2-40B4-BE49-F238E27FC236}">
                  <a16:creationId xmlns:a16="http://schemas.microsoft.com/office/drawing/2014/main" id="{C7792684-FAEB-4F26-BBD0-546261DCED42}"/>
                </a:ext>
              </a:extLst>
            </p:cNvPr>
            <p:cNvSpPr>
              <a:spLocks noChangeShapeType="1"/>
            </p:cNvSpPr>
            <p:nvPr/>
          </p:nvSpPr>
          <p:spPr bwMode="auto">
            <a:xfrm>
              <a:off x="8129588" y="6145213"/>
              <a:ext cx="0" cy="0"/>
            </a:xfrm>
            <a:prstGeom prst="line">
              <a:avLst/>
            </a:pr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32" name="Line 5468">
              <a:extLst>
                <a:ext uri="{FF2B5EF4-FFF2-40B4-BE49-F238E27FC236}">
                  <a16:creationId xmlns:a16="http://schemas.microsoft.com/office/drawing/2014/main" id="{0058933D-1C87-43DE-A240-EA1B781E65A6}"/>
                </a:ext>
              </a:extLst>
            </p:cNvPr>
            <p:cNvSpPr>
              <a:spLocks noChangeShapeType="1"/>
            </p:cNvSpPr>
            <p:nvPr/>
          </p:nvSpPr>
          <p:spPr bwMode="auto">
            <a:xfrm>
              <a:off x="8129588" y="6145213"/>
              <a:ext cx="0" cy="0"/>
            </a:xfrm>
            <a:prstGeom prst="line">
              <a:avLst/>
            </a:pr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34" name="Freeform 5470">
              <a:extLst>
                <a:ext uri="{FF2B5EF4-FFF2-40B4-BE49-F238E27FC236}">
                  <a16:creationId xmlns:a16="http://schemas.microsoft.com/office/drawing/2014/main" id="{7D2549A4-EF3F-4F81-BC78-CD570203613C}"/>
                </a:ext>
              </a:extLst>
            </p:cNvPr>
            <p:cNvSpPr/>
            <p:nvPr/>
          </p:nvSpPr>
          <p:spPr bwMode="auto">
            <a:xfrm>
              <a:off x="7499351" y="5356226"/>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35" name="Freeform 5471">
              <a:extLst>
                <a:ext uri="{FF2B5EF4-FFF2-40B4-BE49-F238E27FC236}">
                  <a16:creationId xmlns:a16="http://schemas.microsoft.com/office/drawing/2014/main" id="{42DF75FE-FDC6-4661-BC53-A19893C1AA71}"/>
                </a:ext>
              </a:extLst>
            </p:cNvPr>
            <p:cNvSpPr/>
            <p:nvPr/>
          </p:nvSpPr>
          <p:spPr bwMode="auto">
            <a:xfrm>
              <a:off x="7029451" y="5856288"/>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36" name="Freeform 5472">
              <a:extLst>
                <a:ext uri="{FF2B5EF4-FFF2-40B4-BE49-F238E27FC236}">
                  <a16:creationId xmlns:a16="http://schemas.microsoft.com/office/drawing/2014/main" id="{1F6D0381-4B21-4354-B971-43CAEDF36F27}"/>
                </a:ext>
              </a:extLst>
            </p:cNvPr>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37" name="Freeform 5473">
              <a:extLst>
                <a:ext uri="{FF2B5EF4-FFF2-40B4-BE49-F238E27FC236}">
                  <a16:creationId xmlns:a16="http://schemas.microsoft.com/office/drawing/2014/main" id="{2D523C43-3E2B-46FA-8CA8-0EBD8A05B4E9}"/>
                </a:ext>
              </a:extLst>
            </p:cNvPr>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grpSp>
      <p:sp>
        <p:nvSpPr>
          <p:cNvPr id="38" name="wps佳誉设计 盗卖必究">
            <a:extLst>
              <a:ext uri="{FF2B5EF4-FFF2-40B4-BE49-F238E27FC236}">
                <a16:creationId xmlns:a16="http://schemas.microsoft.com/office/drawing/2014/main" id="{E99E3493-F307-4E14-8A95-9A27912A1001}"/>
              </a:ext>
            </a:extLst>
          </p:cNvPr>
          <p:cNvSpPr/>
          <p:nvPr/>
        </p:nvSpPr>
        <p:spPr>
          <a:xfrm>
            <a:off x="1660510" y="1813188"/>
            <a:ext cx="1613330" cy="161333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sp>
        <p:nvSpPr>
          <p:cNvPr id="51" name="椭圆 50">
            <a:extLst>
              <a:ext uri="{FF2B5EF4-FFF2-40B4-BE49-F238E27FC236}">
                <a16:creationId xmlns:a16="http://schemas.microsoft.com/office/drawing/2014/main" id="{AB67C9FF-5C88-483D-A1D7-FDB2E42B83C6}"/>
              </a:ext>
            </a:extLst>
          </p:cNvPr>
          <p:cNvSpPr/>
          <p:nvPr/>
        </p:nvSpPr>
        <p:spPr>
          <a:xfrm>
            <a:off x="5202427" y="1795366"/>
            <a:ext cx="1613330" cy="161333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4" name="wps佳誉设计 盗卖必究">
            <a:extLst>
              <a:ext uri="{FF2B5EF4-FFF2-40B4-BE49-F238E27FC236}">
                <a16:creationId xmlns:a16="http://schemas.microsoft.com/office/drawing/2014/main" id="{11F2C3DF-C9EC-4A7A-AEB6-43ABF62CA8D5}"/>
              </a:ext>
            </a:extLst>
          </p:cNvPr>
          <p:cNvSpPr/>
          <p:nvPr/>
        </p:nvSpPr>
        <p:spPr>
          <a:xfrm>
            <a:off x="8898001" y="1830448"/>
            <a:ext cx="1613330" cy="1613330"/>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sp>
        <p:nvSpPr>
          <p:cNvPr id="59" name="文本框 58">
            <a:extLst>
              <a:ext uri="{FF2B5EF4-FFF2-40B4-BE49-F238E27FC236}">
                <a16:creationId xmlns:a16="http://schemas.microsoft.com/office/drawing/2014/main" id="{2878EBFF-ADAF-4EBB-A7F2-D476FB1233E0}"/>
              </a:ext>
            </a:extLst>
          </p:cNvPr>
          <p:cNvSpPr txBox="1"/>
          <p:nvPr/>
        </p:nvSpPr>
        <p:spPr>
          <a:xfrm>
            <a:off x="2939895" y="3626986"/>
            <a:ext cx="544975" cy="830997"/>
          </a:xfrm>
          <a:prstGeom prst="rect">
            <a:avLst/>
          </a:prstGeom>
          <a:noFill/>
        </p:spPr>
        <p:txBody>
          <a:bodyPr wrap="square" rtlCol="0">
            <a:spAutoFit/>
          </a:bodyPr>
          <a:lstStyle/>
          <a:p>
            <a:pPr lvl="0" algn="r">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知非</a:t>
            </a:r>
            <a:endParaRPr lang="en-US" altLang="zh-CN" sz="2400" spc="-300">
              <a:solidFill>
                <a:srgbClr val="414141"/>
              </a:solidFill>
              <a:latin typeface="方正硬笔行书繁体" panose="03000509000000000000" pitchFamily="65" charset="-122"/>
              <a:ea typeface="方正硬笔行书繁体" panose="03000509000000000000" pitchFamily="65" charset="-122"/>
            </a:endParaRPr>
          </a:p>
        </p:txBody>
      </p:sp>
      <p:grpSp>
        <p:nvGrpSpPr>
          <p:cNvPr id="65" name="组合 64">
            <a:extLst>
              <a:ext uri="{FF2B5EF4-FFF2-40B4-BE49-F238E27FC236}">
                <a16:creationId xmlns:a16="http://schemas.microsoft.com/office/drawing/2014/main" id="{5DF46D7B-5F6D-4F80-ADA7-5925767C42E9}"/>
              </a:ext>
            </a:extLst>
          </p:cNvPr>
          <p:cNvGrpSpPr/>
          <p:nvPr/>
        </p:nvGrpSpPr>
        <p:grpSpPr>
          <a:xfrm rot="19467385">
            <a:off x="5095593" y="1767615"/>
            <a:ext cx="1792037" cy="1808305"/>
            <a:chOff x="7018338" y="5334002"/>
            <a:chExt cx="1223963" cy="1235075"/>
          </a:xfrm>
          <a:gradFill>
            <a:gsLst>
              <a:gs pos="99000">
                <a:schemeClr val="tx1">
                  <a:lumMod val="75000"/>
                  <a:lumOff val="25000"/>
                </a:schemeClr>
              </a:gs>
              <a:gs pos="60000">
                <a:schemeClr val="tx1">
                  <a:lumMod val="50000"/>
                  <a:lumOff val="50000"/>
                </a:schemeClr>
              </a:gs>
              <a:gs pos="0">
                <a:schemeClr val="bg1">
                  <a:lumMod val="50000"/>
                </a:schemeClr>
              </a:gs>
            </a:gsLst>
            <a:lin ang="5400000" scaled="1"/>
          </a:gradFill>
        </p:grpSpPr>
        <p:sp>
          <p:nvSpPr>
            <p:cNvPr id="66" name="Freeform 5463">
              <a:extLst>
                <a:ext uri="{FF2B5EF4-FFF2-40B4-BE49-F238E27FC236}">
                  <a16:creationId xmlns:a16="http://schemas.microsoft.com/office/drawing/2014/main" id="{447D1179-19FE-4469-B211-033C9F657723}"/>
                </a:ext>
              </a:extLst>
            </p:cNvPr>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67" name="Freeform 5464">
              <a:extLst>
                <a:ext uri="{FF2B5EF4-FFF2-40B4-BE49-F238E27FC236}">
                  <a16:creationId xmlns:a16="http://schemas.microsoft.com/office/drawing/2014/main" id="{9AF16DB4-8979-4377-94B3-7F2232701DF0}"/>
                </a:ext>
              </a:extLst>
            </p:cNvPr>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69" name="Freeform 5465">
              <a:extLst>
                <a:ext uri="{FF2B5EF4-FFF2-40B4-BE49-F238E27FC236}">
                  <a16:creationId xmlns:a16="http://schemas.microsoft.com/office/drawing/2014/main" id="{EA4395F2-3DB8-43E7-B526-81B7A13CB59E}"/>
                </a:ext>
              </a:extLst>
            </p:cNvPr>
            <p:cNvSpPr/>
            <p:nvPr/>
          </p:nvSpPr>
          <p:spPr bwMode="auto">
            <a:xfrm>
              <a:off x="7645400" y="5337176"/>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70" name="Freeform 5466">
              <a:extLst>
                <a:ext uri="{FF2B5EF4-FFF2-40B4-BE49-F238E27FC236}">
                  <a16:creationId xmlns:a16="http://schemas.microsoft.com/office/drawing/2014/main" id="{FCE7BE3A-DDB0-4893-811C-38648524FAB8}"/>
                </a:ext>
              </a:extLst>
            </p:cNvPr>
            <p:cNvSpPr/>
            <p:nvPr/>
          </p:nvSpPr>
          <p:spPr bwMode="auto">
            <a:xfrm>
              <a:off x="7526338" y="5353051"/>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71" name="wps佳誉设计 盗卖必究">
              <a:extLst>
                <a:ext uri="{FF2B5EF4-FFF2-40B4-BE49-F238E27FC236}">
                  <a16:creationId xmlns:a16="http://schemas.microsoft.com/office/drawing/2014/main" id="{B48E4443-5371-4D9A-B074-4C8A3BFB12AC}"/>
                </a:ext>
              </a:extLst>
            </p:cNvPr>
            <p:cNvSpPr>
              <a:spLocks noChangeShapeType="1"/>
            </p:cNvSpPr>
            <p:nvPr/>
          </p:nvSpPr>
          <p:spPr bwMode="auto">
            <a:xfrm>
              <a:off x="8129588" y="6145213"/>
              <a:ext cx="0" cy="0"/>
            </a:xfrm>
            <a:prstGeom prst="line">
              <a:avLst/>
            </a:pr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72" name="Line 5468">
              <a:extLst>
                <a:ext uri="{FF2B5EF4-FFF2-40B4-BE49-F238E27FC236}">
                  <a16:creationId xmlns:a16="http://schemas.microsoft.com/office/drawing/2014/main" id="{7C7FBA3F-5A07-4A09-AF53-856839EFC492}"/>
                </a:ext>
              </a:extLst>
            </p:cNvPr>
            <p:cNvSpPr>
              <a:spLocks noChangeShapeType="1"/>
            </p:cNvSpPr>
            <p:nvPr/>
          </p:nvSpPr>
          <p:spPr bwMode="auto">
            <a:xfrm>
              <a:off x="8129588" y="6145213"/>
              <a:ext cx="0" cy="0"/>
            </a:xfrm>
            <a:prstGeom prst="line">
              <a:avLst/>
            </a:pr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73" name="Freeform 5470">
              <a:extLst>
                <a:ext uri="{FF2B5EF4-FFF2-40B4-BE49-F238E27FC236}">
                  <a16:creationId xmlns:a16="http://schemas.microsoft.com/office/drawing/2014/main" id="{C5235A7C-B54A-4A37-A13C-86F327B62425}"/>
                </a:ext>
              </a:extLst>
            </p:cNvPr>
            <p:cNvSpPr/>
            <p:nvPr/>
          </p:nvSpPr>
          <p:spPr bwMode="auto">
            <a:xfrm>
              <a:off x="7499351" y="5356226"/>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74" name="Freeform 5471">
              <a:extLst>
                <a:ext uri="{FF2B5EF4-FFF2-40B4-BE49-F238E27FC236}">
                  <a16:creationId xmlns:a16="http://schemas.microsoft.com/office/drawing/2014/main" id="{08E2B684-15E5-48A0-A304-489AA39A7186}"/>
                </a:ext>
              </a:extLst>
            </p:cNvPr>
            <p:cNvSpPr/>
            <p:nvPr/>
          </p:nvSpPr>
          <p:spPr bwMode="auto">
            <a:xfrm>
              <a:off x="7029451" y="5856288"/>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75" name="wps佳誉设计 盗卖必究">
              <a:extLst>
                <a:ext uri="{FF2B5EF4-FFF2-40B4-BE49-F238E27FC236}">
                  <a16:creationId xmlns:a16="http://schemas.microsoft.com/office/drawing/2014/main" id="{7964DD8A-8523-4F59-A897-B63BC410A6F7}"/>
                </a:ext>
              </a:extLst>
            </p:cNvPr>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76" name="Freeform 5473">
              <a:extLst>
                <a:ext uri="{FF2B5EF4-FFF2-40B4-BE49-F238E27FC236}">
                  <a16:creationId xmlns:a16="http://schemas.microsoft.com/office/drawing/2014/main" id="{AE100756-5399-424B-8217-DD8F8D0D81D7}"/>
                </a:ext>
              </a:extLst>
            </p:cNvPr>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grpSp>
      <p:grpSp>
        <p:nvGrpSpPr>
          <p:cNvPr id="77" name="组合 76">
            <a:extLst>
              <a:ext uri="{FF2B5EF4-FFF2-40B4-BE49-F238E27FC236}">
                <a16:creationId xmlns:a16="http://schemas.microsoft.com/office/drawing/2014/main" id="{61FF7059-FAF1-45C7-8734-E39989589EBC}"/>
              </a:ext>
            </a:extLst>
          </p:cNvPr>
          <p:cNvGrpSpPr/>
          <p:nvPr/>
        </p:nvGrpSpPr>
        <p:grpSpPr>
          <a:xfrm rot="19467385">
            <a:off x="8813766" y="1767615"/>
            <a:ext cx="1792037" cy="1808305"/>
            <a:chOff x="7018338" y="5334002"/>
            <a:chExt cx="1223963" cy="1235075"/>
          </a:xfrm>
          <a:gradFill>
            <a:gsLst>
              <a:gs pos="99000">
                <a:schemeClr val="tx1">
                  <a:lumMod val="75000"/>
                  <a:lumOff val="25000"/>
                </a:schemeClr>
              </a:gs>
              <a:gs pos="60000">
                <a:schemeClr val="tx1">
                  <a:lumMod val="50000"/>
                  <a:lumOff val="50000"/>
                </a:schemeClr>
              </a:gs>
              <a:gs pos="0">
                <a:schemeClr val="bg1">
                  <a:lumMod val="50000"/>
                </a:schemeClr>
              </a:gs>
            </a:gsLst>
            <a:lin ang="5400000" scaled="1"/>
          </a:gradFill>
        </p:grpSpPr>
        <p:sp>
          <p:nvSpPr>
            <p:cNvPr id="78" name="Freeform 5463">
              <a:extLst>
                <a:ext uri="{FF2B5EF4-FFF2-40B4-BE49-F238E27FC236}">
                  <a16:creationId xmlns:a16="http://schemas.microsoft.com/office/drawing/2014/main" id="{96D3E224-8C0F-4FD6-B16C-9A9663BDA787}"/>
                </a:ext>
              </a:extLst>
            </p:cNvPr>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79" name="Freeform 5464">
              <a:extLst>
                <a:ext uri="{FF2B5EF4-FFF2-40B4-BE49-F238E27FC236}">
                  <a16:creationId xmlns:a16="http://schemas.microsoft.com/office/drawing/2014/main" id="{6F038578-CC4D-439C-9FC1-6A61CE875663}"/>
                </a:ext>
              </a:extLst>
            </p:cNvPr>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80" name="wps佳誉设计 盗卖必究">
              <a:extLst>
                <a:ext uri="{FF2B5EF4-FFF2-40B4-BE49-F238E27FC236}">
                  <a16:creationId xmlns:a16="http://schemas.microsoft.com/office/drawing/2014/main" id="{E91604A3-303F-41FF-93AA-79D1768D4FAD}"/>
                </a:ext>
              </a:extLst>
            </p:cNvPr>
            <p:cNvSpPr/>
            <p:nvPr/>
          </p:nvSpPr>
          <p:spPr bwMode="auto">
            <a:xfrm>
              <a:off x="7645400" y="5337176"/>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81" name="Freeform 5466">
              <a:extLst>
                <a:ext uri="{FF2B5EF4-FFF2-40B4-BE49-F238E27FC236}">
                  <a16:creationId xmlns:a16="http://schemas.microsoft.com/office/drawing/2014/main" id="{846BF49C-8F7C-4278-A8AF-B5DBE402D07F}"/>
                </a:ext>
              </a:extLst>
            </p:cNvPr>
            <p:cNvSpPr/>
            <p:nvPr/>
          </p:nvSpPr>
          <p:spPr bwMode="auto">
            <a:xfrm>
              <a:off x="7526338" y="5353051"/>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82" name="Line 5467">
              <a:extLst>
                <a:ext uri="{FF2B5EF4-FFF2-40B4-BE49-F238E27FC236}">
                  <a16:creationId xmlns:a16="http://schemas.microsoft.com/office/drawing/2014/main" id="{030E0920-8DBC-42B7-99FE-427B8E58652A}"/>
                </a:ext>
              </a:extLst>
            </p:cNvPr>
            <p:cNvSpPr>
              <a:spLocks noChangeShapeType="1"/>
            </p:cNvSpPr>
            <p:nvPr/>
          </p:nvSpPr>
          <p:spPr bwMode="auto">
            <a:xfrm>
              <a:off x="8129588" y="6145213"/>
              <a:ext cx="0" cy="0"/>
            </a:xfrm>
            <a:prstGeom prst="line">
              <a:avLst/>
            </a:pr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83" name="Line 5468">
              <a:extLst>
                <a:ext uri="{FF2B5EF4-FFF2-40B4-BE49-F238E27FC236}">
                  <a16:creationId xmlns:a16="http://schemas.microsoft.com/office/drawing/2014/main" id="{63F986AD-3409-4477-B5AD-FF9FBBDC3A36}"/>
                </a:ext>
              </a:extLst>
            </p:cNvPr>
            <p:cNvSpPr>
              <a:spLocks noChangeShapeType="1"/>
            </p:cNvSpPr>
            <p:nvPr/>
          </p:nvSpPr>
          <p:spPr bwMode="auto">
            <a:xfrm>
              <a:off x="8129588" y="6145213"/>
              <a:ext cx="0" cy="0"/>
            </a:xfrm>
            <a:prstGeom prst="line">
              <a:avLst/>
            </a:pr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84" name="Freeform 5470">
              <a:extLst>
                <a:ext uri="{FF2B5EF4-FFF2-40B4-BE49-F238E27FC236}">
                  <a16:creationId xmlns:a16="http://schemas.microsoft.com/office/drawing/2014/main" id="{7BCDD0E9-C193-42AD-B9C2-579EC825FA37}"/>
                </a:ext>
              </a:extLst>
            </p:cNvPr>
            <p:cNvSpPr/>
            <p:nvPr/>
          </p:nvSpPr>
          <p:spPr bwMode="auto">
            <a:xfrm>
              <a:off x="7499351" y="5356226"/>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85" name="Freeform 5471">
              <a:extLst>
                <a:ext uri="{FF2B5EF4-FFF2-40B4-BE49-F238E27FC236}">
                  <a16:creationId xmlns:a16="http://schemas.microsoft.com/office/drawing/2014/main" id="{51F11AF9-56AD-4050-B844-8AFA0EE8A2FD}"/>
                </a:ext>
              </a:extLst>
            </p:cNvPr>
            <p:cNvSpPr/>
            <p:nvPr/>
          </p:nvSpPr>
          <p:spPr bwMode="auto">
            <a:xfrm>
              <a:off x="7029451" y="5856288"/>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86" name="Freeform 5472">
              <a:extLst>
                <a:ext uri="{FF2B5EF4-FFF2-40B4-BE49-F238E27FC236}">
                  <a16:creationId xmlns:a16="http://schemas.microsoft.com/office/drawing/2014/main" id="{B60AB51C-C23E-4936-A28C-B6C066082C05}"/>
                </a:ext>
              </a:extLst>
            </p:cNvPr>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sp>
          <p:nvSpPr>
            <p:cNvPr id="87" name="Freeform 5473">
              <a:extLst>
                <a:ext uri="{FF2B5EF4-FFF2-40B4-BE49-F238E27FC236}">
                  <a16:creationId xmlns:a16="http://schemas.microsoft.com/office/drawing/2014/main" id="{4CCD65B1-6B1A-4D4D-B726-2EABF94AD613}"/>
                </a:ext>
              </a:extLst>
            </p:cNvPr>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panose="020F0502020204030204"/>
                <a:ea typeface="宋体" panose="02010600030101010101" pitchFamily="2" charset="-122"/>
              </a:endParaRPr>
            </a:p>
          </p:txBody>
        </p:sp>
      </p:grpSp>
      <p:sp>
        <p:nvSpPr>
          <p:cNvPr id="88" name="文本框 87">
            <a:extLst>
              <a:ext uri="{FF2B5EF4-FFF2-40B4-BE49-F238E27FC236}">
                <a16:creationId xmlns:a16="http://schemas.microsoft.com/office/drawing/2014/main" id="{70B6B1CE-3890-4969-9542-1B617B2BED72}"/>
              </a:ext>
            </a:extLst>
          </p:cNvPr>
          <p:cNvSpPr txBox="1"/>
          <p:nvPr/>
        </p:nvSpPr>
        <p:spPr>
          <a:xfrm>
            <a:off x="5097255" y="3664573"/>
            <a:ext cx="1800493" cy="1555607"/>
          </a:xfrm>
          <a:prstGeom prst="rect">
            <a:avLst/>
          </a:prstGeom>
          <a:noFill/>
        </p:spPr>
        <p:txBody>
          <a:bodyPr vert="eaVert" wrap="square" rtlCol="0">
            <a:spAutoFit/>
          </a:bodyPr>
          <a:lstStyle/>
          <a:p>
            <a:pPr>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 还有些期盼夏夜 纸伞 </a:t>
            </a:r>
            <a:endParaRPr lang="zh-CN" altLang="en-US" sz="1600">
              <a:solidFill>
                <a:prstClr val="black"/>
              </a:solidFill>
              <a:latin typeface="FZQingKeBenYueSongS-R-GB" charset="0"/>
              <a:ea typeface="FZQingKeBenYueSongS-R-GB" charset="0"/>
              <a:cs typeface="FZQingKeBenYueSongS-R-GB" charset="0"/>
            </a:endParaRPr>
          </a:p>
        </p:txBody>
      </p:sp>
      <p:sp>
        <p:nvSpPr>
          <p:cNvPr id="89" name="文本框 88">
            <a:extLst>
              <a:ext uri="{FF2B5EF4-FFF2-40B4-BE49-F238E27FC236}">
                <a16:creationId xmlns:a16="http://schemas.microsoft.com/office/drawing/2014/main" id="{5D499B43-FD03-463C-9758-5E33C46CB381}"/>
              </a:ext>
            </a:extLst>
          </p:cNvPr>
          <p:cNvSpPr txBox="1"/>
          <p:nvPr/>
        </p:nvSpPr>
        <p:spPr>
          <a:xfrm>
            <a:off x="6613508" y="3626986"/>
            <a:ext cx="544975" cy="830997"/>
          </a:xfrm>
          <a:prstGeom prst="rect">
            <a:avLst/>
          </a:prstGeom>
          <a:noFill/>
        </p:spPr>
        <p:txBody>
          <a:bodyPr wrap="square" rtlCol="0">
            <a:spAutoFit/>
          </a:bodyPr>
          <a:lstStyle/>
          <a:p>
            <a:pPr lvl="0" algn="r">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流年</a:t>
            </a:r>
            <a:endParaRPr lang="en-US" altLang="zh-CN" sz="2400" spc="-300">
              <a:solidFill>
                <a:srgbClr val="414141"/>
              </a:solidFill>
              <a:latin typeface="方正硬笔行书繁体" panose="03000509000000000000" pitchFamily="65" charset="-122"/>
              <a:ea typeface="方正硬笔行书繁体" panose="03000509000000000000" pitchFamily="65" charset="-122"/>
            </a:endParaRPr>
          </a:p>
        </p:txBody>
      </p:sp>
      <p:sp>
        <p:nvSpPr>
          <p:cNvPr id="90" name="wps佳誉设计 盗卖必究">
            <a:extLst>
              <a:ext uri="{FF2B5EF4-FFF2-40B4-BE49-F238E27FC236}">
                <a16:creationId xmlns:a16="http://schemas.microsoft.com/office/drawing/2014/main" id="{F7264EE2-DF71-430C-BC45-DA97ABE046BA}"/>
              </a:ext>
            </a:extLst>
          </p:cNvPr>
          <p:cNvSpPr txBox="1"/>
          <p:nvPr/>
        </p:nvSpPr>
        <p:spPr>
          <a:xfrm>
            <a:off x="8748938" y="3664573"/>
            <a:ext cx="1800493" cy="1555607"/>
          </a:xfrm>
          <a:prstGeom prst="rect">
            <a:avLst/>
          </a:prstGeom>
          <a:noFill/>
        </p:spPr>
        <p:txBody>
          <a:bodyPr vert="eaVert" wrap="square" rtlCol="0">
            <a:spAutoFit/>
          </a:bodyPr>
          <a:lstStyle/>
          <a:p>
            <a:pPr>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 还有些期盼夏夜 纸伞 </a:t>
            </a:r>
            <a:endParaRPr lang="zh-CN" altLang="en-US" sz="1600">
              <a:solidFill>
                <a:prstClr val="black"/>
              </a:solidFill>
              <a:latin typeface="FZQingKeBenYueSongS-R-GB" charset="0"/>
              <a:ea typeface="FZQingKeBenYueSongS-R-GB" charset="0"/>
              <a:cs typeface="FZQingKeBenYueSongS-R-GB" charset="0"/>
            </a:endParaRPr>
          </a:p>
        </p:txBody>
      </p:sp>
      <p:sp>
        <p:nvSpPr>
          <p:cNvPr id="91" name="文本框 90">
            <a:extLst>
              <a:ext uri="{FF2B5EF4-FFF2-40B4-BE49-F238E27FC236}">
                <a16:creationId xmlns:a16="http://schemas.microsoft.com/office/drawing/2014/main" id="{A8DDC5F9-53C3-4EE9-991B-BE6FD6584BDE}"/>
              </a:ext>
            </a:extLst>
          </p:cNvPr>
          <p:cNvSpPr txBox="1"/>
          <p:nvPr/>
        </p:nvSpPr>
        <p:spPr>
          <a:xfrm>
            <a:off x="10265191" y="3626986"/>
            <a:ext cx="544975" cy="830997"/>
          </a:xfrm>
          <a:prstGeom prst="rect">
            <a:avLst/>
          </a:prstGeom>
          <a:noFill/>
        </p:spPr>
        <p:txBody>
          <a:bodyPr wrap="square" rtlCol="0">
            <a:spAutoFit/>
          </a:bodyPr>
          <a:lstStyle/>
          <a:p>
            <a:pPr lvl="0" algn="r">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蹁跹</a:t>
            </a:r>
            <a:endParaRPr lang="en-US" altLang="zh-CN" sz="2400" spc="-300">
              <a:solidFill>
                <a:srgbClr val="414141"/>
              </a:solidFill>
              <a:latin typeface="方正硬笔行书繁体" panose="03000509000000000000" pitchFamily="65" charset="-122"/>
              <a:ea typeface="方正硬笔行书繁体" panose="03000509000000000000" pitchFamily="65" charset="-122"/>
            </a:endParaRPr>
          </a:p>
        </p:txBody>
      </p:sp>
    </p:spTree>
    <p:extLst>
      <p:ext uri="{BB962C8B-B14F-4D97-AF65-F5344CB8AC3E}">
        <p14:creationId xmlns:p14="http://schemas.microsoft.com/office/powerpoint/2010/main" val="150182257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wps佳誉设计 盗卖必究">
            <a:extLst>
              <a:ext uri="{FF2B5EF4-FFF2-40B4-BE49-F238E27FC236}">
                <a16:creationId xmlns:a16="http://schemas.microsoft.com/office/drawing/2014/main" id="{1A317341-B94D-473D-8356-257E4175469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35247" y="944170"/>
            <a:ext cx="530384" cy="4849034"/>
          </a:xfrm>
          <a:prstGeom prst="rect">
            <a:avLst/>
          </a:prstGeom>
        </p:spPr>
      </p:pic>
      <p:pic>
        <p:nvPicPr>
          <p:cNvPr id="24" name="图片 23">
            <a:extLst>
              <a:ext uri="{FF2B5EF4-FFF2-40B4-BE49-F238E27FC236}">
                <a16:creationId xmlns:a16="http://schemas.microsoft.com/office/drawing/2014/main" id="{DF1E187E-726D-4782-B5A9-C8CED705CD3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1667" r="44814"/>
          <a:stretch/>
        </p:blipFill>
        <p:spPr>
          <a:xfrm rot="16200000">
            <a:off x="5835847" y="885995"/>
            <a:ext cx="461664" cy="5097551"/>
          </a:xfrm>
          <a:custGeom>
            <a:avLst/>
            <a:gdLst>
              <a:gd name="connsiteX0" fmla="*/ 0 w 927100"/>
              <a:gd name="connsiteY0" fmla="*/ 0 h 6858000"/>
              <a:gd name="connsiteX1" fmla="*/ 927100 w 927100"/>
              <a:gd name="connsiteY1" fmla="*/ 0 h 6858000"/>
              <a:gd name="connsiteX2" fmla="*/ 927100 w 927100"/>
              <a:gd name="connsiteY2" fmla="*/ 6858000 h 6858000"/>
              <a:gd name="connsiteX3" fmla="*/ 0 w 927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7100" h="6858000">
                <a:moveTo>
                  <a:pt x="0" y="0"/>
                </a:moveTo>
                <a:lnTo>
                  <a:pt x="927100" y="0"/>
                </a:lnTo>
                <a:lnTo>
                  <a:pt x="927100" y="6858000"/>
                </a:lnTo>
                <a:lnTo>
                  <a:pt x="0" y="6858000"/>
                </a:lnTo>
                <a:close/>
              </a:path>
            </a:pathLst>
          </a:custGeom>
        </p:spPr>
      </p:pic>
      <p:pic>
        <p:nvPicPr>
          <p:cNvPr id="6" name="图片 20"/>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642090" y="2086808"/>
            <a:ext cx="795642" cy="84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wps佳誉设计 盗卖必究"/>
          <p:cNvSpPr txBox="1">
            <a:spLocks noChangeArrowheads="1"/>
          </p:cNvSpPr>
          <p:nvPr/>
        </p:nvSpPr>
        <p:spPr bwMode="auto">
          <a:xfrm>
            <a:off x="4677196" y="2180886"/>
            <a:ext cx="6946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300" normalizeH="0" baseline="0" noProof="0">
                <a:ln>
                  <a:noFill/>
                </a:ln>
                <a:solidFill>
                  <a:prstClr val="white"/>
                </a:solidFill>
                <a:effectLst/>
                <a:uLnTx/>
                <a:uFillTx/>
                <a:latin typeface="方正硬笔行书繁体" panose="03000509000000000000" pitchFamily="65" charset="-122"/>
                <a:ea typeface="方正硬笔行书繁体" panose="03000509000000000000" pitchFamily="65" charset="-122"/>
                <a:cs typeface="+mn-cs"/>
              </a:rPr>
              <a:t>S</a:t>
            </a:r>
            <a:endParaRPr kumimoji="0" lang="zh-CN" altLang="zh-CN" sz="3200" b="0" i="0" u="none" strike="noStrike" kern="1200" cap="none" spc="-300" normalizeH="0" baseline="0" noProof="0" dirty="0">
              <a:ln>
                <a:noFill/>
              </a:ln>
              <a:solidFill>
                <a:prstClr val="white"/>
              </a:solidFill>
              <a:effectLst/>
              <a:uLnTx/>
              <a:uFillTx/>
              <a:latin typeface="方正硬笔行书繁体" panose="03000509000000000000" pitchFamily="65" charset="-122"/>
              <a:ea typeface="方正硬笔行书繁体" panose="03000509000000000000" pitchFamily="65" charset="-122"/>
              <a:cs typeface="+mn-cs"/>
            </a:endParaRPr>
          </a:p>
        </p:txBody>
      </p:sp>
      <p:pic>
        <p:nvPicPr>
          <p:cNvPr id="8" name="图片 20"/>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6492232" y="2142452"/>
            <a:ext cx="753354" cy="79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a:spLocks noChangeArrowheads="1"/>
          </p:cNvSpPr>
          <p:nvPr/>
        </p:nvSpPr>
        <p:spPr bwMode="auto">
          <a:xfrm>
            <a:off x="6504312" y="2215463"/>
            <a:ext cx="6946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300" normalizeH="0" baseline="0" noProof="0">
                <a:ln>
                  <a:noFill/>
                </a:ln>
                <a:solidFill>
                  <a:prstClr val="white"/>
                </a:solidFill>
                <a:effectLst/>
                <a:uLnTx/>
                <a:uFillTx/>
                <a:latin typeface="方正硬笔行书繁体" panose="03000509000000000000" pitchFamily="65" charset="-122"/>
                <a:ea typeface="方正硬笔行书繁体" panose="03000509000000000000" pitchFamily="65" charset="-122"/>
                <a:cs typeface="+mn-cs"/>
              </a:rPr>
              <a:t>W</a:t>
            </a:r>
            <a:endParaRPr kumimoji="0" lang="zh-CN" altLang="zh-CN" sz="3200" b="0" i="0" u="none" strike="noStrike" kern="1200" cap="none" spc="-300" normalizeH="0" baseline="0" noProof="0" dirty="0">
              <a:ln>
                <a:noFill/>
              </a:ln>
              <a:solidFill>
                <a:prstClr val="white"/>
              </a:solidFill>
              <a:effectLst/>
              <a:uLnTx/>
              <a:uFillTx/>
              <a:latin typeface="方正硬笔行书繁体" panose="03000509000000000000" pitchFamily="65" charset="-122"/>
              <a:ea typeface="方正硬笔行书繁体" panose="03000509000000000000" pitchFamily="65" charset="-122"/>
              <a:cs typeface="+mn-cs"/>
            </a:endParaRPr>
          </a:p>
        </p:txBody>
      </p:sp>
      <p:pic>
        <p:nvPicPr>
          <p:cNvPr id="10" name="wps佳誉设计 盗卖必究"/>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503500" y="4078480"/>
            <a:ext cx="755985" cy="79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a:spLocks noChangeArrowheads="1"/>
          </p:cNvSpPr>
          <p:nvPr/>
        </p:nvSpPr>
        <p:spPr bwMode="auto">
          <a:xfrm>
            <a:off x="6517012" y="4166309"/>
            <a:ext cx="6946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300" normalizeH="0" baseline="0" noProof="0">
                <a:ln>
                  <a:noFill/>
                </a:ln>
                <a:solidFill>
                  <a:prstClr val="white"/>
                </a:solidFill>
                <a:effectLst/>
                <a:uLnTx/>
                <a:uFillTx/>
                <a:latin typeface="方正硬笔行书繁体" panose="03000509000000000000" pitchFamily="65" charset="-122"/>
                <a:ea typeface="方正硬笔行书繁体" panose="03000509000000000000" pitchFamily="65" charset="-122"/>
                <a:cs typeface="+mn-cs"/>
              </a:rPr>
              <a:t>T</a:t>
            </a:r>
            <a:endParaRPr kumimoji="0" lang="zh-CN" altLang="zh-CN" sz="3200" b="0" i="0" u="none" strike="noStrike" kern="1200" cap="none" spc="-300" normalizeH="0" baseline="0" noProof="0" dirty="0">
              <a:ln>
                <a:noFill/>
              </a:ln>
              <a:solidFill>
                <a:prstClr val="white"/>
              </a:solidFill>
              <a:effectLst/>
              <a:uLnTx/>
              <a:uFillTx/>
              <a:latin typeface="方正硬笔行书繁体" panose="03000509000000000000" pitchFamily="65" charset="-122"/>
              <a:ea typeface="方正硬笔行书繁体" panose="03000509000000000000" pitchFamily="65" charset="-122"/>
              <a:cs typeface="+mn-cs"/>
            </a:endParaRPr>
          </a:p>
        </p:txBody>
      </p:sp>
      <p:pic>
        <p:nvPicPr>
          <p:cNvPr id="12" name="图片 20"/>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676384" y="4078480"/>
            <a:ext cx="755985" cy="79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wps佳誉设计 盗卖必究"/>
          <p:cNvSpPr txBox="1">
            <a:spLocks noChangeArrowheads="1"/>
          </p:cNvSpPr>
          <p:nvPr/>
        </p:nvSpPr>
        <p:spPr bwMode="auto">
          <a:xfrm>
            <a:off x="4689896" y="4166309"/>
            <a:ext cx="6946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300" normalizeH="0" baseline="0" noProof="0">
                <a:ln>
                  <a:noFill/>
                </a:ln>
                <a:solidFill>
                  <a:prstClr val="white"/>
                </a:solidFill>
                <a:effectLst/>
                <a:uLnTx/>
                <a:uFillTx/>
                <a:latin typeface="方正硬笔行书繁体" panose="03000509000000000000" pitchFamily="65" charset="-122"/>
                <a:ea typeface="方正硬笔行书繁体" panose="03000509000000000000" pitchFamily="65" charset="-122"/>
                <a:cs typeface="+mn-cs"/>
              </a:rPr>
              <a:t>O</a:t>
            </a:r>
            <a:endParaRPr kumimoji="0" lang="zh-CN" altLang="zh-CN" sz="3200" b="0" i="0" u="none" strike="noStrike" kern="1200" cap="none" spc="-300" normalizeH="0" baseline="0" noProof="0" dirty="0">
              <a:ln>
                <a:noFill/>
              </a:ln>
              <a:solidFill>
                <a:prstClr val="white"/>
              </a:solidFill>
              <a:effectLst/>
              <a:uLnTx/>
              <a:uFillTx/>
              <a:latin typeface="方正硬笔行书繁体" panose="03000509000000000000" pitchFamily="65" charset="-122"/>
              <a:ea typeface="方正硬笔行书繁体" panose="03000509000000000000" pitchFamily="65" charset="-122"/>
              <a:cs typeface="+mn-cs"/>
            </a:endParaRPr>
          </a:p>
        </p:txBody>
      </p:sp>
      <p:sp>
        <p:nvSpPr>
          <p:cNvPr id="27" name="文本框 26">
            <a:extLst>
              <a:ext uri="{FF2B5EF4-FFF2-40B4-BE49-F238E27FC236}">
                <a16:creationId xmlns:a16="http://schemas.microsoft.com/office/drawing/2014/main" id="{7B5B70A7-6228-4DC4-B026-CCB0D92AA597}"/>
              </a:ext>
            </a:extLst>
          </p:cNvPr>
          <p:cNvSpPr txBox="1"/>
          <p:nvPr/>
        </p:nvSpPr>
        <p:spPr>
          <a:xfrm>
            <a:off x="7589865" y="2342084"/>
            <a:ext cx="3128935" cy="61895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和当和耐寒的兰 江水边渔夫返白鹭离滩</a:t>
            </a:r>
            <a:endPar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
        <p:nvSpPr>
          <p:cNvPr id="28" name="文本框 27">
            <a:extLst>
              <a:ext uri="{FF2B5EF4-FFF2-40B4-BE49-F238E27FC236}">
                <a16:creationId xmlns:a16="http://schemas.microsoft.com/office/drawing/2014/main" id="{6036F708-90D5-43E0-86C5-51640ED20CAC}"/>
              </a:ext>
            </a:extLst>
          </p:cNvPr>
          <p:cNvSpPr txBox="1"/>
          <p:nvPr/>
        </p:nvSpPr>
        <p:spPr>
          <a:xfrm>
            <a:off x="7589865" y="1933164"/>
            <a:ext cx="1687081" cy="461665"/>
          </a:xfrm>
          <a:prstGeom prst="rect">
            <a:avLst/>
          </a:prstGeom>
          <a:noFill/>
        </p:spPr>
        <p:txBody>
          <a:bodyPr wrap="square" rtlCol="0">
            <a:spAutoFit/>
          </a:bodyPr>
          <a:lstStyle/>
          <a:p>
            <a:pPr lvl="0" algn="dist">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烟火流年</a:t>
            </a:r>
            <a:endParaRPr kumimoji="0" lang="en-US" altLang="zh-CN" sz="2400" b="0" i="0" u="none" strike="noStrike" kern="1200" cap="none" spc="-300" normalizeH="0" baseline="0" noProof="0">
              <a:ln>
                <a:noFill/>
              </a:ln>
              <a:solidFill>
                <a:srgbClr val="414141"/>
              </a:solidFill>
              <a:effectLst/>
              <a:uLnTx/>
              <a:uFillTx/>
              <a:latin typeface="方正硬笔行书繁体" panose="03000509000000000000" pitchFamily="65" charset="-122"/>
              <a:ea typeface="方正硬笔行书繁体" panose="03000509000000000000" pitchFamily="65" charset="-122"/>
              <a:cs typeface="+mn-cs"/>
            </a:endParaRPr>
          </a:p>
        </p:txBody>
      </p:sp>
      <p:sp>
        <p:nvSpPr>
          <p:cNvPr id="29" name="文本框 28">
            <a:extLst>
              <a:ext uri="{FF2B5EF4-FFF2-40B4-BE49-F238E27FC236}">
                <a16:creationId xmlns:a16="http://schemas.microsoft.com/office/drawing/2014/main" id="{71986F6F-AFA3-4D42-8E90-2076FD7F59C8}"/>
              </a:ext>
            </a:extLst>
          </p:cNvPr>
          <p:cNvSpPr txBox="1"/>
          <p:nvPr/>
        </p:nvSpPr>
        <p:spPr>
          <a:xfrm>
            <a:off x="7589865" y="4487284"/>
            <a:ext cx="3128935" cy="61895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和当和耐寒的兰 江水边渔夫返白鹭离滩</a:t>
            </a:r>
            <a:endPar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
        <p:nvSpPr>
          <p:cNvPr id="30" name="文本框 29">
            <a:extLst>
              <a:ext uri="{FF2B5EF4-FFF2-40B4-BE49-F238E27FC236}">
                <a16:creationId xmlns:a16="http://schemas.microsoft.com/office/drawing/2014/main" id="{CC03229D-AE1C-4778-919E-29C0BF3DD7A7}"/>
              </a:ext>
            </a:extLst>
          </p:cNvPr>
          <p:cNvSpPr txBox="1"/>
          <p:nvPr/>
        </p:nvSpPr>
        <p:spPr>
          <a:xfrm>
            <a:off x="7589865" y="4078364"/>
            <a:ext cx="1541435" cy="461665"/>
          </a:xfrm>
          <a:prstGeom prst="rect">
            <a:avLst/>
          </a:prstGeom>
          <a:noFill/>
        </p:spPr>
        <p:txBody>
          <a:bodyPr wrap="square" rtlCol="0">
            <a:spAutoFit/>
          </a:bodyPr>
          <a:lstStyle/>
          <a:p>
            <a:pPr lvl="0" algn="dist">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痴不怜惜</a:t>
            </a:r>
            <a:endParaRPr kumimoji="0" lang="en-US" altLang="zh-CN" sz="2400" b="0" i="0" u="none" strike="noStrike" kern="1200" cap="none" spc="-300" normalizeH="0" baseline="0" noProof="0">
              <a:ln>
                <a:noFill/>
              </a:ln>
              <a:solidFill>
                <a:srgbClr val="414141"/>
              </a:solidFill>
              <a:effectLst/>
              <a:uLnTx/>
              <a:uFillTx/>
              <a:latin typeface="方正硬笔行书繁体" panose="03000509000000000000" pitchFamily="65" charset="-122"/>
              <a:ea typeface="方正硬笔行书繁体" panose="03000509000000000000" pitchFamily="65" charset="-122"/>
              <a:cs typeface="+mn-cs"/>
            </a:endParaRPr>
          </a:p>
        </p:txBody>
      </p:sp>
      <p:sp>
        <p:nvSpPr>
          <p:cNvPr id="31" name="文本框 30">
            <a:extLst>
              <a:ext uri="{FF2B5EF4-FFF2-40B4-BE49-F238E27FC236}">
                <a16:creationId xmlns:a16="http://schemas.microsoft.com/office/drawing/2014/main" id="{BBADFA2F-0E89-47B0-8687-63CDD3F51016}"/>
              </a:ext>
            </a:extLst>
          </p:cNvPr>
          <p:cNvSpPr txBox="1"/>
          <p:nvPr/>
        </p:nvSpPr>
        <p:spPr>
          <a:xfrm>
            <a:off x="1206500" y="2342084"/>
            <a:ext cx="3229665" cy="618952"/>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和当和耐寒的兰 江水边渔夫返白鹭离滩</a:t>
            </a:r>
            <a:endPar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
        <p:nvSpPr>
          <p:cNvPr id="33" name="文本框 32">
            <a:extLst>
              <a:ext uri="{FF2B5EF4-FFF2-40B4-BE49-F238E27FC236}">
                <a16:creationId xmlns:a16="http://schemas.microsoft.com/office/drawing/2014/main" id="{A0F6A393-FF78-4752-9D07-10FCD5F4A922}"/>
              </a:ext>
            </a:extLst>
          </p:cNvPr>
          <p:cNvSpPr txBox="1"/>
          <p:nvPr/>
        </p:nvSpPr>
        <p:spPr>
          <a:xfrm>
            <a:off x="1206500" y="4487284"/>
            <a:ext cx="3229665" cy="618952"/>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和当和耐寒的兰 江水边渔夫返白鹭离滩</a:t>
            </a:r>
            <a:endPar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
        <p:nvSpPr>
          <p:cNvPr id="34" name="文本框 33">
            <a:extLst>
              <a:ext uri="{FF2B5EF4-FFF2-40B4-BE49-F238E27FC236}">
                <a16:creationId xmlns:a16="http://schemas.microsoft.com/office/drawing/2014/main" id="{C8F7CF05-9FDB-4FCD-BDC8-70D57DEB82B8}"/>
              </a:ext>
            </a:extLst>
          </p:cNvPr>
          <p:cNvSpPr txBox="1"/>
          <p:nvPr/>
        </p:nvSpPr>
        <p:spPr>
          <a:xfrm>
            <a:off x="2749084" y="4078364"/>
            <a:ext cx="1687081" cy="461665"/>
          </a:xfrm>
          <a:prstGeom prst="rect">
            <a:avLst/>
          </a:prstGeom>
          <a:noFill/>
        </p:spPr>
        <p:txBody>
          <a:bodyPr wrap="square" rtlCol="0">
            <a:spAutoFit/>
          </a:bodyPr>
          <a:lstStyle/>
          <a:p>
            <a:pPr lvl="0" algn="dist">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如梦蹁跹</a:t>
            </a:r>
            <a:endParaRPr kumimoji="0" lang="en-US" altLang="zh-CN" sz="2400" b="0" i="0" u="none" strike="noStrike" kern="1200" cap="none" spc="-300" normalizeH="0" baseline="0" noProof="0">
              <a:ln>
                <a:noFill/>
              </a:ln>
              <a:solidFill>
                <a:srgbClr val="414141"/>
              </a:solidFill>
              <a:effectLst/>
              <a:uLnTx/>
              <a:uFillTx/>
              <a:latin typeface="方正硬笔行书繁体" panose="03000509000000000000" pitchFamily="65" charset="-122"/>
              <a:ea typeface="方正硬笔行书繁体" panose="03000509000000000000" pitchFamily="65" charset="-122"/>
              <a:cs typeface="+mn-cs"/>
            </a:endParaRPr>
          </a:p>
        </p:txBody>
      </p:sp>
      <p:sp>
        <p:nvSpPr>
          <p:cNvPr id="40" name="文本框 39">
            <a:extLst>
              <a:ext uri="{FF2B5EF4-FFF2-40B4-BE49-F238E27FC236}">
                <a16:creationId xmlns:a16="http://schemas.microsoft.com/office/drawing/2014/main" id="{A184E4AA-A4D9-4BE4-A8A4-38B104C0E23B}"/>
              </a:ext>
            </a:extLst>
          </p:cNvPr>
          <p:cNvSpPr txBox="1"/>
          <p:nvPr/>
        </p:nvSpPr>
        <p:spPr>
          <a:xfrm>
            <a:off x="2751343" y="1958564"/>
            <a:ext cx="1687081" cy="461665"/>
          </a:xfrm>
          <a:prstGeom prst="rect">
            <a:avLst/>
          </a:prstGeom>
          <a:noFill/>
        </p:spPr>
        <p:txBody>
          <a:bodyPr wrap="square" rtlCol="0">
            <a:spAutoFit/>
          </a:bodyPr>
          <a:lstStyle/>
          <a:p>
            <a:pPr lvl="0" algn="dist">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知晓是非</a:t>
            </a:r>
          </a:p>
        </p:txBody>
      </p:sp>
    </p:spTree>
    <p:custDataLst>
      <p:tags r:id="rId1"/>
    </p:custDataLst>
    <p:extLst>
      <p:ext uri="{BB962C8B-B14F-4D97-AF65-F5344CB8AC3E}">
        <p14:creationId xmlns:p14="http://schemas.microsoft.com/office/powerpoint/2010/main" val="369268227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D3B9ED80-20FC-49F5-BCE9-97D05E974462}"/>
              </a:ext>
            </a:extLst>
          </p:cNvPr>
          <p:cNvSpPr txBox="1"/>
          <p:nvPr/>
        </p:nvSpPr>
        <p:spPr>
          <a:xfrm>
            <a:off x="5201614" y="1689100"/>
            <a:ext cx="677108" cy="1596964"/>
          </a:xfrm>
          <a:prstGeom prst="rect">
            <a:avLst/>
          </a:prstGeom>
          <a:noFill/>
        </p:spPr>
        <p:txBody>
          <a:bodyPr vert="eaVert" wrap="square" rtlCol="0">
            <a:spAutoFit/>
          </a:bodyPr>
          <a:lstStyle/>
          <a:p>
            <a:pPr lvl="0" algn="dist">
              <a:defRPr/>
            </a:pPr>
            <a:r>
              <a:rPr lang="zh-CN" altLang="en-US" sz="3200" spc="-300">
                <a:solidFill>
                  <a:srgbClr val="414141"/>
                </a:solidFill>
                <a:latin typeface="方正硬笔行书繁体" panose="03000509000000000000" pitchFamily="65" charset="-122"/>
                <a:ea typeface="方正硬笔行书繁体" panose="03000509000000000000" pitchFamily="65" charset="-122"/>
              </a:rPr>
              <a:t>第四章</a:t>
            </a:r>
            <a:endParaRPr lang="zh-CN" altLang="en-US" sz="3200" spc="-300" dirty="0">
              <a:solidFill>
                <a:srgbClr val="414141"/>
              </a:solidFill>
              <a:latin typeface="方正硬笔行书繁体" panose="03000509000000000000" pitchFamily="65" charset="-122"/>
              <a:ea typeface="方正硬笔行书繁体" panose="03000509000000000000" pitchFamily="65" charset="-122"/>
            </a:endParaRPr>
          </a:p>
        </p:txBody>
      </p:sp>
      <p:pic>
        <p:nvPicPr>
          <p:cNvPr id="25" name="Picture 4" descr="#活动##元素##素材##电商节日素材#...">
            <a:extLst>
              <a:ext uri="{FF2B5EF4-FFF2-40B4-BE49-F238E27FC236}">
                <a16:creationId xmlns:a16="http://schemas.microsoft.com/office/drawing/2014/main" id="{5D6DEBD2-364E-4E18-991C-5B3D5837C092}"/>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0890" b="32345"/>
          <a:stretch/>
        </p:blipFill>
        <p:spPr bwMode="auto">
          <a:xfrm>
            <a:off x="4699566" y="3286065"/>
            <a:ext cx="1477704" cy="543284"/>
          </a:xfrm>
          <a:prstGeom prst="rect">
            <a:avLst/>
          </a:prstGeom>
          <a:noFill/>
          <a:extLst>
            <a:ext uri="{909E8E84-426E-40DD-AFC4-6F175D3DCCD1}">
              <a14:hiddenFill xmlns:a14="http://schemas.microsoft.com/office/drawing/2010/main">
                <a:solidFill>
                  <a:srgbClr val="FFFFFF"/>
                </a:solidFill>
              </a14:hiddenFill>
            </a:ext>
          </a:extLst>
        </p:spPr>
      </p:pic>
      <p:pic>
        <p:nvPicPr>
          <p:cNvPr id="27" name="wps佳誉设计 盗卖必究">
            <a:extLst>
              <a:ext uri="{FF2B5EF4-FFF2-40B4-BE49-F238E27FC236}">
                <a16:creationId xmlns:a16="http://schemas.microsoft.com/office/drawing/2014/main" id="{46B36EB1-94D2-42A0-856D-5AF376AE68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7542" t="77651" r="37273" b="17520"/>
          <a:stretch/>
        </p:blipFill>
        <p:spPr>
          <a:xfrm>
            <a:off x="5438299" y="3836296"/>
            <a:ext cx="254538" cy="237081"/>
          </a:xfrm>
          <a:prstGeom prst="rect">
            <a:avLst/>
          </a:prstGeom>
        </p:spPr>
      </p:pic>
      <p:sp>
        <p:nvSpPr>
          <p:cNvPr id="28" name="文本框 27">
            <a:extLst>
              <a:ext uri="{FF2B5EF4-FFF2-40B4-BE49-F238E27FC236}">
                <a16:creationId xmlns:a16="http://schemas.microsoft.com/office/drawing/2014/main" id="{5F9169E9-8657-49CB-87F4-0D93206402DA}"/>
              </a:ext>
            </a:extLst>
          </p:cNvPr>
          <p:cNvSpPr txBox="1"/>
          <p:nvPr/>
        </p:nvSpPr>
        <p:spPr>
          <a:xfrm>
            <a:off x="5866022" y="2211534"/>
            <a:ext cx="1015663" cy="3715204"/>
          </a:xfrm>
          <a:prstGeom prst="rect">
            <a:avLst/>
          </a:prstGeom>
          <a:noFill/>
        </p:spPr>
        <p:txBody>
          <a:bodyPr vert="eaVert" wrap="square" rtlCol="0">
            <a:spAutoFit/>
          </a:bodyPr>
          <a:lstStyle/>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春末 傍晚。云层渐远</a:t>
            </a:r>
          </a:p>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屋檐下燕归来人面花开那是</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我还记得的景。</a:t>
            </a:r>
          </a:p>
        </p:txBody>
      </p:sp>
      <p:pic>
        <p:nvPicPr>
          <p:cNvPr id="29" name="wps佳誉设计 盗卖必究">
            <a:extLst>
              <a:ext uri="{FF2B5EF4-FFF2-40B4-BE49-F238E27FC236}">
                <a16:creationId xmlns:a16="http://schemas.microsoft.com/office/drawing/2014/main" id="{C5B0B566-48BE-41D7-A87B-E785DBA57BE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1667" r="44814"/>
          <a:stretch/>
        </p:blipFill>
        <p:spPr>
          <a:xfrm>
            <a:off x="3511099" y="403164"/>
            <a:ext cx="772583" cy="5715000"/>
          </a:xfrm>
          <a:custGeom>
            <a:avLst/>
            <a:gdLst>
              <a:gd name="connsiteX0" fmla="*/ 0 w 927100"/>
              <a:gd name="connsiteY0" fmla="*/ 0 h 6858000"/>
              <a:gd name="connsiteX1" fmla="*/ 927100 w 927100"/>
              <a:gd name="connsiteY1" fmla="*/ 0 h 6858000"/>
              <a:gd name="connsiteX2" fmla="*/ 927100 w 927100"/>
              <a:gd name="connsiteY2" fmla="*/ 6858000 h 6858000"/>
              <a:gd name="connsiteX3" fmla="*/ 0 w 927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7100" h="6858000">
                <a:moveTo>
                  <a:pt x="0" y="0"/>
                </a:moveTo>
                <a:lnTo>
                  <a:pt x="927100" y="0"/>
                </a:lnTo>
                <a:lnTo>
                  <a:pt x="927100" y="6858000"/>
                </a:lnTo>
                <a:lnTo>
                  <a:pt x="0" y="6858000"/>
                </a:lnTo>
                <a:close/>
              </a:path>
            </a:pathLst>
          </a:custGeom>
        </p:spPr>
      </p:pic>
    </p:spTree>
    <p:extLst>
      <p:ext uri="{BB962C8B-B14F-4D97-AF65-F5344CB8AC3E}">
        <p14:creationId xmlns:p14="http://schemas.microsoft.com/office/powerpoint/2010/main" val="2275461629"/>
      </p:ext>
    </p:extLst>
  </p:cSld>
  <p:clrMapOvr>
    <a:masterClrMapping/>
  </p:clrMapOvr>
  <mc:AlternateContent xmlns:mc="http://schemas.openxmlformats.org/markup-compatibility/2006">
    <mc:Choice xmlns:p14="http://schemas.microsoft.com/office/powerpoint/2010/main" Requires="p14">
      <p:transition spd="slow" p14:dur="1500">
        <p:split/>
      </p:transition>
    </mc:Choice>
    <mc:Fallback>
      <p:transition spd="slow">
        <p:spli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D37D0DDE-67AB-42CB-83C6-E50A0656E828}"/>
              </a:ext>
            </a:extLst>
          </p:cNvPr>
          <p:cNvSpPr txBox="1"/>
          <p:nvPr/>
        </p:nvSpPr>
        <p:spPr>
          <a:xfrm>
            <a:off x="4065682" y="2212973"/>
            <a:ext cx="6240976" cy="105274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914103">
              <a:lnSpc>
                <a:spcPct val="150000"/>
              </a:lnSpc>
              <a:buNone/>
              <a:defRPr/>
            </a:pPr>
            <a:r>
              <a:rPr lang="zh-CN" altLang="en-US">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 这是我能 想到的景 还有些期盼 和当时烂漫 冬日的小山 和耐寒的兰 江水边渔夫返白鹭离滩这是我很想念的景阳台上呆看一天已过半春末 傍晚云层渐远屋檐下</a:t>
            </a:r>
          </a:p>
        </p:txBody>
      </p:sp>
      <p:sp>
        <p:nvSpPr>
          <p:cNvPr id="17" name="文本框 16">
            <a:extLst>
              <a:ext uri="{FF2B5EF4-FFF2-40B4-BE49-F238E27FC236}">
                <a16:creationId xmlns:a16="http://schemas.microsoft.com/office/drawing/2014/main" id="{D096FB67-F983-4DC0-A0B3-F199F6E67800}"/>
              </a:ext>
            </a:extLst>
          </p:cNvPr>
          <p:cNvSpPr txBox="1"/>
          <p:nvPr/>
        </p:nvSpPr>
        <p:spPr>
          <a:xfrm>
            <a:off x="4096587" y="1859530"/>
            <a:ext cx="1883297" cy="523220"/>
          </a:xfrm>
          <a:prstGeom prst="rect">
            <a:avLst/>
          </a:prstGeom>
          <a:noFill/>
        </p:spPr>
        <p:txBody>
          <a:bodyPr wrap="square" rtlCol="0">
            <a:spAutoFit/>
          </a:bodyPr>
          <a:lstStyle/>
          <a:p>
            <a:pPr lvl="0" algn="dist">
              <a:defRPr/>
            </a:pPr>
            <a:r>
              <a:rPr lang="zh-CN" altLang="en-US" sz="2800" spc="-300">
                <a:solidFill>
                  <a:srgbClr val="414141"/>
                </a:solidFill>
                <a:latin typeface="方正硬笔行书繁体" panose="03000509000000000000" pitchFamily="65" charset="-122"/>
                <a:ea typeface="方正硬笔行书繁体" panose="03000509000000000000" pitchFamily="65" charset="-122"/>
              </a:rPr>
              <a:t>知晓是非</a:t>
            </a:r>
          </a:p>
        </p:txBody>
      </p:sp>
      <p:sp>
        <p:nvSpPr>
          <p:cNvPr id="18" name="Content Placeholder 2">
            <a:extLst>
              <a:ext uri="{FF2B5EF4-FFF2-40B4-BE49-F238E27FC236}">
                <a16:creationId xmlns:a16="http://schemas.microsoft.com/office/drawing/2014/main" id="{401DE29C-5B9D-4E3C-8619-A5ACA9A23431}"/>
              </a:ext>
            </a:extLst>
          </p:cNvPr>
          <p:cNvSpPr txBox="1"/>
          <p:nvPr/>
        </p:nvSpPr>
        <p:spPr>
          <a:xfrm>
            <a:off x="4065682" y="3369870"/>
            <a:ext cx="6240976" cy="76654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914103">
              <a:lnSpc>
                <a:spcPct val="150000"/>
              </a:lnSpc>
              <a:buNone/>
              <a:defRPr/>
            </a:pPr>
            <a:r>
              <a:rPr lang="zh-CN" altLang="en-US">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 这是我能 想到的景 还有些期盼 和当时烂漫 冬日的小山 和耐寒的兰 江水边渔夫返白鹭离滩</a:t>
            </a:r>
          </a:p>
        </p:txBody>
      </p:sp>
      <p:pic>
        <p:nvPicPr>
          <p:cNvPr id="7" name="wps佳誉设计 盗卖必究">
            <a:extLst>
              <a:ext uri="{FF2B5EF4-FFF2-40B4-BE49-F238E27FC236}">
                <a16:creationId xmlns:a16="http://schemas.microsoft.com/office/drawing/2014/main" id="{6941AE80-6965-46E0-B24B-C84732DDB69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8495"/>
          <a:stretch/>
        </p:blipFill>
        <p:spPr>
          <a:xfrm>
            <a:off x="8205671" y="4806190"/>
            <a:ext cx="3986329" cy="2051810"/>
          </a:xfrm>
          <a:prstGeom prst="rect">
            <a:avLst/>
          </a:prstGeom>
        </p:spPr>
      </p:pic>
      <p:pic>
        <p:nvPicPr>
          <p:cNvPr id="10" name="图片 9">
            <a:extLst>
              <a:ext uri="{FF2B5EF4-FFF2-40B4-BE49-F238E27FC236}">
                <a16:creationId xmlns:a16="http://schemas.microsoft.com/office/drawing/2014/main" id="{65C8FE78-E3A0-4ADD-B092-CB54E222152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6386" y="1564655"/>
            <a:ext cx="2387600" cy="3843359"/>
          </a:xfrm>
          <a:prstGeom prst="rect">
            <a:avLst/>
          </a:prstGeom>
        </p:spPr>
      </p:pic>
    </p:spTree>
    <p:custDataLst>
      <p:tags r:id="rId1"/>
    </p:custDataLst>
    <p:extLst>
      <p:ext uri="{BB962C8B-B14F-4D97-AF65-F5344CB8AC3E}">
        <p14:creationId xmlns:p14="http://schemas.microsoft.com/office/powerpoint/2010/main" val="26706961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EA998594-D51C-411A-BC7D-13B7DCC78B13}"/>
              </a:ext>
            </a:extLst>
          </p:cNvPr>
          <p:cNvSpPr txBox="1"/>
          <p:nvPr/>
        </p:nvSpPr>
        <p:spPr>
          <a:xfrm>
            <a:off x="6101849" y="3357582"/>
            <a:ext cx="4247317" cy="2283032"/>
          </a:xfrm>
          <a:prstGeom prst="rect">
            <a:avLst/>
          </a:prstGeom>
          <a:noFill/>
        </p:spPr>
        <p:txBody>
          <a:bodyPr vert="eaVert" wrap="square" rtlCol="0">
            <a:spAutoFit/>
          </a:bodyPr>
          <a:lstStyle/>
          <a:p>
            <a:pPr>
              <a:lnSpc>
                <a:spcPct val="2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a:t>
            </a:r>
            <a:r>
              <a:rPr lang="zh-CN" altLang="en-US" sz="1600">
                <a:solidFill>
                  <a:prstClr val="white">
                    <a:lumMod val="50000"/>
                  </a:prstClr>
                </a:solidFill>
                <a:latin typeface="华文楷体" panose="02010600040101010101" pitchFamily="2" charset="-122"/>
                <a:ea typeface="华文楷体" panose="02010600040101010101" pitchFamily="2" charset="-122"/>
              </a:rPr>
              <a:t> 纸伞 白色的帆 波光闪 暖风隔岸 还有些期盼夜</a:t>
            </a:r>
            <a:endParaRPr lang="en-US" altLang="zh-CN" sz="1600">
              <a:solidFill>
                <a:prstClr val="white">
                  <a:lumMod val="50000"/>
                </a:prstClr>
              </a:solidFill>
              <a:latin typeface="华文楷体" panose="02010600040101010101" pitchFamily="2" charset="-122"/>
              <a:ea typeface="华文楷体" panose="02010600040101010101" pitchFamily="2" charset="-122"/>
            </a:endParaRPr>
          </a:p>
          <a:p>
            <a:pPr>
              <a:lnSpc>
                <a:spcPct val="25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纸伞 白色的夏夜 </a:t>
            </a:r>
            <a:endParaRPr lang="zh-CN" altLang="en-US" sz="1600">
              <a:solidFill>
                <a:prstClr val="black"/>
              </a:solidFill>
              <a:latin typeface="FZQingKeBenYueSongS-R-GB" charset="0"/>
              <a:ea typeface="FZQingKeBenYueSongS-R-GB" charset="0"/>
              <a:cs typeface="FZQingKeBenYueSongS-R-GB" charset="0"/>
            </a:endParaRPr>
          </a:p>
          <a:p>
            <a:pPr>
              <a:lnSpc>
                <a:spcPct val="250000"/>
              </a:lnSpc>
              <a:defRPr/>
            </a:pPr>
            <a:endParaRPr lang="zh-CN" altLang="en-US" sz="1600">
              <a:solidFill>
                <a:prstClr val="black"/>
              </a:solidFill>
              <a:latin typeface="FZQingKeBenYueSongS-R-GB" charset="0"/>
              <a:ea typeface="FZQingKeBenYueSongS-R-GB" charset="0"/>
              <a:cs typeface="FZQingKeBenYueSongS-R-GB" charset="0"/>
            </a:endParaRPr>
          </a:p>
        </p:txBody>
      </p:sp>
      <p:sp>
        <p:nvSpPr>
          <p:cNvPr id="20" name="文本框 19">
            <a:extLst>
              <a:ext uri="{FF2B5EF4-FFF2-40B4-BE49-F238E27FC236}">
                <a16:creationId xmlns:a16="http://schemas.microsoft.com/office/drawing/2014/main" id="{08D204C7-441A-44D8-9635-9571A3C07355}"/>
              </a:ext>
            </a:extLst>
          </p:cNvPr>
          <p:cNvSpPr txBox="1"/>
          <p:nvPr/>
        </p:nvSpPr>
        <p:spPr>
          <a:xfrm>
            <a:off x="7807421" y="2798467"/>
            <a:ext cx="2108676" cy="523220"/>
          </a:xfrm>
          <a:prstGeom prst="rect">
            <a:avLst/>
          </a:prstGeom>
          <a:noFill/>
        </p:spPr>
        <p:txBody>
          <a:bodyPr wrap="square" rtlCol="0">
            <a:spAutoFit/>
          </a:bodyPr>
          <a:lstStyle/>
          <a:p>
            <a:pPr algn="dist" defTabSz="914103">
              <a:lnSpc>
                <a:spcPct val="100000"/>
              </a:lnSpc>
              <a:spcBef>
                <a:spcPts val="0"/>
              </a:spcBef>
              <a:defRPr/>
            </a:pPr>
            <a:r>
              <a:rPr lang="zh-CN" altLang="en-US" sz="2800" spc="-300">
                <a:solidFill>
                  <a:srgbClr val="414141"/>
                </a:solidFill>
                <a:latin typeface="方正硬笔行书繁体" panose="03000509000000000000" pitchFamily="65" charset="-122"/>
                <a:ea typeface="方正硬笔行书繁体" panose="03000509000000000000" pitchFamily="65" charset="-122"/>
              </a:rPr>
              <a:t>烟火流年</a:t>
            </a:r>
          </a:p>
        </p:txBody>
      </p:sp>
      <p:pic>
        <p:nvPicPr>
          <p:cNvPr id="22" name="wps佳誉设计 盗卖必究">
            <a:extLst>
              <a:ext uri="{FF2B5EF4-FFF2-40B4-BE49-F238E27FC236}">
                <a16:creationId xmlns:a16="http://schemas.microsoft.com/office/drawing/2014/main" id="{CE13986D-5F02-4B52-AB49-011971098EF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22538" y="1158411"/>
            <a:ext cx="1479682" cy="806658"/>
          </a:xfrm>
          <a:prstGeom prst="rect">
            <a:avLst/>
          </a:prstGeom>
        </p:spPr>
      </p:pic>
      <p:pic>
        <p:nvPicPr>
          <p:cNvPr id="27" name="图片 26">
            <a:extLst>
              <a:ext uri="{FF2B5EF4-FFF2-40B4-BE49-F238E27FC236}">
                <a16:creationId xmlns:a16="http://schemas.microsoft.com/office/drawing/2014/main" id="{027D6BCA-19B1-4FD6-A800-8F2B8474C8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00" y="500809"/>
            <a:ext cx="3366191" cy="1212850"/>
          </a:xfrm>
          <a:prstGeom prst="rect">
            <a:avLst/>
          </a:prstGeom>
        </p:spPr>
      </p:pic>
      <p:pic>
        <p:nvPicPr>
          <p:cNvPr id="30" name="图片 29">
            <a:extLst>
              <a:ext uri="{FF2B5EF4-FFF2-40B4-BE49-F238E27FC236}">
                <a16:creationId xmlns:a16="http://schemas.microsoft.com/office/drawing/2014/main" id="{109166CF-138A-4F06-BB90-A31975B5CF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0699" y="2232334"/>
            <a:ext cx="1176409" cy="1176409"/>
          </a:xfrm>
          <a:prstGeom prst="rect">
            <a:avLst/>
          </a:prstGeom>
        </p:spPr>
      </p:pic>
      <p:sp>
        <p:nvSpPr>
          <p:cNvPr id="31" name="文本框 30">
            <a:extLst>
              <a:ext uri="{FF2B5EF4-FFF2-40B4-BE49-F238E27FC236}">
                <a16:creationId xmlns:a16="http://schemas.microsoft.com/office/drawing/2014/main" id="{0487C9F1-2CD6-40DD-976C-D1BBDA60DEE2}"/>
              </a:ext>
            </a:extLst>
          </p:cNvPr>
          <p:cNvSpPr txBox="1"/>
          <p:nvPr/>
        </p:nvSpPr>
        <p:spPr>
          <a:xfrm>
            <a:off x="1476522" y="3392355"/>
            <a:ext cx="4247317" cy="1951070"/>
          </a:xfrm>
          <a:prstGeom prst="rect">
            <a:avLst/>
          </a:prstGeom>
          <a:noFill/>
        </p:spPr>
        <p:txBody>
          <a:bodyPr vert="eaVert" wrap="square" rtlCol="0">
            <a:spAutoFit/>
          </a:bodyPr>
          <a:lstStyle/>
          <a:p>
            <a:pPr>
              <a:lnSpc>
                <a:spcPct val="2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a:t>
            </a:r>
            <a:r>
              <a:rPr lang="zh-CN" altLang="en-US" sz="1600">
                <a:solidFill>
                  <a:prstClr val="white">
                    <a:lumMod val="50000"/>
                  </a:prstClr>
                </a:solidFill>
                <a:latin typeface="华文楷体" panose="02010600040101010101" pitchFamily="2" charset="-122"/>
                <a:ea typeface="华文楷体" panose="02010600040101010101" pitchFamily="2" charset="-122"/>
              </a:rPr>
              <a:t> 纸伞 白色的帆 波光闪 暖风隔岸 还有些期盼夏夜 </a:t>
            </a:r>
          </a:p>
          <a:p>
            <a:pPr>
              <a:lnSpc>
                <a:spcPct val="25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夜 纸伞 白色的</a:t>
            </a:r>
            <a:endParaRPr lang="zh-CN" altLang="en-US">
              <a:solidFill>
                <a:prstClr val="black"/>
              </a:solidFill>
              <a:latin typeface="FZQingKeBenYueSongS-R-GB" charset="0"/>
              <a:ea typeface="FZQingKeBenYueSongS-R-GB" charset="0"/>
              <a:cs typeface="FZQingKeBenYueSongS-R-GB" charset="0"/>
            </a:endParaRPr>
          </a:p>
        </p:txBody>
      </p:sp>
      <p:sp>
        <p:nvSpPr>
          <p:cNvPr id="32" name="文本框 31">
            <a:extLst>
              <a:ext uri="{FF2B5EF4-FFF2-40B4-BE49-F238E27FC236}">
                <a16:creationId xmlns:a16="http://schemas.microsoft.com/office/drawing/2014/main" id="{372FC03B-04FC-41F0-BDA8-7B3788913936}"/>
              </a:ext>
            </a:extLst>
          </p:cNvPr>
          <p:cNvSpPr txBox="1"/>
          <p:nvPr/>
        </p:nvSpPr>
        <p:spPr>
          <a:xfrm>
            <a:off x="3359894" y="2833239"/>
            <a:ext cx="2108676" cy="523220"/>
          </a:xfrm>
          <a:prstGeom prst="rect">
            <a:avLst/>
          </a:prstGeom>
          <a:noFill/>
        </p:spPr>
        <p:txBody>
          <a:bodyPr wrap="square" rtlCol="0">
            <a:spAutoFit/>
          </a:bodyPr>
          <a:lstStyle/>
          <a:p>
            <a:pPr algn="dist" defTabSz="914103">
              <a:lnSpc>
                <a:spcPct val="100000"/>
              </a:lnSpc>
              <a:spcBef>
                <a:spcPts val="0"/>
              </a:spcBef>
              <a:defRPr/>
            </a:pPr>
            <a:r>
              <a:rPr lang="zh-CN" altLang="en-US" sz="2800" spc="-300">
                <a:solidFill>
                  <a:srgbClr val="414141"/>
                </a:solidFill>
                <a:latin typeface="方正硬笔行书繁体" panose="03000509000000000000" pitchFamily="65" charset="-122"/>
                <a:ea typeface="方正硬笔行书繁体" panose="03000509000000000000" pitchFamily="65" charset="-122"/>
              </a:rPr>
              <a:t>知晓是非</a:t>
            </a:r>
          </a:p>
        </p:txBody>
      </p:sp>
    </p:spTree>
    <p:extLst>
      <p:ext uri="{BB962C8B-B14F-4D97-AF65-F5344CB8AC3E}">
        <p14:creationId xmlns:p14="http://schemas.microsoft.com/office/powerpoint/2010/main" val="348720675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4">
            <a:extLst>
              <a:ext uri="{FF2B5EF4-FFF2-40B4-BE49-F238E27FC236}">
                <a16:creationId xmlns:a16="http://schemas.microsoft.com/office/drawing/2014/main" id="{C0D94E0E-6BC9-4A18-B123-78236B2C7CA7}"/>
              </a:ext>
            </a:extLst>
          </p:cNvPr>
          <p:cNvSpPr txBox="1">
            <a:spLocks/>
          </p:cNvSpPr>
          <p:nvPr/>
        </p:nvSpPr>
        <p:spPr>
          <a:xfrm>
            <a:off x="5343328" y="3925687"/>
            <a:ext cx="1527042" cy="398558"/>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a:ln>
                  <a:noFill/>
                </a:ln>
                <a:solidFill>
                  <a:srgbClr val="414141"/>
                </a:solidFill>
                <a:effectLst/>
                <a:uLnTx/>
                <a:uFillTx/>
                <a:latin typeface="方正硬笔行书繁体" panose="03000509000000000000" pitchFamily="65" charset="-122"/>
                <a:ea typeface="方正硬笔行书繁体" panose="03000509000000000000" pitchFamily="65" charset="-122"/>
                <a:cs typeface="+mn-cs"/>
              </a:rPr>
              <a:t>烟火流年</a:t>
            </a:r>
            <a:endParaRPr kumimoji="0" lang="zh-CN" altLang="en-US" sz="2400" b="0" i="0" u="none" strike="noStrike" kern="1200" cap="none" spc="-300" normalizeH="0" baseline="0" noProof="0" dirty="0">
              <a:ln>
                <a:noFill/>
              </a:ln>
              <a:solidFill>
                <a:srgbClr val="414141"/>
              </a:solidFill>
              <a:effectLst/>
              <a:uLnTx/>
              <a:uFillTx/>
              <a:latin typeface="方正硬笔行书繁体" panose="03000509000000000000" pitchFamily="65" charset="-122"/>
              <a:ea typeface="方正硬笔行书繁体" panose="03000509000000000000" pitchFamily="65" charset="-122"/>
              <a:cs typeface="+mn-cs"/>
            </a:endParaRPr>
          </a:p>
        </p:txBody>
      </p:sp>
      <p:sp>
        <p:nvSpPr>
          <p:cNvPr id="23" name="TextBox 15">
            <a:extLst>
              <a:ext uri="{FF2B5EF4-FFF2-40B4-BE49-F238E27FC236}">
                <a16:creationId xmlns:a16="http://schemas.microsoft.com/office/drawing/2014/main" id="{C01A4B85-76DC-4E5B-8C33-0BDEBAA65F0F}"/>
              </a:ext>
            </a:extLst>
          </p:cNvPr>
          <p:cNvSpPr txBox="1"/>
          <p:nvPr/>
        </p:nvSpPr>
        <p:spPr>
          <a:xfrm>
            <a:off x="1414810" y="4211153"/>
            <a:ext cx="2393682" cy="575992"/>
          </a:xfrm>
          <a:prstGeom prst="rect">
            <a:avLst/>
          </a:prstGeom>
          <a:noFill/>
        </p:spPr>
        <p:txBody>
          <a:bodyPr wrap="square" rtlCol="0">
            <a:spAutoFit/>
          </a:bodyPr>
          <a:lstStyle/>
          <a:p>
            <a:pPr marL="0" marR="0" lvl="0" indent="0" algn="ctr" defTabSz="914103"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这是我能 想到的景</a:t>
            </a:r>
          </a:p>
        </p:txBody>
      </p:sp>
      <p:sp>
        <p:nvSpPr>
          <p:cNvPr id="24" name="Title 4">
            <a:extLst>
              <a:ext uri="{FF2B5EF4-FFF2-40B4-BE49-F238E27FC236}">
                <a16:creationId xmlns:a16="http://schemas.microsoft.com/office/drawing/2014/main" id="{EB3E9859-2013-4998-8696-4F9C1ABAEC94}"/>
              </a:ext>
            </a:extLst>
          </p:cNvPr>
          <p:cNvSpPr txBox="1">
            <a:spLocks/>
          </p:cNvSpPr>
          <p:nvPr/>
        </p:nvSpPr>
        <p:spPr>
          <a:xfrm>
            <a:off x="1848130" y="3860374"/>
            <a:ext cx="1527042" cy="398558"/>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a:ln>
                  <a:noFill/>
                </a:ln>
                <a:solidFill>
                  <a:srgbClr val="414141"/>
                </a:solidFill>
                <a:effectLst/>
                <a:uLnTx/>
                <a:uFillTx/>
                <a:latin typeface="方正硬笔行书繁体" panose="03000509000000000000" pitchFamily="65" charset="-122"/>
                <a:ea typeface="方正硬笔行书繁体" panose="03000509000000000000" pitchFamily="65" charset="-122"/>
              </a:rPr>
              <a:t>知晓是非</a:t>
            </a:r>
          </a:p>
        </p:txBody>
      </p:sp>
      <p:sp>
        <p:nvSpPr>
          <p:cNvPr id="25" name="Title 4">
            <a:extLst>
              <a:ext uri="{FF2B5EF4-FFF2-40B4-BE49-F238E27FC236}">
                <a16:creationId xmlns:a16="http://schemas.microsoft.com/office/drawing/2014/main" id="{8C8C11A7-0CA0-49A4-AA43-627BBC557B54}"/>
              </a:ext>
            </a:extLst>
          </p:cNvPr>
          <p:cNvSpPr txBox="1">
            <a:spLocks/>
          </p:cNvSpPr>
          <p:nvPr/>
        </p:nvSpPr>
        <p:spPr>
          <a:xfrm>
            <a:off x="8878988" y="3851062"/>
            <a:ext cx="1527042" cy="398558"/>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a:ln>
                  <a:noFill/>
                </a:ln>
                <a:solidFill>
                  <a:srgbClr val="414141"/>
                </a:solidFill>
                <a:effectLst/>
                <a:uLnTx/>
                <a:uFillTx/>
                <a:latin typeface="方正硬笔行书繁体" panose="03000509000000000000" pitchFamily="65" charset="-122"/>
                <a:ea typeface="方正硬笔行书繁体" panose="03000509000000000000" pitchFamily="65" charset="-122"/>
                <a:cs typeface="+mn-cs"/>
              </a:rPr>
              <a:t>如梦蹁跹</a:t>
            </a:r>
            <a:endParaRPr kumimoji="0" lang="zh-CN" altLang="en-US" sz="2400" b="0" i="0" u="none" strike="noStrike" kern="1200" cap="none" spc="-300" normalizeH="0" baseline="0" noProof="0" dirty="0">
              <a:ln>
                <a:noFill/>
              </a:ln>
              <a:solidFill>
                <a:srgbClr val="414141"/>
              </a:solidFill>
              <a:effectLst/>
              <a:uLnTx/>
              <a:uFillTx/>
              <a:latin typeface="方正硬笔行书繁体" panose="03000509000000000000" pitchFamily="65" charset="-122"/>
              <a:ea typeface="方正硬笔行书繁体" panose="03000509000000000000" pitchFamily="65" charset="-122"/>
              <a:cs typeface="+mn-cs"/>
            </a:endParaRPr>
          </a:p>
        </p:txBody>
      </p:sp>
      <p:sp>
        <p:nvSpPr>
          <p:cNvPr id="26" name="TextBox 15">
            <a:extLst>
              <a:ext uri="{FF2B5EF4-FFF2-40B4-BE49-F238E27FC236}">
                <a16:creationId xmlns:a16="http://schemas.microsoft.com/office/drawing/2014/main" id="{33511A69-D156-4E4D-82F5-F8AAEED6C42B}"/>
              </a:ext>
            </a:extLst>
          </p:cNvPr>
          <p:cNvSpPr txBox="1"/>
          <p:nvPr/>
        </p:nvSpPr>
        <p:spPr>
          <a:xfrm>
            <a:off x="4910008" y="4276466"/>
            <a:ext cx="2393682" cy="575992"/>
          </a:xfrm>
          <a:prstGeom prst="rect">
            <a:avLst/>
          </a:prstGeom>
          <a:noFill/>
        </p:spPr>
        <p:txBody>
          <a:bodyPr wrap="square" rtlCol="0">
            <a:spAutoFit/>
          </a:bodyPr>
          <a:lstStyle/>
          <a:p>
            <a:pPr marL="0" marR="0" lvl="0" indent="0" algn="ctr" defTabSz="914103"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这是我能 想到的景</a:t>
            </a:r>
          </a:p>
        </p:txBody>
      </p:sp>
      <p:sp>
        <p:nvSpPr>
          <p:cNvPr id="27" name="TextBox 15">
            <a:extLst>
              <a:ext uri="{FF2B5EF4-FFF2-40B4-BE49-F238E27FC236}">
                <a16:creationId xmlns:a16="http://schemas.microsoft.com/office/drawing/2014/main" id="{F9C7FC7A-A9B2-44DE-B10C-30EFD49417A1}"/>
              </a:ext>
            </a:extLst>
          </p:cNvPr>
          <p:cNvSpPr txBox="1"/>
          <p:nvPr/>
        </p:nvSpPr>
        <p:spPr>
          <a:xfrm>
            <a:off x="8445668" y="4240181"/>
            <a:ext cx="2393682" cy="575992"/>
          </a:xfrm>
          <a:prstGeom prst="rect">
            <a:avLst/>
          </a:prstGeom>
          <a:noFill/>
        </p:spPr>
        <p:txBody>
          <a:bodyPr wrap="square" rtlCol="0">
            <a:spAutoFit/>
          </a:bodyPr>
          <a:lstStyle/>
          <a:p>
            <a:pPr marL="0" marR="0" lvl="0" indent="0" algn="ctr" defTabSz="914103"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这是我能 想到的景</a:t>
            </a:r>
          </a:p>
        </p:txBody>
      </p:sp>
      <p:sp>
        <p:nvSpPr>
          <p:cNvPr id="11" name="矩形 10">
            <a:extLst>
              <a:ext uri="{FF2B5EF4-FFF2-40B4-BE49-F238E27FC236}">
                <a16:creationId xmlns:a16="http://schemas.microsoft.com/office/drawing/2014/main" id="{48858C96-E8C2-4BA0-8986-A33FCCB23693}"/>
              </a:ext>
            </a:extLst>
          </p:cNvPr>
          <p:cNvSpPr/>
          <p:nvPr/>
        </p:nvSpPr>
        <p:spPr>
          <a:xfrm>
            <a:off x="5278622" y="1859864"/>
            <a:ext cx="2230830" cy="1616990"/>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a:extLst>
              <a:ext uri="{FF2B5EF4-FFF2-40B4-BE49-F238E27FC236}">
                <a16:creationId xmlns:a16="http://schemas.microsoft.com/office/drawing/2014/main" id="{32AC134B-2D4D-47DA-BC4B-D786878D7177}"/>
              </a:ext>
            </a:extLst>
          </p:cNvPr>
          <p:cNvSpPr/>
          <p:nvPr/>
        </p:nvSpPr>
        <p:spPr>
          <a:xfrm>
            <a:off x="8608520" y="1859864"/>
            <a:ext cx="2230830" cy="1616990"/>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a:extLst>
              <a:ext uri="{FF2B5EF4-FFF2-40B4-BE49-F238E27FC236}">
                <a16:creationId xmlns:a16="http://schemas.microsoft.com/office/drawing/2014/main" id="{4995D9FD-EBD2-496C-8372-4A884FF5D7FE}"/>
              </a:ext>
            </a:extLst>
          </p:cNvPr>
          <p:cNvSpPr/>
          <p:nvPr/>
        </p:nvSpPr>
        <p:spPr>
          <a:xfrm>
            <a:off x="1711879" y="1859864"/>
            <a:ext cx="2230830" cy="1616990"/>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1" name="wps佳誉设计 盗卖必究">
            <a:extLst>
              <a:ext uri="{FF2B5EF4-FFF2-40B4-BE49-F238E27FC236}">
                <a16:creationId xmlns:a16="http://schemas.microsoft.com/office/drawing/2014/main" id="{70F2794D-E875-4D45-AE3C-E236C298B17B}"/>
              </a:ext>
            </a:extLst>
          </p:cNvPr>
          <p:cNvSpPr/>
          <p:nvPr/>
        </p:nvSpPr>
        <p:spPr>
          <a:xfrm>
            <a:off x="1539520" y="1945812"/>
            <a:ext cx="2341542" cy="1626689"/>
          </a:xfrm>
          <a:prstGeom prst="rect">
            <a:avLst/>
          </a:prstGeom>
          <a:blipFill dpi="0" rotWithShape="1">
            <a:blip r:embed="rId4" cstate="print">
              <a:extLst>
                <a:ext uri="{28A0092B-C50C-407E-A947-70E740481C1C}">
                  <a14:useLocalDpi xmlns:a14="http://schemas.microsoft.com/office/drawing/2010/main" val="0"/>
                </a:ext>
              </a:extLst>
            </a:blip>
            <a:srcRect/>
            <a:stretch>
              <a:fillRect r="-35982" b="-35982"/>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wps佳誉设计 盗卖必究">
            <a:extLst>
              <a:ext uri="{FF2B5EF4-FFF2-40B4-BE49-F238E27FC236}">
                <a16:creationId xmlns:a16="http://schemas.microsoft.com/office/drawing/2014/main" id="{9AEEC2AE-68D8-442C-930E-26078E3F3DB4}"/>
              </a:ext>
            </a:extLst>
          </p:cNvPr>
          <p:cNvSpPr/>
          <p:nvPr/>
        </p:nvSpPr>
        <p:spPr>
          <a:xfrm>
            <a:off x="5041777" y="1945812"/>
            <a:ext cx="2341542" cy="1626689"/>
          </a:xfrm>
          <a:prstGeom prst="rect">
            <a:avLst/>
          </a:prstGeom>
          <a:blipFill dpi="0" rotWithShape="1">
            <a:blip r:embed="rId4" cstate="print">
              <a:extLst>
                <a:ext uri="{28A0092B-C50C-407E-A947-70E740481C1C}">
                  <a14:useLocalDpi xmlns:a14="http://schemas.microsoft.com/office/drawing/2010/main" val="0"/>
                </a:ext>
              </a:extLst>
            </a:blip>
            <a:srcRect/>
            <a:stretch>
              <a:fillRect r="-35982" b="-35982"/>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wps佳誉设计 盗卖必究">
            <a:extLst>
              <a:ext uri="{FF2B5EF4-FFF2-40B4-BE49-F238E27FC236}">
                <a16:creationId xmlns:a16="http://schemas.microsoft.com/office/drawing/2014/main" id="{E9717335-6198-45BC-81D8-0F70492030C4}"/>
              </a:ext>
            </a:extLst>
          </p:cNvPr>
          <p:cNvSpPr/>
          <p:nvPr/>
        </p:nvSpPr>
        <p:spPr>
          <a:xfrm>
            <a:off x="8392535" y="1945812"/>
            <a:ext cx="2341542" cy="1626689"/>
          </a:xfrm>
          <a:prstGeom prst="rect">
            <a:avLst/>
          </a:prstGeom>
          <a:blipFill dpi="0" rotWithShape="1">
            <a:blip r:embed="rId4" cstate="print">
              <a:extLst>
                <a:ext uri="{28A0092B-C50C-407E-A947-70E740481C1C}">
                  <a14:useLocalDpi xmlns:a14="http://schemas.microsoft.com/office/drawing/2010/main" val="0"/>
                </a:ext>
              </a:extLst>
            </a:blip>
            <a:srcRect/>
            <a:stretch>
              <a:fillRect r="-35982" b="-35982"/>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custDataLst>
      <p:tags r:id="rId1"/>
    </p:custDataLst>
    <p:extLst>
      <p:ext uri="{BB962C8B-B14F-4D97-AF65-F5344CB8AC3E}">
        <p14:creationId xmlns:p14="http://schemas.microsoft.com/office/powerpoint/2010/main" val="300977286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8BEDA629-DE10-4E79-A9D8-F7289833F05C}"/>
              </a:ext>
            </a:extLst>
          </p:cNvPr>
          <p:cNvPicPr>
            <a:picLocks noChangeAspect="1"/>
          </p:cNvPicPr>
          <p:nvPr/>
        </p:nvPicPr>
        <p:blipFill rotWithShape="1">
          <a:blip r:embed="rId2">
            <a:extLst>
              <a:ext uri="{28A0092B-C50C-407E-A947-70E740481C1C}">
                <a14:useLocalDpi xmlns:a14="http://schemas.microsoft.com/office/drawing/2010/main" val="0"/>
              </a:ext>
            </a:extLst>
          </a:blip>
          <a:srcRect l="41667" r="44814"/>
          <a:stretch/>
        </p:blipFill>
        <p:spPr>
          <a:xfrm>
            <a:off x="5524500" y="0"/>
            <a:ext cx="927100" cy="6858000"/>
          </a:xfrm>
          <a:custGeom>
            <a:avLst/>
            <a:gdLst>
              <a:gd name="connsiteX0" fmla="*/ 0 w 927100"/>
              <a:gd name="connsiteY0" fmla="*/ 0 h 6858000"/>
              <a:gd name="connsiteX1" fmla="*/ 927100 w 927100"/>
              <a:gd name="connsiteY1" fmla="*/ 0 h 6858000"/>
              <a:gd name="connsiteX2" fmla="*/ 927100 w 927100"/>
              <a:gd name="connsiteY2" fmla="*/ 6858000 h 6858000"/>
              <a:gd name="connsiteX3" fmla="*/ 0 w 927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7100" h="6858000">
                <a:moveTo>
                  <a:pt x="0" y="0"/>
                </a:moveTo>
                <a:lnTo>
                  <a:pt x="927100" y="0"/>
                </a:lnTo>
                <a:lnTo>
                  <a:pt x="927100" y="6858000"/>
                </a:lnTo>
                <a:lnTo>
                  <a:pt x="0" y="6858000"/>
                </a:lnTo>
                <a:close/>
              </a:path>
            </a:pathLst>
          </a:custGeom>
        </p:spPr>
      </p:pic>
      <p:sp>
        <p:nvSpPr>
          <p:cNvPr id="8" name="矩形 7">
            <a:extLst>
              <a:ext uri="{FF2B5EF4-FFF2-40B4-BE49-F238E27FC236}">
                <a16:creationId xmlns:a16="http://schemas.microsoft.com/office/drawing/2014/main" id="{8D6802F2-C6DF-4267-8B4F-AEDC8060D15B}"/>
              </a:ext>
            </a:extLst>
          </p:cNvPr>
          <p:cNvSpPr/>
          <p:nvPr/>
        </p:nvSpPr>
        <p:spPr>
          <a:xfrm>
            <a:off x="4095750" y="2552470"/>
            <a:ext cx="3968750" cy="1446550"/>
          </a:xfrm>
          <a:prstGeom prst="rect">
            <a:avLst/>
          </a:prstGeom>
        </p:spPr>
        <p:txBody>
          <a:bodyPr wrap="square">
            <a:spAutoFit/>
          </a:bodyPr>
          <a:lstStyle/>
          <a:p>
            <a:pPr algn="dist"/>
            <a:r>
              <a:rPr lang="zh-CN" altLang="en-US" sz="8800">
                <a:latin typeface="钟齐陈伟勋硬笔行书字库" panose="02010600030101010101" pitchFamily="2" charset="-122"/>
                <a:ea typeface="钟齐陈伟勋硬笔行书字库" panose="02010600030101010101" pitchFamily="2" charset="-122"/>
              </a:rPr>
              <a:t>算烟</a:t>
            </a:r>
            <a:endParaRPr lang="zh-CN" altLang="en-US" sz="8800" dirty="0">
              <a:latin typeface="钟齐陈伟勋硬笔行书字库" panose="02010600030101010101" pitchFamily="2" charset="-122"/>
              <a:ea typeface="钟齐陈伟勋硬笔行书字库" panose="02010600030101010101" pitchFamily="2" charset="-122"/>
            </a:endParaRPr>
          </a:p>
        </p:txBody>
      </p:sp>
      <p:pic>
        <p:nvPicPr>
          <p:cNvPr id="12" name="wps佳誉设计 盗卖必究">
            <a:extLst>
              <a:ext uri="{FF2B5EF4-FFF2-40B4-BE49-F238E27FC236}">
                <a16:creationId xmlns:a16="http://schemas.microsoft.com/office/drawing/2014/main" id="{AD5B66E3-9B9C-4639-86D3-DC0BD94D40FE}"/>
              </a:ext>
            </a:extLst>
          </p:cNvPr>
          <p:cNvPicPr>
            <a:picLocks noChangeAspect="1"/>
          </p:cNvPicPr>
          <p:nvPr/>
        </p:nvPicPr>
        <p:blipFill rotWithShape="1">
          <a:blip r:embed="rId2">
            <a:extLst>
              <a:ext uri="{28A0092B-C50C-407E-A947-70E740481C1C}">
                <a14:useLocalDpi xmlns:a14="http://schemas.microsoft.com/office/drawing/2010/main" val="0"/>
              </a:ext>
            </a:extLst>
          </a:blip>
          <a:srcRect l="55185" t="60326" r="34630" b="16481"/>
          <a:stretch/>
        </p:blipFill>
        <p:spPr>
          <a:xfrm>
            <a:off x="6451600" y="4137166"/>
            <a:ext cx="698500" cy="1590534"/>
          </a:xfrm>
          <a:prstGeom prst="rect">
            <a:avLst/>
          </a:prstGeom>
        </p:spPr>
      </p:pic>
      <p:sp>
        <p:nvSpPr>
          <p:cNvPr id="2" name="矩形 1">
            <a:extLst>
              <a:ext uri="{FF2B5EF4-FFF2-40B4-BE49-F238E27FC236}">
                <a16:creationId xmlns:a16="http://schemas.microsoft.com/office/drawing/2014/main" id="{569924D7-1022-463B-9B22-91A8177EF20A}"/>
              </a:ext>
            </a:extLst>
          </p:cNvPr>
          <p:cNvSpPr/>
          <p:nvPr/>
        </p:nvSpPr>
        <p:spPr>
          <a:xfrm>
            <a:off x="12192000" y="5281720"/>
            <a:ext cx="574848" cy="1754326"/>
          </a:xfrm>
          <a:prstGeom prst="rect">
            <a:avLst/>
          </a:prstGeom>
        </p:spPr>
        <p:txBody>
          <a:bodyPr wrap="square">
            <a:spAutoFit/>
          </a:bodyPr>
          <a:lstStyle/>
          <a:p>
            <a:pPr algn="dist"/>
            <a:r>
              <a:rPr lang="zh-CN" altLang="en-US" sz="3600">
                <a:latin typeface="钟齐陈伟勋硬笔行书字库" panose="02010600030101010101" pitchFamily="2" charset="-122"/>
                <a:ea typeface="钟齐陈伟勋硬笔行书字库" panose="02010600030101010101" pitchFamily="2" charset="-122"/>
              </a:rPr>
              <a:t>算云烟</a:t>
            </a:r>
            <a:endParaRPr lang="zh-CN" altLang="en-US" sz="3600" dirty="0">
              <a:latin typeface="钟齐陈伟勋硬笔行书字库" panose="02010600030101010101" pitchFamily="2" charset="-122"/>
              <a:ea typeface="钟齐陈伟勋硬笔行书字库" panose="02010600030101010101" pitchFamily="2" charset="-122"/>
            </a:endParaRPr>
          </a:p>
        </p:txBody>
      </p:sp>
    </p:spTree>
    <p:extLst>
      <p:ext uri="{BB962C8B-B14F-4D97-AF65-F5344CB8AC3E}">
        <p14:creationId xmlns:p14="http://schemas.microsoft.com/office/powerpoint/2010/main" val="137844813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2A027D35-889F-4128-9040-90C80DA00F7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667" t="53822" r="44814"/>
          <a:stretch/>
        </p:blipFill>
        <p:spPr>
          <a:xfrm>
            <a:off x="3094038" y="3402653"/>
            <a:ext cx="118590" cy="2045994"/>
          </a:xfrm>
          <a:custGeom>
            <a:avLst/>
            <a:gdLst>
              <a:gd name="connsiteX0" fmla="*/ 0 w 927100"/>
              <a:gd name="connsiteY0" fmla="*/ 0 h 6858000"/>
              <a:gd name="connsiteX1" fmla="*/ 927100 w 927100"/>
              <a:gd name="connsiteY1" fmla="*/ 0 h 6858000"/>
              <a:gd name="connsiteX2" fmla="*/ 927100 w 927100"/>
              <a:gd name="connsiteY2" fmla="*/ 6858000 h 6858000"/>
              <a:gd name="connsiteX3" fmla="*/ 0 w 927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7100" h="6858000">
                <a:moveTo>
                  <a:pt x="0" y="0"/>
                </a:moveTo>
                <a:lnTo>
                  <a:pt x="927100" y="0"/>
                </a:lnTo>
                <a:lnTo>
                  <a:pt x="927100" y="6858000"/>
                </a:lnTo>
                <a:lnTo>
                  <a:pt x="0" y="6858000"/>
                </a:lnTo>
                <a:close/>
              </a:path>
            </a:pathLst>
          </a:custGeom>
        </p:spPr>
      </p:pic>
      <p:pic>
        <p:nvPicPr>
          <p:cNvPr id="21" name="佳誉原创设计 盗卖必究">
            <a:extLst>
              <a:ext uri="{FF2B5EF4-FFF2-40B4-BE49-F238E27FC236}">
                <a16:creationId xmlns:a16="http://schemas.microsoft.com/office/drawing/2014/main" id="{99791C9B-C458-4AE8-8713-C8D26029271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667" t="53822" r="44814"/>
          <a:stretch/>
        </p:blipFill>
        <p:spPr>
          <a:xfrm>
            <a:off x="5091382" y="3402653"/>
            <a:ext cx="118590" cy="2045994"/>
          </a:xfrm>
          <a:custGeom>
            <a:avLst/>
            <a:gdLst>
              <a:gd name="connsiteX0" fmla="*/ 0 w 927100"/>
              <a:gd name="connsiteY0" fmla="*/ 0 h 6858000"/>
              <a:gd name="connsiteX1" fmla="*/ 927100 w 927100"/>
              <a:gd name="connsiteY1" fmla="*/ 0 h 6858000"/>
              <a:gd name="connsiteX2" fmla="*/ 927100 w 927100"/>
              <a:gd name="connsiteY2" fmla="*/ 6858000 h 6858000"/>
              <a:gd name="connsiteX3" fmla="*/ 0 w 927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7100" h="6858000">
                <a:moveTo>
                  <a:pt x="0" y="0"/>
                </a:moveTo>
                <a:lnTo>
                  <a:pt x="927100" y="0"/>
                </a:lnTo>
                <a:lnTo>
                  <a:pt x="927100" y="6858000"/>
                </a:lnTo>
                <a:lnTo>
                  <a:pt x="0" y="6858000"/>
                </a:lnTo>
                <a:close/>
              </a:path>
            </a:pathLst>
          </a:custGeom>
        </p:spPr>
      </p:pic>
      <p:pic>
        <p:nvPicPr>
          <p:cNvPr id="22" name="图片 21">
            <a:extLst>
              <a:ext uri="{FF2B5EF4-FFF2-40B4-BE49-F238E27FC236}">
                <a16:creationId xmlns:a16="http://schemas.microsoft.com/office/drawing/2014/main" id="{A1559961-56DA-4CDB-8E1E-3E09E1F7AF4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667" t="53822" r="44814"/>
          <a:stretch/>
        </p:blipFill>
        <p:spPr>
          <a:xfrm>
            <a:off x="7053659" y="3402653"/>
            <a:ext cx="118590" cy="2045994"/>
          </a:xfrm>
          <a:custGeom>
            <a:avLst/>
            <a:gdLst>
              <a:gd name="connsiteX0" fmla="*/ 0 w 927100"/>
              <a:gd name="connsiteY0" fmla="*/ 0 h 6858000"/>
              <a:gd name="connsiteX1" fmla="*/ 927100 w 927100"/>
              <a:gd name="connsiteY1" fmla="*/ 0 h 6858000"/>
              <a:gd name="connsiteX2" fmla="*/ 927100 w 927100"/>
              <a:gd name="connsiteY2" fmla="*/ 6858000 h 6858000"/>
              <a:gd name="connsiteX3" fmla="*/ 0 w 927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7100" h="6858000">
                <a:moveTo>
                  <a:pt x="0" y="0"/>
                </a:moveTo>
                <a:lnTo>
                  <a:pt x="927100" y="0"/>
                </a:lnTo>
                <a:lnTo>
                  <a:pt x="927100" y="6858000"/>
                </a:lnTo>
                <a:lnTo>
                  <a:pt x="0" y="6858000"/>
                </a:lnTo>
                <a:close/>
              </a:path>
            </a:pathLst>
          </a:custGeom>
        </p:spPr>
      </p:pic>
      <p:pic>
        <p:nvPicPr>
          <p:cNvPr id="23" name="图片 22">
            <a:extLst>
              <a:ext uri="{FF2B5EF4-FFF2-40B4-BE49-F238E27FC236}">
                <a16:creationId xmlns:a16="http://schemas.microsoft.com/office/drawing/2014/main" id="{73FD5E61-DABD-43E6-8534-48C0A383D1D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667" t="53822" r="44814"/>
          <a:stretch/>
        </p:blipFill>
        <p:spPr>
          <a:xfrm>
            <a:off x="9051387" y="3402653"/>
            <a:ext cx="118590" cy="2045994"/>
          </a:xfrm>
          <a:custGeom>
            <a:avLst/>
            <a:gdLst>
              <a:gd name="connsiteX0" fmla="*/ 0 w 927100"/>
              <a:gd name="connsiteY0" fmla="*/ 0 h 6858000"/>
              <a:gd name="connsiteX1" fmla="*/ 927100 w 927100"/>
              <a:gd name="connsiteY1" fmla="*/ 0 h 6858000"/>
              <a:gd name="connsiteX2" fmla="*/ 927100 w 927100"/>
              <a:gd name="connsiteY2" fmla="*/ 6858000 h 6858000"/>
              <a:gd name="connsiteX3" fmla="*/ 0 w 927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7100" h="6858000">
                <a:moveTo>
                  <a:pt x="0" y="0"/>
                </a:moveTo>
                <a:lnTo>
                  <a:pt x="927100" y="0"/>
                </a:lnTo>
                <a:lnTo>
                  <a:pt x="927100" y="6858000"/>
                </a:lnTo>
                <a:lnTo>
                  <a:pt x="0" y="6858000"/>
                </a:lnTo>
                <a:close/>
              </a:path>
            </a:pathLst>
          </a:custGeom>
        </p:spPr>
      </p:pic>
      <p:pic>
        <p:nvPicPr>
          <p:cNvPr id="19" name="佳誉原创设计 盗卖必究">
            <a:extLst>
              <a:ext uri="{FF2B5EF4-FFF2-40B4-BE49-F238E27FC236}">
                <a16:creationId xmlns:a16="http://schemas.microsoft.com/office/drawing/2014/main" id="{41F80E55-4446-49AB-A406-A0DE45CC18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37086" y="0"/>
            <a:ext cx="2654913" cy="1983413"/>
          </a:xfrm>
          <a:prstGeom prst="rect">
            <a:avLst/>
          </a:prstGeom>
        </p:spPr>
      </p:pic>
      <p:sp>
        <p:nvSpPr>
          <p:cNvPr id="3" name="文本框 2">
            <a:extLst>
              <a:ext uri="{FF2B5EF4-FFF2-40B4-BE49-F238E27FC236}">
                <a16:creationId xmlns:a16="http://schemas.microsoft.com/office/drawing/2014/main" id="{4BA686B7-C588-475E-8DB3-26942A68D4A0}"/>
              </a:ext>
            </a:extLst>
          </p:cNvPr>
          <p:cNvSpPr txBox="1"/>
          <p:nvPr/>
        </p:nvSpPr>
        <p:spPr>
          <a:xfrm>
            <a:off x="2430889" y="3239036"/>
            <a:ext cx="646074" cy="1893354"/>
          </a:xfrm>
          <a:prstGeom prst="rect">
            <a:avLst/>
          </a:prstGeom>
          <a:noFill/>
        </p:spPr>
        <p:txBody>
          <a:bodyPr vert="wordArtVertRtl"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800" spc="-300">
                <a:solidFill>
                  <a:srgbClr val="414141"/>
                </a:solidFill>
                <a:latin typeface="方正硬笔行书繁体" panose="03000509000000000000" pitchFamily="65" charset="-122"/>
                <a:ea typeface="方正硬笔行书繁体" panose="03000509000000000000" pitchFamily="65" charset="-122"/>
              </a:rPr>
              <a:t>第一章节</a:t>
            </a:r>
            <a:endParaRPr lang="zh-CN" altLang="en-US" sz="2800" spc="-300" dirty="0">
              <a:solidFill>
                <a:srgbClr val="414141"/>
              </a:solidFill>
              <a:latin typeface="方正硬笔行书繁体" panose="03000509000000000000" pitchFamily="65" charset="-122"/>
              <a:ea typeface="方正硬笔行书繁体" panose="03000509000000000000" pitchFamily="65" charset="-122"/>
            </a:endParaRPr>
          </a:p>
        </p:txBody>
      </p:sp>
      <p:sp>
        <p:nvSpPr>
          <p:cNvPr id="5" name="文本框 4">
            <a:extLst>
              <a:ext uri="{FF2B5EF4-FFF2-40B4-BE49-F238E27FC236}">
                <a16:creationId xmlns:a16="http://schemas.microsoft.com/office/drawing/2014/main" id="{660BB3C6-6450-4F43-B9D5-B2D271407F29}"/>
              </a:ext>
            </a:extLst>
          </p:cNvPr>
          <p:cNvSpPr txBox="1"/>
          <p:nvPr/>
        </p:nvSpPr>
        <p:spPr>
          <a:xfrm>
            <a:off x="3184105" y="3345503"/>
            <a:ext cx="349135" cy="1100301"/>
          </a:xfrm>
          <a:prstGeom prst="rect">
            <a:avLst/>
          </a:prstGeom>
          <a:noFill/>
        </p:spPr>
        <p:txBody>
          <a:bodyPr vert="wordArtVertRtl"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300" normalizeH="0" baseline="0" noProof="0" dirty="0">
                <a:ln>
                  <a:noFill/>
                </a:ln>
                <a:solidFill>
                  <a:prstClr val="black">
                    <a:lumMod val="65000"/>
                    <a:lumOff val="35000"/>
                  </a:prstClr>
                </a:solidFill>
                <a:effectLst/>
                <a:uLnTx/>
                <a:uFillTx/>
                <a:latin typeface="迷你简小隶书" panose="02010609000101010101" pitchFamily="49" charset="-122"/>
                <a:ea typeface="迷你简小隶书" panose="02010609000101010101" pitchFamily="49" charset="-122"/>
                <a:cs typeface="+mn-cs"/>
              </a:rPr>
              <a:t>PART ONE</a:t>
            </a:r>
            <a:endParaRPr kumimoji="0" lang="zh-CN" altLang="en-US" sz="1100" b="0" i="0" u="none" strike="noStrike" kern="1200" cap="none" spc="-300" normalizeH="0" baseline="0" noProof="0" dirty="0">
              <a:ln>
                <a:noFill/>
              </a:ln>
              <a:solidFill>
                <a:prstClr val="black">
                  <a:lumMod val="65000"/>
                  <a:lumOff val="35000"/>
                </a:prstClr>
              </a:solidFill>
              <a:effectLst/>
              <a:uLnTx/>
              <a:uFillTx/>
              <a:latin typeface="迷你简小隶书" panose="02010609000101010101" pitchFamily="49" charset="-122"/>
              <a:ea typeface="迷你简小隶书" panose="02010609000101010101" pitchFamily="49" charset="-122"/>
              <a:cs typeface="+mn-cs"/>
            </a:endParaRPr>
          </a:p>
        </p:txBody>
      </p:sp>
      <p:sp>
        <p:nvSpPr>
          <p:cNvPr id="6" name="文本框 5">
            <a:extLst>
              <a:ext uri="{FF2B5EF4-FFF2-40B4-BE49-F238E27FC236}">
                <a16:creationId xmlns:a16="http://schemas.microsoft.com/office/drawing/2014/main" id="{19990F0E-660B-4860-ABFC-AA937D08188D}"/>
              </a:ext>
            </a:extLst>
          </p:cNvPr>
          <p:cNvSpPr txBox="1"/>
          <p:nvPr/>
        </p:nvSpPr>
        <p:spPr>
          <a:xfrm>
            <a:off x="4419286" y="3239037"/>
            <a:ext cx="646074" cy="1822854"/>
          </a:xfrm>
          <a:prstGeom prst="rect">
            <a:avLst/>
          </a:prstGeom>
          <a:noFill/>
        </p:spPr>
        <p:txBody>
          <a:bodyPr vert="wordArtVertRtl"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800" spc="-300">
                <a:solidFill>
                  <a:srgbClr val="414141"/>
                </a:solidFill>
                <a:latin typeface="方正硬笔行书繁体" panose="03000509000000000000" pitchFamily="65" charset="-122"/>
                <a:ea typeface="方正硬笔行书繁体" panose="03000509000000000000" pitchFamily="65" charset="-122"/>
              </a:rPr>
              <a:t>第二章节</a:t>
            </a:r>
            <a:endParaRPr lang="zh-CN" altLang="en-US" sz="2800" spc="-300" dirty="0">
              <a:solidFill>
                <a:srgbClr val="414141"/>
              </a:solidFill>
              <a:latin typeface="方正硬笔行书繁体" panose="03000509000000000000" pitchFamily="65" charset="-122"/>
              <a:ea typeface="方正硬笔行书繁体" panose="03000509000000000000" pitchFamily="65" charset="-122"/>
            </a:endParaRPr>
          </a:p>
        </p:txBody>
      </p:sp>
      <p:sp>
        <p:nvSpPr>
          <p:cNvPr id="8" name="文本框 7">
            <a:extLst>
              <a:ext uri="{FF2B5EF4-FFF2-40B4-BE49-F238E27FC236}">
                <a16:creationId xmlns:a16="http://schemas.microsoft.com/office/drawing/2014/main" id="{C59BDECA-194F-493A-AE75-6124FF1410E7}"/>
              </a:ext>
            </a:extLst>
          </p:cNvPr>
          <p:cNvSpPr txBox="1"/>
          <p:nvPr/>
        </p:nvSpPr>
        <p:spPr>
          <a:xfrm>
            <a:off x="5185201" y="3345503"/>
            <a:ext cx="349135" cy="1100301"/>
          </a:xfrm>
          <a:prstGeom prst="rect">
            <a:avLst/>
          </a:prstGeom>
          <a:noFill/>
        </p:spPr>
        <p:txBody>
          <a:bodyPr vert="wordArtVertRtl"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300" normalizeH="0" baseline="0" noProof="0" dirty="0">
                <a:ln>
                  <a:noFill/>
                </a:ln>
                <a:solidFill>
                  <a:prstClr val="black">
                    <a:lumMod val="65000"/>
                    <a:lumOff val="35000"/>
                  </a:prstClr>
                </a:solidFill>
                <a:effectLst/>
                <a:uLnTx/>
                <a:uFillTx/>
                <a:latin typeface="迷你简小隶书" panose="02010609000101010101" pitchFamily="49" charset="-122"/>
                <a:ea typeface="迷你简小隶书" panose="02010609000101010101" pitchFamily="49" charset="-122"/>
                <a:cs typeface="+mn-cs"/>
              </a:rPr>
              <a:t>PART TWO</a:t>
            </a:r>
            <a:endParaRPr kumimoji="0" lang="zh-CN" altLang="en-US" sz="1100" b="0" i="0" u="none" strike="noStrike" kern="1200" cap="none" spc="-300" normalizeH="0" baseline="0" noProof="0" dirty="0">
              <a:ln>
                <a:noFill/>
              </a:ln>
              <a:solidFill>
                <a:prstClr val="black">
                  <a:lumMod val="65000"/>
                  <a:lumOff val="35000"/>
                </a:prstClr>
              </a:solidFill>
              <a:effectLst/>
              <a:uLnTx/>
              <a:uFillTx/>
              <a:latin typeface="迷你简小隶书" panose="02010609000101010101" pitchFamily="49" charset="-122"/>
              <a:ea typeface="迷你简小隶书" panose="02010609000101010101" pitchFamily="49" charset="-122"/>
              <a:cs typeface="+mn-cs"/>
            </a:endParaRPr>
          </a:p>
        </p:txBody>
      </p:sp>
      <p:sp>
        <p:nvSpPr>
          <p:cNvPr id="9" name="文本框 8">
            <a:extLst>
              <a:ext uri="{FF2B5EF4-FFF2-40B4-BE49-F238E27FC236}">
                <a16:creationId xmlns:a16="http://schemas.microsoft.com/office/drawing/2014/main" id="{B97D0A26-98D9-4CA9-93B3-A601FD1340B9}"/>
              </a:ext>
            </a:extLst>
          </p:cNvPr>
          <p:cNvSpPr txBox="1"/>
          <p:nvPr/>
        </p:nvSpPr>
        <p:spPr>
          <a:xfrm>
            <a:off x="6382282" y="3239037"/>
            <a:ext cx="646074" cy="1822854"/>
          </a:xfrm>
          <a:prstGeom prst="rect">
            <a:avLst/>
          </a:prstGeom>
          <a:noFill/>
        </p:spPr>
        <p:txBody>
          <a:bodyPr vert="wordArtVertRtl" wrap="square" rtlCol="0" anchor="ctr">
            <a:spAutoFit/>
          </a:bodyPr>
          <a:lstStyle/>
          <a:p>
            <a:pPr algn="dist">
              <a:defRPr/>
            </a:pPr>
            <a:r>
              <a:rPr lang="zh-CN" altLang="en-US" sz="2800" spc="-300">
                <a:solidFill>
                  <a:srgbClr val="414141"/>
                </a:solidFill>
                <a:latin typeface="方正硬笔行书繁体" panose="03000509000000000000" pitchFamily="65" charset="-122"/>
                <a:ea typeface="方正硬笔行书繁体" panose="03000509000000000000" pitchFamily="65" charset="-122"/>
              </a:rPr>
              <a:t>第三章节</a:t>
            </a:r>
            <a:endParaRPr lang="zh-CN" altLang="en-US" sz="2800" spc="-300" dirty="0">
              <a:solidFill>
                <a:srgbClr val="414141"/>
              </a:solidFill>
              <a:latin typeface="方正硬笔行书繁体" panose="03000509000000000000" pitchFamily="65" charset="-122"/>
              <a:ea typeface="方正硬笔行书繁体" panose="03000509000000000000" pitchFamily="65" charset="-122"/>
            </a:endParaRPr>
          </a:p>
        </p:txBody>
      </p:sp>
      <p:sp>
        <p:nvSpPr>
          <p:cNvPr id="11" name="文本框 10">
            <a:extLst>
              <a:ext uri="{FF2B5EF4-FFF2-40B4-BE49-F238E27FC236}">
                <a16:creationId xmlns:a16="http://schemas.microsoft.com/office/drawing/2014/main" id="{2C5C4B03-A906-4D4F-88E9-89D956AE33BD}"/>
              </a:ext>
            </a:extLst>
          </p:cNvPr>
          <p:cNvSpPr txBox="1"/>
          <p:nvPr/>
        </p:nvSpPr>
        <p:spPr>
          <a:xfrm>
            <a:off x="7148197" y="3345503"/>
            <a:ext cx="349135" cy="1095813"/>
          </a:xfrm>
          <a:prstGeom prst="rect">
            <a:avLst/>
          </a:prstGeom>
          <a:noFill/>
        </p:spPr>
        <p:txBody>
          <a:bodyPr vert="wordArtVertRtl"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500" normalizeH="0" baseline="0" noProof="0" dirty="0">
                <a:ln>
                  <a:noFill/>
                </a:ln>
                <a:solidFill>
                  <a:prstClr val="black">
                    <a:lumMod val="65000"/>
                    <a:lumOff val="35000"/>
                  </a:prstClr>
                </a:solidFill>
                <a:effectLst/>
                <a:uLnTx/>
                <a:uFillTx/>
                <a:latin typeface="迷你简小隶书" panose="02010609000101010101" pitchFamily="49" charset="-122"/>
                <a:ea typeface="迷你简小隶书" panose="02010609000101010101" pitchFamily="49" charset="-122"/>
                <a:cs typeface="+mn-cs"/>
              </a:rPr>
              <a:t>PART THREE</a:t>
            </a:r>
            <a:endParaRPr kumimoji="0" lang="zh-CN" altLang="en-US" sz="1100" b="0" i="0" u="none" strike="noStrike" kern="1200" cap="none" spc="-500" normalizeH="0" baseline="0" noProof="0" dirty="0">
              <a:ln>
                <a:noFill/>
              </a:ln>
              <a:solidFill>
                <a:prstClr val="black">
                  <a:lumMod val="65000"/>
                  <a:lumOff val="35000"/>
                </a:prstClr>
              </a:solidFill>
              <a:effectLst/>
              <a:uLnTx/>
              <a:uFillTx/>
              <a:latin typeface="迷你简小隶书" panose="02010609000101010101" pitchFamily="49" charset="-122"/>
              <a:ea typeface="迷你简小隶书" panose="02010609000101010101" pitchFamily="49" charset="-122"/>
              <a:cs typeface="+mn-cs"/>
            </a:endParaRPr>
          </a:p>
        </p:txBody>
      </p:sp>
      <p:sp>
        <p:nvSpPr>
          <p:cNvPr id="12" name="文本框 11">
            <a:extLst>
              <a:ext uri="{FF2B5EF4-FFF2-40B4-BE49-F238E27FC236}">
                <a16:creationId xmlns:a16="http://schemas.microsoft.com/office/drawing/2014/main" id="{95E4BDF9-3328-4A42-A1B6-6F7E6E2BAE05}"/>
              </a:ext>
            </a:extLst>
          </p:cNvPr>
          <p:cNvSpPr txBox="1"/>
          <p:nvPr/>
        </p:nvSpPr>
        <p:spPr>
          <a:xfrm>
            <a:off x="8370677" y="3239037"/>
            <a:ext cx="646074" cy="1822854"/>
          </a:xfrm>
          <a:prstGeom prst="rect">
            <a:avLst/>
          </a:prstGeom>
          <a:noFill/>
        </p:spPr>
        <p:txBody>
          <a:bodyPr vert="wordArtVertRtl" wrap="square" rtlCol="0" anchor="ctr">
            <a:spAutoFit/>
          </a:bodyPr>
          <a:lstStyle/>
          <a:p>
            <a:pPr marR="0" lvl="0" indent="0" algn="dist" fontAlgn="auto">
              <a:lnSpc>
                <a:spcPct val="100000"/>
              </a:lnSpc>
              <a:spcBef>
                <a:spcPts val="0"/>
              </a:spcBef>
              <a:spcAft>
                <a:spcPts val="0"/>
              </a:spcAft>
              <a:buClrTx/>
              <a:buSzTx/>
              <a:buFontTx/>
              <a:buNone/>
              <a:tabLst/>
              <a:defRPr/>
            </a:pPr>
            <a:r>
              <a:rPr lang="zh-CN" altLang="en-US" sz="2800" spc="-300">
                <a:solidFill>
                  <a:srgbClr val="414141"/>
                </a:solidFill>
                <a:latin typeface="方正硬笔行书繁体" panose="03000509000000000000" pitchFamily="65" charset="-122"/>
                <a:ea typeface="方正硬笔行书繁体" panose="03000509000000000000" pitchFamily="65" charset="-122"/>
              </a:rPr>
              <a:t>第四章节</a:t>
            </a:r>
            <a:endParaRPr lang="zh-CN" altLang="en-US" sz="2800" spc="-300" dirty="0">
              <a:solidFill>
                <a:srgbClr val="414141"/>
              </a:solidFill>
              <a:latin typeface="方正硬笔行书繁体" panose="03000509000000000000" pitchFamily="65" charset="-122"/>
              <a:ea typeface="方正硬笔行书繁体" panose="03000509000000000000" pitchFamily="65" charset="-122"/>
            </a:endParaRPr>
          </a:p>
        </p:txBody>
      </p:sp>
      <p:sp>
        <p:nvSpPr>
          <p:cNvPr id="14" name="文本框 13">
            <a:extLst>
              <a:ext uri="{FF2B5EF4-FFF2-40B4-BE49-F238E27FC236}">
                <a16:creationId xmlns:a16="http://schemas.microsoft.com/office/drawing/2014/main" id="{E2BF6959-46A3-4B39-A8F7-114D75EA2942}"/>
              </a:ext>
            </a:extLst>
          </p:cNvPr>
          <p:cNvSpPr txBox="1"/>
          <p:nvPr/>
        </p:nvSpPr>
        <p:spPr>
          <a:xfrm>
            <a:off x="9149292" y="3345503"/>
            <a:ext cx="349135" cy="1110882"/>
          </a:xfrm>
          <a:prstGeom prst="rect">
            <a:avLst/>
          </a:prstGeom>
          <a:noFill/>
        </p:spPr>
        <p:txBody>
          <a:bodyPr vert="wordArtVertRtl"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400" normalizeH="0" baseline="0" noProof="0" dirty="0">
                <a:ln>
                  <a:noFill/>
                </a:ln>
                <a:solidFill>
                  <a:prstClr val="black">
                    <a:lumMod val="65000"/>
                    <a:lumOff val="35000"/>
                  </a:prstClr>
                </a:solidFill>
                <a:effectLst/>
                <a:uLnTx/>
                <a:uFillTx/>
                <a:latin typeface="迷你简小隶书" panose="02010609000101010101" pitchFamily="49" charset="-122"/>
                <a:ea typeface="迷你简小隶书" panose="02010609000101010101" pitchFamily="49" charset="-122"/>
                <a:cs typeface="+mn-cs"/>
              </a:rPr>
              <a:t>PART FOUR</a:t>
            </a:r>
            <a:endParaRPr kumimoji="0" lang="zh-CN" altLang="en-US" sz="1100" b="0" i="0" u="none" strike="noStrike" kern="1200" cap="none" spc="-400" normalizeH="0" baseline="0" noProof="0" dirty="0">
              <a:ln>
                <a:noFill/>
              </a:ln>
              <a:solidFill>
                <a:prstClr val="black">
                  <a:lumMod val="65000"/>
                  <a:lumOff val="35000"/>
                </a:prstClr>
              </a:solidFill>
              <a:effectLst/>
              <a:uLnTx/>
              <a:uFillTx/>
              <a:latin typeface="迷你简小隶书" panose="02010609000101010101" pitchFamily="49" charset="-122"/>
              <a:ea typeface="迷你简小隶书" panose="02010609000101010101" pitchFamily="49" charset="-122"/>
              <a:cs typeface="+mn-cs"/>
            </a:endParaRPr>
          </a:p>
        </p:txBody>
      </p:sp>
      <p:sp>
        <p:nvSpPr>
          <p:cNvPr id="15" name="文本框 14">
            <a:extLst>
              <a:ext uri="{FF2B5EF4-FFF2-40B4-BE49-F238E27FC236}">
                <a16:creationId xmlns:a16="http://schemas.microsoft.com/office/drawing/2014/main" id="{BF83B526-9A7C-4698-8AE6-E06885D2CB52}"/>
              </a:ext>
            </a:extLst>
          </p:cNvPr>
          <p:cNvSpPr txBox="1"/>
          <p:nvPr/>
        </p:nvSpPr>
        <p:spPr>
          <a:xfrm>
            <a:off x="4405692" y="1261053"/>
            <a:ext cx="3079448" cy="1107996"/>
          </a:xfrm>
          <a:prstGeom prst="rect">
            <a:avLst/>
          </a:prstGeom>
          <a:noFill/>
        </p:spPr>
        <p:txBody>
          <a:bodyPr wrap="square" rtlCol="0" anchor="ctr">
            <a:spAutoFit/>
          </a:bodyPr>
          <a:lstStyle/>
          <a:p>
            <a:pPr algn="ctr">
              <a:defRPr/>
            </a:pPr>
            <a:r>
              <a:rPr lang="zh-CN" altLang="en-US" sz="6600" spc="-300">
                <a:solidFill>
                  <a:schemeClr val="tx1">
                    <a:lumMod val="85000"/>
                    <a:lumOff val="15000"/>
                  </a:schemeClr>
                </a:solidFill>
                <a:latin typeface="方正硬笔行书繁体" panose="03000509000000000000" pitchFamily="65" charset="-122"/>
                <a:ea typeface="方正硬笔行书繁体" panose="03000509000000000000" pitchFamily="65" charset="-122"/>
              </a:rPr>
              <a:t>目  录</a:t>
            </a:r>
            <a:endParaRPr lang="zh-CN" altLang="en-US" sz="6600" spc="-300" dirty="0">
              <a:solidFill>
                <a:schemeClr val="tx1">
                  <a:lumMod val="85000"/>
                  <a:lumOff val="15000"/>
                </a:schemeClr>
              </a:solidFill>
              <a:latin typeface="方正硬笔行书繁体" panose="03000509000000000000" pitchFamily="65" charset="-122"/>
              <a:ea typeface="方正硬笔行书繁体" panose="03000509000000000000" pitchFamily="65" charset="-122"/>
            </a:endParaRPr>
          </a:p>
        </p:txBody>
      </p:sp>
      <p:sp>
        <p:nvSpPr>
          <p:cNvPr id="16" name="佳誉原创设计 盗卖必究">
            <a:extLst>
              <a:ext uri="{FF2B5EF4-FFF2-40B4-BE49-F238E27FC236}">
                <a16:creationId xmlns:a16="http://schemas.microsoft.com/office/drawing/2014/main" id="{C3279305-B717-4F6F-8FB5-71C083468A9A}"/>
              </a:ext>
            </a:extLst>
          </p:cNvPr>
          <p:cNvSpPr txBox="1"/>
          <p:nvPr/>
        </p:nvSpPr>
        <p:spPr>
          <a:xfrm>
            <a:off x="5073047" y="2196984"/>
            <a:ext cx="1744739" cy="338554"/>
          </a:xfrm>
          <a:prstGeom prst="rect">
            <a:avLst/>
          </a:prstGeom>
          <a:noFill/>
        </p:spPr>
        <p:txBody>
          <a:bodyPr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600" spc="-400">
                <a:solidFill>
                  <a:prstClr val="black">
                    <a:lumMod val="65000"/>
                    <a:lumOff val="35000"/>
                  </a:prstClr>
                </a:solidFill>
                <a:latin typeface="迷你简小隶书" panose="02010609000101010101" pitchFamily="49" charset="-122"/>
                <a:ea typeface="迷你简小隶书" panose="02010609000101010101" pitchFamily="49" charset="-122"/>
              </a:rPr>
              <a:t>CONTENTS</a:t>
            </a:r>
            <a:endParaRPr lang="zh-CN" altLang="en-US" sz="1600" spc="-400" dirty="0">
              <a:solidFill>
                <a:prstClr val="black">
                  <a:lumMod val="65000"/>
                  <a:lumOff val="35000"/>
                </a:prstClr>
              </a:solidFill>
              <a:latin typeface="迷你简小隶书" panose="02010609000101010101" pitchFamily="49" charset="-122"/>
              <a:ea typeface="迷你简小隶书" panose="02010609000101010101" pitchFamily="49" charset="-122"/>
            </a:endParaRPr>
          </a:p>
        </p:txBody>
      </p:sp>
      <p:pic>
        <p:nvPicPr>
          <p:cNvPr id="25" name="图片 24">
            <a:extLst>
              <a:ext uri="{FF2B5EF4-FFF2-40B4-BE49-F238E27FC236}">
                <a16:creationId xmlns:a16="http://schemas.microsoft.com/office/drawing/2014/main" id="{2FB8C342-6ACB-4179-A8ED-85CFE1A9E3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9353" y="601082"/>
            <a:ext cx="2212651" cy="2739261"/>
          </a:xfrm>
          <a:prstGeom prst="rect">
            <a:avLst/>
          </a:prstGeom>
        </p:spPr>
      </p:pic>
    </p:spTree>
    <p:extLst>
      <p:ext uri="{BB962C8B-B14F-4D97-AF65-F5344CB8AC3E}">
        <p14:creationId xmlns:p14="http://schemas.microsoft.com/office/powerpoint/2010/main" val="248566170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
            <a:extLst>
              <a:ext uri="{FF2B5EF4-FFF2-40B4-BE49-F238E27FC236}">
                <a16:creationId xmlns:a16="http://schemas.microsoft.com/office/drawing/2014/main" id="{4C5611CB-FCE7-4B9F-AEF9-F262647857DA}"/>
              </a:ext>
            </a:extLst>
          </p:cNvPr>
          <p:cNvGrpSpPr>
            <a:grpSpLocks/>
          </p:cNvGrpSpPr>
          <p:nvPr/>
        </p:nvGrpSpPr>
        <p:grpSpPr bwMode="auto">
          <a:xfrm>
            <a:off x="4563141" y="11870"/>
            <a:ext cx="3237911" cy="638750"/>
            <a:chOff x="193779" y="40265"/>
            <a:chExt cx="5750451" cy="1133812"/>
          </a:xfrm>
        </p:grpSpPr>
        <p:pic>
          <p:nvPicPr>
            <p:cNvPr id="4" name="Picture 9" descr="F:\ppt素材\图标\我收集的图标\字体\3.png">
              <a:extLst>
                <a:ext uri="{FF2B5EF4-FFF2-40B4-BE49-F238E27FC236}">
                  <a16:creationId xmlns:a16="http://schemas.microsoft.com/office/drawing/2014/main" id="{344E6BE5-BA98-4AD6-B6B0-12B9F06CED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784536" y="-1985618"/>
              <a:ext cx="793656" cy="5525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F:\超棒ppt模板\中国风\中国风物件\maobi.png">
              <a:extLst>
                <a:ext uri="{FF2B5EF4-FFF2-40B4-BE49-F238E27FC236}">
                  <a16:creationId xmlns:a16="http://schemas.microsoft.com/office/drawing/2014/main" id="{9F0F02DB-EC77-459E-B58A-462C81BFD9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779" y="40265"/>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
              <a:extLst>
                <a:ext uri="{FF2B5EF4-FFF2-40B4-BE49-F238E27FC236}">
                  <a16:creationId xmlns:a16="http://schemas.microsoft.com/office/drawing/2014/main" id="{EBC85CAF-9FAE-4AA9-AFC1-30F8A462FC3C}"/>
                </a:ext>
              </a:extLst>
            </p:cNvPr>
            <p:cNvSpPr txBox="1">
              <a:spLocks noChangeArrowheads="1"/>
            </p:cNvSpPr>
            <p:nvPr/>
          </p:nvSpPr>
          <p:spPr bwMode="auto">
            <a:xfrm>
              <a:off x="1179127" y="543262"/>
              <a:ext cx="2674359" cy="44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楷体" pitchFamily="49" charset="-122"/>
                  <a:ea typeface="楷体" pitchFamily="49" charset="-122"/>
                </a:rPr>
                <a:t>单击添加标题</a:t>
              </a:r>
              <a:endParaRPr lang="zh-CN" altLang="en-US" sz="2400" b="1">
                <a:solidFill>
                  <a:schemeClr val="bg1"/>
                </a:solidFill>
                <a:latin typeface="楷体" pitchFamily="49" charset="-122"/>
                <a:ea typeface="楷体" pitchFamily="49" charset="-122"/>
              </a:endParaRPr>
            </a:p>
          </p:txBody>
        </p:sp>
      </p:grpSp>
      <p:pic>
        <p:nvPicPr>
          <p:cNvPr id="10" name="图片 9">
            <a:extLst>
              <a:ext uri="{FF2B5EF4-FFF2-40B4-BE49-F238E27FC236}">
                <a16:creationId xmlns:a16="http://schemas.microsoft.com/office/drawing/2014/main" id="{84A6CDEE-7C0E-4C3C-BC36-9533BE4C32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95988" y="-14513"/>
            <a:ext cx="2368022" cy="1188304"/>
          </a:xfrm>
          <a:prstGeom prst="rect">
            <a:avLst/>
          </a:prstGeom>
        </p:spPr>
      </p:pic>
      <p:pic>
        <p:nvPicPr>
          <p:cNvPr id="12" name="图片 11">
            <a:extLst>
              <a:ext uri="{FF2B5EF4-FFF2-40B4-BE49-F238E27FC236}">
                <a16:creationId xmlns:a16="http://schemas.microsoft.com/office/drawing/2014/main" id="{3CC83D45-0C0A-443C-97D1-48DC9823D0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38128" y="905874"/>
            <a:ext cx="482076" cy="5921483"/>
          </a:xfrm>
          <a:prstGeom prst="rect">
            <a:avLst/>
          </a:prstGeom>
        </p:spPr>
      </p:pic>
      <p:pic>
        <p:nvPicPr>
          <p:cNvPr id="14" name="图片 13">
            <a:extLst>
              <a:ext uri="{FF2B5EF4-FFF2-40B4-BE49-F238E27FC236}">
                <a16:creationId xmlns:a16="http://schemas.microsoft.com/office/drawing/2014/main" id="{713DD3D1-388E-4338-8D59-00C11D43649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73078" y="4919723"/>
            <a:ext cx="1804354" cy="2550324"/>
          </a:xfrm>
          <a:prstGeom prst="rect">
            <a:avLst/>
          </a:prstGeom>
        </p:spPr>
      </p:pic>
      <p:pic>
        <p:nvPicPr>
          <p:cNvPr id="17" name="图片 16">
            <a:extLst>
              <a:ext uri="{FF2B5EF4-FFF2-40B4-BE49-F238E27FC236}">
                <a16:creationId xmlns:a16="http://schemas.microsoft.com/office/drawing/2014/main" id="{3A55E6C3-B1D1-4B85-B3C6-833BCC3C973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0817" r="14910"/>
          <a:stretch>
            <a:fillRect/>
          </a:stretch>
        </p:blipFill>
        <p:spPr>
          <a:xfrm>
            <a:off x="6593252" y="3661479"/>
            <a:ext cx="1376500" cy="2536284"/>
          </a:xfrm>
          <a:prstGeom prst="rect">
            <a:avLst/>
          </a:prstGeom>
        </p:spPr>
      </p:pic>
      <p:pic>
        <p:nvPicPr>
          <p:cNvPr id="33" name="图片 32">
            <a:extLst>
              <a:ext uri="{FF2B5EF4-FFF2-40B4-BE49-F238E27FC236}">
                <a16:creationId xmlns:a16="http://schemas.microsoft.com/office/drawing/2014/main" id="{E472BF59-CBE2-4F94-A1C3-BA0D5393F5BC}"/>
              </a:ext>
            </a:extLst>
          </p:cNvPr>
          <p:cNvPicPr>
            <a:picLocks noChangeAspect="1"/>
          </p:cNvPicPr>
          <p:nvPr/>
        </p:nvPicPr>
        <p:blipFill>
          <a:blip r:embed="rId8" cstate="email"/>
          <a:stretch>
            <a:fillRect/>
          </a:stretch>
        </p:blipFill>
        <p:spPr>
          <a:xfrm>
            <a:off x="559532" y="1413312"/>
            <a:ext cx="1846138" cy="1468097"/>
          </a:xfrm>
          <a:prstGeom prst="rect">
            <a:avLst/>
          </a:prstGeom>
        </p:spPr>
      </p:pic>
      <p:pic>
        <p:nvPicPr>
          <p:cNvPr id="35" name="图片 34">
            <a:extLst>
              <a:ext uri="{FF2B5EF4-FFF2-40B4-BE49-F238E27FC236}">
                <a16:creationId xmlns:a16="http://schemas.microsoft.com/office/drawing/2014/main" id="{D718FBC5-6E8C-4D7A-873E-3F5C98E6E4E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74053" y="33974"/>
            <a:ext cx="2643679" cy="2099573"/>
          </a:xfrm>
          <a:prstGeom prst="rect">
            <a:avLst/>
          </a:prstGeom>
        </p:spPr>
      </p:pic>
      <p:grpSp>
        <p:nvGrpSpPr>
          <p:cNvPr id="9" name="组合 8">
            <a:extLst>
              <a:ext uri="{FF2B5EF4-FFF2-40B4-BE49-F238E27FC236}">
                <a16:creationId xmlns:a16="http://schemas.microsoft.com/office/drawing/2014/main" id="{AF6488BD-A9C6-4366-927D-0F048823D543}"/>
              </a:ext>
            </a:extLst>
          </p:cNvPr>
          <p:cNvGrpSpPr/>
          <p:nvPr/>
        </p:nvGrpSpPr>
        <p:grpSpPr>
          <a:xfrm>
            <a:off x="9161043" y="1937513"/>
            <a:ext cx="1513073" cy="1470287"/>
            <a:chOff x="11638128" y="-2746656"/>
            <a:chExt cx="2815150" cy="2735544"/>
          </a:xfrm>
        </p:grpSpPr>
        <p:pic>
          <p:nvPicPr>
            <p:cNvPr id="36" name="图片 2">
              <a:extLst>
                <a:ext uri="{FF2B5EF4-FFF2-40B4-BE49-F238E27FC236}">
                  <a16:creationId xmlns:a16="http://schemas.microsoft.com/office/drawing/2014/main" id="{F8420500-EDB8-49B1-93D1-562BB9E86A25}"/>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638128" y="-2746656"/>
              <a:ext cx="2815150" cy="2735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椭圆 36">
              <a:extLst>
                <a:ext uri="{FF2B5EF4-FFF2-40B4-BE49-F238E27FC236}">
                  <a16:creationId xmlns:a16="http://schemas.microsoft.com/office/drawing/2014/main" id="{6DE9B6E5-76E0-4E9F-A72E-3B4ABB2E7125}"/>
                </a:ext>
              </a:extLst>
            </p:cNvPr>
            <p:cNvSpPr/>
            <p:nvPr/>
          </p:nvSpPr>
          <p:spPr bwMode="auto">
            <a:xfrm>
              <a:off x="12063046" y="-2417748"/>
              <a:ext cx="1880333" cy="1880277"/>
            </a:xfrm>
            <a:prstGeom prst="ellipse">
              <a:avLst/>
            </a:prstGeom>
            <a:blipFill dpi="0" rotWithShape="1">
              <a:blip r:embed="rId11" cstate="print">
                <a:extLst>
                  <a:ext uri="{28A0092B-C50C-407E-A947-70E740481C1C}">
                    <a14:useLocalDpi xmlns:a14="http://schemas.microsoft.com/office/drawing/2010/main" val="0"/>
                  </a:ext>
                </a:extLst>
              </a:blip>
              <a:srcRect/>
              <a:stretch>
                <a:fillRect/>
              </a:stretch>
            </a:blip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38" name="图片 37">
            <a:extLst>
              <a:ext uri="{FF2B5EF4-FFF2-40B4-BE49-F238E27FC236}">
                <a16:creationId xmlns:a16="http://schemas.microsoft.com/office/drawing/2014/main" id="{F893F1C0-B227-46A2-848C-4F09DC6C1BA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12251" y="5206213"/>
            <a:ext cx="1191955" cy="1714537"/>
          </a:xfrm>
          <a:prstGeom prst="rect">
            <a:avLst/>
          </a:prstGeom>
        </p:spPr>
      </p:pic>
      <p:pic>
        <p:nvPicPr>
          <p:cNvPr id="23" name="图片 22">
            <a:extLst>
              <a:ext uri="{FF2B5EF4-FFF2-40B4-BE49-F238E27FC236}">
                <a16:creationId xmlns:a16="http://schemas.microsoft.com/office/drawing/2014/main" id="{AD355644-26FC-4D4C-9250-2C6AD304BA2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094636" y="-245556"/>
            <a:ext cx="1706293" cy="1706293"/>
          </a:xfrm>
          <a:prstGeom prst="rect">
            <a:avLst/>
          </a:prstGeom>
        </p:spPr>
      </p:pic>
      <p:pic>
        <p:nvPicPr>
          <p:cNvPr id="24" name="图片 23">
            <a:extLst>
              <a:ext uri="{FF2B5EF4-FFF2-40B4-BE49-F238E27FC236}">
                <a16:creationId xmlns:a16="http://schemas.microsoft.com/office/drawing/2014/main" id="{631B9345-DA30-4AFE-AEFA-4D548FE95FC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53621" y="-254099"/>
            <a:ext cx="2933122" cy="1955415"/>
          </a:xfrm>
          <a:prstGeom prst="rect">
            <a:avLst/>
          </a:prstGeom>
        </p:spPr>
      </p:pic>
      <p:pic>
        <p:nvPicPr>
          <p:cNvPr id="26" name="图片 25">
            <a:extLst>
              <a:ext uri="{FF2B5EF4-FFF2-40B4-BE49-F238E27FC236}">
                <a16:creationId xmlns:a16="http://schemas.microsoft.com/office/drawing/2014/main" id="{EF3E2904-3A82-40AD-9509-F6E7DF97CA8D}"/>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5483" y="3692218"/>
            <a:ext cx="2704554" cy="1279181"/>
          </a:xfrm>
          <a:prstGeom prst="rect">
            <a:avLst/>
          </a:prstGeom>
        </p:spPr>
      </p:pic>
      <p:pic>
        <p:nvPicPr>
          <p:cNvPr id="27" name="图片 26">
            <a:extLst>
              <a:ext uri="{FF2B5EF4-FFF2-40B4-BE49-F238E27FC236}">
                <a16:creationId xmlns:a16="http://schemas.microsoft.com/office/drawing/2014/main" id="{FB512B90-56A3-4A54-80AE-EC2CA99C677E}"/>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383220" y="2225287"/>
            <a:ext cx="2129474" cy="2092569"/>
          </a:xfrm>
          <a:prstGeom prst="rect">
            <a:avLst/>
          </a:prstGeom>
        </p:spPr>
      </p:pic>
      <p:pic>
        <p:nvPicPr>
          <p:cNvPr id="28" name="图片 27">
            <a:extLst>
              <a:ext uri="{FF2B5EF4-FFF2-40B4-BE49-F238E27FC236}">
                <a16:creationId xmlns:a16="http://schemas.microsoft.com/office/drawing/2014/main" id="{8100C931-A284-41AF-B46D-C3AA441FED36}"/>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2110352" y="845090"/>
            <a:ext cx="1549856" cy="1549856"/>
          </a:xfrm>
          <a:prstGeom prst="rect">
            <a:avLst/>
          </a:prstGeom>
        </p:spPr>
      </p:pic>
      <p:pic>
        <p:nvPicPr>
          <p:cNvPr id="29" name="图片 28">
            <a:extLst>
              <a:ext uri="{FF2B5EF4-FFF2-40B4-BE49-F238E27FC236}">
                <a16:creationId xmlns:a16="http://schemas.microsoft.com/office/drawing/2014/main" id="{8C74B769-B092-4421-A63D-FDCC0BBCD0F4}"/>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441722" y="2692954"/>
            <a:ext cx="1950873" cy="2092568"/>
          </a:xfrm>
          <a:prstGeom prst="rect">
            <a:avLst/>
          </a:prstGeom>
        </p:spPr>
      </p:pic>
      <p:pic>
        <p:nvPicPr>
          <p:cNvPr id="30" name="图片 29">
            <a:extLst>
              <a:ext uri="{FF2B5EF4-FFF2-40B4-BE49-F238E27FC236}">
                <a16:creationId xmlns:a16="http://schemas.microsoft.com/office/drawing/2014/main" id="{271398F1-7ABF-4719-B9E6-CFAACE84FA63}"/>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715461" y="189141"/>
            <a:ext cx="324734" cy="509583"/>
          </a:xfrm>
          <a:prstGeom prst="rect">
            <a:avLst/>
          </a:prstGeom>
        </p:spPr>
      </p:pic>
      <p:pic>
        <p:nvPicPr>
          <p:cNvPr id="31" name="图片 30">
            <a:extLst>
              <a:ext uri="{FF2B5EF4-FFF2-40B4-BE49-F238E27FC236}">
                <a16:creationId xmlns:a16="http://schemas.microsoft.com/office/drawing/2014/main" id="{7FD65BCF-A7FD-499E-A887-A4323B437CCF}"/>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507073" y="125561"/>
            <a:ext cx="1706293" cy="1706293"/>
          </a:xfrm>
          <a:prstGeom prst="rect">
            <a:avLst/>
          </a:prstGeom>
        </p:spPr>
      </p:pic>
      <p:pic>
        <p:nvPicPr>
          <p:cNvPr id="34" name="图片 33">
            <a:extLst>
              <a:ext uri="{FF2B5EF4-FFF2-40B4-BE49-F238E27FC236}">
                <a16:creationId xmlns:a16="http://schemas.microsoft.com/office/drawing/2014/main" id="{011B65EE-33E6-46AD-B3BB-61769C2E8D42}"/>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611625" y="781665"/>
            <a:ext cx="2100378" cy="2100378"/>
          </a:xfrm>
          <a:prstGeom prst="rect">
            <a:avLst/>
          </a:prstGeom>
        </p:spPr>
      </p:pic>
      <p:pic>
        <p:nvPicPr>
          <p:cNvPr id="39" name="图片 38">
            <a:extLst>
              <a:ext uri="{FF2B5EF4-FFF2-40B4-BE49-F238E27FC236}">
                <a16:creationId xmlns:a16="http://schemas.microsoft.com/office/drawing/2014/main" id="{749DAB39-DD5D-4B4E-A21F-E055D83A763F}"/>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t="12761" b="15716"/>
          <a:stretch>
            <a:fillRect/>
          </a:stretch>
        </p:blipFill>
        <p:spPr>
          <a:xfrm>
            <a:off x="10808485" y="1244376"/>
            <a:ext cx="617262" cy="1657794"/>
          </a:xfrm>
          <a:prstGeom prst="rect">
            <a:avLst/>
          </a:prstGeom>
        </p:spPr>
      </p:pic>
      <p:pic>
        <p:nvPicPr>
          <p:cNvPr id="40" name="图片 39">
            <a:extLst>
              <a:ext uri="{FF2B5EF4-FFF2-40B4-BE49-F238E27FC236}">
                <a16:creationId xmlns:a16="http://schemas.microsoft.com/office/drawing/2014/main" id="{1142B53A-3169-4E15-BB2F-E896C28A57B5}"/>
              </a:ext>
            </a:extLst>
          </p:cNvPr>
          <p:cNvPicPr>
            <a:picLocks noChangeAspect="1"/>
          </p:cNvPicPr>
          <p:nvPr/>
        </p:nvPicPr>
        <p:blipFill rotWithShape="1">
          <a:blip r:embed="rId23" cstate="print">
            <a:extLst>
              <a:ext uri="{28A0092B-C50C-407E-A947-70E740481C1C}">
                <a14:useLocalDpi xmlns:a14="http://schemas.microsoft.com/office/drawing/2010/main" val="0"/>
              </a:ext>
            </a:extLst>
          </a:blip>
          <a:srcRect l="-2644" r="1"/>
          <a:stretch/>
        </p:blipFill>
        <p:spPr>
          <a:xfrm>
            <a:off x="9243005" y="3929297"/>
            <a:ext cx="2234427" cy="601052"/>
          </a:xfrm>
          <a:prstGeom prst="rect">
            <a:avLst/>
          </a:prstGeom>
        </p:spPr>
      </p:pic>
      <p:pic>
        <p:nvPicPr>
          <p:cNvPr id="41" name="图片 40">
            <a:extLst>
              <a:ext uri="{FF2B5EF4-FFF2-40B4-BE49-F238E27FC236}">
                <a16:creationId xmlns:a16="http://schemas.microsoft.com/office/drawing/2014/main" id="{8BA8512B-AD68-464F-B647-ACE717C5F447}"/>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flipH="1">
            <a:off x="14770" y="5026985"/>
            <a:ext cx="2100379" cy="1850559"/>
          </a:xfrm>
          <a:prstGeom prst="rect">
            <a:avLst/>
          </a:prstGeom>
        </p:spPr>
      </p:pic>
      <p:pic>
        <p:nvPicPr>
          <p:cNvPr id="42" name="图片 41">
            <a:extLst>
              <a:ext uri="{FF2B5EF4-FFF2-40B4-BE49-F238E27FC236}">
                <a16:creationId xmlns:a16="http://schemas.microsoft.com/office/drawing/2014/main" id="{330ECB07-3450-4D89-8856-E630D53063CC}"/>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9454" y="2610200"/>
            <a:ext cx="2740271" cy="987329"/>
          </a:xfrm>
          <a:prstGeom prst="rect">
            <a:avLst/>
          </a:prstGeom>
        </p:spPr>
      </p:pic>
      <p:pic>
        <p:nvPicPr>
          <p:cNvPr id="43" name="图片 42">
            <a:extLst>
              <a:ext uri="{FF2B5EF4-FFF2-40B4-BE49-F238E27FC236}">
                <a16:creationId xmlns:a16="http://schemas.microsoft.com/office/drawing/2014/main" id="{C04F2CFB-EBCE-4BB1-B6F3-C4469D74A26E}"/>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7332145" y="4560723"/>
            <a:ext cx="2076207" cy="2570542"/>
          </a:xfrm>
          <a:prstGeom prst="rect">
            <a:avLst/>
          </a:prstGeom>
        </p:spPr>
      </p:pic>
      <p:pic>
        <p:nvPicPr>
          <p:cNvPr id="44" name="图片 43">
            <a:extLst>
              <a:ext uri="{FF2B5EF4-FFF2-40B4-BE49-F238E27FC236}">
                <a16:creationId xmlns:a16="http://schemas.microsoft.com/office/drawing/2014/main" id="{03BD190A-8324-42D2-8EB5-B7CDC9EE27C0}"/>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8852254" y="4488704"/>
            <a:ext cx="1357290" cy="2714580"/>
          </a:xfrm>
          <a:prstGeom prst="rect">
            <a:avLst/>
          </a:prstGeom>
        </p:spPr>
      </p:pic>
      <p:pic>
        <p:nvPicPr>
          <p:cNvPr id="45" name="图片 44">
            <a:extLst>
              <a:ext uri="{FF2B5EF4-FFF2-40B4-BE49-F238E27FC236}">
                <a16:creationId xmlns:a16="http://schemas.microsoft.com/office/drawing/2014/main" id="{511B307F-40AB-46CD-93EB-F718E82B4115}"/>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2198429" y="5367831"/>
            <a:ext cx="768196" cy="1401394"/>
          </a:xfrm>
          <a:prstGeom prst="rect">
            <a:avLst/>
          </a:prstGeom>
        </p:spPr>
      </p:pic>
      <p:pic>
        <p:nvPicPr>
          <p:cNvPr id="46" name="图片 45">
            <a:extLst>
              <a:ext uri="{FF2B5EF4-FFF2-40B4-BE49-F238E27FC236}">
                <a16:creationId xmlns:a16="http://schemas.microsoft.com/office/drawing/2014/main" id="{FB31A785-F7C8-4BCC-BCB3-E2AD88E090DE}"/>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2799405" y="4247800"/>
            <a:ext cx="1394354" cy="913344"/>
          </a:xfrm>
          <a:prstGeom prst="rect">
            <a:avLst/>
          </a:prstGeom>
        </p:spPr>
      </p:pic>
      <p:pic>
        <p:nvPicPr>
          <p:cNvPr id="47" name="图片 46">
            <a:extLst>
              <a:ext uri="{FF2B5EF4-FFF2-40B4-BE49-F238E27FC236}">
                <a16:creationId xmlns:a16="http://schemas.microsoft.com/office/drawing/2014/main" id="{26874665-5E2C-49FD-81FD-227018A3C19D}"/>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4096423" y="2610200"/>
            <a:ext cx="1422270" cy="1972012"/>
          </a:xfrm>
          <a:prstGeom prst="rect">
            <a:avLst/>
          </a:prstGeom>
        </p:spPr>
      </p:pic>
      <p:pic>
        <p:nvPicPr>
          <p:cNvPr id="48" name="图片 47">
            <a:extLst>
              <a:ext uri="{FF2B5EF4-FFF2-40B4-BE49-F238E27FC236}">
                <a16:creationId xmlns:a16="http://schemas.microsoft.com/office/drawing/2014/main" id="{6162DD2B-FD6C-4F35-914D-4173172B80AB}"/>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4850889" y="4294392"/>
            <a:ext cx="1530208" cy="2463201"/>
          </a:xfrm>
          <a:prstGeom prst="rect">
            <a:avLst/>
          </a:prstGeom>
        </p:spPr>
      </p:pic>
      <p:pic>
        <p:nvPicPr>
          <p:cNvPr id="49" name="图片 48">
            <a:extLst>
              <a:ext uri="{FF2B5EF4-FFF2-40B4-BE49-F238E27FC236}">
                <a16:creationId xmlns:a16="http://schemas.microsoft.com/office/drawing/2014/main" id="{02C58285-A454-4320-B2FB-7C27D16888A3}"/>
              </a:ext>
            </a:extLst>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3621570" y="650620"/>
            <a:ext cx="755430" cy="1401394"/>
          </a:xfrm>
          <a:prstGeom prst="rect">
            <a:avLst/>
          </a:prstGeom>
        </p:spPr>
      </p:pic>
      <p:pic>
        <p:nvPicPr>
          <p:cNvPr id="50" name="图片 49">
            <a:extLst>
              <a:ext uri="{FF2B5EF4-FFF2-40B4-BE49-F238E27FC236}">
                <a16:creationId xmlns:a16="http://schemas.microsoft.com/office/drawing/2014/main" id="{50378483-9A81-4DAB-B018-C7AB0C5F0217}"/>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6615946" y="1560063"/>
            <a:ext cx="1857100" cy="1857100"/>
          </a:xfrm>
          <a:prstGeom prst="rect">
            <a:avLst/>
          </a:prstGeom>
        </p:spPr>
      </p:pic>
      <p:pic>
        <p:nvPicPr>
          <p:cNvPr id="51" name="图片 50">
            <a:extLst>
              <a:ext uri="{FF2B5EF4-FFF2-40B4-BE49-F238E27FC236}">
                <a16:creationId xmlns:a16="http://schemas.microsoft.com/office/drawing/2014/main" id="{16CFE563-5311-42A6-B677-7F2890FCA572}"/>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2940542" y="2154367"/>
            <a:ext cx="1472102" cy="2049627"/>
          </a:xfrm>
          <a:prstGeom prst="rect">
            <a:avLst/>
          </a:prstGeom>
        </p:spPr>
      </p:pic>
    </p:spTree>
    <p:extLst>
      <p:ext uri="{BB962C8B-B14F-4D97-AF65-F5344CB8AC3E}">
        <p14:creationId xmlns:p14="http://schemas.microsoft.com/office/powerpoint/2010/main" val="276840432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佳誉原创设计 盗卖必究">
            <a:extLst>
              <a:ext uri="{FF2B5EF4-FFF2-40B4-BE49-F238E27FC236}">
                <a16:creationId xmlns:a16="http://schemas.microsoft.com/office/drawing/2014/main" id="{D3B9ED80-20FC-49F5-BCE9-97D05E974462}"/>
              </a:ext>
            </a:extLst>
          </p:cNvPr>
          <p:cNvSpPr txBox="1"/>
          <p:nvPr/>
        </p:nvSpPr>
        <p:spPr>
          <a:xfrm>
            <a:off x="5201614" y="1689100"/>
            <a:ext cx="677108" cy="1596964"/>
          </a:xfrm>
          <a:prstGeom prst="rect">
            <a:avLst/>
          </a:prstGeom>
          <a:noFill/>
        </p:spPr>
        <p:txBody>
          <a:bodyPr vert="eaVert" wrap="square" rtlCol="0">
            <a:spAutoFit/>
          </a:bodyPr>
          <a:lstStyle/>
          <a:p>
            <a:pPr lvl="0" algn="dist">
              <a:defRPr/>
            </a:pPr>
            <a:r>
              <a:rPr lang="zh-CN" altLang="en-US" sz="3200" spc="-300">
                <a:solidFill>
                  <a:srgbClr val="414141"/>
                </a:solidFill>
                <a:latin typeface="方正硬笔行书繁体" panose="03000509000000000000" pitchFamily="65" charset="-122"/>
                <a:ea typeface="方正硬笔行书繁体" panose="03000509000000000000" pitchFamily="65" charset="-122"/>
              </a:rPr>
              <a:t>第一章</a:t>
            </a:r>
            <a:endParaRPr lang="zh-CN" altLang="en-US" sz="3200" spc="-300" dirty="0">
              <a:solidFill>
                <a:srgbClr val="414141"/>
              </a:solidFill>
              <a:latin typeface="方正硬笔行书繁体" panose="03000509000000000000" pitchFamily="65" charset="-122"/>
              <a:ea typeface="方正硬笔行书繁体" panose="03000509000000000000" pitchFamily="65" charset="-122"/>
            </a:endParaRPr>
          </a:p>
        </p:txBody>
      </p:sp>
      <p:pic>
        <p:nvPicPr>
          <p:cNvPr id="25" name="Picture 4" descr="#活动##元素##素材##电商节日素材#...">
            <a:extLst>
              <a:ext uri="{FF2B5EF4-FFF2-40B4-BE49-F238E27FC236}">
                <a16:creationId xmlns:a16="http://schemas.microsoft.com/office/drawing/2014/main" id="{5D6DEBD2-364E-4E18-991C-5B3D5837C092}"/>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0890" b="32345"/>
          <a:stretch/>
        </p:blipFill>
        <p:spPr bwMode="auto">
          <a:xfrm>
            <a:off x="4699566" y="3286065"/>
            <a:ext cx="1477704" cy="543284"/>
          </a:xfrm>
          <a:prstGeom prst="rect">
            <a:avLst/>
          </a:prstGeom>
          <a:noFill/>
          <a:extLst>
            <a:ext uri="{909E8E84-426E-40DD-AFC4-6F175D3DCCD1}">
              <a14:hiddenFill xmlns:a14="http://schemas.microsoft.com/office/drawing/2010/main">
                <a:solidFill>
                  <a:srgbClr val="FFFFFF"/>
                </a:solidFill>
              </a14:hiddenFill>
            </a:ext>
          </a:extLst>
        </p:spPr>
      </p:pic>
      <p:pic>
        <p:nvPicPr>
          <p:cNvPr id="27" name="图片 26">
            <a:extLst>
              <a:ext uri="{FF2B5EF4-FFF2-40B4-BE49-F238E27FC236}">
                <a16:creationId xmlns:a16="http://schemas.microsoft.com/office/drawing/2014/main" id="{46B36EB1-94D2-42A0-856D-5AF376AE68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7542" t="77651" r="37273" b="17520"/>
          <a:stretch/>
        </p:blipFill>
        <p:spPr>
          <a:xfrm>
            <a:off x="5438299" y="3836296"/>
            <a:ext cx="254538" cy="237081"/>
          </a:xfrm>
          <a:prstGeom prst="rect">
            <a:avLst/>
          </a:prstGeom>
        </p:spPr>
      </p:pic>
      <p:sp>
        <p:nvSpPr>
          <p:cNvPr id="28" name="文本框 27">
            <a:extLst>
              <a:ext uri="{FF2B5EF4-FFF2-40B4-BE49-F238E27FC236}">
                <a16:creationId xmlns:a16="http://schemas.microsoft.com/office/drawing/2014/main" id="{5F9169E9-8657-49CB-87F4-0D93206402DA}"/>
              </a:ext>
            </a:extLst>
          </p:cNvPr>
          <p:cNvSpPr txBox="1"/>
          <p:nvPr/>
        </p:nvSpPr>
        <p:spPr>
          <a:xfrm>
            <a:off x="5866022" y="2211534"/>
            <a:ext cx="1015663" cy="3715204"/>
          </a:xfrm>
          <a:prstGeom prst="rect">
            <a:avLst/>
          </a:prstGeom>
          <a:noFill/>
        </p:spPr>
        <p:txBody>
          <a:bodyPr vert="eaVert" wrap="square" rtlCol="0">
            <a:spAutoFit/>
          </a:bodyPr>
          <a:lstStyle/>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春末 傍晚。云层渐远</a:t>
            </a:r>
          </a:p>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屋檐下燕归来人面花开那是</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我还记得的景。</a:t>
            </a:r>
          </a:p>
        </p:txBody>
      </p:sp>
      <p:pic>
        <p:nvPicPr>
          <p:cNvPr id="29" name="图片 28">
            <a:extLst>
              <a:ext uri="{FF2B5EF4-FFF2-40B4-BE49-F238E27FC236}">
                <a16:creationId xmlns:a16="http://schemas.microsoft.com/office/drawing/2014/main" id="{C5B0B566-48BE-41D7-A87B-E785DBA57BE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1667" r="44814"/>
          <a:stretch/>
        </p:blipFill>
        <p:spPr>
          <a:xfrm>
            <a:off x="3511099" y="403164"/>
            <a:ext cx="772583" cy="5715000"/>
          </a:xfrm>
          <a:custGeom>
            <a:avLst/>
            <a:gdLst>
              <a:gd name="connsiteX0" fmla="*/ 0 w 927100"/>
              <a:gd name="connsiteY0" fmla="*/ 0 h 6858000"/>
              <a:gd name="connsiteX1" fmla="*/ 927100 w 927100"/>
              <a:gd name="connsiteY1" fmla="*/ 0 h 6858000"/>
              <a:gd name="connsiteX2" fmla="*/ 927100 w 927100"/>
              <a:gd name="connsiteY2" fmla="*/ 6858000 h 6858000"/>
              <a:gd name="connsiteX3" fmla="*/ 0 w 927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7100" h="6858000">
                <a:moveTo>
                  <a:pt x="0" y="0"/>
                </a:moveTo>
                <a:lnTo>
                  <a:pt x="927100" y="0"/>
                </a:lnTo>
                <a:lnTo>
                  <a:pt x="927100" y="6858000"/>
                </a:lnTo>
                <a:lnTo>
                  <a:pt x="0" y="6858000"/>
                </a:lnTo>
                <a:close/>
              </a:path>
            </a:pathLst>
          </a:custGeom>
        </p:spPr>
      </p:pic>
    </p:spTree>
    <p:extLst>
      <p:ext uri="{BB962C8B-B14F-4D97-AF65-F5344CB8AC3E}">
        <p14:creationId xmlns:p14="http://schemas.microsoft.com/office/powerpoint/2010/main" val="86057884"/>
      </p:ext>
    </p:extLst>
  </p:cSld>
  <p:clrMapOvr>
    <a:masterClrMapping/>
  </p:clrMapOvr>
  <mc:AlternateContent xmlns:mc="http://schemas.openxmlformats.org/markup-compatibility/2006">
    <mc:Choice xmlns:p14="http://schemas.microsoft.com/office/powerpoint/2010/main" Requires="p14">
      <p:transition spd="slow" p14:dur="1500">
        <p:split/>
      </p:transition>
    </mc:Choice>
    <mc:Fallback>
      <p:transition spd="slow">
        <p:spli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E1D1411D-DC9A-4A98-912F-D692651B3D83}"/>
              </a:ext>
            </a:extLst>
          </p:cNvPr>
          <p:cNvSpPr/>
          <p:nvPr/>
        </p:nvSpPr>
        <p:spPr>
          <a:xfrm>
            <a:off x="1522484" y="928333"/>
            <a:ext cx="2110758" cy="2110758"/>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34B4925-5841-4B56-88F1-759FA1181183}"/>
              </a:ext>
            </a:extLst>
          </p:cNvPr>
          <p:cNvSpPr/>
          <p:nvPr/>
        </p:nvSpPr>
        <p:spPr>
          <a:xfrm>
            <a:off x="5116584" y="928333"/>
            <a:ext cx="2110758" cy="2110758"/>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A5F8ECDB-3B1E-42AC-AC3A-33443CD1B1DB}"/>
              </a:ext>
            </a:extLst>
          </p:cNvPr>
          <p:cNvSpPr/>
          <p:nvPr/>
        </p:nvSpPr>
        <p:spPr>
          <a:xfrm>
            <a:off x="8558065" y="928333"/>
            <a:ext cx="2110758" cy="2110758"/>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佳誉原创设计 盗卖必究">
            <a:extLst>
              <a:ext uri="{FF2B5EF4-FFF2-40B4-BE49-F238E27FC236}">
                <a16:creationId xmlns:a16="http://schemas.microsoft.com/office/drawing/2014/main" id="{5350462F-5145-4CBA-9332-0FFE718462C2}"/>
              </a:ext>
            </a:extLst>
          </p:cNvPr>
          <p:cNvSpPr txBox="1"/>
          <p:nvPr/>
        </p:nvSpPr>
        <p:spPr>
          <a:xfrm>
            <a:off x="2323577" y="2988291"/>
            <a:ext cx="492443" cy="3209310"/>
          </a:xfrm>
          <a:prstGeom prst="rect">
            <a:avLst/>
          </a:prstGeom>
          <a:noFill/>
        </p:spPr>
        <p:txBody>
          <a:bodyPr vert="eaVert" wrap="square" rtlCol="0">
            <a:spAutoFit/>
          </a:bodyPr>
          <a:lstStyle/>
          <a:p>
            <a:pPr lvl="0" algn="dist">
              <a:defRPr/>
            </a:pPr>
            <a:r>
              <a:rPr lang="zh-CN" altLang="en-US" sz="2000" spc="-300">
                <a:solidFill>
                  <a:srgbClr val="414141"/>
                </a:solidFill>
                <a:latin typeface="方正硬笔行书繁体" panose="03000509000000000000" pitchFamily="65" charset="-122"/>
                <a:ea typeface="方正硬笔行书繁体" panose="03000509000000000000" pitchFamily="65" charset="-122"/>
              </a:rPr>
              <a:t>开到荼蘼花事了，知多少</a:t>
            </a:r>
            <a:r>
              <a:rPr lang="en-US" altLang="zh-CN" sz="1400" spc="-300">
                <a:solidFill>
                  <a:schemeClr val="tx1">
                    <a:lumMod val="85000"/>
                    <a:lumOff val="15000"/>
                  </a:schemeClr>
                </a:solidFill>
                <a:latin typeface="方正硬笔行书繁体" panose="03000509000000000000" pitchFamily="65" charset="-122"/>
                <a:ea typeface="方正硬笔行书繁体" panose="03000509000000000000" pitchFamily="65" charset="-122"/>
              </a:rPr>
              <a:t>…</a:t>
            </a:r>
          </a:p>
        </p:txBody>
      </p:sp>
      <p:sp>
        <p:nvSpPr>
          <p:cNvPr id="12" name="文本框 11">
            <a:extLst>
              <a:ext uri="{FF2B5EF4-FFF2-40B4-BE49-F238E27FC236}">
                <a16:creationId xmlns:a16="http://schemas.microsoft.com/office/drawing/2014/main" id="{8CC94ADB-2CDC-4A2B-BF1C-2191A7E42AE6}"/>
              </a:ext>
            </a:extLst>
          </p:cNvPr>
          <p:cNvSpPr txBox="1"/>
          <p:nvPr/>
        </p:nvSpPr>
        <p:spPr>
          <a:xfrm>
            <a:off x="5942165" y="2988291"/>
            <a:ext cx="492443" cy="3209310"/>
          </a:xfrm>
          <a:prstGeom prst="rect">
            <a:avLst/>
          </a:prstGeom>
          <a:noFill/>
        </p:spPr>
        <p:txBody>
          <a:bodyPr vert="eaVert" wrap="square" rtlCol="0">
            <a:spAutoFit/>
          </a:bodyPr>
          <a:lstStyle/>
          <a:p>
            <a:pPr lvl="0" algn="dist">
              <a:defRPr/>
            </a:pPr>
            <a:r>
              <a:rPr lang="zh-CN" altLang="en-US" sz="2000" spc="-300">
                <a:solidFill>
                  <a:srgbClr val="414141"/>
                </a:solidFill>
                <a:latin typeface="方正硬笔行书繁体" panose="03000509000000000000" pitchFamily="65" charset="-122"/>
                <a:ea typeface="方正硬笔行书繁体" panose="03000509000000000000" pitchFamily="65" charset="-122"/>
              </a:rPr>
              <a:t>开到荼蘼花事了，知多少</a:t>
            </a:r>
            <a:r>
              <a:rPr lang="en-US" altLang="zh-CN" sz="1400" spc="-300">
                <a:solidFill>
                  <a:schemeClr val="tx1">
                    <a:lumMod val="85000"/>
                    <a:lumOff val="15000"/>
                  </a:schemeClr>
                </a:solidFill>
                <a:latin typeface="方正硬笔行书繁体" panose="03000509000000000000" pitchFamily="65" charset="-122"/>
                <a:ea typeface="方正硬笔行书繁体" panose="03000509000000000000" pitchFamily="65" charset="-122"/>
              </a:rPr>
              <a:t>…</a:t>
            </a:r>
          </a:p>
        </p:txBody>
      </p:sp>
      <p:sp>
        <p:nvSpPr>
          <p:cNvPr id="13" name="文本框 12">
            <a:extLst>
              <a:ext uri="{FF2B5EF4-FFF2-40B4-BE49-F238E27FC236}">
                <a16:creationId xmlns:a16="http://schemas.microsoft.com/office/drawing/2014/main" id="{37D835A0-D313-4831-BF1A-9664A817519E}"/>
              </a:ext>
            </a:extLst>
          </p:cNvPr>
          <p:cNvSpPr txBox="1"/>
          <p:nvPr/>
        </p:nvSpPr>
        <p:spPr>
          <a:xfrm>
            <a:off x="9390627" y="2988291"/>
            <a:ext cx="492443" cy="3209310"/>
          </a:xfrm>
          <a:prstGeom prst="rect">
            <a:avLst/>
          </a:prstGeom>
          <a:noFill/>
        </p:spPr>
        <p:txBody>
          <a:bodyPr vert="eaVert" wrap="square" rtlCol="0">
            <a:spAutoFit/>
          </a:bodyPr>
          <a:lstStyle/>
          <a:p>
            <a:pPr lvl="0" algn="dist">
              <a:defRPr/>
            </a:pPr>
            <a:r>
              <a:rPr lang="zh-CN" altLang="en-US" sz="2000" spc="-300">
                <a:solidFill>
                  <a:srgbClr val="414141"/>
                </a:solidFill>
                <a:latin typeface="方正硬笔行书繁体" panose="03000509000000000000" pitchFamily="65" charset="-122"/>
                <a:ea typeface="方正硬笔行书繁体" panose="03000509000000000000" pitchFamily="65" charset="-122"/>
              </a:rPr>
              <a:t>开到荼蘼花事了，知多少</a:t>
            </a:r>
            <a:r>
              <a:rPr lang="en-US" altLang="zh-CN" sz="1400" spc="-300">
                <a:solidFill>
                  <a:schemeClr val="tx1">
                    <a:lumMod val="85000"/>
                    <a:lumOff val="15000"/>
                  </a:schemeClr>
                </a:solidFill>
                <a:latin typeface="方正硬笔行书繁体" panose="03000509000000000000" pitchFamily="65" charset="-122"/>
                <a:ea typeface="方正硬笔行书繁体" panose="03000509000000000000" pitchFamily="65" charset="-122"/>
              </a:rPr>
              <a:t>…</a:t>
            </a:r>
          </a:p>
        </p:txBody>
      </p:sp>
    </p:spTree>
    <p:extLst>
      <p:ext uri="{BB962C8B-B14F-4D97-AF65-F5344CB8AC3E}">
        <p14:creationId xmlns:p14="http://schemas.microsoft.com/office/powerpoint/2010/main" val="233621992"/>
      </p:ext>
    </p:extLst>
  </p:cSld>
  <p:clrMapOvr>
    <a:masterClrMapping/>
  </p:clrMapOvr>
  <p:transition spd="slow">
    <p:wheel spokes="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佳誉原创设计 盗卖必究">
            <a:extLst>
              <a:ext uri="{FF2B5EF4-FFF2-40B4-BE49-F238E27FC236}">
                <a16:creationId xmlns:a16="http://schemas.microsoft.com/office/drawing/2014/main" id="{9611BDC2-F6EF-40A3-A16F-0E4688C33A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7335" y="1286963"/>
            <a:ext cx="3292199" cy="4653285"/>
          </a:xfrm>
          <a:prstGeom prst="rect">
            <a:avLst/>
          </a:prstGeom>
        </p:spPr>
      </p:pic>
      <p:sp>
        <p:nvSpPr>
          <p:cNvPr id="7" name="Text Box 12">
            <a:extLst>
              <a:ext uri="{FF2B5EF4-FFF2-40B4-BE49-F238E27FC236}">
                <a16:creationId xmlns:a16="http://schemas.microsoft.com/office/drawing/2014/main" id="{B1432CB2-E7BF-4E56-970C-73F2C6A2B73E}"/>
              </a:ext>
            </a:extLst>
          </p:cNvPr>
          <p:cNvSpPr txBox="1">
            <a:spLocks noChangeArrowheads="1"/>
          </p:cNvSpPr>
          <p:nvPr/>
        </p:nvSpPr>
        <p:spPr bwMode="auto">
          <a:xfrm>
            <a:off x="6521640" y="2086890"/>
            <a:ext cx="677108" cy="1536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dist" eaLnBrk="1" hangingPunct="1">
              <a:defRPr/>
            </a:pPr>
            <a:r>
              <a:rPr lang="zh-CN" altLang="en-US" sz="3200" spc="-300">
                <a:solidFill>
                  <a:srgbClr val="414141"/>
                </a:solidFill>
                <a:latin typeface="方正硬笔行书繁体" panose="03000509000000000000" pitchFamily="65" charset="-122"/>
                <a:ea typeface="方正硬笔行书繁体" panose="03000509000000000000" pitchFamily="65" charset="-122"/>
              </a:rPr>
              <a:t>算云烟</a:t>
            </a:r>
            <a:endParaRPr lang="zh-CN" altLang="en-US" sz="3200" spc="-300" dirty="0">
              <a:solidFill>
                <a:srgbClr val="414141"/>
              </a:solidFill>
              <a:latin typeface="方正硬笔行书繁体" panose="03000509000000000000" pitchFamily="65" charset="-122"/>
              <a:ea typeface="方正硬笔行书繁体" panose="03000509000000000000" pitchFamily="65" charset="-122"/>
            </a:endParaRPr>
          </a:p>
        </p:txBody>
      </p:sp>
      <p:sp>
        <p:nvSpPr>
          <p:cNvPr id="8" name="Text Box 14">
            <a:extLst>
              <a:ext uri="{FF2B5EF4-FFF2-40B4-BE49-F238E27FC236}">
                <a16:creationId xmlns:a16="http://schemas.microsoft.com/office/drawing/2014/main" id="{B35EBA6D-1915-4E43-B4D6-444744BEE988}"/>
              </a:ext>
            </a:extLst>
          </p:cNvPr>
          <p:cNvSpPr txBox="1">
            <a:spLocks noChangeArrowheads="1"/>
          </p:cNvSpPr>
          <p:nvPr/>
        </p:nvSpPr>
        <p:spPr bwMode="auto">
          <a:xfrm>
            <a:off x="6295719" y="2099590"/>
            <a:ext cx="353943" cy="182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100" spc="-300">
                <a:solidFill>
                  <a:prstClr val="black">
                    <a:lumMod val="65000"/>
                    <a:lumOff val="35000"/>
                  </a:prstClr>
                </a:solidFill>
                <a:latin typeface="迷你简小隶书" panose="02010609000101010101" pitchFamily="49" charset="-122"/>
                <a:ea typeface="迷你简小隶书" panose="02010609000101010101" pitchFamily="49" charset="-122"/>
              </a:rPr>
              <a:t>Click to add up your title here</a:t>
            </a:r>
            <a:endParaRPr lang="zh-CN" altLang="en-US" sz="1100" spc="-300" dirty="0">
              <a:solidFill>
                <a:prstClr val="black">
                  <a:lumMod val="65000"/>
                  <a:lumOff val="35000"/>
                </a:prstClr>
              </a:solidFill>
              <a:latin typeface="迷你简小隶书" panose="02010609000101010101" pitchFamily="49" charset="-122"/>
              <a:ea typeface="迷你简小隶书" panose="02010609000101010101" pitchFamily="49" charset="-122"/>
            </a:endParaRPr>
          </a:p>
        </p:txBody>
      </p:sp>
      <p:sp>
        <p:nvSpPr>
          <p:cNvPr id="9" name="佳誉原创设计 盗卖必究">
            <a:extLst>
              <a:ext uri="{FF2B5EF4-FFF2-40B4-BE49-F238E27FC236}">
                <a16:creationId xmlns:a16="http://schemas.microsoft.com/office/drawing/2014/main" id="{DF1BF475-B9AF-4DD5-8AE0-34ED82A5261C}"/>
              </a:ext>
            </a:extLst>
          </p:cNvPr>
          <p:cNvSpPr txBox="1">
            <a:spLocks noChangeArrowheads="1"/>
          </p:cNvSpPr>
          <p:nvPr/>
        </p:nvSpPr>
        <p:spPr bwMode="auto">
          <a:xfrm>
            <a:off x="3659752" y="1981200"/>
            <a:ext cx="2646878" cy="232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103">
              <a:lnSpc>
                <a:spcPct val="20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离别时只道是当时</a:t>
            </a:r>
          </a:p>
          <a:p>
            <a:pPr defTabSz="914103">
              <a:lnSpc>
                <a:spcPct val="20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一切都很平淡不觉</a:t>
            </a:r>
          </a:p>
          <a:p>
            <a:pPr defTabSz="914103">
              <a:lnSpc>
                <a:spcPct val="20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雨落时才想起那种</a:t>
            </a:r>
          </a:p>
          <a:p>
            <a:pPr defTabSz="914103">
              <a:lnSpc>
                <a:spcPct val="20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欢声和笑语还在我</a:t>
            </a:r>
          </a:p>
          <a:p>
            <a:pPr defTabSz="914103">
              <a:lnSpc>
                <a:spcPct val="20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如今已各自在</a:t>
            </a:r>
          </a:p>
        </p:txBody>
      </p:sp>
      <p:pic>
        <p:nvPicPr>
          <p:cNvPr id="33" name="图片 32">
            <a:extLst>
              <a:ext uri="{FF2B5EF4-FFF2-40B4-BE49-F238E27FC236}">
                <a16:creationId xmlns:a16="http://schemas.microsoft.com/office/drawing/2014/main" id="{3056F150-34F3-4414-B9F5-624119134674}"/>
              </a:ext>
            </a:extLst>
          </p:cNvPr>
          <p:cNvPicPr>
            <a:picLocks noChangeAspect="1"/>
          </p:cNvPicPr>
          <p:nvPr/>
        </p:nvPicPr>
        <p:blipFill rotWithShape="1">
          <a:blip r:embed="rId5" cstate="print">
            <a:duotone>
              <a:prstClr val="black"/>
              <a:schemeClr val="accent3">
                <a:tint val="45000"/>
                <a:satMod val="400000"/>
              </a:schemeClr>
            </a:duotone>
            <a:extLst>
              <a:ext uri="{28A0092B-C50C-407E-A947-70E740481C1C}">
                <a14:useLocalDpi xmlns:a14="http://schemas.microsoft.com/office/drawing/2010/main" val="0"/>
              </a:ext>
            </a:extLst>
          </a:blip>
          <a:srcRect r="43421"/>
          <a:stretch>
            <a:fillRect/>
          </a:stretch>
        </p:blipFill>
        <p:spPr>
          <a:xfrm flipH="1">
            <a:off x="0" y="5859015"/>
            <a:ext cx="3292200" cy="998984"/>
          </a:xfrm>
          <a:prstGeom prst="rect">
            <a:avLst/>
          </a:prstGeom>
        </p:spPr>
      </p:pic>
      <p:sp>
        <p:nvSpPr>
          <p:cNvPr id="37" name="Text Box 16">
            <a:extLst>
              <a:ext uri="{FF2B5EF4-FFF2-40B4-BE49-F238E27FC236}">
                <a16:creationId xmlns:a16="http://schemas.microsoft.com/office/drawing/2014/main" id="{B7F28D4E-4CED-419A-A9C2-50F0774FC07B}"/>
              </a:ext>
            </a:extLst>
          </p:cNvPr>
          <p:cNvSpPr txBox="1">
            <a:spLocks noChangeArrowheads="1"/>
          </p:cNvSpPr>
          <p:nvPr/>
        </p:nvSpPr>
        <p:spPr bwMode="auto">
          <a:xfrm>
            <a:off x="1513660" y="2013781"/>
            <a:ext cx="2154436" cy="232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103">
              <a:lnSpc>
                <a:spcPct val="20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雨落时才想起那种</a:t>
            </a:r>
          </a:p>
          <a:p>
            <a:pPr defTabSz="914103">
              <a:lnSpc>
                <a:spcPct val="20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欢声和笑语还在我</a:t>
            </a:r>
          </a:p>
          <a:p>
            <a:pPr defTabSz="914103">
              <a:lnSpc>
                <a:spcPct val="20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如今已各自在城市</a:t>
            </a:r>
          </a:p>
          <a:p>
            <a:pPr defTabSz="914103">
              <a:lnSpc>
                <a:spcPct val="20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相距远相见难</a:t>
            </a:r>
          </a:p>
        </p:txBody>
      </p:sp>
      <p:pic>
        <p:nvPicPr>
          <p:cNvPr id="38" name="图片 37">
            <a:extLst>
              <a:ext uri="{FF2B5EF4-FFF2-40B4-BE49-F238E27FC236}">
                <a16:creationId xmlns:a16="http://schemas.microsoft.com/office/drawing/2014/main" id="{C044410A-36EE-48CD-8AE3-70F43404EDE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7542" t="77651" r="37273" b="17520"/>
          <a:stretch/>
        </p:blipFill>
        <p:spPr>
          <a:xfrm>
            <a:off x="6756380" y="3704038"/>
            <a:ext cx="254538" cy="237081"/>
          </a:xfrm>
          <a:prstGeom prst="rect">
            <a:avLst/>
          </a:prstGeom>
        </p:spPr>
      </p:pic>
    </p:spTree>
    <p:custDataLst>
      <p:tags r:id="rId1"/>
    </p:custDataLst>
    <p:extLst>
      <p:ext uri="{BB962C8B-B14F-4D97-AF65-F5344CB8AC3E}">
        <p14:creationId xmlns:p14="http://schemas.microsoft.com/office/powerpoint/2010/main" val="29621845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3701F79-C7C6-4056-A9DC-1A04CB22136F}"/>
              </a:ext>
            </a:extLst>
          </p:cNvPr>
          <p:cNvPicPr>
            <a:picLocks noChangeAspect="1"/>
          </p:cNvPicPr>
          <p:nvPr/>
        </p:nvPicPr>
        <p:blipFill>
          <a:blip r:embed="rId2"/>
          <a:stretch>
            <a:fillRect/>
          </a:stretch>
        </p:blipFill>
        <p:spPr>
          <a:xfrm flipH="1" flipV="1">
            <a:off x="0" y="-1"/>
            <a:ext cx="2336800" cy="3159692"/>
          </a:xfrm>
          <a:prstGeom prst="rect">
            <a:avLst/>
          </a:prstGeom>
        </p:spPr>
      </p:pic>
      <p:sp>
        <p:nvSpPr>
          <p:cNvPr id="16" name="矩形 15">
            <a:extLst>
              <a:ext uri="{FF2B5EF4-FFF2-40B4-BE49-F238E27FC236}">
                <a16:creationId xmlns:a16="http://schemas.microsoft.com/office/drawing/2014/main" id="{4F556905-254F-41CB-89C6-16E13A3ABBA8}"/>
              </a:ext>
            </a:extLst>
          </p:cNvPr>
          <p:cNvSpPr/>
          <p:nvPr/>
        </p:nvSpPr>
        <p:spPr>
          <a:xfrm>
            <a:off x="9978809" y="2264350"/>
            <a:ext cx="426720" cy="1384995"/>
          </a:xfrm>
          <a:prstGeom prst="rect">
            <a:avLst/>
          </a:prstGeom>
        </p:spPr>
        <p:txBody>
          <a:bodyPr wrap="square">
            <a:spAutoFit/>
          </a:bodyPr>
          <a:lstStyle/>
          <a:p>
            <a:pPr lvl="0" algn="r">
              <a:defRPr/>
            </a:pPr>
            <a:r>
              <a:rPr lang="zh-CN" altLang="en-US" sz="2800" spc="-300">
                <a:solidFill>
                  <a:srgbClr val="414141"/>
                </a:solidFill>
                <a:latin typeface="方正硬笔行书繁体" panose="03000509000000000000" pitchFamily="65" charset="-122"/>
                <a:ea typeface="方正硬笔行书繁体" panose="03000509000000000000" pitchFamily="65" charset="-122"/>
              </a:rPr>
              <a:t>算云烟</a:t>
            </a:r>
            <a:endParaRPr lang="en-US" altLang="zh-CN" sz="2800" spc="-300">
              <a:solidFill>
                <a:srgbClr val="414141"/>
              </a:solidFill>
              <a:latin typeface="方正硬笔行书繁体" panose="03000509000000000000" pitchFamily="65" charset="-122"/>
              <a:ea typeface="方正硬笔行书繁体" panose="03000509000000000000" pitchFamily="65" charset="-122"/>
            </a:endParaRPr>
          </a:p>
        </p:txBody>
      </p:sp>
      <p:sp>
        <p:nvSpPr>
          <p:cNvPr id="20" name="矩形 19">
            <a:extLst>
              <a:ext uri="{FF2B5EF4-FFF2-40B4-BE49-F238E27FC236}">
                <a16:creationId xmlns:a16="http://schemas.microsoft.com/office/drawing/2014/main" id="{CDBDAAF4-A1D5-4C14-9E9E-23DFE38D6EAA}"/>
              </a:ext>
            </a:extLst>
          </p:cNvPr>
          <p:cNvSpPr/>
          <p:nvPr/>
        </p:nvSpPr>
        <p:spPr>
          <a:xfrm>
            <a:off x="6099076" y="2264350"/>
            <a:ext cx="426720" cy="1384995"/>
          </a:xfrm>
          <a:prstGeom prst="rect">
            <a:avLst/>
          </a:prstGeom>
        </p:spPr>
        <p:txBody>
          <a:bodyPr wrap="square">
            <a:spAutoFit/>
          </a:bodyPr>
          <a:lstStyle/>
          <a:p>
            <a:pPr lvl="0" algn="r">
              <a:defRPr/>
            </a:pPr>
            <a:r>
              <a:rPr lang="zh-CN" altLang="en-US" sz="2800" spc="-300">
                <a:solidFill>
                  <a:srgbClr val="414141"/>
                </a:solidFill>
                <a:latin typeface="方正硬笔行书繁体" panose="03000509000000000000" pitchFamily="65" charset="-122"/>
                <a:ea typeface="方正硬笔行书繁体" panose="03000509000000000000" pitchFamily="65" charset="-122"/>
              </a:rPr>
              <a:t>算云烟</a:t>
            </a:r>
            <a:endParaRPr lang="en-US" altLang="zh-CN" sz="2800" spc="-300">
              <a:solidFill>
                <a:srgbClr val="414141"/>
              </a:solidFill>
              <a:latin typeface="方正硬笔行书繁体" panose="03000509000000000000" pitchFamily="65" charset="-122"/>
              <a:ea typeface="方正硬笔行书繁体" panose="03000509000000000000" pitchFamily="65" charset="-122"/>
            </a:endParaRPr>
          </a:p>
        </p:txBody>
      </p:sp>
      <p:sp>
        <p:nvSpPr>
          <p:cNvPr id="21" name="文本框 20">
            <a:extLst>
              <a:ext uri="{FF2B5EF4-FFF2-40B4-BE49-F238E27FC236}">
                <a16:creationId xmlns:a16="http://schemas.microsoft.com/office/drawing/2014/main" id="{9847F447-B8EF-4748-B7CB-EEDA38211E90}"/>
              </a:ext>
            </a:extLst>
          </p:cNvPr>
          <p:cNvSpPr txBox="1">
            <a:spLocks noChangeArrowheads="1"/>
          </p:cNvSpPr>
          <p:nvPr/>
        </p:nvSpPr>
        <p:spPr bwMode="auto">
          <a:xfrm>
            <a:off x="3146740" y="2656625"/>
            <a:ext cx="3077766" cy="291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gn="ctr">
              <a:lnSpc>
                <a:spcPct val="20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a:t>
            </a:r>
            <a:r>
              <a:rPr lang="zh-CN" altLang="en-US" sz="1600">
                <a:solidFill>
                  <a:prstClr val="white">
                    <a:lumMod val="50000"/>
                  </a:prstClr>
                </a:solidFill>
                <a:latin typeface="华文楷体" panose="02010600040101010101" pitchFamily="2" charset="-122"/>
                <a:ea typeface="华文楷体" panose="02010600040101010101" pitchFamily="2" charset="-122"/>
              </a:rPr>
              <a:t> 纸伞 白色的帆 波光闪 暖风隔岸 还有些期盼夏夜 </a:t>
            </a:r>
            <a:endParaRPr lang="zh-CN" altLang="en-US" sz="1800">
              <a:solidFill>
                <a:prstClr val="black"/>
              </a:solidFill>
              <a:latin typeface="FZQingKeBenYueSongS-R-GB" charset="0"/>
              <a:ea typeface="FZQingKeBenYueSongS-R-GB" charset="0"/>
              <a:cs typeface="FZQingKeBenYueSongS-R-GB" charset="0"/>
            </a:endParaRPr>
          </a:p>
          <a:p>
            <a:pPr algn="ctr">
              <a:lnSpc>
                <a:spcPct val="20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夏夜 纸伞 白色的帆 湖</a:t>
            </a:r>
            <a:endParaRPr lang="zh-CN" altLang="en-US" sz="1800">
              <a:solidFill>
                <a:prstClr val="black"/>
              </a:solidFill>
              <a:latin typeface="FZQingKeBenYueSongS-R-GB" charset="0"/>
              <a:ea typeface="FZQingKeBenYueSongS-R-GB" charset="0"/>
              <a:cs typeface="FZQingKeBenYueSongS-R-GB" charset="0"/>
            </a:endParaRPr>
          </a:p>
          <a:p>
            <a:pPr algn="ctr">
              <a:lnSpc>
                <a:spcPct val="200000"/>
              </a:lnSpc>
              <a:defRPr/>
            </a:pPr>
            <a:endParaRPr lang="zh-CN" altLang="en-US" sz="1600">
              <a:solidFill>
                <a:prstClr val="black"/>
              </a:solidFill>
              <a:latin typeface="FZQingKeBenYueSongS-R-GB" charset="0"/>
              <a:ea typeface="FZQingKeBenYueSongS-R-GB" charset="0"/>
              <a:cs typeface="FZQingKeBenYueSongS-R-GB" charset="0"/>
            </a:endParaRPr>
          </a:p>
        </p:txBody>
      </p:sp>
      <p:sp>
        <p:nvSpPr>
          <p:cNvPr id="23" name="wps佳誉设计 盗卖必究">
            <a:extLst>
              <a:ext uri="{FF2B5EF4-FFF2-40B4-BE49-F238E27FC236}">
                <a16:creationId xmlns:a16="http://schemas.microsoft.com/office/drawing/2014/main" id="{0C286EC7-5D34-4F37-9048-9043876786ED}"/>
              </a:ext>
            </a:extLst>
          </p:cNvPr>
          <p:cNvSpPr txBox="1">
            <a:spLocks noChangeArrowheads="1"/>
          </p:cNvSpPr>
          <p:nvPr/>
        </p:nvSpPr>
        <p:spPr bwMode="auto">
          <a:xfrm>
            <a:off x="7121149" y="2656625"/>
            <a:ext cx="3016210" cy="302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gn="ctr">
              <a:lnSpc>
                <a:spcPct val="20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 还有些期盼夏夜 纸伞</a:t>
            </a:r>
            <a:r>
              <a:rPr lang="zh-CN" altLang="en-US" sz="1600">
                <a:solidFill>
                  <a:prstClr val="white">
                    <a:lumMod val="50000"/>
                  </a:prstClr>
                </a:solidFill>
                <a:latin typeface="华文楷体" panose="02010600040101010101" pitchFamily="2" charset="-122"/>
                <a:ea typeface="华文楷体" panose="02010600040101010101" pitchFamily="2" charset="-122"/>
              </a:rPr>
              <a:t>夏夜 纸伞 白色</a:t>
            </a:r>
            <a:endParaRPr lang="en-US" altLang="zh-CN" sz="1600">
              <a:solidFill>
                <a:prstClr val="white">
                  <a:lumMod val="50000"/>
                </a:prstClr>
              </a:solidFill>
              <a:latin typeface="华文楷体" panose="02010600040101010101" pitchFamily="2" charset="-122"/>
              <a:ea typeface="华文楷体" panose="02010600040101010101" pitchFamily="2" charset="-122"/>
            </a:endParaRPr>
          </a:p>
          <a:p>
            <a:pPr algn="ctr">
              <a:lnSpc>
                <a:spcPct val="200000"/>
              </a:lnSpc>
              <a:defRPr/>
            </a:pPr>
            <a:r>
              <a:rPr lang="zh-CN" altLang="en-US" sz="1600">
                <a:solidFill>
                  <a:prstClr val="white">
                    <a:lumMod val="50000"/>
                  </a:prstClr>
                </a:solidFill>
                <a:latin typeface="华文楷体" panose="02010600040101010101" pitchFamily="2" charset="-122"/>
                <a:ea typeface="华文楷体" panose="02010600040101010101" pitchFamily="2" charset="-122"/>
              </a:rPr>
              <a:t>的帆 湖面上波光闪 暖风隔岸 还有些期盼夏夜 </a:t>
            </a:r>
            <a:endParaRPr lang="zh-CN" altLang="en-US" sz="1800">
              <a:solidFill>
                <a:prstClr val="black"/>
              </a:solidFill>
              <a:latin typeface="FZQingKeBenYueSongS-R-GB" charset="0"/>
              <a:ea typeface="FZQingKeBenYueSongS-R-GB" charset="0"/>
              <a:cs typeface="FZQingKeBenYueSongS-R-GB" charset="0"/>
            </a:endParaRPr>
          </a:p>
        </p:txBody>
      </p:sp>
      <p:pic>
        <p:nvPicPr>
          <p:cNvPr id="24" name="图片 23">
            <a:extLst>
              <a:ext uri="{FF2B5EF4-FFF2-40B4-BE49-F238E27FC236}">
                <a16:creationId xmlns:a16="http://schemas.microsoft.com/office/drawing/2014/main" id="{6C20D4B2-B942-42F7-AAF4-E226F0BE410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7542" t="77651" r="37273" b="17520"/>
          <a:stretch/>
        </p:blipFill>
        <p:spPr>
          <a:xfrm>
            <a:off x="6246567" y="3615138"/>
            <a:ext cx="254538" cy="237081"/>
          </a:xfrm>
          <a:prstGeom prst="rect">
            <a:avLst/>
          </a:prstGeom>
        </p:spPr>
      </p:pic>
    </p:spTree>
    <p:extLst>
      <p:ext uri="{BB962C8B-B14F-4D97-AF65-F5344CB8AC3E}">
        <p14:creationId xmlns:p14="http://schemas.microsoft.com/office/powerpoint/2010/main" val="50784702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D3B9ED80-20FC-49F5-BCE9-97D05E974462}"/>
              </a:ext>
            </a:extLst>
          </p:cNvPr>
          <p:cNvSpPr txBox="1"/>
          <p:nvPr/>
        </p:nvSpPr>
        <p:spPr>
          <a:xfrm>
            <a:off x="5201614" y="1689100"/>
            <a:ext cx="677108" cy="1596964"/>
          </a:xfrm>
          <a:prstGeom prst="rect">
            <a:avLst/>
          </a:prstGeom>
          <a:noFill/>
        </p:spPr>
        <p:txBody>
          <a:bodyPr vert="eaVert" wrap="square" rtlCol="0">
            <a:spAutoFit/>
          </a:bodyPr>
          <a:lstStyle/>
          <a:p>
            <a:pPr lvl="0" algn="dist">
              <a:defRPr/>
            </a:pPr>
            <a:r>
              <a:rPr lang="zh-CN" altLang="en-US" sz="3200" spc="-300">
                <a:solidFill>
                  <a:srgbClr val="414141"/>
                </a:solidFill>
                <a:latin typeface="方正硬笔行书繁体" panose="03000509000000000000" pitchFamily="65" charset="-122"/>
                <a:ea typeface="方正硬笔行书繁体" panose="03000509000000000000" pitchFamily="65" charset="-122"/>
              </a:rPr>
              <a:t>第二章</a:t>
            </a:r>
            <a:endParaRPr lang="zh-CN" altLang="en-US" sz="3200" spc="-300" dirty="0">
              <a:solidFill>
                <a:srgbClr val="414141"/>
              </a:solidFill>
              <a:latin typeface="方正硬笔行书繁体" panose="03000509000000000000" pitchFamily="65" charset="-122"/>
              <a:ea typeface="方正硬笔行书繁体" panose="03000509000000000000" pitchFamily="65" charset="-122"/>
            </a:endParaRPr>
          </a:p>
        </p:txBody>
      </p:sp>
      <p:pic>
        <p:nvPicPr>
          <p:cNvPr id="25" name="Picture 4" descr="#活动##元素##素材##电商节日素材#...">
            <a:extLst>
              <a:ext uri="{FF2B5EF4-FFF2-40B4-BE49-F238E27FC236}">
                <a16:creationId xmlns:a16="http://schemas.microsoft.com/office/drawing/2014/main" id="{5D6DEBD2-364E-4E18-991C-5B3D5837C092}"/>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0890" b="32345"/>
          <a:stretch/>
        </p:blipFill>
        <p:spPr bwMode="auto">
          <a:xfrm>
            <a:off x="4699566" y="3286065"/>
            <a:ext cx="1477704" cy="543284"/>
          </a:xfrm>
          <a:prstGeom prst="rect">
            <a:avLst/>
          </a:prstGeom>
          <a:noFill/>
          <a:extLst>
            <a:ext uri="{909E8E84-426E-40DD-AFC4-6F175D3DCCD1}">
              <a14:hiddenFill xmlns:a14="http://schemas.microsoft.com/office/drawing/2010/main">
                <a:solidFill>
                  <a:srgbClr val="FFFFFF"/>
                </a:solidFill>
              </a14:hiddenFill>
            </a:ext>
          </a:extLst>
        </p:spPr>
      </p:pic>
      <p:pic>
        <p:nvPicPr>
          <p:cNvPr id="27" name="wps佳誉设计 盗卖必究">
            <a:extLst>
              <a:ext uri="{FF2B5EF4-FFF2-40B4-BE49-F238E27FC236}">
                <a16:creationId xmlns:a16="http://schemas.microsoft.com/office/drawing/2014/main" id="{46B36EB1-94D2-42A0-856D-5AF376AE68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7542" t="77651" r="37273" b="17520"/>
          <a:stretch/>
        </p:blipFill>
        <p:spPr>
          <a:xfrm>
            <a:off x="5438299" y="3836296"/>
            <a:ext cx="254538" cy="237081"/>
          </a:xfrm>
          <a:prstGeom prst="rect">
            <a:avLst/>
          </a:prstGeom>
        </p:spPr>
      </p:pic>
      <p:sp>
        <p:nvSpPr>
          <p:cNvPr id="28" name="文本框 27">
            <a:extLst>
              <a:ext uri="{FF2B5EF4-FFF2-40B4-BE49-F238E27FC236}">
                <a16:creationId xmlns:a16="http://schemas.microsoft.com/office/drawing/2014/main" id="{5F9169E9-8657-49CB-87F4-0D93206402DA}"/>
              </a:ext>
            </a:extLst>
          </p:cNvPr>
          <p:cNvSpPr txBox="1"/>
          <p:nvPr/>
        </p:nvSpPr>
        <p:spPr>
          <a:xfrm>
            <a:off x="5866022" y="2211534"/>
            <a:ext cx="1015663" cy="3715204"/>
          </a:xfrm>
          <a:prstGeom prst="rect">
            <a:avLst/>
          </a:prstGeom>
          <a:noFill/>
        </p:spPr>
        <p:txBody>
          <a:bodyPr vert="eaVert" wrap="square" rtlCol="0">
            <a:spAutoFit/>
          </a:bodyPr>
          <a:lstStyle/>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春末 傍晚。云层渐远</a:t>
            </a:r>
          </a:p>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屋檐下燕归来人面花开那是</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我还记得的景。</a:t>
            </a:r>
          </a:p>
        </p:txBody>
      </p:sp>
      <p:pic>
        <p:nvPicPr>
          <p:cNvPr id="29" name="图片 28">
            <a:extLst>
              <a:ext uri="{FF2B5EF4-FFF2-40B4-BE49-F238E27FC236}">
                <a16:creationId xmlns:a16="http://schemas.microsoft.com/office/drawing/2014/main" id="{C5B0B566-48BE-41D7-A87B-E785DBA57BE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1667" r="44814"/>
          <a:stretch/>
        </p:blipFill>
        <p:spPr>
          <a:xfrm>
            <a:off x="3511099" y="403164"/>
            <a:ext cx="772583" cy="5715000"/>
          </a:xfrm>
          <a:custGeom>
            <a:avLst/>
            <a:gdLst>
              <a:gd name="connsiteX0" fmla="*/ 0 w 927100"/>
              <a:gd name="connsiteY0" fmla="*/ 0 h 6858000"/>
              <a:gd name="connsiteX1" fmla="*/ 927100 w 927100"/>
              <a:gd name="connsiteY1" fmla="*/ 0 h 6858000"/>
              <a:gd name="connsiteX2" fmla="*/ 927100 w 927100"/>
              <a:gd name="connsiteY2" fmla="*/ 6858000 h 6858000"/>
              <a:gd name="connsiteX3" fmla="*/ 0 w 927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7100" h="6858000">
                <a:moveTo>
                  <a:pt x="0" y="0"/>
                </a:moveTo>
                <a:lnTo>
                  <a:pt x="927100" y="0"/>
                </a:lnTo>
                <a:lnTo>
                  <a:pt x="927100" y="6858000"/>
                </a:lnTo>
                <a:lnTo>
                  <a:pt x="0" y="6858000"/>
                </a:lnTo>
                <a:close/>
              </a:path>
            </a:pathLst>
          </a:custGeom>
        </p:spPr>
      </p:pic>
    </p:spTree>
    <p:extLst>
      <p:ext uri="{BB962C8B-B14F-4D97-AF65-F5344CB8AC3E}">
        <p14:creationId xmlns:p14="http://schemas.microsoft.com/office/powerpoint/2010/main" val="2164197138"/>
      </p:ext>
    </p:extLst>
  </p:cSld>
  <p:clrMapOvr>
    <a:masterClrMapping/>
  </p:clrMapOvr>
  <mc:AlternateContent xmlns:mc="http://schemas.openxmlformats.org/markup-compatibility/2006">
    <mc:Choice xmlns:p14="http://schemas.microsoft.com/office/powerpoint/2010/main" Requires="p14">
      <p:transition spd="slow" p14:dur="1500">
        <p:split/>
      </p:transition>
    </mc:Choice>
    <mc:Fallback>
      <p:transition spd="slow">
        <p:spli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B20618B-90B6-4189-A797-470252258821}"/>
              </a:ext>
            </a:extLst>
          </p:cNvPr>
          <p:cNvSpPr txBox="1"/>
          <p:nvPr/>
        </p:nvSpPr>
        <p:spPr>
          <a:xfrm>
            <a:off x="2332137" y="2298013"/>
            <a:ext cx="492443" cy="1334187"/>
          </a:xfrm>
          <a:prstGeom prst="rect">
            <a:avLst/>
          </a:prstGeom>
          <a:noFill/>
        </p:spPr>
        <p:txBody>
          <a:bodyPr vert="eaVert" wrap="square" rtlCol="0">
            <a:spAutoFit/>
          </a:bodyPr>
          <a:lstStyle/>
          <a:p>
            <a:pPr lvl="0" algn="dist" defTabSz="1219170">
              <a:defRPr/>
            </a:pPr>
            <a:r>
              <a:rPr lang="zh-CN" altLang="en-US" sz="2000" spc="-300">
                <a:solidFill>
                  <a:srgbClr val="414141"/>
                </a:solidFill>
                <a:latin typeface="方正硬笔行书繁体" panose="03000509000000000000" pitchFamily="65" charset="-122"/>
                <a:ea typeface="方正硬笔行书繁体" panose="03000509000000000000" pitchFamily="65" charset="-122"/>
              </a:rPr>
              <a:t>知晓是非</a:t>
            </a:r>
          </a:p>
        </p:txBody>
      </p:sp>
      <p:sp>
        <p:nvSpPr>
          <p:cNvPr id="6" name="矩形 5">
            <a:extLst>
              <a:ext uri="{FF2B5EF4-FFF2-40B4-BE49-F238E27FC236}">
                <a16:creationId xmlns:a16="http://schemas.microsoft.com/office/drawing/2014/main" id="{23D77747-237A-4091-B8EF-1981DAAF5770}"/>
              </a:ext>
            </a:extLst>
          </p:cNvPr>
          <p:cNvSpPr/>
          <p:nvPr/>
        </p:nvSpPr>
        <p:spPr>
          <a:xfrm>
            <a:off x="1714139" y="2275638"/>
            <a:ext cx="738664" cy="2923846"/>
          </a:xfrm>
          <a:prstGeom prst="rect">
            <a:avLst/>
          </a:prstGeom>
        </p:spPr>
        <p:txBody>
          <a:bodyPr vert="eaVert" wrap="square">
            <a:spAutoFit/>
          </a:bodyPr>
          <a:lstStyle/>
          <a:p>
            <a:pPr defTabSz="914103">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夏夜 纸伞 白色的帆 湖面上波光</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a:p>
            <a:pPr defTabSz="914103">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暖风隔岸 这是我能 想到景 </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p:txBody>
      </p:sp>
      <p:pic>
        <p:nvPicPr>
          <p:cNvPr id="15" name="wps佳誉设计 盗卖必究">
            <a:extLst>
              <a:ext uri="{FF2B5EF4-FFF2-40B4-BE49-F238E27FC236}">
                <a16:creationId xmlns:a16="http://schemas.microsoft.com/office/drawing/2014/main" id="{207EF094-E2ED-44D1-A94C-9B5EF8FE9B48}"/>
              </a:ext>
            </a:extLst>
          </p:cNvPr>
          <p:cNvPicPr>
            <a:picLocks noChangeAspect="1"/>
          </p:cNvPicPr>
          <p:nvPr/>
        </p:nvPicPr>
        <p:blipFill rotWithShape="1">
          <a:blip r:embed="rId2">
            <a:extLst>
              <a:ext uri="{28A0092B-C50C-407E-A947-70E740481C1C}">
                <a14:useLocalDpi xmlns:a14="http://schemas.microsoft.com/office/drawing/2010/main" val="0"/>
              </a:ext>
            </a:extLst>
          </a:blip>
          <a:srcRect b="19397"/>
          <a:stretch/>
        </p:blipFill>
        <p:spPr>
          <a:xfrm>
            <a:off x="9239068" y="2754404"/>
            <a:ext cx="2401386" cy="3871162"/>
          </a:xfrm>
          <a:prstGeom prst="rect">
            <a:avLst/>
          </a:prstGeom>
        </p:spPr>
      </p:pic>
      <p:pic>
        <p:nvPicPr>
          <p:cNvPr id="16" name="图片 15">
            <a:extLst>
              <a:ext uri="{FF2B5EF4-FFF2-40B4-BE49-F238E27FC236}">
                <a16:creationId xmlns:a16="http://schemas.microsoft.com/office/drawing/2014/main" id="{673BFA13-17FA-4F57-946D-ACC447C9E8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9082" y="1473200"/>
            <a:ext cx="1165475" cy="925604"/>
          </a:xfrm>
          <a:prstGeom prst="rect">
            <a:avLst/>
          </a:prstGeom>
        </p:spPr>
      </p:pic>
      <p:sp>
        <p:nvSpPr>
          <p:cNvPr id="19" name="文本框 18">
            <a:extLst>
              <a:ext uri="{FF2B5EF4-FFF2-40B4-BE49-F238E27FC236}">
                <a16:creationId xmlns:a16="http://schemas.microsoft.com/office/drawing/2014/main" id="{E964E859-0800-4576-ACEB-BAEDB5CCEA30}"/>
              </a:ext>
            </a:extLst>
          </p:cNvPr>
          <p:cNvSpPr txBox="1"/>
          <p:nvPr/>
        </p:nvSpPr>
        <p:spPr>
          <a:xfrm>
            <a:off x="4414937" y="2298013"/>
            <a:ext cx="492443" cy="1334187"/>
          </a:xfrm>
          <a:prstGeom prst="rect">
            <a:avLst/>
          </a:prstGeom>
          <a:noFill/>
        </p:spPr>
        <p:txBody>
          <a:bodyPr vert="eaVert" wrap="square" rtlCol="0">
            <a:spAutoFit/>
          </a:bodyPr>
          <a:lstStyle/>
          <a:p>
            <a:pPr lvl="0" algn="dist" defTabSz="1219170">
              <a:defRPr/>
            </a:pPr>
            <a:r>
              <a:rPr lang="zh-CN" altLang="en-US" sz="2000" spc="-300">
                <a:solidFill>
                  <a:srgbClr val="414141"/>
                </a:solidFill>
                <a:latin typeface="方正硬笔行书繁体" panose="03000509000000000000" pitchFamily="65" charset="-122"/>
                <a:ea typeface="方正硬笔行书繁体" panose="03000509000000000000" pitchFamily="65" charset="-122"/>
              </a:rPr>
              <a:t>烟火流年</a:t>
            </a:r>
          </a:p>
        </p:txBody>
      </p:sp>
      <p:sp>
        <p:nvSpPr>
          <p:cNvPr id="20" name="矩形 19">
            <a:extLst>
              <a:ext uri="{FF2B5EF4-FFF2-40B4-BE49-F238E27FC236}">
                <a16:creationId xmlns:a16="http://schemas.microsoft.com/office/drawing/2014/main" id="{62394969-E689-4195-B033-0F647D6ED15D}"/>
              </a:ext>
            </a:extLst>
          </p:cNvPr>
          <p:cNvSpPr/>
          <p:nvPr/>
        </p:nvSpPr>
        <p:spPr>
          <a:xfrm>
            <a:off x="3796939" y="2275638"/>
            <a:ext cx="738664" cy="2923846"/>
          </a:xfrm>
          <a:prstGeom prst="rect">
            <a:avLst/>
          </a:prstGeom>
        </p:spPr>
        <p:txBody>
          <a:bodyPr vert="eaVert" wrap="square">
            <a:spAutoFit/>
          </a:bodyPr>
          <a:lstStyle/>
          <a:p>
            <a:pPr defTabSz="914103">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夏夜 纸伞 白色的帆 湖面上波光</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a:p>
            <a:pPr defTabSz="914103">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暖风隔岸 这是我能 想到景 </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p:txBody>
      </p:sp>
      <p:pic>
        <p:nvPicPr>
          <p:cNvPr id="21" name="wps佳誉设计 盗卖必究">
            <a:extLst>
              <a:ext uri="{FF2B5EF4-FFF2-40B4-BE49-F238E27FC236}">
                <a16:creationId xmlns:a16="http://schemas.microsoft.com/office/drawing/2014/main" id="{545D28C6-B84D-4845-A1FF-77D332AB0C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91882" y="1473200"/>
            <a:ext cx="1165475" cy="925604"/>
          </a:xfrm>
          <a:prstGeom prst="rect">
            <a:avLst/>
          </a:prstGeom>
        </p:spPr>
      </p:pic>
      <p:sp>
        <p:nvSpPr>
          <p:cNvPr id="22" name="文本框 21">
            <a:extLst>
              <a:ext uri="{FF2B5EF4-FFF2-40B4-BE49-F238E27FC236}">
                <a16:creationId xmlns:a16="http://schemas.microsoft.com/office/drawing/2014/main" id="{DB770FFC-51DC-464D-AB81-77A1AD2156D1}"/>
              </a:ext>
            </a:extLst>
          </p:cNvPr>
          <p:cNvSpPr txBox="1"/>
          <p:nvPr/>
        </p:nvSpPr>
        <p:spPr>
          <a:xfrm>
            <a:off x="6692849" y="2298013"/>
            <a:ext cx="492443" cy="1334187"/>
          </a:xfrm>
          <a:prstGeom prst="rect">
            <a:avLst/>
          </a:prstGeom>
          <a:noFill/>
        </p:spPr>
        <p:txBody>
          <a:bodyPr vert="eaVert" wrap="square" rtlCol="0">
            <a:spAutoFit/>
          </a:bodyPr>
          <a:lstStyle/>
          <a:p>
            <a:pPr lvl="0" algn="dist" defTabSz="1219170">
              <a:defRPr/>
            </a:pPr>
            <a:r>
              <a:rPr lang="zh-CN" altLang="en-US" sz="2000" spc="-300">
                <a:solidFill>
                  <a:srgbClr val="414141"/>
                </a:solidFill>
                <a:latin typeface="方正硬笔行书繁体" panose="03000509000000000000" pitchFamily="65" charset="-122"/>
                <a:ea typeface="方正硬笔行书繁体" panose="03000509000000000000" pitchFamily="65" charset="-122"/>
              </a:rPr>
              <a:t>如梦蹁跹</a:t>
            </a:r>
          </a:p>
        </p:txBody>
      </p:sp>
      <p:sp>
        <p:nvSpPr>
          <p:cNvPr id="23" name="矩形 22">
            <a:extLst>
              <a:ext uri="{FF2B5EF4-FFF2-40B4-BE49-F238E27FC236}">
                <a16:creationId xmlns:a16="http://schemas.microsoft.com/office/drawing/2014/main" id="{333B40A3-C085-4177-B101-1869052984A8}"/>
              </a:ext>
            </a:extLst>
          </p:cNvPr>
          <p:cNvSpPr/>
          <p:nvPr/>
        </p:nvSpPr>
        <p:spPr>
          <a:xfrm>
            <a:off x="6074851" y="2275638"/>
            <a:ext cx="738664" cy="2923846"/>
          </a:xfrm>
          <a:prstGeom prst="rect">
            <a:avLst/>
          </a:prstGeom>
        </p:spPr>
        <p:txBody>
          <a:bodyPr vert="eaVert" wrap="square">
            <a:spAutoFit/>
          </a:bodyPr>
          <a:lstStyle/>
          <a:p>
            <a:pPr defTabSz="914103">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夏夜 纸伞 白色的帆 湖面上波光</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a:p>
            <a:pPr defTabSz="914103">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暖风隔岸 这是我能 想到景 </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p:txBody>
      </p:sp>
      <p:pic>
        <p:nvPicPr>
          <p:cNvPr id="24" name="图片 23">
            <a:extLst>
              <a:ext uri="{FF2B5EF4-FFF2-40B4-BE49-F238E27FC236}">
                <a16:creationId xmlns:a16="http://schemas.microsoft.com/office/drawing/2014/main" id="{73110EBF-6AC9-42DF-857D-1C2FF64ED0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9794" y="1473200"/>
            <a:ext cx="1165475" cy="925604"/>
          </a:xfrm>
          <a:prstGeom prst="rect">
            <a:avLst/>
          </a:prstGeom>
        </p:spPr>
      </p:pic>
    </p:spTree>
    <p:extLst>
      <p:ext uri="{BB962C8B-B14F-4D97-AF65-F5344CB8AC3E}">
        <p14:creationId xmlns:p14="http://schemas.microsoft.com/office/powerpoint/2010/main" val="160741979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26">
            <a:extLst>
              <a:ext uri="{FF2B5EF4-FFF2-40B4-BE49-F238E27FC236}">
                <a16:creationId xmlns:a16="http://schemas.microsoft.com/office/drawing/2014/main" id="{564B89FC-3D41-4FBA-A43A-A1CCD0DD1D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989822">
            <a:off x="4692371" y="1847522"/>
            <a:ext cx="1348684" cy="13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wps佳誉设计 盗卖必究">
            <a:extLst>
              <a:ext uri="{FF2B5EF4-FFF2-40B4-BE49-F238E27FC236}">
                <a16:creationId xmlns:a16="http://schemas.microsoft.com/office/drawing/2014/main" id="{A5FAEC67-927B-4190-B690-AE73146FBC8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989822">
            <a:off x="4692371" y="3714422"/>
            <a:ext cx="1348684" cy="13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a:extLst>
              <a:ext uri="{FF2B5EF4-FFF2-40B4-BE49-F238E27FC236}">
                <a16:creationId xmlns:a16="http://schemas.microsoft.com/office/drawing/2014/main" id="{C1887642-D850-448A-B677-8A6B5CF0FA2C}"/>
              </a:ext>
            </a:extLst>
          </p:cNvPr>
          <p:cNvSpPr/>
          <p:nvPr/>
        </p:nvSpPr>
        <p:spPr>
          <a:xfrm>
            <a:off x="1287599" y="1811631"/>
            <a:ext cx="2501270" cy="3623541"/>
          </a:xfrm>
          <a:prstGeom prst="rect">
            <a:avLst/>
          </a:prstGeom>
          <a:no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矩形 18">
            <a:extLst>
              <a:ext uri="{FF2B5EF4-FFF2-40B4-BE49-F238E27FC236}">
                <a16:creationId xmlns:a16="http://schemas.microsoft.com/office/drawing/2014/main" id="{1B26BED1-AA38-4BD1-85D7-D69743763505}"/>
              </a:ext>
            </a:extLst>
          </p:cNvPr>
          <p:cNvSpPr/>
          <p:nvPr/>
        </p:nvSpPr>
        <p:spPr>
          <a:xfrm>
            <a:off x="6145296" y="2286196"/>
            <a:ext cx="4617025" cy="619978"/>
          </a:xfrm>
          <a:prstGeom prst="rect">
            <a:avLst/>
          </a:prstGeom>
        </p:spPr>
        <p:txBody>
          <a:bodyPr wrap="square">
            <a:spAutoFit/>
          </a:bodyPr>
          <a:lstStyle/>
          <a:p>
            <a:pPr defTabSz="914103">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 这是我能 想到的景 还有些期盼 冬日的小山 和耐寒的兰 江水边渔夫返白鹭离滩</a:t>
            </a:r>
          </a:p>
        </p:txBody>
      </p:sp>
      <p:sp>
        <p:nvSpPr>
          <p:cNvPr id="27" name="矩形 26">
            <a:extLst>
              <a:ext uri="{FF2B5EF4-FFF2-40B4-BE49-F238E27FC236}">
                <a16:creationId xmlns:a16="http://schemas.microsoft.com/office/drawing/2014/main" id="{C0B2557E-16ED-4BF6-9068-A54F45640F83}"/>
              </a:ext>
            </a:extLst>
          </p:cNvPr>
          <p:cNvSpPr/>
          <p:nvPr/>
        </p:nvSpPr>
        <p:spPr>
          <a:xfrm>
            <a:off x="6145297" y="4311972"/>
            <a:ext cx="4617025" cy="619978"/>
          </a:xfrm>
          <a:prstGeom prst="rect">
            <a:avLst/>
          </a:prstGeom>
        </p:spPr>
        <p:txBody>
          <a:bodyPr wrap="square">
            <a:spAutoFit/>
          </a:bodyPr>
          <a:lstStyle/>
          <a:p>
            <a:pPr defTabSz="914103">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夏夜 纸伞 白色的帆 湖面上波光闪 暖风隔岸 这是我能 想到的景 还有些期盼 冬日的小山 和耐寒的兰 江水边渔夫返白鹭离滩</a:t>
            </a:r>
          </a:p>
        </p:txBody>
      </p:sp>
      <p:sp>
        <p:nvSpPr>
          <p:cNvPr id="29" name="TextBox 50">
            <a:extLst>
              <a:ext uri="{FF2B5EF4-FFF2-40B4-BE49-F238E27FC236}">
                <a16:creationId xmlns:a16="http://schemas.microsoft.com/office/drawing/2014/main" id="{E8F37DAD-37A6-45E0-ACC6-9D480A1511C2}"/>
              </a:ext>
            </a:extLst>
          </p:cNvPr>
          <p:cNvSpPr/>
          <p:nvPr/>
        </p:nvSpPr>
        <p:spPr>
          <a:xfrm>
            <a:off x="5028945" y="4150101"/>
            <a:ext cx="726481" cy="461665"/>
          </a:xfrm>
          <a:prstGeom prst="rect">
            <a:avLst/>
          </a:prstGeom>
          <a:noFill/>
          <a:ln w="9525">
            <a:noFill/>
            <a:miter/>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132" normalizeH="0" baseline="0" noProof="0">
                <a:ln>
                  <a:noFill/>
                </a:ln>
                <a:solidFill>
                  <a:srgbClr val="414141"/>
                </a:solidFill>
                <a:effectLst/>
                <a:uLnTx/>
                <a:uFillTx/>
                <a:latin typeface="迷你简小隶书" panose="02010609000101010101" pitchFamily="49" charset="-122"/>
                <a:ea typeface="迷你简小隶书" panose="02010609000101010101" pitchFamily="49" charset="-122"/>
                <a:cs typeface="+mn-cs"/>
                <a:sym typeface="方正大黑简体" pitchFamily="2" charset="-122"/>
              </a:rPr>
              <a:t>64%</a:t>
            </a:r>
            <a:endParaRPr kumimoji="0" lang="zh-CN" altLang="en-US" sz="2400" b="0" i="0" u="none" strike="noStrike" kern="1200" cap="none" spc="-132" normalizeH="0" baseline="0" noProof="0" dirty="0">
              <a:ln>
                <a:noFill/>
              </a:ln>
              <a:solidFill>
                <a:srgbClr val="414141"/>
              </a:solidFill>
              <a:effectLst/>
              <a:uLnTx/>
              <a:uFillTx/>
              <a:latin typeface="迷你简小隶书" panose="02010609000101010101" pitchFamily="49" charset="-122"/>
              <a:ea typeface="迷你简小隶书" panose="02010609000101010101" pitchFamily="49" charset="-122"/>
              <a:cs typeface="+mn-cs"/>
              <a:sym typeface="方正大黑简体" pitchFamily="2" charset="-122"/>
            </a:endParaRPr>
          </a:p>
        </p:txBody>
      </p:sp>
      <p:sp>
        <p:nvSpPr>
          <p:cNvPr id="30" name="TextBox 50">
            <a:extLst>
              <a:ext uri="{FF2B5EF4-FFF2-40B4-BE49-F238E27FC236}">
                <a16:creationId xmlns:a16="http://schemas.microsoft.com/office/drawing/2014/main" id="{CA504FF3-FF2A-4DF7-8E14-01DBB8F85474}"/>
              </a:ext>
            </a:extLst>
          </p:cNvPr>
          <p:cNvSpPr/>
          <p:nvPr/>
        </p:nvSpPr>
        <p:spPr>
          <a:xfrm>
            <a:off x="5079745" y="2283201"/>
            <a:ext cx="726481" cy="461665"/>
          </a:xfrm>
          <a:prstGeom prst="rect">
            <a:avLst/>
          </a:prstGeom>
          <a:noFill/>
          <a:ln w="9525">
            <a:noFill/>
            <a:miter/>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132" normalizeH="0" baseline="0" noProof="0">
                <a:ln>
                  <a:noFill/>
                </a:ln>
                <a:solidFill>
                  <a:srgbClr val="414141"/>
                </a:solidFill>
                <a:effectLst/>
                <a:uLnTx/>
                <a:uFillTx/>
                <a:latin typeface="迷你简小隶书" panose="02010609000101010101" pitchFamily="49" charset="-122"/>
                <a:ea typeface="迷你简小隶书" panose="02010609000101010101" pitchFamily="49" charset="-122"/>
                <a:cs typeface="+mn-cs"/>
                <a:sym typeface="方正大黑简体" pitchFamily="2" charset="-122"/>
              </a:rPr>
              <a:t>88%</a:t>
            </a:r>
            <a:endParaRPr kumimoji="0" lang="zh-CN" altLang="en-US" sz="2400" b="0" i="0" u="none" strike="noStrike" kern="1200" cap="none" spc="-132" normalizeH="0" baseline="0" noProof="0" dirty="0">
              <a:ln>
                <a:noFill/>
              </a:ln>
              <a:solidFill>
                <a:srgbClr val="414141"/>
              </a:solidFill>
              <a:effectLst/>
              <a:uLnTx/>
              <a:uFillTx/>
              <a:latin typeface="迷你简小隶书" panose="02010609000101010101" pitchFamily="49" charset="-122"/>
              <a:ea typeface="迷你简小隶书" panose="02010609000101010101" pitchFamily="49" charset="-122"/>
              <a:cs typeface="+mn-cs"/>
              <a:sym typeface="方正大黑简体" pitchFamily="2" charset="-122"/>
            </a:endParaRPr>
          </a:p>
        </p:txBody>
      </p:sp>
      <p:sp>
        <p:nvSpPr>
          <p:cNvPr id="31" name="wps佳誉设计 盗卖必究">
            <a:extLst>
              <a:ext uri="{FF2B5EF4-FFF2-40B4-BE49-F238E27FC236}">
                <a16:creationId xmlns:a16="http://schemas.microsoft.com/office/drawing/2014/main" id="{0976515F-3375-4651-BDFC-C8E67C067EE4}"/>
              </a:ext>
            </a:extLst>
          </p:cNvPr>
          <p:cNvSpPr/>
          <p:nvPr/>
        </p:nvSpPr>
        <p:spPr>
          <a:xfrm>
            <a:off x="1416977" y="1682396"/>
            <a:ext cx="2428282" cy="3623542"/>
          </a:xfrm>
          <a:prstGeom prst="rect">
            <a:avLst/>
          </a:prstGeom>
          <a:blipFill dpi="0" rotWithShape="1">
            <a:blip r:embed="rId5" cstate="print">
              <a:extLst>
                <a:ext uri="{28A0092B-C50C-407E-A947-70E740481C1C}">
                  <a14:useLocalDpi xmlns:a14="http://schemas.microsoft.com/office/drawing/2010/main" val="0"/>
                </a:ext>
              </a:extLst>
            </a:blip>
            <a:srcRect/>
            <a:stretch>
              <a:fillRect r="-5317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文本框 22">
            <a:extLst>
              <a:ext uri="{FF2B5EF4-FFF2-40B4-BE49-F238E27FC236}">
                <a16:creationId xmlns:a16="http://schemas.microsoft.com/office/drawing/2014/main" id="{0A6ECF9A-009C-4AAE-B693-27AF4CA9DC0F}"/>
              </a:ext>
            </a:extLst>
          </p:cNvPr>
          <p:cNvSpPr txBox="1"/>
          <p:nvPr/>
        </p:nvSpPr>
        <p:spPr>
          <a:xfrm>
            <a:off x="6132595" y="3983119"/>
            <a:ext cx="1687081" cy="461665"/>
          </a:xfrm>
          <a:prstGeom prst="rect">
            <a:avLst/>
          </a:prstGeom>
          <a:noFill/>
        </p:spPr>
        <p:txBody>
          <a:bodyPr wrap="square" rtlCol="0">
            <a:spAutoFit/>
          </a:bodyPr>
          <a:lstStyle/>
          <a:p>
            <a:pPr lvl="0" algn="dist">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如梦蹁跹</a:t>
            </a:r>
            <a:endParaRPr kumimoji="0" lang="en-US" altLang="zh-CN" sz="2400" b="0" i="0" u="none" strike="noStrike" kern="1200" cap="none" spc="-300" normalizeH="0" baseline="0" noProof="0">
              <a:ln>
                <a:noFill/>
              </a:ln>
              <a:solidFill>
                <a:srgbClr val="414141"/>
              </a:solidFill>
              <a:effectLst/>
              <a:uLnTx/>
              <a:uFillTx/>
              <a:latin typeface="方正硬笔行书繁体" panose="03000509000000000000" pitchFamily="65" charset="-122"/>
              <a:ea typeface="方正硬笔行书繁体" panose="03000509000000000000" pitchFamily="65" charset="-122"/>
              <a:cs typeface="+mn-cs"/>
            </a:endParaRPr>
          </a:p>
        </p:txBody>
      </p:sp>
      <p:sp>
        <p:nvSpPr>
          <p:cNvPr id="24" name="文本框 23">
            <a:extLst>
              <a:ext uri="{FF2B5EF4-FFF2-40B4-BE49-F238E27FC236}">
                <a16:creationId xmlns:a16="http://schemas.microsoft.com/office/drawing/2014/main" id="{229EAF09-820A-49C6-B758-C401189B8A24}"/>
              </a:ext>
            </a:extLst>
          </p:cNvPr>
          <p:cNvSpPr txBox="1"/>
          <p:nvPr/>
        </p:nvSpPr>
        <p:spPr>
          <a:xfrm>
            <a:off x="6145296" y="1955446"/>
            <a:ext cx="1687081" cy="461665"/>
          </a:xfrm>
          <a:prstGeom prst="rect">
            <a:avLst/>
          </a:prstGeom>
          <a:noFill/>
        </p:spPr>
        <p:txBody>
          <a:bodyPr wrap="square" rtlCol="0">
            <a:spAutoFit/>
          </a:bodyPr>
          <a:lstStyle/>
          <a:p>
            <a:pPr lvl="0" algn="dist">
              <a:defRPr/>
            </a:pPr>
            <a:r>
              <a:rPr lang="zh-CN" altLang="en-US" sz="2400" spc="-300">
                <a:solidFill>
                  <a:srgbClr val="414141"/>
                </a:solidFill>
                <a:latin typeface="方正硬笔行书繁体" panose="03000509000000000000" pitchFamily="65" charset="-122"/>
                <a:ea typeface="方正硬笔行书繁体" panose="03000509000000000000" pitchFamily="65" charset="-122"/>
              </a:rPr>
              <a:t>知晓是非</a:t>
            </a:r>
          </a:p>
        </p:txBody>
      </p:sp>
    </p:spTree>
    <p:custDataLst>
      <p:tags r:id="rId1"/>
    </p:custDataLst>
    <p:extLst>
      <p:ext uri="{BB962C8B-B14F-4D97-AF65-F5344CB8AC3E}">
        <p14:creationId xmlns:p14="http://schemas.microsoft.com/office/powerpoint/2010/main" val="853775838"/>
      </p:ext>
    </p:extLst>
  </p:cSld>
  <p:clrMapOvr>
    <a:masterClrMapping/>
  </p:clrMapOvr>
  <p:transition spd="slow">
    <p:wheel spokes="1"/>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PRING_SLIDE_ID_2" val="{8A79FDD6-2179-41AF-9112-195CBEFFD948}"/>
  <p:tag name="GENSWF_ADVANCE_TIME" val="5"/>
  <p:tag name="ISPRING_CUSTOM_TIMING_USED" val="1"/>
</p:tagLst>
</file>

<file path=ppt/tags/tag3.xml><?xml version="1.0" encoding="utf-8"?>
<p:tagLst xmlns:a="http://schemas.openxmlformats.org/drawingml/2006/main" xmlns:r="http://schemas.openxmlformats.org/officeDocument/2006/relationships" xmlns:p="http://schemas.openxmlformats.org/presentationml/2006/main">
  <p:tag name="ISPRING_SLIDE_ID_2" val="{8A79FDD6-2179-41AF-9112-195CBEFFD948}"/>
  <p:tag name="GENSWF_ADVANCE_TIME" val="5"/>
  <p:tag name="ISPRING_CUSTOM_TIMING_USED" val="1"/>
</p:tagLst>
</file>

<file path=ppt/tags/tag4.xml><?xml version="1.0" encoding="utf-8"?>
<p:tagLst xmlns:a="http://schemas.openxmlformats.org/drawingml/2006/main" xmlns:r="http://schemas.openxmlformats.org/officeDocument/2006/relationships" xmlns:p="http://schemas.openxmlformats.org/presentationml/2006/main">
  <p:tag name="ISPRING_SLIDE_ID_2" val="{8A79FDD6-2179-41AF-9112-195CBEFFD948}"/>
  <p:tag name="GENSWF_ADVANCE_TIME" val="5"/>
  <p:tag name="ISPRING_CUSTOM_TIMING_USED" val="1"/>
</p:tagLst>
</file>

<file path=ppt/tags/tag5.xml><?xml version="1.0" encoding="utf-8"?>
<p:tagLst xmlns:a="http://schemas.openxmlformats.org/drawingml/2006/main" xmlns:r="http://schemas.openxmlformats.org/officeDocument/2006/relationships" xmlns:p="http://schemas.openxmlformats.org/presentationml/2006/main">
  <p:tag name="ISPRING_SLIDE_ID_2" val="{9079452E-208B-4C89-B010-AA436793DD51}"/>
  <p:tag name="GENSWF_ADVANCE_TIME" val="5"/>
  <p:tag name="ISPRING_CUSTOM_TIMING_USED" val="1"/>
</p:tagLst>
</file>

<file path=ppt/tags/tag6.xml><?xml version="1.0" encoding="utf-8"?>
<p:tagLst xmlns:a="http://schemas.openxmlformats.org/drawingml/2006/main" xmlns:r="http://schemas.openxmlformats.org/officeDocument/2006/relationships" xmlns:p="http://schemas.openxmlformats.org/presentationml/2006/main">
  <p:tag name="ISPRING_SLIDE_ID_2" val="{8A79FDD6-2179-41AF-9112-195CBEFFD948}"/>
  <p:tag name="GENSWF_ADVANCE_TIME" val="5"/>
  <p:tag name="ISPRING_CUSTOM_TIMING_USED" val="1"/>
</p:tagLst>
</file>

<file path=ppt/tags/tag7.xml><?xml version="1.0" encoding="utf-8"?>
<p:tagLst xmlns:a="http://schemas.openxmlformats.org/drawingml/2006/main" xmlns:r="http://schemas.openxmlformats.org/officeDocument/2006/relationships" xmlns:p="http://schemas.openxmlformats.org/presentationml/2006/main">
  <p:tag name="ISPRING_SLIDE_ID_2" val="{8A79FDD6-2179-41AF-9112-195CBEFFD948}"/>
  <p:tag name="GENSWF_ADVANCE_TIME" val="5"/>
  <p:tag name="ISPRING_CUSTOM_TIMING_USED"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2519</TotalTime>
  <Words>911</Words>
  <Application>Microsoft Office PowerPoint</Application>
  <PresentationFormat>宽屏</PresentationFormat>
  <Paragraphs>118</Paragraphs>
  <Slides>20</Slides>
  <Notes>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FZQingKeBenYueSongS-R-GB</vt:lpstr>
      <vt:lpstr>Playfair Display Black</vt:lpstr>
      <vt:lpstr>等线</vt:lpstr>
      <vt:lpstr>方正大黑简体</vt:lpstr>
      <vt:lpstr>方正硬笔行书繁体</vt:lpstr>
      <vt:lpstr>华文楷体</vt:lpstr>
      <vt:lpstr>楷体</vt:lpstr>
      <vt:lpstr>迷你简小隶书</vt:lpstr>
      <vt:lpstr>宋体</vt:lpstr>
      <vt:lpstr>钟齐陈伟勋硬笔行书字库</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联系QQ352124530</Manager>
  <Company>语图像影</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卢浮宫</dc:creator>
  <cp:lastModifiedBy> </cp:lastModifiedBy>
  <cp:revision>230</cp:revision>
  <dcterms:created xsi:type="dcterms:W3CDTF">2016-05-09T13:01:27Z</dcterms:created>
  <dcterms:modified xsi:type="dcterms:W3CDTF">2018-04-16T08:37:18Z</dcterms:modified>
</cp:coreProperties>
</file>