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78"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821"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6B5FF6-9009-44F5-822B-D2248F89955C}" type="datetimeFigureOut">
              <a:rPr lang="zh-CN" altLang="en-US" smtClean="0"/>
              <a:t>2018/6/28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9B1784-CEDD-4622-A642-28E6500BCBCA}" type="slidenum">
              <a:rPr lang="zh-CN" altLang="en-US" smtClean="0"/>
              <a:t>‹#›</a:t>
            </a:fld>
            <a:endParaRPr lang="zh-CN" altLang="en-US"/>
          </a:p>
        </p:txBody>
      </p:sp>
    </p:spTree>
    <p:extLst>
      <p:ext uri="{BB962C8B-B14F-4D97-AF65-F5344CB8AC3E}">
        <p14:creationId xmlns:p14="http://schemas.microsoft.com/office/powerpoint/2010/main" val="48122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1</a:t>
            </a:fld>
            <a:endParaRPr lang="zh-CN" altLang="en-US"/>
          </a:p>
        </p:txBody>
      </p:sp>
    </p:spTree>
    <p:extLst>
      <p:ext uri="{BB962C8B-B14F-4D97-AF65-F5344CB8AC3E}">
        <p14:creationId xmlns:p14="http://schemas.microsoft.com/office/powerpoint/2010/main" val="38841248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10</a:t>
            </a:fld>
            <a:endParaRPr lang="zh-CN" altLang="en-US"/>
          </a:p>
        </p:txBody>
      </p:sp>
    </p:spTree>
    <p:extLst>
      <p:ext uri="{BB962C8B-B14F-4D97-AF65-F5344CB8AC3E}">
        <p14:creationId xmlns:p14="http://schemas.microsoft.com/office/powerpoint/2010/main" val="36161948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11</a:t>
            </a:fld>
            <a:endParaRPr lang="zh-CN" altLang="en-US"/>
          </a:p>
        </p:txBody>
      </p:sp>
    </p:spTree>
    <p:extLst>
      <p:ext uri="{BB962C8B-B14F-4D97-AF65-F5344CB8AC3E}">
        <p14:creationId xmlns:p14="http://schemas.microsoft.com/office/powerpoint/2010/main" val="1061789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12</a:t>
            </a:fld>
            <a:endParaRPr lang="zh-CN" altLang="en-US"/>
          </a:p>
        </p:txBody>
      </p:sp>
    </p:spTree>
    <p:extLst>
      <p:ext uri="{BB962C8B-B14F-4D97-AF65-F5344CB8AC3E}">
        <p14:creationId xmlns:p14="http://schemas.microsoft.com/office/powerpoint/2010/main" val="1753124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13</a:t>
            </a:fld>
            <a:endParaRPr lang="zh-CN" altLang="en-US"/>
          </a:p>
        </p:txBody>
      </p:sp>
    </p:spTree>
    <p:extLst>
      <p:ext uri="{BB962C8B-B14F-4D97-AF65-F5344CB8AC3E}">
        <p14:creationId xmlns:p14="http://schemas.microsoft.com/office/powerpoint/2010/main" val="1477490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14</a:t>
            </a:fld>
            <a:endParaRPr lang="zh-CN" altLang="en-US"/>
          </a:p>
        </p:txBody>
      </p:sp>
    </p:spTree>
    <p:extLst>
      <p:ext uri="{BB962C8B-B14F-4D97-AF65-F5344CB8AC3E}">
        <p14:creationId xmlns:p14="http://schemas.microsoft.com/office/powerpoint/2010/main" val="3112532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15</a:t>
            </a:fld>
            <a:endParaRPr lang="zh-CN" altLang="en-US"/>
          </a:p>
        </p:txBody>
      </p:sp>
    </p:spTree>
    <p:extLst>
      <p:ext uri="{BB962C8B-B14F-4D97-AF65-F5344CB8AC3E}">
        <p14:creationId xmlns:p14="http://schemas.microsoft.com/office/powerpoint/2010/main" val="28100258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16</a:t>
            </a:fld>
            <a:endParaRPr lang="zh-CN" altLang="en-US"/>
          </a:p>
        </p:txBody>
      </p:sp>
    </p:spTree>
    <p:extLst>
      <p:ext uri="{BB962C8B-B14F-4D97-AF65-F5344CB8AC3E}">
        <p14:creationId xmlns:p14="http://schemas.microsoft.com/office/powerpoint/2010/main" val="17997390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17</a:t>
            </a:fld>
            <a:endParaRPr lang="zh-CN" altLang="en-US"/>
          </a:p>
        </p:txBody>
      </p:sp>
    </p:spTree>
    <p:extLst>
      <p:ext uri="{BB962C8B-B14F-4D97-AF65-F5344CB8AC3E}">
        <p14:creationId xmlns:p14="http://schemas.microsoft.com/office/powerpoint/2010/main" val="4187521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18</a:t>
            </a:fld>
            <a:endParaRPr lang="zh-CN" altLang="en-US"/>
          </a:p>
        </p:txBody>
      </p:sp>
    </p:spTree>
    <p:extLst>
      <p:ext uri="{BB962C8B-B14F-4D97-AF65-F5344CB8AC3E}">
        <p14:creationId xmlns:p14="http://schemas.microsoft.com/office/powerpoint/2010/main" val="18054563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19</a:t>
            </a:fld>
            <a:endParaRPr lang="zh-CN" altLang="en-US"/>
          </a:p>
        </p:txBody>
      </p:sp>
    </p:spTree>
    <p:extLst>
      <p:ext uri="{BB962C8B-B14F-4D97-AF65-F5344CB8AC3E}">
        <p14:creationId xmlns:p14="http://schemas.microsoft.com/office/powerpoint/2010/main" val="3019129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2</a:t>
            </a:fld>
            <a:endParaRPr lang="zh-CN" altLang="en-US"/>
          </a:p>
        </p:txBody>
      </p:sp>
    </p:spTree>
    <p:extLst>
      <p:ext uri="{BB962C8B-B14F-4D97-AF65-F5344CB8AC3E}">
        <p14:creationId xmlns:p14="http://schemas.microsoft.com/office/powerpoint/2010/main" val="19890048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20</a:t>
            </a:fld>
            <a:endParaRPr lang="zh-CN" altLang="en-US"/>
          </a:p>
        </p:txBody>
      </p:sp>
    </p:spTree>
    <p:extLst>
      <p:ext uri="{BB962C8B-B14F-4D97-AF65-F5344CB8AC3E}">
        <p14:creationId xmlns:p14="http://schemas.microsoft.com/office/powerpoint/2010/main" val="3991064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21</a:t>
            </a:fld>
            <a:endParaRPr lang="zh-CN" altLang="en-US"/>
          </a:p>
        </p:txBody>
      </p:sp>
    </p:spTree>
    <p:extLst>
      <p:ext uri="{BB962C8B-B14F-4D97-AF65-F5344CB8AC3E}">
        <p14:creationId xmlns:p14="http://schemas.microsoft.com/office/powerpoint/2010/main" val="451553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3</a:t>
            </a:fld>
            <a:endParaRPr lang="zh-CN" altLang="en-US"/>
          </a:p>
        </p:txBody>
      </p:sp>
    </p:spTree>
    <p:extLst>
      <p:ext uri="{BB962C8B-B14F-4D97-AF65-F5344CB8AC3E}">
        <p14:creationId xmlns:p14="http://schemas.microsoft.com/office/powerpoint/2010/main" val="13608670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4</a:t>
            </a:fld>
            <a:endParaRPr lang="zh-CN" altLang="en-US"/>
          </a:p>
        </p:txBody>
      </p:sp>
    </p:spTree>
    <p:extLst>
      <p:ext uri="{BB962C8B-B14F-4D97-AF65-F5344CB8AC3E}">
        <p14:creationId xmlns:p14="http://schemas.microsoft.com/office/powerpoint/2010/main" val="1363314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5</a:t>
            </a:fld>
            <a:endParaRPr lang="zh-CN" altLang="en-US"/>
          </a:p>
        </p:txBody>
      </p:sp>
    </p:spTree>
    <p:extLst>
      <p:ext uri="{BB962C8B-B14F-4D97-AF65-F5344CB8AC3E}">
        <p14:creationId xmlns:p14="http://schemas.microsoft.com/office/powerpoint/2010/main" val="1347851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6</a:t>
            </a:fld>
            <a:endParaRPr lang="zh-CN" altLang="en-US"/>
          </a:p>
        </p:txBody>
      </p:sp>
    </p:spTree>
    <p:extLst>
      <p:ext uri="{BB962C8B-B14F-4D97-AF65-F5344CB8AC3E}">
        <p14:creationId xmlns:p14="http://schemas.microsoft.com/office/powerpoint/2010/main" val="312048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7</a:t>
            </a:fld>
            <a:endParaRPr lang="zh-CN" altLang="en-US"/>
          </a:p>
        </p:txBody>
      </p:sp>
    </p:spTree>
    <p:extLst>
      <p:ext uri="{BB962C8B-B14F-4D97-AF65-F5344CB8AC3E}">
        <p14:creationId xmlns:p14="http://schemas.microsoft.com/office/powerpoint/2010/main" val="4002669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8</a:t>
            </a:fld>
            <a:endParaRPr lang="zh-CN" altLang="en-US"/>
          </a:p>
        </p:txBody>
      </p:sp>
    </p:spTree>
    <p:extLst>
      <p:ext uri="{BB962C8B-B14F-4D97-AF65-F5344CB8AC3E}">
        <p14:creationId xmlns:p14="http://schemas.microsoft.com/office/powerpoint/2010/main" val="27463406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3E0FD3-4783-4519-9848-1EAA50707BBB}" type="slidenum">
              <a:rPr lang="zh-CN" altLang="en-US" smtClean="0"/>
              <a:t>9</a:t>
            </a:fld>
            <a:endParaRPr lang="zh-CN" altLang="en-US"/>
          </a:p>
        </p:txBody>
      </p:sp>
    </p:spTree>
    <p:extLst>
      <p:ext uri="{BB962C8B-B14F-4D97-AF65-F5344CB8AC3E}">
        <p14:creationId xmlns:p14="http://schemas.microsoft.com/office/powerpoint/2010/main" val="111477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58AD0B04-F78D-462E-B7FA-974C4C7B296F}"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BA96B9-1945-432D-A15C-6CE75C358B13}" type="slidenum">
              <a:rPr lang="zh-CN" altLang="en-US" smtClean="0"/>
              <a:t>‹#›</a:t>
            </a:fld>
            <a:endParaRPr lang="zh-CN" altLang="en-US"/>
          </a:p>
        </p:txBody>
      </p:sp>
    </p:spTree>
    <p:extLst>
      <p:ext uri="{BB962C8B-B14F-4D97-AF65-F5344CB8AC3E}">
        <p14:creationId xmlns:p14="http://schemas.microsoft.com/office/powerpoint/2010/main" val="2095537280"/>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8AD0B04-F78D-462E-B7FA-974C4C7B296F}"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BA96B9-1945-432D-A15C-6CE75C358B13}" type="slidenum">
              <a:rPr lang="zh-CN" altLang="en-US" smtClean="0"/>
              <a:t>‹#›</a:t>
            </a:fld>
            <a:endParaRPr lang="zh-CN" altLang="en-US"/>
          </a:p>
        </p:txBody>
      </p:sp>
    </p:spTree>
    <p:extLst>
      <p:ext uri="{BB962C8B-B14F-4D97-AF65-F5344CB8AC3E}">
        <p14:creationId xmlns:p14="http://schemas.microsoft.com/office/powerpoint/2010/main" val="3517196312"/>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8AD0B04-F78D-462E-B7FA-974C4C7B296F}"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BA96B9-1945-432D-A15C-6CE75C358B13}" type="slidenum">
              <a:rPr lang="zh-CN" altLang="en-US" smtClean="0"/>
              <a:t>‹#›</a:t>
            </a:fld>
            <a:endParaRPr lang="zh-CN" altLang="en-US"/>
          </a:p>
        </p:txBody>
      </p:sp>
    </p:spTree>
    <p:extLst>
      <p:ext uri="{BB962C8B-B14F-4D97-AF65-F5344CB8AC3E}">
        <p14:creationId xmlns:p14="http://schemas.microsoft.com/office/powerpoint/2010/main" val="1172430773"/>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8320776"/>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2132867"/>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4237526"/>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9539914"/>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7886480"/>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0428332"/>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3079301"/>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9695462"/>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8AD0B04-F78D-462E-B7FA-974C4C7B296F}"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BA96B9-1945-432D-A15C-6CE75C358B13}" type="slidenum">
              <a:rPr lang="zh-CN" altLang="en-US" smtClean="0"/>
              <a:t>‹#›</a:t>
            </a:fld>
            <a:endParaRPr lang="zh-CN" altLang="en-US"/>
          </a:p>
        </p:txBody>
      </p:sp>
    </p:spTree>
    <p:extLst>
      <p:ext uri="{BB962C8B-B14F-4D97-AF65-F5344CB8AC3E}">
        <p14:creationId xmlns:p14="http://schemas.microsoft.com/office/powerpoint/2010/main" val="494750758"/>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894975"/>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7811700"/>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1569221"/>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1151947"/>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384243"/>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6077114"/>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1772636"/>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8550967"/>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8184450"/>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8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0300711"/>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58AD0B04-F78D-462E-B7FA-974C4C7B296F}" type="datetimeFigureOut">
              <a:rPr lang="zh-CN" altLang="en-US" smtClean="0"/>
              <a:t>2018/6/28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BA96B9-1945-432D-A15C-6CE75C358B13}" type="slidenum">
              <a:rPr lang="zh-CN" altLang="en-US" smtClean="0"/>
              <a:t>‹#›</a:t>
            </a:fld>
            <a:endParaRPr lang="zh-CN" altLang="en-US"/>
          </a:p>
        </p:txBody>
      </p:sp>
    </p:spTree>
    <p:extLst>
      <p:ext uri="{BB962C8B-B14F-4D97-AF65-F5344CB8AC3E}">
        <p14:creationId xmlns:p14="http://schemas.microsoft.com/office/powerpoint/2010/main" val="3491148909"/>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9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033592"/>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0_标题和内容">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418643"/>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8AD0B04-F78D-462E-B7FA-974C4C7B296F}" type="datetimeFigureOut">
              <a:rPr lang="zh-CN" altLang="en-US" smtClean="0"/>
              <a:t>2018/6/28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BA96B9-1945-432D-A15C-6CE75C358B13}" type="slidenum">
              <a:rPr lang="zh-CN" altLang="en-US" smtClean="0"/>
              <a:t>‹#›</a:t>
            </a:fld>
            <a:endParaRPr lang="zh-CN" altLang="en-US"/>
          </a:p>
        </p:txBody>
      </p:sp>
    </p:spTree>
    <p:extLst>
      <p:ext uri="{BB962C8B-B14F-4D97-AF65-F5344CB8AC3E}">
        <p14:creationId xmlns:p14="http://schemas.microsoft.com/office/powerpoint/2010/main" val="3022945454"/>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8AD0B04-F78D-462E-B7FA-974C4C7B296F}" type="datetimeFigureOut">
              <a:rPr lang="zh-CN" altLang="en-US" smtClean="0"/>
              <a:t>2018/6/28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BA96B9-1945-432D-A15C-6CE75C358B13}" type="slidenum">
              <a:rPr lang="zh-CN" altLang="en-US" smtClean="0"/>
              <a:t>‹#›</a:t>
            </a:fld>
            <a:endParaRPr lang="zh-CN" altLang="en-US"/>
          </a:p>
        </p:txBody>
      </p:sp>
    </p:spTree>
    <p:extLst>
      <p:ext uri="{BB962C8B-B14F-4D97-AF65-F5344CB8AC3E}">
        <p14:creationId xmlns:p14="http://schemas.microsoft.com/office/powerpoint/2010/main" val="1963632832"/>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8AD0B04-F78D-462E-B7FA-974C4C7B296F}" type="datetimeFigureOut">
              <a:rPr lang="zh-CN" altLang="en-US" smtClean="0"/>
              <a:t>2018/6/28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BA96B9-1945-432D-A15C-6CE75C358B13}" type="slidenum">
              <a:rPr lang="zh-CN" altLang="en-US" smtClean="0"/>
              <a:t>‹#›</a:t>
            </a:fld>
            <a:endParaRPr lang="zh-CN" altLang="en-US"/>
          </a:p>
        </p:txBody>
      </p:sp>
    </p:spTree>
    <p:extLst>
      <p:ext uri="{BB962C8B-B14F-4D97-AF65-F5344CB8AC3E}">
        <p14:creationId xmlns:p14="http://schemas.microsoft.com/office/powerpoint/2010/main" val="781186238"/>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8AD0B04-F78D-462E-B7FA-974C4C7B296F}" type="datetimeFigureOut">
              <a:rPr lang="zh-CN" altLang="en-US" smtClean="0"/>
              <a:t>2018/6/28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BA96B9-1945-432D-A15C-6CE75C358B13}" type="slidenum">
              <a:rPr lang="zh-CN" altLang="en-US" smtClean="0"/>
              <a:t>‹#›</a:t>
            </a:fld>
            <a:endParaRPr lang="zh-CN" altLang="en-US"/>
          </a:p>
        </p:txBody>
      </p:sp>
    </p:spTree>
    <p:extLst>
      <p:ext uri="{BB962C8B-B14F-4D97-AF65-F5344CB8AC3E}">
        <p14:creationId xmlns:p14="http://schemas.microsoft.com/office/powerpoint/2010/main" val="2553416861"/>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8AD0B04-F78D-462E-B7FA-974C4C7B296F}" type="datetimeFigureOut">
              <a:rPr lang="zh-CN" altLang="en-US" smtClean="0"/>
              <a:t>2018/6/28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BA96B9-1945-432D-A15C-6CE75C358B13}" type="slidenum">
              <a:rPr lang="zh-CN" altLang="en-US" smtClean="0"/>
              <a:t>‹#›</a:t>
            </a:fld>
            <a:endParaRPr lang="zh-CN" altLang="en-US"/>
          </a:p>
        </p:txBody>
      </p:sp>
    </p:spTree>
    <p:extLst>
      <p:ext uri="{BB962C8B-B14F-4D97-AF65-F5344CB8AC3E}">
        <p14:creationId xmlns:p14="http://schemas.microsoft.com/office/powerpoint/2010/main" val="3362264127"/>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8AD0B04-F78D-462E-B7FA-974C4C7B296F}" type="datetimeFigureOut">
              <a:rPr lang="zh-CN" altLang="en-US" smtClean="0"/>
              <a:t>2018/6/28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BA96B9-1945-432D-A15C-6CE75C358B13}" type="slidenum">
              <a:rPr lang="zh-CN" altLang="en-US" smtClean="0"/>
              <a:t>‹#›</a:t>
            </a:fld>
            <a:endParaRPr lang="zh-CN" altLang="en-US"/>
          </a:p>
        </p:txBody>
      </p:sp>
    </p:spTree>
    <p:extLst>
      <p:ext uri="{BB962C8B-B14F-4D97-AF65-F5344CB8AC3E}">
        <p14:creationId xmlns:p14="http://schemas.microsoft.com/office/powerpoint/2010/main" val="4082573573"/>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AD0B04-F78D-462E-B7FA-974C4C7B296F}" type="datetimeFigureOut">
              <a:rPr lang="zh-CN" altLang="en-US" smtClean="0"/>
              <a:t>2018/6/28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BA96B9-1945-432D-A15C-6CE75C358B13}" type="slidenum">
              <a:rPr lang="zh-CN" altLang="en-US" smtClean="0"/>
              <a:t>‹#›</a:t>
            </a:fld>
            <a:endParaRPr lang="zh-CN" altLang="en-US"/>
          </a:p>
        </p:txBody>
      </p:sp>
    </p:spTree>
    <p:extLst>
      <p:ext uri="{BB962C8B-B14F-4D97-AF65-F5344CB8AC3E}">
        <p14:creationId xmlns:p14="http://schemas.microsoft.com/office/powerpoint/2010/main" val="5540093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Lst>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0.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1.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26.jpg"/></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17.xml"/><Relationship Id="rId1" Type="http://schemas.openxmlformats.org/officeDocument/2006/relationships/slideLayout" Target="../slideLayouts/slideLayout27.xml"/><Relationship Id="rId6" Type="http://schemas.openxmlformats.org/officeDocument/2006/relationships/image" Target="../media/image34.jpeg"/><Relationship Id="rId5" Type="http://schemas.openxmlformats.org/officeDocument/2006/relationships/image" Target="../media/image33.jp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9.xml"/><Relationship Id="rId1" Type="http://schemas.openxmlformats.org/officeDocument/2006/relationships/slideLayout" Target="../slideLayouts/slideLayout29.xml"/><Relationship Id="rId5" Type="http://schemas.openxmlformats.org/officeDocument/2006/relationships/image" Target="../media/image38.jpg"/><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0.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notesSlide" Target="../notesSlides/notesSlide4.xml"/><Relationship Id="rId7" Type="http://schemas.openxmlformats.org/officeDocument/2006/relationships/image" Target="../media/image8.jpeg"/><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microsoft.com/office/2007/relationships/hdphoto" Target="../media/hdphoto1.wdp"/><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2BFF1DF-E625-4860-BB55-2D3982FC6D74}"/>
              </a:ext>
            </a:extLst>
          </p:cNvPr>
          <p:cNvPicPr>
            <a:picLocks noChangeAspect="1"/>
          </p:cNvPicPr>
          <p:nvPr/>
        </p:nvPicPr>
        <p:blipFill>
          <a:blip r:embed="rId6"/>
          <a:stretch>
            <a:fillRect/>
          </a:stretch>
        </p:blipFill>
        <p:spPr>
          <a:xfrm>
            <a:off x="0" y="1255016"/>
            <a:ext cx="12192000" cy="5602984"/>
          </a:xfrm>
          <a:prstGeom prst="rect">
            <a:avLst/>
          </a:prstGeom>
        </p:spPr>
      </p:pic>
      <p:sp>
        <p:nvSpPr>
          <p:cNvPr id="3" name="矩形 2">
            <a:extLst>
              <a:ext uri="{FF2B5EF4-FFF2-40B4-BE49-F238E27FC236}">
                <a16:creationId xmlns:a16="http://schemas.microsoft.com/office/drawing/2014/main" id="{5E405899-229C-4FD1-96CD-BB44DE879733}"/>
              </a:ext>
            </a:extLst>
          </p:cNvPr>
          <p:cNvSpPr/>
          <p:nvPr/>
        </p:nvSpPr>
        <p:spPr>
          <a:xfrm>
            <a:off x="0" y="0"/>
            <a:ext cx="12192000" cy="1255016"/>
          </a:xfrm>
          <a:prstGeom prst="rect">
            <a:avLst/>
          </a:prstGeom>
          <a:gradFill>
            <a:gsLst>
              <a:gs pos="0">
                <a:srgbClr val="25211E"/>
              </a:gs>
              <a:gs pos="74000">
                <a:srgbClr val="25211E"/>
              </a:gs>
              <a:gs pos="83000">
                <a:srgbClr val="25211E"/>
              </a:gs>
              <a:gs pos="100000">
                <a:srgbClr val="25211E"/>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8" name="Rectangle 6">
            <a:extLst>
              <a:ext uri="{FF2B5EF4-FFF2-40B4-BE49-F238E27FC236}">
                <a16:creationId xmlns:a16="http://schemas.microsoft.com/office/drawing/2014/main" id="{109F2D6C-69EF-431F-B5CF-644455FE8773}"/>
              </a:ext>
            </a:extLst>
          </p:cNvPr>
          <p:cNvSpPr/>
          <p:nvPr/>
        </p:nvSpPr>
        <p:spPr>
          <a:xfrm>
            <a:off x="0" y="0"/>
            <a:ext cx="12192000" cy="6858000"/>
          </a:xfrm>
          <a:prstGeom prst="rect">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dirty="0">
              <a:ea typeface="微软雅黑" panose="020B0503020204020204" pitchFamily="34" charset="-122"/>
            </a:endParaRPr>
          </a:p>
        </p:txBody>
      </p:sp>
      <p:sp>
        <p:nvSpPr>
          <p:cNvPr id="5" name="文本框 4">
            <a:extLst>
              <a:ext uri="{FF2B5EF4-FFF2-40B4-BE49-F238E27FC236}">
                <a16:creationId xmlns:a16="http://schemas.microsoft.com/office/drawing/2014/main" id="{EC43E34C-382D-455A-B8FA-28DD1BF61792}"/>
              </a:ext>
            </a:extLst>
          </p:cNvPr>
          <p:cNvSpPr txBox="1"/>
          <p:nvPr/>
        </p:nvSpPr>
        <p:spPr>
          <a:xfrm>
            <a:off x="5456477" y="159901"/>
            <a:ext cx="1455848" cy="666786"/>
          </a:xfrm>
          <a:prstGeom prst="rect">
            <a:avLst/>
          </a:prstGeom>
          <a:noFill/>
        </p:spPr>
        <p:txBody>
          <a:bodyPr wrap="none" rtlCol="0">
            <a:spAutoFit/>
          </a:bodyPr>
          <a:lstStyle/>
          <a:p>
            <a:r>
              <a:rPr lang="en-US" altLang="zh-CN" sz="3733" dirty="0">
                <a:solidFill>
                  <a:srgbClr val="CBBC9F"/>
                </a:solidFill>
                <a:ea typeface="微软雅黑" panose="020B0503020204020204" pitchFamily="34" charset="-122"/>
              </a:rPr>
              <a:t>LOGO</a:t>
            </a:r>
            <a:endParaRPr lang="zh-CN" altLang="en-US" sz="3733" dirty="0">
              <a:solidFill>
                <a:srgbClr val="CBBC9F"/>
              </a:solidFill>
              <a:ea typeface="微软雅黑" panose="020B0503020204020204" pitchFamily="34" charset="-122"/>
            </a:endParaRPr>
          </a:p>
        </p:txBody>
      </p:sp>
      <p:pic>
        <p:nvPicPr>
          <p:cNvPr id="9" name="PA_未命名混音项目 1_1缩混">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7"/>
          <a:stretch>
            <a:fillRect/>
          </a:stretch>
        </p:blipFill>
        <p:spPr>
          <a:xfrm>
            <a:off x="1127255" y="-1578121"/>
            <a:ext cx="609600" cy="609600"/>
          </a:xfrm>
          <a:prstGeom prst="rect">
            <a:avLst/>
          </a:prstGeom>
        </p:spPr>
      </p:pic>
      <p:sp>
        <p:nvSpPr>
          <p:cNvPr id="10" name="TextBox 17">
            <a:extLst>
              <a:ext uri="{FF2B5EF4-FFF2-40B4-BE49-F238E27FC236}">
                <a16:creationId xmlns:a16="http://schemas.microsoft.com/office/drawing/2014/main" id="{913E7A9D-1929-4E50-BD42-0ED95B2B3A00}"/>
              </a:ext>
            </a:extLst>
          </p:cNvPr>
          <p:cNvSpPr txBox="1"/>
          <p:nvPr/>
        </p:nvSpPr>
        <p:spPr>
          <a:xfrm>
            <a:off x="4957708" y="1899370"/>
            <a:ext cx="2276584" cy="995209"/>
          </a:xfrm>
          <a:prstGeom prst="rect">
            <a:avLst/>
          </a:prstGeom>
          <a:noFill/>
          <a:ln>
            <a:noFill/>
          </a:ln>
        </p:spPr>
        <p:txBody>
          <a:bodyPr wrap="none" rtlCol="0">
            <a:spAutoFit/>
          </a:bodyPr>
          <a:lstStyle/>
          <a:p>
            <a:pPr algn="ctr"/>
            <a:r>
              <a:rPr lang="id-ID" sz="5867" dirty="0">
                <a:solidFill>
                  <a:schemeClr val="bg1">
                    <a:lumMod val="95000"/>
                  </a:schemeClr>
                </a:solidFill>
                <a:latin typeface="Lato Heavy" panose="020F0902020204030203" pitchFamily="34" charset="0"/>
                <a:ea typeface="微软雅黑" panose="020B0503020204020204" pitchFamily="34" charset="-122"/>
                <a:cs typeface="Lato Heavy" panose="020F0902020204030203" pitchFamily="34" charset="0"/>
              </a:rPr>
              <a:t>TREND</a:t>
            </a:r>
          </a:p>
        </p:txBody>
      </p:sp>
      <p:grpSp>
        <p:nvGrpSpPr>
          <p:cNvPr id="11" name="Group 11">
            <a:extLst>
              <a:ext uri="{FF2B5EF4-FFF2-40B4-BE49-F238E27FC236}">
                <a16:creationId xmlns:a16="http://schemas.microsoft.com/office/drawing/2014/main" id="{31F3DE33-CFA6-4EFD-8A7E-0CE6343EFDAA}"/>
              </a:ext>
            </a:extLst>
          </p:cNvPr>
          <p:cNvGrpSpPr/>
          <p:nvPr/>
        </p:nvGrpSpPr>
        <p:grpSpPr>
          <a:xfrm>
            <a:off x="1670051" y="2983716"/>
            <a:ext cx="8724461" cy="1511516"/>
            <a:chOff x="-7420878" y="2295622"/>
            <a:chExt cx="15500486" cy="2685466"/>
          </a:xfrm>
        </p:grpSpPr>
        <p:sp>
          <p:nvSpPr>
            <p:cNvPr id="12" name="Rectangle 7">
              <a:extLst>
                <a:ext uri="{FF2B5EF4-FFF2-40B4-BE49-F238E27FC236}">
                  <a16:creationId xmlns:a16="http://schemas.microsoft.com/office/drawing/2014/main" id="{3C4202D0-67D6-46D9-B3AD-1A5A5DC016B7}"/>
                </a:ext>
              </a:extLst>
            </p:cNvPr>
            <p:cNvSpPr/>
            <p:nvPr/>
          </p:nvSpPr>
          <p:spPr>
            <a:xfrm>
              <a:off x="-7420878" y="2295622"/>
              <a:ext cx="15500486" cy="2132589"/>
            </a:xfrm>
            <a:prstGeom prst="rect">
              <a:avLst/>
            </a:prstGeom>
          </p:spPr>
          <p:txBody>
            <a:bodyPr wrap="square">
              <a:spAutoFit/>
            </a:bodyPr>
            <a:lstStyle/>
            <a:p>
              <a:pPr algn="dist"/>
              <a:r>
                <a:rPr lang="zh-CN" altLang="en-US" sz="7200" dirty="0">
                  <a:solidFill>
                    <a:schemeClr val="bg1"/>
                  </a:solidFill>
                  <a:latin typeface="Lato Heavy" panose="020F0902020204030203" pitchFamily="34" charset="0"/>
                  <a:ea typeface="微软雅黑" panose="020B0503020204020204" pitchFamily="34" charset="-122"/>
                  <a:cs typeface="Lato Heavy" panose="020F0902020204030203" pitchFamily="34" charset="0"/>
                </a:rPr>
                <a:t>时尚品牌宣传</a:t>
              </a:r>
              <a:r>
                <a:rPr lang="en-US" altLang="zh-CN" sz="7200" dirty="0">
                  <a:solidFill>
                    <a:schemeClr val="bg1"/>
                  </a:solidFill>
                  <a:latin typeface="Lato Heavy" panose="020F0902020204030203" pitchFamily="34" charset="0"/>
                  <a:ea typeface="微软雅黑" panose="020B0503020204020204" pitchFamily="34" charset="-122"/>
                  <a:cs typeface="Lato Heavy" panose="020F0902020204030203" pitchFamily="34" charset="0"/>
                </a:rPr>
                <a:t>PPT</a:t>
              </a:r>
              <a:endParaRPr lang="id-ID" sz="7200" dirty="0">
                <a:solidFill>
                  <a:schemeClr val="bg1"/>
                </a:solidFill>
                <a:latin typeface="Lato Heavy" panose="020F0902020204030203" pitchFamily="34" charset="0"/>
                <a:ea typeface="微软雅黑" panose="020B0503020204020204" pitchFamily="34" charset="-122"/>
                <a:cs typeface="Lato Heavy" panose="020F0902020204030203" pitchFamily="34" charset="0"/>
              </a:endParaRPr>
            </a:p>
          </p:txBody>
        </p:sp>
        <p:sp>
          <p:nvSpPr>
            <p:cNvPr id="13" name="Half Frame 8">
              <a:extLst>
                <a:ext uri="{FF2B5EF4-FFF2-40B4-BE49-F238E27FC236}">
                  <a16:creationId xmlns:a16="http://schemas.microsoft.com/office/drawing/2014/main" id="{CC6FDAB9-323C-4A89-AF74-6404D63E15CA}"/>
                </a:ext>
              </a:extLst>
            </p:cNvPr>
            <p:cNvSpPr/>
            <p:nvPr/>
          </p:nvSpPr>
          <p:spPr>
            <a:xfrm flipH="1">
              <a:off x="7391369" y="2630787"/>
              <a:ext cx="688239" cy="634610"/>
            </a:xfrm>
            <a:prstGeom prst="halfFrame">
              <a:avLst>
                <a:gd name="adj1" fmla="val 12280"/>
                <a:gd name="adj2" fmla="val 1228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solidFill>
                  <a:schemeClr val="tx1"/>
                </a:solidFill>
                <a:ea typeface="微软雅黑" panose="020B0503020204020204" pitchFamily="34" charset="-122"/>
              </a:endParaRPr>
            </a:p>
          </p:txBody>
        </p:sp>
        <p:sp>
          <p:nvSpPr>
            <p:cNvPr id="14" name="Half Frame 9">
              <a:extLst>
                <a:ext uri="{FF2B5EF4-FFF2-40B4-BE49-F238E27FC236}">
                  <a16:creationId xmlns:a16="http://schemas.microsoft.com/office/drawing/2014/main" id="{31DE3326-487E-4005-988A-3039A3570D40}"/>
                </a:ext>
              </a:extLst>
            </p:cNvPr>
            <p:cNvSpPr/>
            <p:nvPr/>
          </p:nvSpPr>
          <p:spPr>
            <a:xfrm flipV="1">
              <a:off x="-7302189" y="3620703"/>
              <a:ext cx="688239" cy="634610"/>
            </a:xfrm>
            <a:prstGeom prst="halfFrame">
              <a:avLst>
                <a:gd name="adj1" fmla="val 12280"/>
                <a:gd name="adj2" fmla="val 1228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solidFill>
                  <a:schemeClr val="tx1"/>
                </a:solidFill>
                <a:ea typeface="微软雅黑" panose="020B0503020204020204" pitchFamily="34" charset="-122"/>
              </a:endParaRPr>
            </a:p>
          </p:txBody>
        </p:sp>
        <p:sp>
          <p:nvSpPr>
            <p:cNvPr id="15" name="TextBox 29">
              <a:extLst>
                <a:ext uri="{FF2B5EF4-FFF2-40B4-BE49-F238E27FC236}">
                  <a16:creationId xmlns:a16="http://schemas.microsoft.com/office/drawing/2014/main" id="{166C61F7-9635-4A73-BEF2-7553AC8291DE}"/>
                </a:ext>
              </a:extLst>
            </p:cNvPr>
            <p:cNvSpPr txBox="1"/>
            <p:nvPr/>
          </p:nvSpPr>
          <p:spPr>
            <a:xfrm>
              <a:off x="621221" y="4415929"/>
              <a:ext cx="5956881" cy="565159"/>
            </a:xfrm>
            <a:prstGeom prst="rect">
              <a:avLst/>
            </a:prstGeom>
            <a:noFill/>
          </p:spPr>
          <p:txBody>
            <a:bodyPr wrap="square" rtlCol="0">
              <a:spAutoFit/>
            </a:bodyPr>
            <a:lstStyle/>
            <a:p>
              <a:pPr algn="ctr"/>
              <a:r>
                <a:rPr lang="id-ID" sz="1467" spc="300" dirty="0">
                  <a:solidFill>
                    <a:schemeClr val="bg1">
                      <a:lumMod val="75000"/>
                    </a:schemeClr>
                  </a:solidFill>
                  <a:latin typeface="Lato" panose="020F0502020204030203" pitchFamily="34" charset="0"/>
                  <a:ea typeface="微软雅黑" panose="020B0503020204020204" pitchFamily="34" charset="-122"/>
                  <a:cs typeface="Lato" panose="020F0502020204030203" pitchFamily="34" charset="0"/>
                </a:rPr>
                <a:t>Fashion brand publicity</a:t>
              </a:r>
              <a:endParaRPr lang="en-US" sz="1467" spc="300" dirty="0">
                <a:solidFill>
                  <a:schemeClr val="bg1">
                    <a:lumMod val="75000"/>
                  </a:schemeClr>
                </a:solidFill>
                <a:latin typeface="Lato" panose="020F0502020204030203" pitchFamily="34" charset="0"/>
                <a:ea typeface="微软雅黑" panose="020B0503020204020204" pitchFamily="34" charset="-122"/>
                <a:cs typeface="Lato" panose="020F0502020204030203" pitchFamily="34" charset="0"/>
              </a:endParaRPr>
            </a:p>
          </p:txBody>
        </p:sp>
      </p:grpSp>
      <p:sp>
        <p:nvSpPr>
          <p:cNvPr id="16" name="文本框 15"/>
          <p:cNvSpPr txBox="1"/>
          <p:nvPr/>
        </p:nvSpPr>
        <p:spPr>
          <a:xfrm>
            <a:off x="4367294" y="6359854"/>
            <a:ext cx="3736920" cy="369332"/>
          </a:xfrm>
          <a:prstGeom prst="rect">
            <a:avLst/>
          </a:prstGeom>
          <a:noFill/>
        </p:spPr>
        <p:txBody>
          <a:bodyPr wrap="none" rtlCol="0">
            <a:spAutoFit/>
          </a:bodyPr>
          <a:lstStyle/>
          <a:p>
            <a:pPr algn="ctr"/>
            <a:r>
              <a:rPr lang="zh-CN" altLang="en-US" dirty="0">
                <a:solidFill>
                  <a:schemeClr val="bg1"/>
                </a:solidFill>
                <a:ea typeface="微软雅黑" panose="020B0503020204020204" pitchFamily="34" charset="-122"/>
              </a:rPr>
              <a:t>汇报人：夕小觉    时间：</a:t>
            </a:r>
            <a:r>
              <a:rPr lang="en-US" altLang="zh-CN" dirty="0">
                <a:solidFill>
                  <a:schemeClr val="bg1"/>
                </a:solidFill>
                <a:ea typeface="微软雅黑" panose="020B0503020204020204" pitchFamily="34" charset="-122"/>
              </a:rPr>
              <a:t>XX</a:t>
            </a:r>
            <a:r>
              <a:rPr lang="zh-CN" altLang="en-US" dirty="0">
                <a:solidFill>
                  <a:schemeClr val="bg1"/>
                </a:solidFill>
                <a:ea typeface="微软雅黑" panose="020B0503020204020204" pitchFamily="34" charset="-122"/>
              </a:rPr>
              <a:t>年</a:t>
            </a:r>
            <a:r>
              <a:rPr lang="en-US" altLang="zh-CN" dirty="0">
                <a:solidFill>
                  <a:schemeClr val="bg1"/>
                </a:solidFill>
                <a:ea typeface="微软雅黑" panose="020B0503020204020204" pitchFamily="34" charset="-122"/>
              </a:rPr>
              <a:t>XX</a:t>
            </a:r>
            <a:r>
              <a:rPr lang="zh-CN" altLang="en-US" dirty="0">
                <a:solidFill>
                  <a:schemeClr val="bg1"/>
                </a:solidFill>
                <a:ea typeface="微软雅黑" panose="020B0503020204020204" pitchFamily="34" charset="-122"/>
              </a:rPr>
              <a:t>月</a:t>
            </a:r>
          </a:p>
        </p:txBody>
      </p:sp>
    </p:spTree>
    <p:extLst>
      <p:ext uri="{BB962C8B-B14F-4D97-AF65-F5344CB8AC3E}">
        <p14:creationId xmlns:p14="http://schemas.microsoft.com/office/powerpoint/2010/main" val="1660057796"/>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1" presetClass="mediacall" presetSubtype="0" fill="hold" nodeType="withEffect">
                                  <p:stCondLst>
                                    <p:cond delay="0"/>
                                  </p:stCondLst>
                                  <p:childTnLst>
                                    <p:cmd type="call" cmd="playFrom(0.0)">
                                      <p:cBhvr>
                                        <p:cTn id="23" dur="50136" fill="hold"/>
                                        <p:tgtEl>
                                          <p:spTgt spid="9"/>
                                        </p:tgtEl>
                                      </p:cBhvr>
                                    </p:cmd>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par>
                          <p:cTn id="28" fill="hold">
                            <p:stCondLst>
                              <p:cond delay="0"/>
                            </p:stCondLst>
                            <p:childTnLst>
                              <p:par>
                                <p:cTn id="29" presetID="2" presetClass="entr" presetSubtype="4"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6">
                                            <p:txEl>
                                              <p:pRg st="0" end="0"/>
                                            </p:txEl>
                                          </p:spTgt>
                                        </p:tgtEl>
                                        <p:attrNameLst>
                                          <p:attrName>style.visibility</p:attrName>
                                        </p:attrNameLst>
                                      </p:cBhvr>
                                      <p:to>
                                        <p:strVal val="visible"/>
                                      </p:to>
                                    </p:set>
                                    <p:animEffect transition="in" filter="fade">
                                      <p:cBhvr>
                                        <p:cTn id="36"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repeatCount="indefinite" fill="remove" display="0">
                  <p:stCondLst>
                    <p:cond delay="indefinite"/>
                  </p:stCondLst>
                  <p:endCondLst>
                    <p:cond evt="onStopAudio" delay="0">
                      <p:tgtEl>
                        <p:sldTgt/>
                      </p:tgtEl>
                    </p:cond>
                  </p:endCondLst>
                </p:cTn>
                <p:tgtEl>
                  <p:spTgt spid="9"/>
                </p:tgtEl>
              </p:cMediaNode>
            </p:audio>
          </p:childTnLst>
        </p:cTn>
      </p:par>
    </p:tnLst>
    <p:bldLst>
      <p:bldP spid="3" grpId="0" animBg="1"/>
      <p:bldP spid="8" grpId="0" animBg="1"/>
      <p:bldP spid="5"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45F842D-6EC2-4586-AD85-4E2842E51BEE}"/>
              </a:ext>
            </a:extLst>
          </p:cNvPr>
          <p:cNvPicPr>
            <a:picLocks noChangeAspect="1"/>
          </p:cNvPicPr>
          <p:nvPr/>
        </p:nvPicPr>
        <p:blipFill>
          <a:blip r:embed="rId3"/>
          <a:stretch>
            <a:fillRect/>
          </a:stretch>
        </p:blipFill>
        <p:spPr>
          <a:xfrm>
            <a:off x="0" y="0"/>
            <a:ext cx="3276717" cy="6858000"/>
          </a:xfrm>
          <a:prstGeom prst="rect">
            <a:avLst/>
          </a:prstGeom>
        </p:spPr>
      </p:pic>
      <p:pic>
        <p:nvPicPr>
          <p:cNvPr id="3" name="图片 2">
            <a:extLst>
              <a:ext uri="{FF2B5EF4-FFF2-40B4-BE49-F238E27FC236}">
                <a16:creationId xmlns:a16="http://schemas.microsoft.com/office/drawing/2014/main" id="{D1C33ECD-8B19-4892-BA47-9CFD50CD0227}"/>
              </a:ext>
            </a:extLst>
          </p:cNvPr>
          <p:cNvPicPr>
            <a:picLocks noChangeAspect="1"/>
          </p:cNvPicPr>
          <p:nvPr/>
        </p:nvPicPr>
        <p:blipFill>
          <a:blip r:embed="rId4"/>
          <a:stretch>
            <a:fillRect/>
          </a:stretch>
        </p:blipFill>
        <p:spPr>
          <a:xfrm>
            <a:off x="3276718" y="0"/>
            <a:ext cx="3559877" cy="6858000"/>
          </a:xfrm>
          <a:prstGeom prst="rect">
            <a:avLst/>
          </a:prstGeom>
        </p:spPr>
      </p:pic>
      <p:pic>
        <p:nvPicPr>
          <p:cNvPr id="4" name="图片 3">
            <a:extLst>
              <a:ext uri="{FF2B5EF4-FFF2-40B4-BE49-F238E27FC236}">
                <a16:creationId xmlns:a16="http://schemas.microsoft.com/office/drawing/2014/main" id="{E5C31364-FCD1-4663-93C5-B782CCFB577E}"/>
              </a:ext>
            </a:extLst>
          </p:cNvPr>
          <p:cNvPicPr>
            <a:picLocks noChangeAspect="1"/>
          </p:cNvPicPr>
          <p:nvPr/>
        </p:nvPicPr>
        <p:blipFill>
          <a:blip r:embed="rId5"/>
          <a:stretch>
            <a:fillRect/>
          </a:stretch>
        </p:blipFill>
        <p:spPr>
          <a:xfrm>
            <a:off x="9553504" y="0"/>
            <a:ext cx="2638497" cy="6858000"/>
          </a:xfrm>
          <a:prstGeom prst="rect">
            <a:avLst/>
          </a:prstGeom>
        </p:spPr>
      </p:pic>
      <p:sp>
        <p:nvSpPr>
          <p:cNvPr id="5" name="矩形 4">
            <a:extLst>
              <a:ext uri="{FF2B5EF4-FFF2-40B4-BE49-F238E27FC236}">
                <a16:creationId xmlns:a16="http://schemas.microsoft.com/office/drawing/2014/main" id="{4EC1AEED-0443-41DB-B9D3-0992300C759A}"/>
              </a:ext>
            </a:extLst>
          </p:cNvPr>
          <p:cNvSpPr/>
          <p:nvPr/>
        </p:nvSpPr>
        <p:spPr>
          <a:xfrm>
            <a:off x="6836595" y="0"/>
            <a:ext cx="2716908" cy="6858000"/>
          </a:xfrm>
          <a:prstGeom prst="rect">
            <a:avLst/>
          </a:prstGeom>
          <a:solidFill>
            <a:srgbClr val="7D7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6" name="文本框 5">
            <a:extLst>
              <a:ext uri="{FF2B5EF4-FFF2-40B4-BE49-F238E27FC236}">
                <a16:creationId xmlns:a16="http://schemas.microsoft.com/office/drawing/2014/main" id="{B66FEC8A-EC34-4FE1-9E97-B12A46465B53}"/>
              </a:ext>
            </a:extLst>
          </p:cNvPr>
          <p:cNvSpPr txBox="1"/>
          <p:nvPr/>
        </p:nvSpPr>
        <p:spPr>
          <a:xfrm>
            <a:off x="6913836" y="917543"/>
            <a:ext cx="2670924" cy="1446550"/>
          </a:xfrm>
          <a:prstGeom prst="rect">
            <a:avLst/>
          </a:prstGeom>
          <a:noFill/>
        </p:spPr>
        <p:txBody>
          <a:bodyPr wrap="none" rtlCol="0">
            <a:spAutoFit/>
          </a:bodyPr>
          <a:lstStyle/>
          <a:p>
            <a:r>
              <a:rPr lang="en-US" altLang="zh-CN" sz="8800" dirty="0">
                <a:solidFill>
                  <a:schemeClr val="bg1"/>
                </a:solidFill>
                <a:latin typeface="微软雅黑" panose="020B0503020204020204" pitchFamily="34" charset="-122"/>
                <a:ea typeface="微软雅黑" panose="020B0503020204020204" pitchFamily="34" charset="-122"/>
              </a:rPr>
              <a:t>BLLE</a:t>
            </a:r>
            <a:endParaRPr lang="zh-CN" altLang="en-US" sz="8800" dirty="0">
              <a:solidFill>
                <a:schemeClr val="bg1"/>
              </a:solidFill>
              <a:latin typeface="微软雅黑" panose="020B0503020204020204" pitchFamily="34" charset="-122"/>
              <a:ea typeface="微软雅黑" panose="020B0503020204020204" pitchFamily="34" charset="-122"/>
            </a:endParaRPr>
          </a:p>
        </p:txBody>
      </p:sp>
      <p:sp>
        <p:nvSpPr>
          <p:cNvPr id="7" name="TextBox 22">
            <a:extLst>
              <a:ext uri="{FF2B5EF4-FFF2-40B4-BE49-F238E27FC236}">
                <a16:creationId xmlns:a16="http://schemas.microsoft.com/office/drawing/2014/main" id="{094590D8-84D5-4511-97B3-06972512B8B6}"/>
              </a:ext>
            </a:extLst>
          </p:cNvPr>
          <p:cNvSpPr txBox="1"/>
          <p:nvPr/>
        </p:nvSpPr>
        <p:spPr>
          <a:xfrm>
            <a:off x="6836011" y="2654429"/>
            <a:ext cx="2639667" cy="1159035"/>
          </a:xfrm>
          <a:prstGeom prst="rect">
            <a:avLst/>
          </a:prstGeom>
          <a:noFill/>
        </p:spPr>
        <p:txBody>
          <a:bodyPr wrap="square" lIns="91440" tIns="45720" rIns="91440" bIns="45720" rtlCol="0">
            <a:spAutoFit/>
          </a:bodyPr>
          <a:lstStyle/>
          <a:p>
            <a:pPr algn="ctr"/>
            <a:r>
              <a:rPr lang="zh-CN" altLang="en-US" sz="1600" b="1" dirty="0">
                <a:solidFill>
                  <a:schemeClr val="bg1"/>
                </a:solidFill>
                <a:ea typeface="微软雅黑" panose="020B0503020204020204" pitchFamily="34" charset="-122"/>
                <a:cs typeface="Calibri"/>
              </a:rPr>
              <a:t>点此替换文本</a:t>
            </a:r>
            <a:r>
              <a:rPr lang="id-ID" sz="1333" dirty="0">
                <a:solidFill>
                  <a:schemeClr val="bg1"/>
                </a:solidFill>
                <a:latin typeface="Calibri Light"/>
                <a:ea typeface="微软雅黑" panose="020B0503020204020204" pitchFamily="34" charset="-122"/>
                <a:cs typeface="Calibri Light"/>
              </a:rPr>
              <a:t>dolor sit amet consectetuer adipiscing elit, sed diam nonummy nibh euismod tincidunt ut laoreet dolore magna aliquam erat volutpat. </a:t>
            </a:r>
            <a:endParaRPr lang="en-US" sz="1333" dirty="0">
              <a:solidFill>
                <a:schemeClr val="bg1"/>
              </a:solidFill>
              <a:latin typeface="微软雅黑" panose="020B0503020204020204" pitchFamily="34" charset="-122"/>
              <a:ea typeface="微软雅黑" panose="020B0503020204020204" pitchFamily="34" charset="-122"/>
              <a:cs typeface="Roboto Thin" charset="0"/>
            </a:endParaRPr>
          </a:p>
        </p:txBody>
      </p:sp>
    </p:spTree>
    <p:extLst>
      <p:ext uri="{BB962C8B-B14F-4D97-AF65-F5344CB8AC3E}">
        <p14:creationId xmlns:p14="http://schemas.microsoft.com/office/powerpoint/2010/main" val="1277846876"/>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D51701F-8D35-4A67-9DBB-31856E6363C2}"/>
              </a:ext>
            </a:extLst>
          </p:cNvPr>
          <p:cNvPicPr>
            <a:picLocks noChangeAspect="1"/>
          </p:cNvPicPr>
          <p:nvPr/>
        </p:nvPicPr>
        <p:blipFill>
          <a:blip r:embed="rId3"/>
          <a:stretch>
            <a:fillRect/>
          </a:stretch>
        </p:blipFill>
        <p:spPr>
          <a:xfrm>
            <a:off x="5706291" y="3459702"/>
            <a:ext cx="6108700" cy="2578100"/>
          </a:xfrm>
          <a:prstGeom prst="rect">
            <a:avLst/>
          </a:prstGeom>
        </p:spPr>
      </p:pic>
      <p:sp>
        <p:nvSpPr>
          <p:cNvPr id="4" name="椭圆 3">
            <a:extLst>
              <a:ext uri="{FF2B5EF4-FFF2-40B4-BE49-F238E27FC236}">
                <a16:creationId xmlns:a16="http://schemas.microsoft.com/office/drawing/2014/main" id="{23006B51-21F7-4BFE-ADEF-215DD463E940}"/>
              </a:ext>
            </a:extLst>
          </p:cNvPr>
          <p:cNvSpPr/>
          <p:nvPr/>
        </p:nvSpPr>
        <p:spPr>
          <a:xfrm>
            <a:off x="3732948" y="892405"/>
            <a:ext cx="1633979" cy="1633979"/>
          </a:xfrm>
          <a:prstGeom prst="ellipse">
            <a:avLst/>
          </a:prstGeom>
          <a:blipFill dpi="0" rotWithShape="1">
            <a:blip r:embed="rId4"/>
            <a:srcRect/>
            <a:tile tx="-730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grpSp>
        <p:nvGrpSpPr>
          <p:cNvPr id="17" name="组合 16">
            <a:extLst>
              <a:ext uri="{FF2B5EF4-FFF2-40B4-BE49-F238E27FC236}">
                <a16:creationId xmlns:a16="http://schemas.microsoft.com/office/drawing/2014/main" id="{04EC12C0-4FCE-4C41-816A-519A0B64F7DE}"/>
              </a:ext>
            </a:extLst>
          </p:cNvPr>
          <p:cNvGrpSpPr/>
          <p:nvPr/>
        </p:nvGrpSpPr>
        <p:grpSpPr>
          <a:xfrm>
            <a:off x="4461955" y="2526384"/>
            <a:ext cx="175965" cy="4331616"/>
            <a:chOff x="3346466" y="1894788"/>
            <a:chExt cx="131974" cy="3248712"/>
          </a:xfrm>
        </p:grpSpPr>
        <p:sp>
          <p:nvSpPr>
            <p:cNvPr id="7" name="椭圆 6">
              <a:extLst>
                <a:ext uri="{FF2B5EF4-FFF2-40B4-BE49-F238E27FC236}">
                  <a16:creationId xmlns:a16="http://schemas.microsoft.com/office/drawing/2014/main" id="{5023DA58-5913-431E-8A37-F92399E5F8BE}"/>
                </a:ext>
              </a:extLst>
            </p:cNvPr>
            <p:cNvSpPr/>
            <p:nvPr/>
          </p:nvSpPr>
          <p:spPr>
            <a:xfrm>
              <a:off x="3346466" y="2262434"/>
              <a:ext cx="131974" cy="131974"/>
            </a:xfrm>
            <a:prstGeom prst="ellipse">
              <a:avLst/>
            </a:prstGeom>
            <a:solidFill>
              <a:schemeClr val="accent6">
                <a:lumMod val="40000"/>
                <a:lumOff val="60000"/>
                <a:alpha val="84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cxnSp>
          <p:nvCxnSpPr>
            <p:cNvPr id="9" name="直接连接符 8">
              <a:extLst>
                <a:ext uri="{FF2B5EF4-FFF2-40B4-BE49-F238E27FC236}">
                  <a16:creationId xmlns:a16="http://schemas.microsoft.com/office/drawing/2014/main" id="{FBEBB6F1-0C12-407A-A5E0-F844E6B7D09F}"/>
                </a:ext>
              </a:extLst>
            </p:cNvPr>
            <p:cNvCxnSpPr>
              <a:stCxn id="4" idx="4"/>
              <a:endCxn id="7" idx="0"/>
            </p:cNvCxnSpPr>
            <p:nvPr/>
          </p:nvCxnSpPr>
          <p:spPr>
            <a:xfrm>
              <a:off x="3412453" y="1894788"/>
              <a:ext cx="0" cy="367646"/>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96400A98-33B0-4E0E-A21B-57BBE86DC5E6}"/>
                </a:ext>
              </a:extLst>
            </p:cNvPr>
            <p:cNvCxnSpPr>
              <a:cxnSpLocks/>
            </p:cNvCxnSpPr>
            <p:nvPr/>
          </p:nvCxnSpPr>
          <p:spPr>
            <a:xfrm>
              <a:off x="3412453" y="2384982"/>
              <a:ext cx="0" cy="2758518"/>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12" name="文本框 11">
            <a:extLst>
              <a:ext uri="{FF2B5EF4-FFF2-40B4-BE49-F238E27FC236}">
                <a16:creationId xmlns:a16="http://schemas.microsoft.com/office/drawing/2014/main" id="{D8862B56-E6E3-4D30-AD0E-4F850B9B8974}"/>
              </a:ext>
            </a:extLst>
          </p:cNvPr>
          <p:cNvSpPr txBox="1"/>
          <p:nvPr/>
        </p:nvSpPr>
        <p:spPr>
          <a:xfrm>
            <a:off x="3810123" y="2899376"/>
            <a:ext cx="691215" cy="379656"/>
          </a:xfrm>
          <a:prstGeom prst="rect">
            <a:avLst/>
          </a:prstGeom>
          <a:noFill/>
        </p:spPr>
        <p:txBody>
          <a:bodyPr wrap="none" rtlCol="0">
            <a:spAutoFit/>
          </a:bodyPr>
          <a:lstStyle/>
          <a:p>
            <a:r>
              <a:rPr lang="en-US" altLang="zh-CN" sz="1867" dirty="0">
                <a:ea typeface="微软雅黑" panose="020B0503020204020204" pitchFamily="34" charset="-122"/>
              </a:rPr>
              <a:t>2017</a:t>
            </a:r>
            <a:endParaRPr lang="zh-CN" altLang="en-US" sz="1867" dirty="0">
              <a:ea typeface="微软雅黑" panose="020B0503020204020204" pitchFamily="34" charset="-122"/>
            </a:endParaRPr>
          </a:p>
        </p:txBody>
      </p:sp>
      <p:sp>
        <p:nvSpPr>
          <p:cNvPr id="14" name="文本框 13">
            <a:extLst>
              <a:ext uri="{FF2B5EF4-FFF2-40B4-BE49-F238E27FC236}">
                <a16:creationId xmlns:a16="http://schemas.microsoft.com/office/drawing/2014/main" id="{84D43188-D738-4E01-8B97-EB568D5E07DB}"/>
              </a:ext>
            </a:extLst>
          </p:cNvPr>
          <p:cNvSpPr txBox="1"/>
          <p:nvPr/>
        </p:nvSpPr>
        <p:spPr>
          <a:xfrm>
            <a:off x="166996" y="2242159"/>
            <a:ext cx="3389069" cy="3046988"/>
          </a:xfrm>
          <a:prstGeom prst="rect">
            <a:avLst/>
          </a:prstGeom>
          <a:noFill/>
        </p:spPr>
        <p:txBody>
          <a:bodyPr wrap="none" rtlCol="0">
            <a:spAutoFit/>
          </a:bodyPr>
          <a:lstStyle/>
          <a:p>
            <a:pPr algn="r"/>
            <a:r>
              <a:rPr lang="en-US" altLang="zh-CN" sz="6400" dirty="0">
                <a:ea typeface="微软雅黑" panose="020B0503020204020204" pitchFamily="34" charset="-122"/>
              </a:rPr>
              <a:t>TIMELNE</a:t>
            </a:r>
          </a:p>
          <a:p>
            <a:pPr algn="r"/>
            <a:r>
              <a:rPr lang="en-US" altLang="zh-CN" sz="6400" dirty="0">
                <a:ea typeface="微软雅黑" panose="020B0503020204020204" pitchFamily="34" charset="-122"/>
              </a:rPr>
              <a:t>PLCTURE</a:t>
            </a:r>
          </a:p>
          <a:p>
            <a:pPr algn="r"/>
            <a:r>
              <a:rPr lang="en-US" altLang="zh-CN" sz="6400" dirty="0">
                <a:ea typeface="微软雅黑" panose="020B0503020204020204" pitchFamily="34" charset="-122"/>
              </a:rPr>
              <a:t>SLIDE</a:t>
            </a:r>
            <a:endParaRPr lang="zh-CN" altLang="en-US" sz="6400" dirty="0">
              <a:ea typeface="微软雅黑" panose="020B0503020204020204" pitchFamily="34" charset="-122"/>
            </a:endParaRPr>
          </a:p>
        </p:txBody>
      </p:sp>
      <p:sp>
        <p:nvSpPr>
          <p:cNvPr id="15" name="文本框 14">
            <a:extLst>
              <a:ext uri="{FF2B5EF4-FFF2-40B4-BE49-F238E27FC236}">
                <a16:creationId xmlns:a16="http://schemas.microsoft.com/office/drawing/2014/main" id="{3577F1A2-7D4C-492D-959E-2447D2AFFC50}"/>
              </a:ext>
            </a:extLst>
          </p:cNvPr>
          <p:cNvSpPr txBox="1"/>
          <p:nvPr/>
        </p:nvSpPr>
        <p:spPr>
          <a:xfrm>
            <a:off x="5543811" y="1360581"/>
            <a:ext cx="3060453" cy="666786"/>
          </a:xfrm>
          <a:prstGeom prst="rect">
            <a:avLst/>
          </a:prstGeom>
          <a:noFill/>
        </p:spPr>
        <p:txBody>
          <a:bodyPr wrap="none" rtlCol="0">
            <a:spAutoFit/>
          </a:bodyPr>
          <a:lstStyle/>
          <a:p>
            <a:r>
              <a:rPr lang="zh-CN" altLang="en-US" sz="3733" dirty="0">
                <a:ea typeface="微软雅黑" panose="020B0503020204020204" pitchFamily="34" charset="-122"/>
              </a:rPr>
              <a:t>点此替换文本</a:t>
            </a:r>
          </a:p>
        </p:txBody>
      </p:sp>
      <p:sp>
        <p:nvSpPr>
          <p:cNvPr id="16" name="TextBox 22">
            <a:extLst>
              <a:ext uri="{FF2B5EF4-FFF2-40B4-BE49-F238E27FC236}">
                <a16:creationId xmlns:a16="http://schemas.microsoft.com/office/drawing/2014/main" id="{F8BEE959-7057-413D-AEA8-C1F58CAD281C}"/>
              </a:ext>
            </a:extLst>
          </p:cNvPr>
          <p:cNvSpPr txBox="1"/>
          <p:nvPr/>
        </p:nvSpPr>
        <p:spPr>
          <a:xfrm>
            <a:off x="5706291" y="2150453"/>
            <a:ext cx="5656151" cy="954107"/>
          </a:xfrm>
          <a:prstGeom prst="rect">
            <a:avLst/>
          </a:prstGeom>
          <a:noFill/>
        </p:spPr>
        <p:txBody>
          <a:bodyPr wrap="square" lIns="91440" tIns="45720" rIns="91440" bIns="45720" rtlCol="0">
            <a:spAutoFit/>
          </a:bodyPr>
          <a:lstStyle/>
          <a:p>
            <a:r>
              <a:rPr lang="id-ID" sz="2400" b="1">
                <a:ea typeface="微软雅黑" panose="020B0503020204020204" pitchFamily="34" charset="-122"/>
                <a:cs typeface="Calibri"/>
              </a:rPr>
              <a:t>Lorem ipsum </a:t>
            </a:r>
            <a:r>
              <a:rPr lang="id-ID" sz="1600" dirty="0">
                <a:latin typeface="Calibri Light"/>
                <a:ea typeface="微软雅黑" panose="020B0503020204020204" pitchFamily="34" charset="-122"/>
                <a:cs typeface="Calibri Light"/>
              </a:rPr>
              <a:t>dolor sit amet consectetuer adipiscing elit, sed diam nonummy nibh euismod tincidunt ut laoreet dolore magna aliquam erat volutpat. </a:t>
            </a:r>
            <a:endParaRPr lang="en-US" sz="1600" dirty="0">
              <a:latin typeface="微软雅黑" panose="020B0503020204020204" pitchFamily="34" charset="-122"/>
              <a:ea typeface="微软雅黑" panose="020B0503020204020204" pitchFamily="34" charset="-122"/>
              <a:cs typeface="Roboto Thin" charset="0"/>
            </a:endParaRPr>
          </a:p>
        </p:txBody>
      </p:sp>
    </p:spTree>
    <p:extLst>
      <p:ext uri="{BB962C8B-B14F-4D97-AF65-F5344CB8AC3E}">
        <p14:creationId xmlns:p14="http://schemas.microsoft.com/office/powerpoint/2010/main" val="2712379821"/>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inVertical)">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circle(in)">
                                      <p:cBhvr>
                                        <p:cTn id="38"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3">
            <a:extLst>
              <a:ext uri="{FF2B5EF4-FFF2-40B4-BE49-F238E27FC236}">
                <a16:creationId xmlns:a16="http://schemas.microsoft.com/office/drawing/2014/main" id="{B85E2113-BFA3-4560-92C1-50307B24817F}"/>
              </a:ext>
            </a:extLst>
          </p:cNvPr>
          <p:cNvSpPr txBox="1"/>
          <p:nvPr/>
        </p:nvSpPr>
        <p:spPr>
          <a:xfrm>
            <a:off x="507564" y="1065275"/>
            <a:ext cx="2274982" cy="1733680"/>
          </a:xfrm>
          <a:prstGeom prst="rect">
            <a:avLst/>
          </a:prstGeom>
          <a:noFill/>
          <a:ln>
            <a:noFill/>
          </a:ln>
        </p:spPr>
        <p:txBody>
          <a:bodyPr wrap="none" rtlCol="0">
            <a:spAutoFit/>
          </a:bodyPr>
          <a:lstStyle/>
          <a:p>
            <a:r>
              <a:rPr lang="id-ID" sz="5333" b="1" dirty="0">
                <a:solidFill>
                  <a:schemeClr val="tx1">
                    <a:lumMod val="95000"/>
                    <a:lumOff val="5000"/>
                  </a:schemeClr>
                </a:solidFill>
                <a:latin typeface="Lato Heavy" panose="020F0902020204030203" pitchFamily="34" charset="0"/>
                <a:ea typeface="微软雅黑" panose="020B0503020204020204" pitchFamily="34" charset="-122"/>
                <a:cs typeface="Lato Heavy" panose="020F0902020204030203" pitchFamily="34" charset="0"/>
              </a:rPr>
              <a:t>SIMPLE</a:t>
            </a:r>
          </a:p>
          <a:p>
            <a:r>
              <a:rPr lang="id-ID" sz="5333" b="1" dirty="0">
                <a:solidFill>
                  <a:schemeClr val="tx1">
                    <a:lumMod val="95000"/>
                    <a:lumOff val="5000"/>
                  </a:schemeClr>
                </a:solidFill>
                <a:latin typeface="Lato Heavy" panose="020F0902020204030203" pitchFamily="34" charset="0"/>
                <a:ea typeface="微软雅黑" panose="020B0503020204020204" pitchFamily="34" charset="-122"/>
                <a:cs typeface="Lato Heavy" panose="020F0902020204030203" pitchFamily="34" charset="0"/>
              </a:rPr>
              <a:t>WORK</a:t>
            </a:r>
          </a:p>
        </p:txBody>
      </p:sp>
      <p:sp>
        <p:nvSpPr>
          <p:cNvPr id="5" name="TextBox 25">
            <a:extLst>
              <a:ext uri="{FF2B5EF4-FFF2-40B4-BE49-F238E27FC236}">
                <a16:creationId xmlns:a16="http://schemas.microsoft.com/office/drawing/2014/main" id="{5CAC2FBE-8C17-4C2A-B0C4-CC86F799577B}"/>
              </a:ext>
            </a:extLst>
          </p:cNvPr>
          <p:cNvSpPr txBox="1"/>
          <p:nvPr/>
        </p:nvSpPr>
        <p:spPr>
          <a:xfrm>
            <a:off x="8186058" y="5358320"/>
            <a:ext cx="3645263" cy="867930"/>
          </a:xfrm>
          <a:prstGeom prst="rect">
            <a:avLst/>
          </a:prstGeom>
          <a:noFill/>
        </p:spPr>
        <p:txBody>
          <a:bodyPr wrap="square" rtlCol="0">
            <a:spAutoFit/>
          </a:bodyPr>
          <a:lstStyle/>
          <a:p>
            <a:pPr algn="r">
              <a:lnSpc>
                <a:spcPct val="120000"/>
              </a:lnSpc>
            </a:pPr>
            <a:r>
              <a:rPr lang="id-ID" sz="1400" b="1">
                <a:ea typeface="微软雅黑" panose="020B0503020204020204" pitchFamily="34" charset="-122"/>
              </a:rPr>
              <a:t>lorem ipsum</a:t>
            </a:r>
            <a:r>
              <a:rPr lang="id-ID" sz="1400">
                <a:ea typeface="微软雅黑" panose="020B0503020204020204" pitchFamily="34" charset="-122"/>
              </a:rPr>
              <a:t>, </a:t>
            </a:r>
            <a:r>
              <a:rPr lang="id-ID" sz="1400" dirty="0">
                <a:ea typeface="微软雅黑" panose="020B0503020204020204" pitchFamily="34" charset="-122"/>
              </a:rPr>
              <a:t>quia dolor sit, amet, consectetur, adipiscivelit, sed quia non numquam eius modi tempora incidunt</a:t>
            </a:r>
          </a:p>
        </p:txBody>
      </p:sp>
      <p:sp>
        <p:nvSpPr>
          <p:cNvPr id="6" name="TextBox 26">
            <a:extLst>
              <a:ext uri="{FF2B5EF4-FFF2-40B4-BE49-F238E27FC236}">
                <a16:creationId xmlns:a16="http://schemas.microsoft.com/office/drawing/2014/main" id="{01B6D24B-6297-40C0-B968-0AC655547991}"/>
              </a:ext>
            </a:extLst>
          </p:cNvPr>
          <p:cNvSpPr txBox="1"/>
          <p:nvPr/>
        </p:nvSpPr>
        <p:spPr>
          <a:xfrm>
            <a:off x="8810920" y="4996312"/>
            <a:ext cx="3020400" cy="420564"/>
          </a:xfrm>
          <a:prstGeom prst="rect">
            <a:avLst/>
          </a:prstGeom>
          <a:noFill/>
        </p:spPr>
        <p:txBody>
          <a:bodyPr wrap="square" rtlCol="0">
            <a:spAutoFit/>
          </a:bodyPr>
          <a:lstStyle/>
          <a:p>
            <a:pPr algn="r"/>
            <a:r>
              <a:rPr lang="zh-CN" altLang="en-US" sz="2133" b="1" dirty="0">
                <a:solidFill>
                  <a:schemeClr val="tx1">
                    <a:lumMod val="95000"/>
                    <a:lumOff val="5000"/>
                  </a:schemeClr>
                </a:solidFill>
                <a:latin typeface="Montserrat" panose="00000500000000000000" pitchFamily="50" charset="0"/>
                <a:ea typeface="微软雅黑" panose="020B0503020204020204" pitchFamily="34" charset="-122"/>
              </a:rPr>
              <a:t>点此替换文本</a:t>
            </a:r>
            <a:endParaRPr lang="id-ID" sz="2133" b="1" dirty="0">
              <a:solidFill>
                <a:schemeClr val="tx1">
                  <a:lumMod val="95000"/>
                  <a:lumOff val="5000"/>
                </a:schemeClr>
              </a:solidFill>
              <a:latin typeface="Montserrat" panose="00000500000000000000" pitchFamily="50" charset="0"/>
              <a:ea typeface="微软雅黑" panose="020B0503020204020204" pitchFamily="34" charset="-122"/>
            </a:endParaRPr>
          </a:p>
        </p:txBody>
      </p:sp>
      <p:pic>
        <p:nvPicPr>
          <p:cNvPr id="7" name="图片占位符 3">
            <a:extLst>
              <a:ext uri="{FF2B5EF4-FFF2-40B4-BE49-F238E27FC236}">
                <a16:creationId xmlns:a16="http://schemas.microsoft.com/office/drawing/2014/main" id="{C948D8B0-2648-41BA-B65B-9CE35CC9A236}"/>
              </a:ext>
            </a:extLst>
          </p:cNvPr>
          <p:cNvPicPr>
            <a:picLocks noChangeAspect="1"/>
          </p:cNvPicPr>
          <p:nvPr/>
        </p:nvPicPr>
        <p:blipFill rotWithShape="1">
          <a:blip r:embed="rId3">
            <a:extLst>
              <a:ext uri="{28A0092B-C50C-407E-A947-70E740481C1C}">
                <a14:useLocalDpi xmlns:a14="http://schemas.microsoft.com/office/drawing/2010/main" val="0"/>
              </a:ext>
            </a:extLst>
          </a:blip>
          <a:srcRect t="1351" b="1351"/>
          <a:stretch/>
        </p:blipFill>
        <p:spPr>
          <a:xfrm>
            <a:off x="711199" y="0"/>
            <a:ext cx="7474859" cy="6858000"/>
          </a:xfrm>
          <a:prstGeom prst="parallelogram">
            <a:avLst>
              <a:gd name="adj" fmla="val 62486"/>
            </a:avLst>
          </a:prstGeom>
          <a:solidFill>
            <a:schemeClr val="bg1">
              <a:lumMod val="85000"/>
            </a:schemeClr>
          </a:solidFill>
        </p:spPr>
      </p:pic>
      <p:pic>
        <p:nvPicPr>
          <p:cNvPr id="8" name="图片占位符 5">
            <a:extLst>
              <a:ext uri="{FF2B5EF4-FFF2-40B4-BE49-F238E27FC236}">
                <a16:creationId xmlns:a16="http://schemas.microsoft.com/office/drawing/2014/main" id="{2C895C6E-CD71-49CE-B866-6E453D8935BC}"/>
              </a:ext>
            </a:extLst>
          </p:cNvPr>
          <p:cNvPicPr>
            <a:picLocks noChangeAspect="1"/>
          </p:cNvPicPr>
          <p:nvPr/>
        </p:nvPicPr>
        <p:blipFill rotWithShape="1">
          <a:blip r:embed="rId4">
            <a:extLst>
              <a:ext uri="{28A0092B-C50C-407E-A947-70E740481C1C}">
                <a14:useLocalDpi xmlns:a14="http://schemas.microsoft.com/office/drawing/2010/main" val="0"/>
              </a:ext>
            </a:extLst>
          </a:blip>
          <a:srcRect t="16472" b="16472"/>
          <a:stretch/>
        </p:blipFill>
        <p:spPr>
          <a:xfrm>
            <a:off x="4100284" y="0"/>
            <a:ext cx="7474859" cy="6858000"/>
          </a:xfrm>
          <a:prstGeom prst="parallelogram">
            <a:avLst>
              <a:gd name="adj" fmla="val 62486"/>
            </a:avLst>
          </a:prstGeom>
          <a:solidFill>
            <a:schemeClr val="bg1">
              <a:lumMod val="85000"/>
            </a:schemeClr>
          </a:solidFill>
        </p:spPr>
      </p:pic>
    </p:spTree>
    <p:extLst>
      <p:ext uri="{BB962C8B-B14F-4D97-AF65-F5344CB8AC3E}">
        <p14:creationId xmlns:p14="http://schemas.microsoft.com/office/powerpoint/2010/main" val="3218257379"/>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000"/>
                                        <p:tgtEl>
                                          <p:spTgt spid="5"/>
                                        </p:tgtEl>
                                      </p:cBhvr>
                                    </p:animEffect>
                                    <p:anim calcmode="lin" valueType="num">
                                      <p:cBhvr>
                                        <p:cTn id="22" dur="2000" fill="hold"/>
                                        <p:tgtEl>
                                          <p:spTgt spid="5"/>
                                        </p:tgtEl>
                                        <p:attrNameLst>
                                          <p:attrName>ppt_w</p:attrName>
                                        </p:attrNameLst>
                                      </p:cBhvr>
                                      <p:tavLst>
                                        <p:tav tm="0" fmla="#ppt_w*sin(2.5*pi*$)">
                                          <p:val>
                                            <p:fltVal val="0"/>
                                          </p:val>
                                        </p:tav>
                                        <p:tav tm="100000">
                                          <p:val>
                                            <p:fltVal val="1"/>
                                          </p:val>
                                        </p:tav>
                                      </p:tavLst>
                                    </p:anim>
                                    <p:anim calcmode="lin" valueType="num">
                                      <p:cBhvr>
                                        <p:cTn id="23"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 calcmode="lin" valueType="num">
                                      <p:cBhvr>
                                        <p:cTn id="35" dur="1000" fill="hold"/>
                                        <p:tgtEl>
                                          <p:spTgt spid="8"/>
                                        </p:tgtEl>
                                        <p:attrNameLst>
                                          <p:attrName>style.rotation</p:attrName>
                                        </p:attrNameLst>
                                      </p:cBhvr>
                                      <p:tavLst>
                                        <p:tav tm="0">
                                          <p:val>
                                            <p:fltVal val="90"/>
                                          </p:val>
                                        </p:tav>
                                        <p:tav tm="100000">
                                          <p:val>
                                            <p:fltVal val="0"/>
                                          </p:val>
                                        </p:tav>
                                      </p:tavLst>
                                    </p:anim>
                                    <p:animEffect transition="in" filter="fade">
                                      <p:cBhvr>
                                        <p:cTn id="3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459AB86-BF66-40C8-A44A-2A8516D997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2045" y="0"/>
            <a:ext cx="5449956" cy="6858000"/>
          </a:xfrm>
          <a:prstGeom prst="rect">
            <a:avLst/>
          </a:prstGeom>
        </p:spPr>
      </p:pic>
      <p:sp>
        <p:nvSpPr>
          <p:cNvPr id="4" name="文本框 3">
            <a:extLst>
              <a:ext uri="{FF2B5EF4-FFF2-40B4-BE49-F238E27FC236}">
                <a16:creationId xmlns:a16="http://schemas.microsoft.com/office/drawing/2014/main" id="{FF6C5674-B340-4C50-9EFA-9DE9DC07B458}"/>
              </a:ext>
            </a:extLst>
          </p:cNvPr>
          <p:cNvSpPr txBox="1"/>
          <p:nvPr/>
        </p:nvSpPr>
        <p:spPr>
          <a:xfrm>
            <a:off x="1774210" y="198937"/>
            <a:ext cx="4550868" cy="3215047"/>
          </a:xfrm>
          <a:prstGeom prst="rect">
            <a:avLst/>
          </a:prstGeom>
          <a:noFill/>
        </p:spPr>
        <p:txBody>
          <a:bodyPr wrap="square" rtlCol="0">
            <a:spAutoFit/>
          </a:bodyPr>
          <a:lstStyle/>
          <a:p>
            <a:pPr algn="r">
              <a:lnSpc>
                <a:spcPts val="8000"/>
              </a:lnSpc>
            </a:pPr>
            <a:r>
              <a:rPr lang="en-US" altLang="zh-CN" sz="8800" dirty="0">
                <a:ea typeface="微软雅黑" panose="020B0503020204020204" pitchFamily="34" charset="-122"/>
              </a:rPr>
              <a:t>RIGHT</a:t>
            </a:r>
          </a:p>
          <a:p>
            <a:pPr algn="r">
              <a:lnSpc>
                <a:spcPts val="8000"/>
              </a:lnSpc>
            </a:pPr>
            <a:r>
              <a:rPr lang="en-US" altLang="zh-CN" sz="8800" dirty="0">
                <a:ea typeface="微软雅黑" panose="020B0503020204020204" pitchFamily="34" charset="-122"/>
              </a:rPr>
              <a:t>PLCTURE</a:t>
            </a:r>
          </a:p>
          <a:p>
            <a:pPr algn="r">
              <a:lnSpc>
                <a:spcPts val="8000"/>
              </a:lnSpc>
            </a:pPr>
            <a:r>
              <a:rPr lang="en-US" altLang="zh-CN" sz="8800" dirty="0">
                <a:ea typeface="微软雅黑" panose="020B0503020204020204" pitchFamily="34" charset="-122"/>
              </a:rPr>
              <a:t>SLIDE</a:t>
            </a:r>
            <a:endParaRPr lang="zh-CN" altLang="en-US" sz="8800" dirty="0">
              <a:ea typeface="微软雅黑" panose="020B0503020204020204" pitchFamily="34" charset="-122"/>
            </a:endParaRPr>
          </a:p>
        </p:txBody>
      </p:sp>
      <p:sp>
        <p:nvSpPr>
          <p:cNvPr id="5" name="文本框 4">
            <a:extLst>
              <a:ext uri="{FF2B5EF4-FFF2-40B4-BE49-F238E27FC236}">
                <a16:creationId xmlns:a16="http://schemas.microsoft.com/office/drawing/2014/main" id="{FB4CF3FA-7B5D-43FD-8434-98978E6F0D93}"/>
              </a:ext>
            </a:extLst>
          </p:cNvPr>
          <p:cNvSpPr txBox="1"/>
          <p:nvPr/>
        </p:nvSpPr>
        <p:spPr>
          <a:xfrm>
            <a:off x="240210" y="4157744"/>
            <a:ext cx="6084868" cy="2308324"/>
          </a:xfrm>
          <a:prstGeom prst="rect">
            <a:avLst/>
          </a:prstGeom>
          <a:noFill/>
        </p:spPr>
        <p:txBody>
          <a:bodyPr wrap="square" rtlCol="0">
            <a:spAutoFit/>
          </a:bodyPr>
          <a:lstStyle/>
          <a:p>
            <a:pPr algn="r"/>
            <a:r>
              <a:rPr lang="en-US" altLang="zh-CN" sz="2400" dirty="0">
                <a:ea typeface="微软雅黑" panose="020B0503020204020204" pitchFamily="34" charset="-122"/>
              </a:rPr>
              <a:t>Far </a:t>
            </a:r>
            <a:r>
              <a:rPr lang="en-US" altLang="zh-CN" sz="2400" dirty="0" err="1">
                <a:ea typeface="微软雅黑" panose="020B0503020204020204" pitchFamily="34" charset="-122"/>
              </a:rPr>
              <a:t>far</a:t>
            </a:r>
            <a:r>
              <a:rPr lang="en-US" altLang="zh-CN" sz="2400" dirty="0">
                <a:ea typeface="微软雅黑" panose="020B0503020204020204" pitchFamily="34" charset="-122"/>
              </a:rPr>
              <a:t> </a:t>
            </a:r>
            <a:r>
              <a:rPr lang="en-US" altLang="zh-CN" sz="2400" dirty="0" err="1">
                <a:ea typeface="微软雅黑" panose="020B0503020204020204" pitchFamily="34" charset="-122"/>
              </a:rPr>
              <a:t>away,behind</a:t>
            </a:r>
            <a:r>
              <a:rPr lang="en-US" altLang="zh-CN" sz="2400" dirty="0">
                <a:ea typeface="微软雅黑" panose="020B0503020204020204" pitchFamily="34" charset="-122"/>
              </a:rPr>
              <a:t> the word </a:t>
            </a:r>
            <a:r>
              <a:rPr lang="en-US" altLang="zh-CN" sz="2400" dirty="0" err="1">
                <a:ea typeface="微软雅黑" panose="020B0503020204020204" pitchFamily="34" charset="-122"/>
              </a:rPr>
              <a:t>mountains,far</a:t>
            </a:r>
            <a:endParaRPr lang="en-US" altLang="zh-CN" sz="2400" dirty="0">
              <a:ea typeface="微软雅黑" panose="020B0503020204020204" pitchFamily="34" charset="-122"/>
            </a:endParaRPr>
          </a:p>
          <a:p>
            <a:pPr algn="r"/>
            <a:r>
              <a:rPr lang="en-US" altLang="zh-CN" sz="2400" dirty="0">
                <a:ea typeface="微软雅黑" panose="020B0503020204020204" pitchFamily="34" charset="-122"/>
              </a:rPr>
              <a:t>From the countries </a:t>
            </a:r>
            <a:r>
              <a:rPr lang="en-US" altLang="zh-CN" sz="2400" dirty="0" err="1">
                <a:ea typeface="微软雅黑" panose="020B0503020204020204" pitchFamily="34" charset="-122"/>
              </a:rPr>
              <a:t>Vokalia</a:t>
            </a:r>
            <a:r>
              <a:rPr lang="en-US" altLang="zh-CN" sz="2400" dirty="0">
                <a:ea typeface="微软雅黑" panose="020B0503020204020204" pitchFamily="34" charset="-122"/>
              </a:rPr>
              <a:t> and </a:t>
            </a:r>
            <a:r>
              <a:rPr lang="en-US" altLang="zh-CN" sz="2400" dirty="0" err="1">
                <a:ea typeface="微软雅黑" panose="020B0503020204020204" pitchFamily="34" charset="-122"/>
              </a:rPr>
              <a:t>Consonantia</a:t>
            </a:r>
            <a:r>
              <a:rPr lang="en-US" altLang="zh-CN" sz="2400" dirty="0">
                <a:ea typeface="微软雅黑" panose="020B0503020204020204" pitchFamily="34" charset="-122"/>
              </a:rPr>
              <a:t>,</a:t>
            </a:r>
          </a:p>
          <a:p>
            <a:pPr algn="r"/>
            <a:r>
              <a:rPr lang="en-US" altLang="zh-CN" sz="2400" dirty="0">
                <a:ea typeface="微软雅黑" panose="020B0503020204020204" pitchFamily="34" charset="-122"/>
              </a:rPr>
              <a:t>There live the blind </a:t>
            </a:r>
            <a:r>
              <a:rPr lang="en-US" altLang="zh-CN" sz="2400" dirty="0" err="1">
                <a:ea typeface="微软雅黑" panose="020B0503020204020204" pitchFamily="34" charset="-122"/>
              </a:rPr>
              <a:t>texts.Speparated</a:t>
            </a:r>
            <a:r>
              <a:rPr lang="en-US" altLang="zh-CN" sz="2400" dirty="0">
                <a:ea typeface="微软雅黑" panose="020B0503020204020204" pitchFamily="34" charset="-122"/>
              </a:rPr>
              <a:t> they live</a:t>
            </a:r>
          </a:p>
          <a:p>
            <a:pPr algn="r"/>
            <a:r>
              <a:rPr lang="en-US" altLang="zh-CN" sz="2400" dirty="0">
                <a:ea typeface="微软雅黑" panose="020B0503020204020204" pitchFamily="34" charset="-122"/>
              </a:rPr>
              <a:t>In </a:t>
            </a:r>
            <a:r>
              <a:rPr lang="en-US" altLang="zh-CN" sz="2400" dirty="0" err="1">
                <a:ea typeface="微软雅黑" panose="020B0503020204020204" pitchFamily="34" charset="-122"/>
              </a:rPr>
              <a:t>Bookmarksgrove</a:t>
            </a:r>
            <a:r>
              <a:rPr lang="en-US" altLang="zh-CN" sz="2400" dirty="0">
                <a:ea typeface="微软雅黑" panose="020B0503020204020204" pitchFamily="34" charset="-122"/>
              </a:rPr>
              <a:t> right at the coast of the</a:t>
            </a:r>
          </a:p>
          <a:p>
            <a:pPr algn="r"/>
            <a:r>
              <a:rPr lang="en-US" altLang="zh-CN" sz="2400" dirty="0" err="1">
                <a:ea typeface="微软雅黑" panose="020B0503020204020204" pitchFamily="34" charset="-122"/>
              </a:rPr>
              <a:t>Sematics</a:t>
            </a:r>
            <a:r>
              <a:rPr lang="en-US" altLang="zh-CN" sz="2400" dirty="0">
                <a:ea typeface="微软雅黑" panose="020B0503020204020204" pitchFamily="34" charset="-122"/>
              </a:rPr>
              <a:t>, a  large language ocean.</a:t>
            </a:r>
            <a:endParaRPr lang="zh-CN" altLang="en-US" sz="2400" dirty="0">
              <a:ea typeface="微软雅黑" panose="020B0503020204020204" pitchFamily="34" charset="-122"/>
            </a:endParaRPr>
          </a:p>
        </p:txBody>
      </p:sp>
      <p:sp>
        <p:nvSpPr>
          <p:cNvPr id="2" name="文本框 1"/>
          <p:cNvSpPr txBox="1"/>
          <p:nvPr/>
        </p:nvSpPr>
        <p:spPr>
          <a:xfrm>
            <a:off x="3792288" y="3657598"/>
            <a:ext cx="2492991" cy="553998"/>
          </a:xfrm>
          <a:prstGeom prst="rect">
            <a:avLst/>
          </a:prstGeom>
          <a:noFill/>
        </p:spPr>
        <p:txBody>
          <a:bodyPr wrap="none" rtlCol="0">
            <a:spAutoFit/>
          </a:bodyPr>
          <a:lstStyle/>
          <a:p>
            <a:pPr algn="r"/>
            <a:r>
              <a:rPr lang="zh-CN" altLang="en-US" sz="3000" dirty="0">
                <a:ea typeface="微软雅黑" panose="020B0503020204020204" pitchFamily="34" charset="-122"/>
              </a:rPr>
              <a:t>点此替换文本</a:t>
            </a:r>
          </a:p>
        </p:txBody>
      </p:sp>
    </p:spTree>
    <p:extLst>
      <p:ext uri="{BB962C8B-B14F-4D97-AF65-F5344CB8AC3E}">
        <p14:creationId xmlns:p14="http://schemas.microsoft.com/office/powerpoint/2010/main" val="3633296474"/>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28CE102-E659-4C11-B4EB-C0CA86EF1FB7}"/>
              </a:ext>
            </a:extLst>
          </p:cNvPr>
          <p:cNvPicPr>
            <a:picLocks noChangeAspect="1"/>
          </p:cNvPicPr>
          <p:nvPr/>
        </p:nvPicPr>
        <p:blipFill rotWithShape="1">
          <a:blip r:embed="rId3">
            <a:extLst>
              <a:ext uri="{28A0092B-C50C-407E-A947-70E740481C1C}">
                <a14:useLocalDpi xmlns:a14="http://schemas.microsoft.com/office/drawing/2010/main" val="0"/>
              </a:ext>
            </a:extLst>
          </a:blip>
          <a:srcRect r="31067"/>
          <a:stretch/>
        </p:blipFill>
        <p:spPr>
          <a:xfrm>
            <a:off x="0" y="0"/>
            <a:ext cx="7088957" cy="6858000"/>
          </a:xfrm>
          <a:prstGeom prst="rect">
            <a:avLst/>
          </a:prstGeom>
        </p:spPr>
      </p:pic>
      <p:sp>
        <p:nvSpPr>
          <p:cNvPr id="4" name="文本框 3">
            <a:extLst>
              <a:ext uri="{FF2B5EF4-FFF2-40B4-BE49-F238E27FC236}">
                <a16:creationId xmlns:a16="http://schemas.microsoft.com/office/drawing/2014/main" id="{1C5B57E2-F4B1-4A1E-9452-86527F1AF6DD}"/>
              </a:ext>
            </a:extLst>
          </p:cNvPr>
          <p:cNvSpPr txBox="1"/>
          <p:nvPr/>
        </p:nvSpPr>
        <p:spPr>
          <a:xfrm>
            <a:off x="7202080" y="458246"/>
            <a:ext cx="4336717" cy="3215047"/>
          </a:xfrm>
          <a:prstGeom prst="rect">
            <a:avLst/>
          </a:prstGeom>
          <a:noFill/>
        </p:spPr>
        <p:txBody>
          <a:bodyPr wrap="square" rtlCol="0">
            <a:spAutoFit/>
          </a:bodyPr>
          <a:lstStyle/>
          <a:p>
            <a:pPr>
              <a:lnSpc>
                <a:spcPts val="8000"/>
              </a:lnSpc>
            </a:pPr>
            <a:r>
              <a:rPr lang="en-US" altLang="zh-CN" sz="8800" dirty="0">
                <a:ea typeface="微软雅黑" panose="020B0503020204020204" pitchFamily="34" charset="-122"/>
              </a:rPr>
              <a:t>LEET</a:t>
            </a:r>
          </a:p>
          <a:p>
            <a:pPr>
              <a:lnSpc>
                <a:spcPts val="8000"/>
              </a:lnSpc>
            </a:pPr>
            <a:r>
              <a:rPr lang="en-US" altLang="zh-CN" sz="8800" dirty="0">
                <a:ea typeface="微软雅黑" panose="020B0503020204020204" pitchFamily="34" charset="-122"/>
              </a:rPr>
              <a:t>PICTURE</a:t>
            </a:r>
          </a:p>
          <a:p>
            <a:pPr>
              <a:lnSpc>
                <a:spcPts val="8000"/>
              </a:lnSpc>
            </a:pPr>
            <a:r>
              <a:rPr lang="en-US" altLang="zh-CN" sz="8800" dirty="0">
                <a:ea typeface="微软雅黑" panose="020B0503020204020204" pitchFamily="34" charset="-122"/>
              </a:rPr>
              <a:t>SLID</a:t>
            </a:r>
            <a:endParaRPr lang="zh-CN" altLang="en-US" sz="8800" dirty="0">
              <a:ea typeface="微软雅黑" panose="020B0503020204020204" pitchFamily="34" charset="-122"/>
            </a:endParaRPr>
          </a:p>
        </p:txBody>
      </p:sp>
      <p:sp>
        <p:nvSpPr>
          <p:cNvPr id="5" name="文本框 4">
            <a:extLst>
              <a:ext uri="{FF2B5EF4-FFF2-40B4-BE49-F238E27FC236}">
                <a16:creationId xmlns:a16="http://schemas.microsoft.com/office/drawing/2014/main" id="{D8FC32D1-514A-44DD-B470-8109C749636D}"/>
              </a:ext>
            </a:extLst>
          </p:cNvPr>
          <p:cNvSpPr txBox="1"/>
          <p:nvPr/>
        </p:nvSpPr>
        <p:spPr>
          <a:xfrm>
            <a:off x="7088958" y="4371352"/>
            <a:ext cx="4989921" cy="1323632"/>
          </a:xfrm>
          <a:prstGeom prst="rect">
            <a:avLst/>
          </a:prstGeom>
          <a:noFill/>
        </p:spPr>
        <p:txBody>
          <a:bodyPr wrap="square" rtlCol="0">
            <a:spAutoFit/>
          </a:bodyPr>
          <a:lstStyle/>
          <a:p>
            <a:r>
              <a:rPr lang="en-US" altLang="zh-CN" sz="2667" dirty="0">
                <a:ea typeface="微软雅黑" panose="020B0503020204020204" pitchFamily="34" charset="-122"/>
              </a:rPr>
              <a:t>Far </a:t>
            </a:r>
            <a:r>
              <a:rPr lang="en-US" altLang="zh-CN" sz="2667" dirty="0" err="1">
                <a:ea typeface="微软雅黑" panose="020B0503020204020204" pitchFamily="34" charset="-122"/>
              </a:rPr>
              <a:t>far</a:t>
            </a:r>
            <a:r>
              <a:rPr lang="en-US" altLang="zh-CN" sz="2667" dirty="0">
                <a:ea typeface="微软雅黑" panose="020B0503020204020204" pitchFamily="34" charset="-122"/>
              </a:rPr>
              <a:t> </a:t>
            </a:r>
            <a:r>
              <a:rPr lang="en-US" altLang="zh-CN" sz="2667" dirty="0" err="1">
                <a:ea typeface="微软雅黑" panose="020B0503020204020204" pitchFamily="34" charset="-122"/>
              </a:rPr>
              <a:t>away,behind</a:t>
            </a:r>
            <a:r>
              <a:rPr lang="en-US" altLang="zh-CN" sz="2667" dirty="0">
                <a:ea typeface="微软雅黑" panose="020B0503020204020204" pitchFamily="34" charset="-122"/>
              </a:rPr>
              <a:t> the word </a:t>
            </a:r>
            <a:r>
              <a:rPr lang="en-US" altLang="zh-CN" sz="2667" dirty="0" err="1">
                <a:ea typeface="微软雅黑" panose="020B0503020204020204" pitchFamily="34" charset="-122"/>
              </a:rPr>
              <a:t>mountains,farFrom</a:t>
            </a:r>
            <a:r>
              <a:rPr lang="en-US" altLang="zh-CN" sz="2667" dirty="0">
                <a:ea typeface="微软雅黑" panose="020B0503020204020204" pitchFamily="34" charset="-122"/>
              </a:rPr>
              <a:t> the countries </a:t>
            </a:r>
            <a:r>
              <a:rPr lang="en-US" altLang="zh-CN" sz="2667" dirty="0" err="1">
                <a:ea typeface="微软雅黑" panose="020B0503020204020204" pitchFamily="34" charset="-122"/>
              </a:rPr>
              <a:t>Vokalia</a:t>
            </a:r>
            <a:r>
              <a:rPr lang="en-US" altLang="zh-CN" sz="2667" dirty="0">
                <a:ea typeface="微软雅黑" panose="020B0503020204020204" pitchFamily="34" charset="-122"/>
              </a:rPr>
              <a:t> and </a:t>
            </a:r>
            <a:r>
              <a:rPr lang="en-US" altLang="zh-CN" sz="2667" dirty="0" err="1">
                <a:ea typeface="微软雅黑" panose="020B0503020204020204" pitchFamily="34" charset="-122"/>
              </a:rPr>
              <a:t>Consonantia</a:t>
            </a:r>
            <a:endParaRPr lang="en-US" altLang="zh-CN" sz="2667" dirty="0">
              <a:ea typeface="微软雅黑" panose="020B0503020204020204" pitchFamily="34" charset="-122"/>
            </a:endParaRPr>
          </a:p>
        </p:txBody>
      </p:sp>
      <p:sp>
        <p:nvSpPr>
          <p:cNvPr id="2" name="矩形 1"/>
          <p:cNvSpPr/>
          <p:nvPr/>
        </p:nvSpPr>
        <p:spPr>
          <a:xfrm>
            <a:off x="7090099" y="3817546"/>
            <a:ext cx="2492991" cy="553998"/>
          </a:xfrm>
          <a:prstGeom prst="rect">
            <a:avLst/>
          </a:prstGeom>
        </p:spPr>
        <p:txBody>
          <a:bodyPr wrap="none">
            <a:spAutoFit/>
          </a:bodyPr>
          <a:lstStyle/>
          <a:p>
            <a:r>
              <a:rPr lang="zh-CN" altLang="en-US" sz="3000" dirty="0">
                <a:ea typeface="微软雅黑" panose="020B0503020204020204" pitchFamily="34" charset="-122"/>
              </a:rPr>
              <a:t>点此替换文本</a:t>
            </a:r>
          </a:p>
        </p:txBody>
      </p:sp>
    </p:spTree>
    <p:extLst>
      <p:ext uri="{BB962C8B-B14F-4D97-AF65-F5344CB8AC3E}">
        <p14:creationId xmlns:p14="http://schemas.microsoft.com/office/powerpoint/2010/main" val="3607585931"/>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5D64FF3-F6BE-4E0C-ADC9-2E16B02C5A0D}"/>
              </a:ext>
            </a:extLst>
          </p:cNvPr>
          <p:cNvPicPr>
            <a:picLocks noChangeAspect="1"/>
          </p:cNvPicPr>
          <p:nvPr/>
        </p:nvPicPr>
        <p:blipFill rotWithShape="1">
          <a:blip r:embed="rId3">
            <a:extLst>
              <a:ext uri="{28A0092B-C50C-407E-A947-70E740481C1C}">
                <a14:useLocalDpi xmlns:a14="http://schemas.microsoft.com/office/drawing/2010/main" val="0"/>
              </a:ext>
            </a:extLst>
          </a:blip>
          <a:srcRect l="25666" r="28500"/>
          <a:stretch/>
        </p:blipFill>
        <p:spPr>
          <a:xfrm>
            <a:off x="5494986" y="0"/>
            <a:ext cx="4713401" cy="6858000"/>
          </a:xfrm>
          <a:prstGeom prst="rect">
            <a:avLst/>
          </a:prstGeom>
        </p:spPr>
      </p:pic>
      <p:sp>
        <p:nvSpPr>
          <p:cNvPr id="6" name="矩形 5">
            <a:extLst>
              <a:ext uri="{FF2B5EF4-FFF2-40B4-BE49-F238E27FC236}">
                <a16:creationId xmlns:a16="http://schemas.microsoft.com/office/drawing/2014/main" id="{2148FBA7-F98C-4A60-9DBB-1887F98246EF}"/>
              </a:ext>
            </a:extLst>
          </p:cNvPr>
          <p:cNvSpPr/>
          <p:nvPr/>
        </p:nvSpPr>
        <p:spPr>
          <a:xfrm>
            <a:off x="0" y="0"/>
            <a:ext cx="603315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8" name="文本框 7">
            <a:extLst>
              <a:ext uri="{FF2B5EF4-FFF2-40B4-BE49-F238E27FC236}">
                <a16:creationId xmlns:a16="http://schemas.microsoft.com/office/drawing/2014/main" id="{D9F9F8EB-DD36-4C6D-BCAC-1B20CE0FBF42}"/>
              </a:ext>
            </a:extLst>
          </p:cNvPr>
          <p:cNvSpPr txBox="1"/>
          <p:nvPr/>
        </p:nvSpPr>
        <p:spPr>
          <a:xfrm>
            <a:off x="777897" y="366052"/>
            <a:ext cx="3962944" cy="3785652"/>
          </a:xfrm>
          <a:prstGeom prst="rect">
            <a:avLst/>
          </a:prstGeom>
          <a:noFill/>
        </p:spPr>
        <p:txBody>
          <a:bodyPr wrap="none" rtlCol="0">
            <a:spAutoFit/>
          </a:bodyPr>
          <a:lstStyle/>
          <a:p>
            <a:pPr algn="r"/>
            <a:r>
              <a:rPr lang="en-US" altLang="zh-CN" sz="8000" dirty="0">
                <a:solidFill>
                  <a:schemeClr val="bg1"/>
                </a:solidFill>
                <a:ea typeface="微软雅黑" panose="020B0503020204020204" pitchFamily="34" charset="-122"/>
              </a:rPr>
              <a:t>CENTER</a:t>
            </a:r>
          </a:p>
          <a:p>
            <a:pPr algn="r"/>
            <a:r>
              <a:rPr lang="en-US" altLang="zh-CN" sz="8000" dirty="0">
                <a:solidFill>
                  <a:schemeClr val="bg1"/>
                </a:solidFill>
                <a:ea typeface="微软雅黑" panose="020B0503020204020204" pitchFamily="34" charset="-122"/>
              </a:rPr>
              <a:t>PICTURE</a:t>
            </a:r>
          </a:p>
          <a:p>
            <a:pPr algn="r"/>
            <a:r>
              <a:rPr lang="en-US" altLang="zh-CN" sz="8000" dirty="0">
                <a:solidFill>
                  <a:schemeClr val="bg1"/>
                </a:solidFill>
                <a:ea typeface="微软雅黑" panose="020B0503020204020204" pitchFamily="34" charset="-122"/>
              </a:rPr>
              <a:t>SLIDE</a:t>
            </a:r>
            <a:endParaRPr lang="zh-CN" altLang="en-US" sz="8000" dirty="0">
              <a:solidFill>
                <a:schemeClr val="bg1"/>
              </a:solidFill>
              <a:ea typeface="微软雅黑" panose="020B0503020204020204" pitchFamily="34" charset="-122"/>
            </a:endParaRPr>
          </a:p>
        </p:txBody>
      </p:sp>
      <p:sp>
        <p:nvSpPr>
          <p:cNvPr id="9" name="文本框 8">
            <a:extLst>
              <a:ext uri="{FF2B5EF4-FFF2-40B4-BE49-F238E27FC236}">
                <a16:creationId xmlns:a16="http://schemas.microsoft.com/office/drawing/2014/main" id="{01083549-C695-491F-AA9E-310EB61239CC}"/>
              </a:ext>
            </a:extLst>
          </p:cNvPr>
          <p:cNvSpPr txBox="1"/>
          <p:nvPr/>
        </p:nvSpPr>
        <p:spPr>
          <a:xfrm>
            <a:off x="864501" y="5037180"/>
            <a:ext cx="4109276" cy="1169551"/>
          </a:xfrm>
          <a:prstGeom prst="rect">
            <a:avLst/>
          </a:prstGeom>
          <a:noFill/>
        </p:spPr>
        <p:txBody>
          <a:bodyPr wrap="square" rtlCol="0">
            <a:spAutoFit/>
          </a:bodyPr>
          <a:lstStyle/>
          <a:p>
            <a:pPr algn="ctr"/>
            <a:r>
              <a:rPr lang="en-US" altLang="zh-CN" sz="1400" dirty="0">
                <a:solidFill>
                  <a:schemeClr val="bg1"/>
                </a:solidFill>
                <a:ea typeface="微软雅黑" panose="020B0503020204020204" pitchFamily="34" charset="-122"/>
              </a:rPr>
              <a:t>Far </a:t>
            </a:r>
            <a:r>
              <a:rPr lang="en-US" altLang="zh-CN" sz="1400" dirty="0" err="1">
                <a:solidFill>
                  <a:schemeClr val="bg1"/>
                </a:solidFill>
                <a:ea typeface="微软雅黑" panose="020B0503020204020204" pitchFamily="34" charset="-122"/>
              </a:rPr>
              <a:t>far</a:t>
            </a:r>
            <a:r>
              <a:rPr lang="en-US" altLang="zh-CN" sz="1400" dirty="0">
                <a:solidFill>
                  <a:schemeClr val="bg1"/>
                </a:solidFill>
                <a:ea typeface="微软雅黑" panose="020B0503020204020204" pitchFamily="34" charset="-122"/>
              </a:rPr>
              <a:t> </a:t>
            </a:r>
            <a:r>
              <a:rPr lang="en-US" altLang="zh-CN" sz="1400" dirty="0" err="1">
                <a:solidFill>
                  <a:schemeClr val="bg1"/>
                </a:solidFill>
                <a:ea typeface="微软雅黑" panose="020B0503020204020204" pitchFamily="34" charset="-122"/>
              </a:rPr>
              <a:t>away,behind</a:t>
            </a:r>
            <a:r>
              <a:rPr lang="en-US" altLang="zh-CN" sz="1400" dirty="0">
                <a:solidFill>
                  <a:schemeClr val="bg1"/>
                </a:solidFill>
                <a:ea typeface="微软雅黑" panose="020B0503020204020204" pitchFamily="34" charset="-122"/>
              </a:rPr>
              <a:t> the word </a:t>
            </a:r>
            <a:r>
              <a:rPr lang="en-US" altLang="zh-CN" sz="1400" dirty="0" err="1">
                <a:solidFill>
                  <a:schemeClr val="bg1"/>
                </a:solidFill>
                <a:ea typeface="微软雅黑" panose="020B0503020204020204" pitchFamily="34" charset="-122"/>
              </a:rPr>
              <a:t>mountains,far</a:t>
            </a:r>
            <a:endParaRPr lang="en-US" altLang="zh-CN" sz="1400" dirty="0">
              <a:solidFill>
                <a:schemeClr val="bg1"/>
              </a:solidFill>
              <a:ea typeface="微软雅黑" panose="020B0503020204020204" pitchFamily="34" charset="-122"/>
            </a:endParaRPr>
          </a:p>
          <a:p>
            <a:pPr algn="ctr"/>
            <a:r>
              <a:rPr lang="en-US" altLang="zh-CN" sz="1400" dirty="0">
                <a:solidFill>
                  <a:schemeClr val="bg1"/>
                </a:solidFill>
                <a:ea typeface="微软雅黑" panose="020B0503020204020204" pitchFamily="34" charset="-122"/>
              </a:rPr>
              <a:t>From the countries </a:t>
            </a:r>
            <a:r>
              <a:rPr lang="en-US" altLang="zh-CN" sz="1400" dirty="0" err="1">
                <a:solidFill>
                  <a:schemeClr val="bg1"/>
                </a:solidFill>
                <a:ea typeface="微软雅黑" panose="020B0503020204020204" pitchFamily="34" charset="-122"/>
              </a:rPr>
              <a:t>Vokalia</a:t>
            </a:r>
            <a:r>
              <a:rPr lang="en-US" altLang="zh-CN" sz="1400" dirty="0">
                <a:solidFill>
                  <a:schemeClr val="bg1"/>
                </a:solidFill>
                <a:ea typeface="微软雅黑" panose="020B0503020204020204" pitchFamily="34" charset="-122"/>
              </a:rPr>
              <a:t> and </a:t>
            </a:r>
            <a:r>
              <a:rPr lang="en-US" altLang="zh-CN" sz="1400" dirty="0" err="1">
                <a:solidFill>
                  <a:schemeClr val="bg1"/>
                </a:solidFill>
                <a:ea typeface="微软雅黑" panose="020B0503020204020204" pitchFamily="34" charset="-122"/>
              </a:rPr>
              <a:t>Consonantia</a:t>
            </a:r>
            <a:r>
              <a:rPr lang="en-US" altLang="zh-CN" sz="1400" dirty="0">
                <a:solidFill>
                  <a:schemeClr val="bg1"/>
                </a:solidFill>
                <a:ea typeface="微软雅黑" panose="020B0503020204020204" pitchFamily="34" charset="-122"/>
              </a:rPr>
              <a:t>,</a:t>
            </a:r>
          </a:p>
          <a:p>
            <a:pPr algn="ctr"/>
            <a:r>
              <a:rPr lang="en-US" altLang="zh-CN" sz="1400" dirty="0">
                <a:solidFill>
                  <a:schemeClr val="bg1"/>
                </a:solidFill>
                <a:ea typeface="微软雅黑" panose="020B0503020204020204" pitchFamily="34" charset="-122"/>
              </a:rPr>
              <a:t>There live the blind </a:t>
            </a:r>
            <a:r>
              <a:rPr lang="en-US" altLang="zh-CN" sz="1400" dirty="0" err="1">
                <a:solidFill>
                  <a:schemeClr val="bg1"/>
                </a:solidFill>
                <a:ea typeface="微软雅黑" panose="020B0503020204020204" pitchFamily="34" charset="-122"/>
              </a:rPr>
              <a:t>texts.Speparated</a:t>
            </a:r>
            <a:r>
              <a:rPr lang="en-US" altLang="zh-CN" sz="1400" dirty="0">
                <a:solidFill>
                  <a:schemeClr val="bg1"/>
                </a:solidFill>
                <a:ea typeface="微软雅黑" panose="020B0503020204020204" pitchFamily="34" charset="-122"/>
              </a:rPr>
              <a:t> they live</a:t>
            </a:r>
          </a:p>
          <a:p>
            <a:pPr algn="ctr"/>
            <a:r>
              <a:rPr lang="en-US" altLang="zh-CN" sz="1400" dirty="0">
                <a:solidFill>
                  <a:schemeClr val="bg1"/>
                </a:solidFill>
                <a:ea typeface="微软雅黑" panose="020B0503020204020204" pitchFamily="34" charset="-122"/>
              </a:rPr>
              <a:t>In </a:t>
            </a:r>
            <a:r>
              <a:rPr lang="en-US" altLang="zh-CN" sz="1400" dirty="0" err="1">
                <a:solidFill>
                  <a:schemeClr val="bg1"/>
                </a:solidFill>
                <a:ea typeface="微软雅黑" panose="020B0503020204020204" pitchFamily="34" charset="-122"/>
              </a:rPr>
              <a:t>Bookmarksgrove</a:t>
            </a:r>
            <a:r>
              <a:rPr lang="en-US" altLang="zh-CN" sz="1400" dirty="0">
                <a:solidFill>
                  <a:schemeClr val="bg1"/>
                </a:solidFill>
                <a:ea typeface="微软雅黑" panose="020B0503020204020204" pitchFamily="34" charset="-122"/>
              </a:rPr>
              <a:t> right at the coast of the</a:t>
            </a:r>
          </a:p>
          <a:p>
            <a:pPr algn="ctr"/>
            <a:r>
              <a:rPr lang="en-US" altLang="zh-CN" sz="1400" dirty="0" err="1">
                <a:solidFill>
                  <a:schemeClr val="bg1"/>
                </a:solidFill>
                <a:ea typeface="微软雅黑" panose="020B0503020204020204" pitchFamily="34" charset="-122"/>
              </a:rPr>
              <a:t>Sematics</a:t>
            </a:r>
            <a:r>
              <a:rPr lang="en-US" altLang="zh-CN" sz="1400" dirty="0">
                <a:solidFill>
                  <a:schemeClr val="bg1"/>
                </a:solidFill>
                <a:ea typeface="微软雅黑" panose="020B0503020204020204" pitchFamily="34" charset="-122"/>
              </a:rPr>
              <a:t>, a  large language ocean.</a:t>
            </a:r>
            <a:endParaRPr lang="zh-CN" altLang="en-US" sz="1400" dirty="0">
              <a:solidFill>
                <a:schemeClr val="bg1"/>
              </a:solidFill>
              <a:ea typeface="微软雅黑" panose="020B0503020204020204" pitchFamily="34" charset="-122"/>
            </a:endParaRPr>
          </a:p>
        </p:txBody>
      </p:sp>
      <p:sp>
        <p:nvSpPr>
          <p:cNvPr id="2" name="矩形 1"/>
          <p:cNvSpPr/>
          <p:nvPr/>
        </p:nvSpPr>
        <p:spPr>
          <a:xfrm>
            <a:off x="1630985" y="4308862"/>
            <a:ext cx="2492991" cy="553998"/>
          </a:xfrm>
          <a:prstGeom prst="rect">
            <a:avLst/>
          </a:prstGeom>
        </p:spPr>
        <p:txBody>
          <a:bodyPr wrap="none">
            <a:spAutoFit/>
          </a:bodyPr>
          <a:lstStyle/>
          <a:p>
            <a:pPr algn="r"/>
            <a:r>
              <a:rPr lang="zh-CN" altLang="en-US" sz="3000" dirty="0">
                <a:solidFill>
                  <a:schemeClr val="bg1"/>
                </a:solidFill>
                <a:ea typeface="微软雅黑" panose="020B0503020204020204" pitchFamily="34" charset="-122"/>
              </a:rPr>
              <a:t>点此替换文本</a:t>
            </a:r>
          </a:p>
        </p:txBody>
      </p:sp>
    </p:spTree>
    <p:extLst>
      <p:ext uri="{BB962C8B-B14F-4D97-AF65-F5344CB8AC3E}">
        <p14:creationId xmlns:p14="http://schemas.microsoft.com/office/powerpoint/2010/main" val="2493681231"/>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 calcmode="lin" valueType="num">
                                      <p:cBhvr>
                                        <p:cTn id="24" dur="1000" fill="hold"/>
                                        <p:tgtEl>
                                          <p:spTgt spid="9"/>
                                        </p:tgtEl>
                                        <p:attrNameLst>
                                          <p:attrName>style.rotation</p:attrName>
                                        </p:attrNameLst>
                                      </p:cBhvr>
                                      <p:tavLst>
                                        <p:tav tm="0">
                                          <p:val>
                                            <p:fltVal val="90"/>
                                          </p:val>
                                        </p:tav>
                                        <p:tav tm="100000">
                                          <p:val>
                                            <p:fltVal val="0"/>
                                          </p:val>
                                        </p:tav>
                                      </p:tavLst>
                                    </p:anim>
                                    <p:animEffect transition="in" filter="fade">
                                      <p:cBhvr>
                                        <p:cTn id="2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4">
            <a:extLst>
              <a:ext uri="{FF2B5EF4-FFF2-40B4-BE49-F238E27FC236}">
                <a16:creationId xmlns:a16="http://schemas.microsoft.com/office/drawing/2014/main" id="{DDCF3C8D-3671-4AD4-B6D1-A04FCCFBDE7B}"/>
              </a:ext>
            </a:extLst>
          </p:cNvPr>
          <p:cNvPicPr>
            <a:picLocks noChangeAspect="1"/>
          </p:cNvPicPr>
          <p:nvPr/>
        </p:nvPicPr>
        <p:blipFill rotWithShape="1">
          <a:blip r:embed="rId3">
            <a:extLst>
              <a:ext uri="{28A0092B-C50C-407E-A947-70E740481C1C}">
                <a14:useLocalDpi xmlns:a14="http://schemas.microsoft.com/office/drawing/2010/main" val="0"/>
              </a:ext>
            </a:extLst>
          </a:blip>
          <a:srcRect t="13437" b="13437"/>
          <a:stretch/>
        </p:blipFill>
        <p:spPr>
          <a:xfrm>
            <a:off x="0" y="0"/>
            <a:ext cx="12192000" cy="6858000"/>
          </a:xfrm>
          <a:prstGeom prst="rect">
            <a:avLst/>
          </a:prstGeom>
          <a:solidFill>
            <a:schemeClr val="tx1">
              <a:lumMod val="65000"/>
              <a:lumOff val="35000"/>
            </a:schemeClr>
          </a:solidFill>
        </p:spPr>
      </p:pic>
      <p:sp>
        <p:nvSpPr>
          <p:cNvPr id="3" name="矩形 2">
            <a:extLst>
              <a:ext uri="{FF2B5EF4-FFF2-40B4-BE49-F238E27FC236}">
                <a16:creationId xmlns:a16="http://schemas.microsoft.com/office/drawing/2014/main" id="{282C9522-3FD2-4012-9A4D-940C896FA27E}"/>
              </a:ext>
            </a:extLst>
          </p:cNvPr>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anose="020B0503020204020204" pitchFamily="34" charset="-122"/>
            </a:endParaRPr>
          </a:p>
        </p:txBody>
      </p:sp>
      <p:sp>
        <p:nvSpPr>
          <p:cNvPr id="4" name="文本框 3">
            <a:extLst>
              <a:ext uri="{FF2B5EF4-FFF2-40B4-BE49-F238E27FC236}">
                <a16:creationId xmlns:a16="http://schemas.microsoft.com/office/drawing/2014/main" id="{B0F50741-843F-4FD5-B54E-0105C412FE2C}"/>
              </a:ext>
            </a:extLst>
          </p:cNvPr>
          <p:cNvSpPr txBox="1"/>
          <p:nvPr/>
        </p:nvSpPr>
        <p:spPr>
          <a:xfrm>
            <a:off x="7678316" y="717988"/>
            <a:ext cx="3962944" cy="3785652"/>
          </a:xfrm>
          <a:prstGeom prst="rect">
            <a:avLst/>
          </a:prstGeom>
          <a:noFill/>
        </p:spPr>
        <p:txBody>
          <a:bodyPr wrap="none" rtlCol="0">
            <a:spAutoFit/>
          </a:bodyPr>
          <a:lstStyle/>
          <a:p>
            <a:pPr algn="r"/>
            <a:r>
              <a:rPr lang="en-US" altLang="zh-CN" sz="8000" dirty="0">
                <a:solidFill>
                  <a:schemeClr val="bg1"/>
                </a:solidFill>
                <a:ea typeface="微软雅黑" panose="020B0503020204020204" pitchFamily="34" charset="-122"/>
              </a:rPr>
              <a:t>CENTER</a:t>
            </a:r>
          </a:p>
          <a:p>
            <a:pPr algn="r"/>
            <a:r>
              <a:rPr lang="en-US" altLang="zh-CN" sz="8000" dirty="0">
                <a:solidFill>
                  <a:schemeClr val="bg1"/>
                </a:solidFill>
                <a:ea typeface="微软雅黑" panose="020B0503020204020204" pitchFamily="34" charset="-122"/>
              </a:rPr>
              <a:t>PICTURE</a:t>
            </a:r>
          </a:p>
          <a:p>
            <a:pPr algn="r"/>
            <a:r>
              <a:rPr lang="en-US" altLang="zh-CN" sz="8000" dirty="0">
                <a:solidFill>
                  <a:schemeClr val="bg1"/>
                </a:solidFill>
                <a:ea typeface="微软雅黑" panose="020B0503020204020204" pitchFamily="34" charset="-122"/>
              </a:rPr>
              <a:t>SLIDE</a:t>
            </a:r>
            <a:endParaRPr lang="zh-CN" altLang="en-US" sz="8000" dirty="0">
              <a:solidFill>
                <a:schemeClr val="bg1"/>
              </a:solidFill>
              <a:ea typeface="微软雅黑" panose="020B0503020204020204" pitchFamily="34" charset="-122"/>
            </a:endParaRPr>
          </a:p>
        </p:txBody>
      </p:sp>
      <p:sp>
        <p:nvSpPr>
          <p:cNvPr id="5" name="文本框 4">
            <a:extLst>
              <a:ext uri="{FF2B5EF4-FFF2-40B4-BE49-F238E27FC236}">
                <a16:creationId xmlns:a16="http://schemas.microsoft.com/office/drawing/2014/main" id="{7FDB95EC-013D-4B8B-826B-47372F3CE379}"/>
              </a:ext>
            </a:extLst>
          </p:cNvPr>
          <p:cNvSpPr txBox="1"/>
          <p:nvPr/>
        </p:nvSpPr>
        <p:spPr>
          <a:xfrm>
            <a:off x="138261" y="4836075"/>
            <a:ext cx="5580668" cy="1528945"/>
          </a:xfrm>
          <a:prstGeom prst="rect">
            <a:avLst/>
          </a:prstGeom>
          <a:noFill/>
        </p:spPr>
        <p:txBody>
          <a:bodyPr wrap="square" rtlCol="0">
            <a:spAutoFit/>
          </a:bodyPr>
          <a:lstStyle/>
          <a:p>
            <a:pPr algn="ctr"/>
            <a:r>
              <a:rPr lang="en-US" altLang="zh-CN" sz="1867" dirty="0">
                <a:solidFill>
                  <a:schemeClr val="bg1"/>
                </a:solidFill>
                <a:ea typeface="微软雅黑" panose="020B0503020204020204" pitchFamily="34" charset="-122"/>
              </a:rPr>
              <a:t>Far </a:t>
            </a:r>
            <a:r>
              <a:rPr lang="en-US" altLang="zh-CN" sz="1867" dirty="0" err="1">
                <a:solidFill>
                  <a:schemeClr val="bg1"/>
                </a:solidFill>
                <a:ea typeface="微软雅黑" panose="020B0503020204020204" pitchFamily="34" charset="-122"/>
              </a:rPr>
              <a:t>far</a:t>
            </a:r>
            <a:r>
              <a:rPr lang="en-US" altLang="zh-CN" sz="1867" dirty="0">
                <a:solidFill>
                  <a:schemeClr val="bg1"/>
                </a:solidFill>
                <a:ea typeface="微软雅黑" panose="020B0503020204020204" pitchFamily="34" charset="-122"/>
              </a:rPr>
              <a:t> </a:t>
            </a:r>
            <a:r>
              <a:rPr lang="en-US" altLang="zh-CN" sz="1867" dirty="0" err="1">
                <a:solidFill>
                  <a:schemeClr val="bg1"/>
                </a:solidFill>
                <a:ea typeface="微软雅黑" panose="020B0503020204020204" pitchFamily="34" charset="-122"/>
              </a:rPr>
              <a:t>away,behind</a:t>
            </a:r>
            <a:r>
              <a:rPr lang="en-US" altLang="zh-CN" sz="1867" dirty="0">
                <a:solidFill>
                  <a:schemeClr val="bg1"/>
                </a:solidFill>
                <a:ea typeface="微软雅黑" panose="020B0503020204020204" pitchFamily="34" charset="-122"/>
              </a:rPr>
              <a:t> the word </a:t>
            </a:r>
            <a:r>
              <a:rPr lang="en-US" altLang="zh-CN" sz="1867" dirty="0" err="1">
                <a:solidFill>
                  <a:schemeClr val="bg1"/>
                </a:solidFill>
                <a:ea typeface="微软雅黑" panose="020B0503020204020204" pitchFamily="34" charset="-122"/>
              </a:rPr>
              <a:t>mountains,far</a:t>
            </a:r>
            <a:endParaRPr lang="en-US" altLang="zh-CN" sz="1867" dirty="0">
              <a:solidFill>
                <a:schemeClr val="bg1"/>
              </a:solidFill>
              <a:ea typeface="微软雅黑" panose="020B0503020204020204" pitchFamily="34" charset="-122"/>
            </a:endParaRPr>
          </a:p>
          <a:p>
            <a:pPr algn="ctr"/>
            <a:r>
              <a:rPr lang="en-US" altLang="zh-CN" sz="1867" dirty="0">
                <a:solidFill>
                  <a:schemeClr val="bg1"/>
                </a:solidFill>
                <a:ea typeface="微软雅黑" panose="020B0503020204020204" pitchFamily="34" charset="-122"/>
              </a:rPr>
              <a:t>From the countries </a:t>
            </a:r>
            <a:r>
              <a:rPr lang="en-US" altLang="zh-CN" sz="1867" dirty="0" err="1">
                <a:solidFill>
                  <a:schemeClr val="bg1"/>
                </a:solidFill>
                <a:ea typeface="微软雅黑" panose="020B0503020204020204" pitchFamily="34" charset="-122"/>
              </a:rPr>
              <a:t>Vokalia</a:t>
            </a:r>
            <a:r>
              <a:rPr lang="en-US" altLang="zh-CN" sz="1867" dirty="0">
                <a:solidFill>
                  <a:schemeClr val="bg1"/>
                </a:solidFill>
                <a:ea typeface="微软雅黑" panose="020B0503020204020204" pitchFamily="34" charset="-122"/>
              </a:rPr>
              <a:t> and </a:t>
            </a:r>
            <a:r>
              <a:rPr lang="en-US" altLang="zh-CN" sz="1867" dirty="0" err="1">
                <a:solidFill>
                  <a:schemeClr val="bg1"/>
                </a:solidFill>
                <a:ea typeface="微软雅黑" panose="020B0503020204020204" pitchFamily="34" charset="-122"/>
              </a:rPr>
              <a:t>Consonantia</a:t>
            </a:r>
            <a:r>
              <a:rPr lang="en-US" altLang="zh-CN" sz="1867" dirty="0">
                <a:solidFill>
                  <a:schemeClr val="bg1"/>
                </a:solidFill>
                <a:ea typeface="微软雅黑" panose="020B0503020204020204" pitchFamily="34" charset="-122"/>
              </a:rPr>
              <a:t>,</a:t>
            </a:r>
          </a:p>
          <a:p>
            <a:pPr algn="ctr"/>
            <a:r>
              <a:rPr lang="en-US" altLang="zh-CN" sz="1867" dirty="0">
                <a:solidFill>
                  <a:schemeClr val="bg1"/>
                </a:solidFill>
                <a:ea typeface="微软雅黑" panose="020B0503020204020204" pitchFamily="34" charset="-122"/>
              </a:rPr>
              <a:t>There live the blind </a:t>
            </a:r>
            <a:r>
              <a:rPr lang="en-US" altLang="zh-CN" sz="1867" dirty="0" err="1">
                <a:solidFill>
                  <a:schemeClr val="bg1"/>
                </a:solidFill>
                <a:ea typeface="微软雅黑" panose="020B0503020204020204" pitchFamily="34" charset="-122"/>
              </a:rPr>
              <a:t>texts.Speparated</a:t>
            </a:r>
            <a:r>
              <a:rPr lang="en-US" altLang="zh-CN" sz="1867" dirty="0">
                <a:solidFill>
                  <a:schemeClr val="bg1"/>
                </a:solidFill>
                <a:ea typeface="微软雅黑" panose="020B0503020204020204" pitchFamily="34" charset="-122"/>
              </a:rPr>
              <a:t> they live</a:t>
            </a:r>
          </a:p>
          <a:p>
            <a:pPr algn="ctr"/>
            <a:r>
              <a:rPr lang="en-US" altLang="zh-CN" sz="1867" dirty="0">
                <a:solidFill>
                  <a:schemeClr val="bg1"/>
                </a:solidFill>
                <a:ea typeface="微软雅黑" panose="020B0503020204020204" pitchFamily="34" charset="-122"/>
              </a:rPr>
              <a:t>In </a:t>
            </a:r>
            <a:r>
              <a:rPr lang="en-US" altLang="zh-CN" sz="1867" dirty="0" err="1">
                <a:solidFill>
                  <a:schemeClr val="bg1"/>
                </a:solidFill>
                <a:ea typeface="微软雅黑" panose="020B0503020204020204" pitchFamily="34" charset="-122"/>
              </a:rPr>
              <a:t>Bookmarksgrove</a:t>
            </a:r>
            <a:r>
              <a:rPr lang="en-US" altLang="zh-CN" sz="1867" dirty="0">
                <a:solidFill>
                  <a:schemeClr val="bg1"/>
                </a:solidFill>
                <a:ea typeface="微软雅黑" panose="020B0503020204020204" pitchFamily="34" charset="-122"/>
              </a:rPr>
              <a:t> right at the coast of the</a:t>
            </a:r>
          </a:p>
          <a:p>
            <a:pPr algn="ctr"/>
            <a:r>
              <a:rPr lang="en-US" altLang="zh-CN" sz="1867" dirty="0" err="1">
                <a:solidFill>
                  <a:schemeClr val="bg1"/>
                </a:solidFill>
                <a:ea typeface="微软雅黑" panose="020B0503020204020204" pitchFamily="34" charset="-122"/>
              </a:rPr>
              <a:t>Sematics</a:t>
            </a:r>
            <a:r>
              <a:rPr lang="en-US" altLang="zh-CN" sz="1867" dirty="0">
                <a:solidFill>
                  <a:schemeClr val="bg1"/>
                </a:solidFill>
                <a:ea typeface="微软雅黑" panose="020B0503020204020204" pitchFamily="34" charset="-122"/>
              </a:rPr>
              <a:t>, a  large language ocean.</a:t>
            </a:r>
            <a:endParaRPr lang="zh-CN" altLang="en-US" sz="1867" dirty="0">
              <a:solidFill>
                <a:schemeClr val="bg1"/>
              </a:solidFill>
              <a:ea typeface="微软雅黑" panose="020B0503020204020204" pitchFamily="34" charset="-122"/>
            </a:endParaRPr>
          </a:p>
        </p:txBody>
      </p:sp>
      <p:sp>
        <p:nvSpPr>
          <p:cNvPr id="6" name="矩形 5"/>
          <p:cNvSpPr/>
          <p:nvPr/>
        </p:nvSpPr>
        <p:spPr>
          <a:xfrm>
            <a:off x="621048" y="4213330"/>
            <a:ext cx="2492991" cy="553998"/>
          </a:xfrm>
          <a:prstGeom prst="rect">
            <a:avLst/>
          </a:prstGeom>
        </p:spPr>
        <p:txBody>
          <a:bodyPr wrap="none">
            <a:spAutoFit/>
          </a:bodyPr>
          <a:lstStyle/>
          <a:p>
            <a:pPr algn="r"/>
            <a:r>
              <a:rPr lang="zh-CN" altLang="en-US" sz="3000" dirty="0">
                <a:solidFill>
                  <a:schemeClr val="bg1"/>
                </a:solidFill>
                <a:ea typeface="微软雅黑" panose="020B0503020204020204" pitchFamily="34" charset="-122"/>
              </a:rPr>
              <a:t>点此替换文本</a:t>
            </a:r>
          </a:p>
        </p:txBody>
      </p:sp>
    </p:spTree>
    <p:extLst>
      <p:ext uri="{BB962C8B-B14F-4D97-AF65-F5344CB8AC3E}">
        <p14:creationId xmlns:p14="http://schemas.microsoft.com/office/powerpoint/2010/main" val="4002387534"/>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anim calcmode="lin" valueType="num">
                                      <p:cBhvr>
                                        <p:cTn id="16" dur="2000" fill="hold"/>
                                        <p:tgtEl>
                                          <p:spTgt spid="5"/>
                                        </p:tgtEl>
                                        <p:attrNameLst>
                                          <p:attrName>ppt_w</p:attrName>
                                        </p:attrNameLst>
                                      </p:cBhvr>
                                      <p:tavLst>
                                        <p:tav tm="0" fmla="#ppt_w*sin(2.5*pi*$)">
                                          <p:val>
                                            <p:fltVal val="0"/>
                                          </p:val>
                                        </p:tav>
                                        <p:tav tm="100000">
                                          <p:val>
                                            <p:fltVal val="1"/>
                                          </p:val>
                                        </p:tav>
                                      </p:tavLst>
                                    </p:anim>
                                    <p:anim calcmode="lin" valueType="num">
                                      <p:cBhvr>
                                        <p:cTn id="17"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9">
            <a:extLst>
              <a:ext uri="{FF2B5EF4-FFF2-40B4-BE49-F238E27FC236}">
                <a16:creationId xmlns:a16="http://schemas.microsoft.com/office/drawing/2014/main" id="{3E0BA5FF-0266-4CE9-AC67-BD6639FE6691}"/>
              </a:ext>
            </a:extLst>
          </p:cNvPr>
          <p:cNvPicPr>
            <a:picLocks noChangeAspect="1"/>
          </p:cNvPicPr>
          <p:nvPr/>
        </p:nvPicPr>
        <p:blipFill>
          <a:blip r:embed="rId3" cstate="print">
            <a:extLst>
              <a:ext uri="{28A0092B-C50C-407E-A947-70E740481C1C}">
                <a14:useLocalDpi xmlns:a14="http://schemas.microsoft.com/office/drawing/2010/main" val="0"/>
              </a:ext>
            </a:extLst>
          </a:blip>
          <a:srcRect l="16724" r="16724"/>
          <a:stretch>
            <a:fillRect/>
          </a:stretch>
        </p:blipFill>
        <p:spPr>
          <a:xfrm>
            <a:off x="9791837" y="-20955"/>
            <a:ext cx="2451544" cy="3683000"/>
          </a:xfrm>
          <a:custGeom>
            <a:avLst/>
            <a:gdLst>
              <a:gd name="connsiteX0" fmla="*/ 2451544 w 2451544"/>
              <a:gd name="connsiteY0" fmla="*/ 0 h 3683000"/>
              <a:gd name="connsiteX1" fmla="*/ 2451544 w 2451544"/>
              <a:gd name="connsiteY1" fmla="*/ 2878943 h 3683000"/>
              <a:gd name="connsiteX2" fmla="*/ 0 w 2451544"/>
              <a:gd name="connsiteY2" fmla="*/ 3683000 h 3683000"/>
              <a:gd name="connsiteX3" fmla="*/ 0 w 2451544"/>
              <a:gd name="connsiteY3" fmla="*/ 804057 h 3683000"/>
            </a:gdLst>
            <a:ahLst/>
            <a:cxnLst>
              <a:cxn ang="0">
                <a:pos x="connsiteX0" y="connsiteY0"/>
              </a:cxn>
              <a:cxn ang="0">
                <a:pos x="connsiteX1" y="connsiteY1"/>
              </a:cxn>
              <a:cxn ang="0">
                <a:pos x="connsiteX2" y="connsiteY2"/>
              </a:cxn>
              <a:cxn ang="0">
                <a:pos x="connsiteX3" y="connsiteY3"/>
              </a:cxn>
            </a:cxnLst>
            <a:rect l="l" t="t" r="r" b="b"/>
            <a:pathLst>
              <a:path w="2451544" h="3683000">
                <a:moveTo>
                  <a:pt x="2451544" y="0"/>
                </a:moveTo>
                <a:lnTo>
                  <a:pt x="2451544" y="2878943"/>
                </a:lnTo>
                <a:lnTo>
                  <a:pt x="0" y="3683000"/>
                </a:lnTo>
                <a:lnTo>
                  <a:pt x="0" y="804057"/>
                </a:lnTo>
                <a:close/>
              </a:path>
            </a:pathLst>
          </a:custGeom>
          <a:solidFill>
            <a:schemeClr val="bg1">
              <a:lumMod val="85000"/>
            </a:schemeClr>
          </a:solidFill>
        </p:spPr>
      </p:pic>
      <p:pic>
        <p:nvPicPr>
          <p:cNvPr id="3" name="图片占位符 8">
            <a:extLst>
              <a:ext uri="{FF2B5EF4-FFF2-40B4-BE49-F238E27FC236}">
                <a16:creationId xmlns:a16="http://schemas.microsoft.com/office/drawing/2014/main" id="{51BC1B68-AE4C-4B38-A47D-D308F212B720}"/>
              </a:ext>
            </a:extLst>
          </p:cNvPr>
          <p:cNvPicPr>
            <a:picLocks noChangeAspect="1"/>
          </p:cNvPicPr>
          <p:nvPr/>
        </p:nvPicPr>
        <p:blipFill>
          <a:blip r:embed="rId4" cstate="print">
            <a:extLst>
              <a:ext uri="{28A0092B-C50C-407E-A947-70E740481C1C}">
                <a14:useLocalDpi xmlns:a14="http://schemas.microsoft.com/office/drawing/2010/main" val="0"/>
              </a:ext>
            </a:extLst>
          </a:blip>
          <a:srcRect l="29266" r="29266"/>
          <a:stretch>
            <a:fillRect/>
          </a:stretch>
        </p:blipFill>
        <p:spPr>
          <a:xfrm>
            <a:off x="7348903" y="777425"/>
            <a:ext cx="2442935" cy="3683000"/>
          </a:xfrm>
          <a:custGeom>
            <a:avLst/>
            <a:gdLst>
              <a:gd name="connsiteX0" fmla="*/ 2442934 w 2442934"/>
              <a:gd name="connsiteY0" fmla="*/ 0 h 3683000"/>
              <a:gd name="connsiteX1" fmla="*/ 2442934 w 2442934"/>
              <a:gd name="connsiteY1" fmla="*/ 2881767 h 3683000"/>
              <a:gd name="connsiteX2" fmla="*/ 0 w 2442934"/>
              <a:gd name="connsiteY2" fmla="*/ 3683000 h 3683000"/>
              <a:gd name="connsiteX3" fmla="*/ 0 w 2442934"/>
              <a:gd name="connsiteY3" fmla="*/ 801233 h 3683000"/>
            </a:gdLst>
            <a:ahLst/>
            <a:cxnLst>
              <a:cxn ang="0">
                <a:pos x="connsiteX0" y="connsiteY0"/>
              </a:cxn>
              <a:cxn ang="0">
                <a:pos x="connsiteX1" y="connsiteY1"/>
              </a:cxn>
              <a:cxn ang="0">
                <a:pos x="connsiteX2" y="connsiteY2"/>
              </a:cxn>
              <a:cxn ang="0">
                <a:pos x="connsiteX3" y="connsiteY3"/>
              </a:cxn>
            </a:cxnLst>
            <a:rect l="l" t="t" r="r" b="b"/>
            <a:pathLst>
              <a:path w="2442934" h="3683000">
                <a:moveTo>
                  <a:pt x="2442934" y="0"/>
                </a:moveTo>
                <a:lnTo>
                  <a:pt x="2442934" y="2881767"/>
                </a:lnTo>
                <a:lnTo>
                  <a:pt x="0" y="3683000"/>
                </a:lnTo>
                <a:lnTo>
                  <a:pt x="0" y="801233"/>
                </a:lnTo>
                <a:close/>
              </a:path>
            </a:pathLst>
          </a:custGeom>
          <a:solidFill>
            <a:schemeClr val="bg1">
              <a:lumMod val="75000"/>
            </a:schemeClr>
          </a:solidFill>
        </p:spPr>
      </p:pic>
      <p:pic>
        <p:nvPicPr>
          <p:cNvPr id="4" name="图片占位符 10">
            <a:extLst>
              <a:ext uri="{FF2B5EF4-FFF2-40B4-BE49-F238E27FC236}">
                <a16:creationId xmlns:a16="http://schemas.microsoft.com/office/drawing/2014/main" id="{C4BBBA12-37AB-4392-9B4B-A36932B91674}"/>
              </a:ext>
            </a:extLst>
          </p:cNvPr>
          <p:cNvPicPr>
            <a:picLocks noChangeAspect="1"/>
          </p:cNvPicPr>
          <p:nvPr/>
        </p:nvPicPr>
        <p:blipFill>
          <a:blip r:embed="rId5">
            <a:extLst>
              <a:ext uri="{28A0092B-C50C-407E-A947-70E740481C1C}">
                <a14:useLocalDpi xmlns:a14="http://schemas.microsoft.com/office/drawing/2010/main" val="0"/>
              </a:ext>
            </a:extLst>
          </a:blip>
          <a:srcRect l="28215" r="28215"/>
          <a:stretch>
            <a:fillRect/>
          </a:stretch>
        </p:blipFill>
        <p:spPr>
          <a:xfrm>
            <a:off x="4897359" y="1587500"/>
            <a:ext cx="2442935" cy="3683000"/>
          </a:xfrm>
          <a:custGeom>
            <a:avLst/>
            <a:gdLst>
              <a:gd name="connsiteX0" fmla="*/ 2442934 w 2442934"/>
              <a:gd name="connsiteY0" fmla="*/ 0 h 3683000"/>
              <a:gd name="connsiteX1" fmla="*/ 2442934 w 2442934"/>
              <a:gd name="connsiteY1" fmla="*/ 2881767 h 3683000"/>
              <a:gd name="connsiteX2" fmla="*/ 0 w 2442934"/>
              <a:gd name="connsiteY2" fmla="*/ 3683000 h 3683000"/>
              <a:gd name="connsiteX3" fmla="*/ 0 w 2442934"/>
              <a:gd name="connsiteY3" fmla="*/ 801233 h 3683000"/>
            </a:gdLst>
            <a:ahLst/>
            <a:cxnLst>
              <a:cxn ang="0">
                <a:pos x="connsiteX0" y="connsiteY0"/>
              </a:cxn>
              <a:cxn ang="0">
                <a:pos x="connsiteX1" y="connsiteY1"/>
              </a:cxn>
              <a:cxn ang="0">
                <a:pos x="connsiteX2" y="connsiteY2"/>
              </a:cxn>
              <a:cxn ang="0">
                <a:pos x="connsiteX3" y="connsiteY3"/>
              </a:cxn>
            </a:cxnLst>
            <a:rect l="l" t="t" r="r" b="b"/>
            <a:pathLst>
              <a:path w="2442934" h="3683000">
                <a:moveTo>
                  <a:pt x="2442934" y="0"/>
                </a:moveTo>
                <a:lnTo>
                  <a:pt x="2442934" y="2881767"/>
                </a:lnTo>
                <a:lnTo>
                  <a:pt x="0" y="3683000"/>
                </a:lnTo>
                <a:lnTo>
                  <a:pt x="0" y="801233"/>
                </a:lnTo>
                <a:close/>
              </a:path>
            </a:pathLst>
          </a:custGeom>
        </p:spPr>
      </p:pic>
      <p:pic>
        <p:nvPicPr>
          <p:cNvPr id="5" name="图片占位符 7">
            <a:extLst>
              <a:ext uri="{FF2B5EF4-FFF2-40B4-BE49-F238E27FC236}">
                <a16:creationId xmlns:a16="http://schemas.microsoft.com/office/drawing/2014/main" id="{31145596-4F6C-40FE-B13D-453A474BAF49}"/>
              </a:ext>
            </a:extLst>
          </p:cNvPr>
          <p:cNvPicPr>
            <a:picLocks noChangeAspect="1"/>
          </p:cNvPicPr>
          <p:nvPr/>
        </p:nvPicPr>
        <p:blipFill>
          <a:blip r:embed="rId6" cstate="print">
            <a:extLst>
              <a:ext uri="{28A0092B-C50C-407E-A947-70E740481C1C}">
                <a14:useLocalDpi xmlns:a14="http://schemas.microsoft.com/office/drawing/2010/main" val="0"/>
              </a:ext>
            </a:extLst>
          </a:blip>
          <a:srcRect l="16839" r="16839"/>
          <a:stretch>
            <a:fillRect/>
          </a:stretch>
        </p:blipFill>
        <p:spPr>
          <a:xfrm>
            <a:off x="2447242" y="2394948"/>
            <a:ext cx="2442935" cy="3683000"/>
          </a:xfrm>
          <a:custGeom>
            <a:avLst/>
            <a:gdLst>
              <a:gd name="connsiteX0" fmla="*/ 2442934 w 2442934"/>
              <a:gd name="connsiteY0" fmla="*/ 0 h 3683000"/>
              <a:gd name="connsiteX1" fmla="*/ 2442934 w 2442934"/>
              <a:gd name="connsiteY1" fmla="*/ 2881767 h 3683000"/>
              <a:gd name="connsiteX2" fmla="*/ 0 w 2442934"/>
              <a:gd name="connsiteY2" fmla="*/ 3683000 h 3683000"/>
              <a:gd name="connsiteX3" fmla="*/ 0 w 2442934"/>
              <a:gd name="connsiteY3" fmla="*/ 801233 h 3683000"/>
            </a:gdLst>
            <a:ahLst/>
            <a:cxnLst>
              <a:cxn ang="0">
                <a:pos x="connsiteX0" y="connsiteY0"/>
              </a:cxn>
              <a:cxn ang="0">
                <a:pos x="connsiteX1" y="connsiteY1"/>
              </a:cxn>
              <a:cxn ang="0">
                <a:pos x="connsiteX2" y="connsiteY2"/>
              </a:cxn>
              <a:cxn ang="0">
                <a:pos x="connsiteX3" y="connsiteY3"/>
              </a:cxn>
            </a:cxnLst>
            <a:rect l="l" t="t" r="r" b="b"/>
            <a:pathLst>
              <a:path w="2442934" h="3683000">
                <a:moveTo>
                  <a:pt x="2442934" y="0"/>
                </a:moveTo>
                <a:lnTo>
                  <a:pt x="2442934" y="2881767"/>
                </a:lnTo>
                <a:lnTo>
                  <a:pt x="0" y="3683000"/>
                </a:lnTo>
                <a:lnTo>
                  <a:pt x="0" y="801233"/>
                </a:lnTo>
                <a:close/>
              </a:path>
            </a:pathLst>
          </a:custGeom>
          <a:solidFill>
            <a:schemeClr val="bg1">
              <a:lumMod val="75000"/>
            </a:schemeClr>
          </a:solidFill>
        </p:spPr>
      </p:pic>
      <p:pic>
        <p:nvPicPr>
          <p:cNvPr id="6" name="图片占位符 6">
            <a:extLst>
              <a:ext uri="{FF2B5EF4-FFF2-40B4-BE49-F238E27FC236}">
                <a16:creationId xmlns:a16="http://schemas.microsoft.com/office/drawing/2014/main" id="{FDE22CC7-7003-4C3B-BD3F-0D612C3C7928}"/>
              </a:ext>
            </a:extLst>
          </p:cNvPr>
          <p:cNvPicPr>
            <a:picLocks noChangeAspect="1"/>
          </p:cNvPicPr>
          <p:nvPr/>
        </p:nvPicPr>
        <p:blipFill>
          <a:blip r:embed="rId7" cstate="print">
            <a:extLst>
              <a:ext uri="{28A0092B-C50C-407E-A947-70E740481C1C}">
                <a14:useLocalDpi xmlns:a14="http://schemas.microsoft.com/office/drawing/2010/main" val="0"/>
              </a:ext>
            </a:extLst>
          </a:blip>
          <a:srcRect l="16764" r="16764"/>
          <a:stretch>
            <a:fillRect/>
          </a:stretch>
        </p:blipFill>
        <p:spPr>
          <a:xfrm>
            <a:off x="-4304" y="3204028"/>
            <a:ext cx="2442935" cy="3683000"/>
          </a:xfrm>
          <a:custGeom>
            <a:avLst/>
            <a:gdLst>
              <a:gd name="connsiteX0" fmla="*/ 2442934 w 2442934"/>
              <a:gd name="connsiteY0" fmla="*/ 0 h 3683000"/>
              <a:gd name="connsiteX1" fmla="*/ 2442934 w 2442934"/>
              <a:gd name="connsiteY1" fmla="*/ 2881767 h 3683000"/>
              <a:gd name="connsiteX2" fmla="*/ 0 w 2442934"/>
              <a:gd name="connsiteY2" fmla="*/ 3683000 h 3683000"/>
              <a:gd name="connsiteX3" fmla="*/ 0 w 2442934"/>
              <a:gd name="connsiteY3" fmla="*/ 801233 h 3683000"/>
            </a:gdLst>
            <a:ahLst/>
            <a:cxnLst>
              <a:cxn ang="0">
                <a:pos x="connsiteX0" y="connsiteY0"/>
              </a:cxn>
              <a:cxn ang="0">
                <a:pos x="connsiteX1" y="connsiteY1"/>
              </a:cxn>
              <a:cxn ang="0">
                <a:pos x="connsiteX2" y="connsiteY2"/>
              </a:cxn>
              <a:cxn ang="0">
                <a:pos x="connsiteX3" y="connsiteY3"/>
              </a:cxn>
            </a:cxnLst>
            <a:rect l="l" t="t" r="r" b="b"/>
            <a:pathLst>
              <a:path w="2442934" h="3683000">
                <a:moveTo>
                  <a:pt x="2442934" y="0"/>
                </a:moveTo>
                <a:lnTo>
                  <a:pt x="2442934" y="2881767"/>
                </a:lnTo>
                <a:lnTo>
                  <a:pt x="0" y="3683000"/>
                </a:lnTo>
                <a:lnTo>
                  <a:pt x="0" y="801233"/>
                </a:lnTo>
                <a:close/>
              </a:path>
            </a:pathLst>
          </a:custGeom>
          <a:solidFill>
            <a:schemeClr val="bg1">
              <a:lumMod val="85000"/>
            </a:schemeClr>
          </a:solidFill>
        </p:spPr>
      </p:pic>
      <p:sp>
        <p:nvSpPr>
          <p:cNvPr id="7" name="Parallelogram 13">
            <a:extLst>
              <a:ext uri="{FF2B5EF4-FFF2-40B4-BE49-F238E27FC236}">
                <a16:creationId xmlns:a16="http://schemas.microsoft.com/office/drawing/2014/main" id="{727A1E9E-44DE-4D9D-BB08-2E7757C5F162}"/>
              </a:ext>
            </a:extLst>
          </p:cNvPr>
          <p:cNvSpPr/>
          <p:nvPr/>
        </p:nvSpPr>
        <p:spPr>
          <a:xfrm rot="5400000" flipH="1">
            <a:off x="4281631" y="2203228"/>
            <a:ext cx="3683000" cy="2451544"/>
          </a:xfrm>
          <a:prstGeom prst="parallelogram">
            <a:avLst>
              <a:gd name="adj" fmla="val 32701"/>
            </a:avLst>
          </a:prstGeom>
          <a:solidFill>
            <a:schemeClr val="tx1">
              <a:lumMod val="95000"/>
              <a:lumOff val="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1">
              <a:ea typeface="微软雅黑" panose="020B0503020204020204" pitchFamily="34" charset="-122"/>
            </a:endParaRPr>
          </a:p>
        </p:txBody>
      </p:sp>
      <p:sp>
        <p:nvSpPr>
          <p:cNvPr id="8" name="TextBox 14">
            <a:extLst>
              <a:ext uri="{FF2B5EF4-FFF2-40B4-BE49-F238E27FC236}">
                <a16:creationId xmlns:a16="http://schemas.microsoft.com/office/drawing/2014/main" id="{762A6552-C0CD-449A-A0E2-91CB3FD9D3F7}"/>
              </a:ext>
            </a:extLst>
          </p:cNvPr>
          <p:cNvSpPr txBox="1"/>
          <p:nvPr/>
        </p:nvSpPr>
        <p:spPr>
          <a:xfrm>
            <a:off x="5404025" y="2825304"/>
            <a:ext cx="1438214" cy="1077218"/>
          </a:xfrm>
          <a:prstGeom prst="rect">
            <a:avLst/>
          </a:prstGeom>
          <a:noFill/>
          <a:ln>
            <a:noFill/>
          </a:ln>
        </p:spPr>
        <p:txBody>
          <a:bodyPr wrap="none" rtlCol="0">
            <a:spAutoFit/>
          </a:bodyPr>
          <a:lstStyle/>
          <a:p>
            <a:pPr algn="ctr"/>
            <a:r>
              <a:rPr lang="id-ID" sz="3200" b="1" dirty="0">
                <a:solidFill>
                  <a:schemeClr val="bg1"/>
                </a:solidFill>
                <a:latin typeface="Lato Heavy" panose="020F0902020204030203" pitchFamily="34" charset="0"/>
                <a:ea typeface="微软雅黑" panose="020B0503020204020204" pitchFamily="34" charset="-122"/>
                <a:cs typeface="Lato Heavy" panose="020F0902020204030203" pitchFamily="34" charset="0"/>
              </a:rPr>
              <a:t>SIMPLE</a:t>
            </a:r>
          </a:p>
          <a:p>
            <a:pPr algn="ctr"/>
            <a:r>
              <a:rPr lang="id-ID" sz="3200" b="1" dirty="0">
                <a:solidFill>
                  <a:schemeClr val="bg1"/>
                </a:solidFill>
                <a:latin typeface="Lato Heavy" panose="020F0902020204030203" pitchFamily="34" charset="0"/>
                <a:ea typeface="微软雅黑" panose="020B0503020204020204" pitchFamily="34" charset="-122"/>
                <a:cs typeface="Lato Heavy" panose="020F0902020204030203" pitchFamily="34" charset="0"/>
              </a:rPr>
              <a:t>WORK</a:t>
            </a:r>
          </a:p>
        </p:txBody>
      </p:sp>
      <p:sp>
        <p:nvSpPr>
          <p:cNvPr id="10" name="TextBox 17">
            <a:extLst>
              <a:ext uri="{FF2B5EF4-FFF2-40B4-BE49-F238E27FC236}">
                <a16:creationId xmlns:a16="http://schemas.microsoft.com/office/drawing/2014/main" id="{BE7C62AD-73D9-486B-ABF9-C5B690457DAA}"/>
              </a:ext>
            </a:extLst>
          </p:cNvPr>
          <p:cNvSpPr txBox="1"/>
          <p:nvPr/>
        </p:nvSpPr>
        <p:spPr>
          <a:xfrm>
            <a:off x="6545943" y="5171053"/>
            <a:ext cx="5224144" cy="1126462"/>
          </a:xfrm>
          <a:prstGeom prst="rect">
            <a:avLst/>
          </a:prstGeom>
          <a:noFill/>
        </p:spPr>
        <p:txBody>
          <a:bodyPr wrap="square" rtlCol="0">
            <a:spAutoFit/>
          </a:bodyPr>
          <a:lstStyle/>
          <a:p>
            <a:pPr algn="r">
              <a:lnSpc>
                <a:spcPct val="120000"/>
              </a:lnSpc>
            </a:pPr>
            <a:r>
              <a:rPr lang="id-ID" sz="1400" b="1">
                <a:ea typeface="微软雅黑" panose="020B0503020204020204" pitchFamily="34" charset="-122"/>
              </a:rPr>
              <a:t>lorem ipsum</a:t>
            </a:r>
            <a:r>
              <a:rPr lang="id-ID" sz="1400">
                <a:ea typeface="微软雅黑" panose="020B0503020204020204" pitchFamily="34" charset="-122"/>
              </a:rPr>
              <a:t>, </a:t>
            </a:r>
            <a:r>
              <a:rPr lang="id-ID" sz="1400" dirty="0">
                <a:ea typeface="微软雅黑" panose="020B0503020204020204" pitchFamily="34" charset="-122"/>
              </a:rPr>
              <a:t>quia dolor sit, amet, consectetur, adipiscivelit, sed quia non numquam eius modi tempora incidunt. non numquam eius modi tempora incidunt tempora incidunt. non numquam eius modi tempora incidunt</a:t>
            </a:r>
          </a:p>
        </p:txBody>
      </p:sp>
      <p:sp>
        <p:nvSpPr>
          <p:cNvPr id="11" name="TextBox 18">
            <a:extLst>
              <a:ext uri="{FF2B5EF4-FFF2-40B4-BE49-F238E27FC236}">
                <a16:creationId xmlns:a16="http://schemas.microsoft.com/office/drawing/2014/main" id="{A123B67C-6598-4CCE-9246-2BA992E5F8C2}"/>
              </a:ext>
            </a:extLst>
          </p:cNvPr>
          <p:cNvSpPr txBox="1"/>
          <p:nvPr/>
        </p:nvSpPr>
        <p:spPr>
          <a:xfrm>
            <a:off x="7997372" y="4766364"/>
            <a:ext cx="3772717" cy="461665"/>
          </a:xfrm>
          <a:prstGeom prst="rect">
            <a:avLst/>
          </a:prstGeom>
          <a:noFill/>
        </p:spPr>
        <p:txBody>
          <a:bodyPr wrap="square" rtlCol="0">
            <a:spAutoFit/>
          </a:bodyPr>
          <a:lstStyle/>
          <a:p>
            <a:pPr algn="r"/>
            <a:r>
              <a:rPr lang="zh-CN" altLang="en-US" sz="2400" b="1" dirty="0">
                <a:solidFill>
                  <a:schemeClr val="tx1">
                    <a:lumMod val="95000"/>
                    <a:lumOff val="5000"/>
                  </a:schemeClr>
                </a:solidFill>
                <a:latin typeface="Lato Heavy" panose="020F0902020204030203" pitchFamily="34" charset="0"/>
                <a:ea typeface="微软雅黑" panose="020B0503020204020204" pitchFamily="34" charset="-122"/>
                <a:cs typeface="Lato Heavy" panose="020F0902020204030203" pitchFamily="34" charset="0"/>
              </a:rPr>
              <a:t>点此替换文本</a:t>
            </a:r>
            <a:endParaRPr lang="id-ID" sz="2400" b="1" dirty="0">
              <a:solidFill>
                <a:schemeClr val="tx1">
                  <a:lumMod val="95000"/>
                  <a:lumOff val="5000"/>
                </a:schemeClr>
              </a:solidFill>
              <a:latin typeface="Lato Heavy" panose="020F0902020204030203" pitchFamily="34" charset="0"/>
              <a:ea typeface="微软雅黑" panose="020B0503020204020204" pitchFamily="34" charset="-122"/>
              <a:cs typeface="Lato Heavy" panose="020F0902020204030203" pitchFamily="34" charset="0"/>
            </a:endParaRPr>
          </a:p>
        </p:txBody>
      </p:sp>
      <p:sp>
        <p:nvSpPr>
          <p:cNvPr id="12" name="TextBox 19">
            <a:extLst>
              <a:ext uri="{FF2B5EF4-FFF2-40B4-BE49-F238E27FC236}">
                <a16:creationId xmlns:a16="http://schemas.microsoft.com/office/drawing/2014/main" id="{DEC9D3C7-790D-4FB2-9944-A1CF0C6C2088}"/>
              </a:ext>
            </a:extLst>
          </p:cNvPr>
          <p:cNvSpPr txBox="1"/>
          <p:nvPr/>
        </p:nvSpPr>
        <p:spPr>
          <a:xfrm>
            <a:off x="540001" y="544545"/>
            <a:ext cx="3896003" cy="1569660"/>
          </a:xfrm>
          <a:prstGeom prst="rect">
            <a:avLst/>
          </a:prstGeom>
          <a:noFill/>
        </p:spPr>
        <p:txBody>
          <a:bodyPr wrap="none" lIns="91440" tIns="45720" rIns="91440" bIns="45720" rtlCol="0">
            <a:spAutoFit/>
          </a:bodyPr>
          <a:lstStyle/>
          <a:p>
            <a:r>
              <a:rPr lang="id-ID" sz="4800" dirty="0">
                <a:solidFill>
                  <a:schemeClr val="tx1">
                    <a:lumMod val="95000"/>
                    <a:lumOff val="5000"/>
                  </a:schemeClr>
                </a:solidFill>
                <a:latin typeface="Lato Heavy" panose="020F0902020204030203" pitchFamily="34" charset="0"/>
                <a:ea typeface="微软雅黑" panose="020B0503020204020204" pitchFamily="34" charset="-122"/>
                <a:cs typeface="Lato Heavy" panose="020F0902020204030203" pitchFamily="34" charset="0"/>
              </a:rPr>
              <a:t>SKEW </a:t>
            </a:r>
          </a:p>
          <a:p>
            <a:r>
              <a:rPr lang="id-ID" sz="4800" dirty="0">
                <a:solidFill>
                  <a:schemeClr val="tx1">
                    <a:lumMod val="95000"/>
                    <a:lumOff val="5000"/>
                  </a:schemeClr>
                </a:solidFill>
                <a:latin typeface="Lato Heavy" panose="020F0902020204030203" pitchFamily="34" charset="0"/>
                <a:ea typeface="微软雅黑" panose="020B0503020204020204" pitchFamily="34" charset="-122"/>
                <a:cs typeface="Lato Heavy" panose="020F0902020204030203" pitchFamily="34" charset="0"/>
              </a:rPr>
              <a:t>PICTURE STYLE</a:t>
            </a:r>
            <a:endParaRPr lang="en-US" sz="4800" dirty="0">
              <a:solidFill>
                <a:schemeClr val="tx1">
                  <a:lumMod val="95000"/>
                  <a:lumOff val="5000"/>
                </a:schemeClr>
              </a:solidFill>
              <a:latin typeface="Lato Heavy" panose="020F0902020204030203" pitchFamily="34" charset="0"/>
              <a:ea typeface="微软雅黑" panose="020B0503020204020204" pitchFamily="34" charset="-122"/>
              <a:cs typeface="Lato Heavy" panose="020F0902020204030203" pitchFamily="34" charset="0"/>
            </a:endParaRPr>
          </a:p>
        </p:txBody>
      </p:sp>
    </p:spTree>
    <p:extLst>
      <p:ext uri="{BB962C8B-B14F-4D97-AF65-F5344CB8AC3E}">
        <p14:creationId xmlns:p14="http://schemas.microsoft.com/office/powerpoint/2010/main" val="2475568069"/>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2000"/>
                                        <p:tgtEl>
                                          <p:spTgt spid="8"/>
                                        </p:tgtEl>
                                      </p:cBhvr>
                                    </p:animEffect>
                                    <p:anim calcmode="lin" valueType="num">
                                      <p:cBhvr>
                                        <p:cTn id="29" dur="2000" fill="hold"/>
                                        <p:tgtEl>
                                          <p:spTgt spid="8"/>
                                        </p:tgtEl>
                                        <p:attrNameLst>
                                          <p:attrName>ppt_w</p:attrName>
                                        </p:attrNameLst>
                                      </p:cBhvr>
                                      <p:tavLst>
                                        <p:tav tm="0" fmla="#ppt_w*sin(2.5*pi*$)">
                                          <p:val>
                                            <p:fltVal val="0"/>
                                          </p:val>
                                        </p:tav>
                                        <p:tav tm="100000">
                                          <p:val>
                                            <p:fltVal val="1"/>
                                          </p:val>
                                        </p:tav>
                                      </p:tavLst>
                                    </p:anim>
                                    <p:anim calcmode="lin" valueType="num">
                                      <p:cBhvr>
                                        <p:cTn id="30" dur="2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arn(inVertical)">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down)">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677E861-F4FC-4C8D-A340-25054A8C8DB7}"/>
              </a:ext>
            </a:extLst>
          </p:cNvPr>
          <p:cNvPicPr>
            <a:picLocks noChangeAspect="1"/>
          </p:cNvPicPr>
          <p:nvPr/>
        </p:nvPicPr>
        <p:blipFill rotWithShape="1">
          <a:blip r:embed="rId3">
            <a:extLst>
              <a:ext uri="{28A0092B-C50C-407E-A947-70E740481C1C}">
                <a14:useLocalDpi xmlns:a14="http://schemas.microsoft.com/office/drawing/2010/main" val="0"/>
              </a:ext>
            </a:extLst>
          </a:blip>
          <a:srcRect l="18831" r="8316"/>
          <a:stretch/>
        </p:blipFill>
        <p:spPr>
          <a:xfrm>
            <a:off x="0" y="0"/>
            <a:ext cx="6661608" cy="6858000"/>
          </a:xfrm>
          <a:prstGeom prst="rect">
            <a:avLst/>
          </a:prstGeom>
        </p:spPr>
      </p:pic>
      <p:sp>
        <p:nvSpPr>
          <p:cNvPr id="4" name="文本框 3">
            <a:extLst>
              <a:ext uri="{FF2B5EF4-FFF2-40B4-BE49-F238E27FC236}">
                <a16:creationId xmlns:a16="http://schemas.microsoft.com/office/drawing/2014/main" id="{807A4A10-9FB6-489D-A487-B795A9F36501}"/>
              </a:ext>
            </a:extLst>
          </p:cNvPr>
          <p:cNvSpPr txBox="1"/>
          <p:nvPr/>
        </p:nvSpPr>
        <p:spPr>
          <a:xfrm>
            <a:off x="7013544" y="458246"/>
            <a:ext cx="4336717" cy="3215047"/>
          </a:xfrm>
          <a:prstGeom prst="rect">
            <a:avLst/>
          </a:prstGeom>
          <a:noFill/>
        </p:spPr>
        <p:txBody>
          <a:bodyPr wrap="square" rtlCol="0">
            <a:spAutoFit/>
          </a:bodyPr>
          <a:lstStyle/>
          <a:p>
            <a:pPr>
              <a:lnSpc>
                <a:spcPts val="8000"/>
              </a:lnSpc>
            </a:pPr>
            <a:r>
              <a:rPr lang="en-US" altLang="zh-CN" sz="8800" dirty="0">
                <a:ea typeface="微软雅黑" panose="020B0503020204020204" pitchFamily="34" charset="-122"/>
              </a:rPr>
              <a:t>LEET</a:t>
            </a:r>
          </a:p>
          <a:p>
            <a:pPr>
              <a:lnSpc>
                <a:spcPts val="8000"/>
              </a:lnSpc>
            </a:pPr>
            <a:r>
              <a:rPr lang="en-US" altLang="zh-CN" sz="8800" dirty="0">
                <a:ea typeface="微软雅黑" panose="020B0503020204020204" pitchFamily="34" charset="-122"/>
              </a:rPr>
              <a:t>PICTURE</a:t>
            </a:r>
          </a:p>
          <a:p>
            <a:pPr>
              <a:lnSpc>
                <a:spcPts val="8000"/>
              </a:lnSpc>
            </a:pPr>
            <a:r>
              <a:rPr lang="en-US" altLang="zh-CN" sz="8800" dirty="0">
                <a:ea typeface="微软雅黑" panose="020B0503020204020204" pitchFamily="34" charset="-122"/>
              </a:rPr>
              <a:t>SLID</a:t>
            </a:r>
            <a:endParaRPr lang="zh-CN" altLang="en-US" sz="8800" dirty="0">
              <a:ea typeface="微软雅黑" panose="020B0503020204020204" pitchFamily="34" charset="-122"/>
            </a:endParaRPr>
          </a:p>
        </p:txBody>
      </p:sp>
      <p:sp>
        <p:nvSpPr>
          <p:cNvPr id="5" name="文本框 4">
            <a:extLst>
              <a:ext uri="{FF2B5EF4-FFF2-40B4-BE49-F238E27FC236}">
                <a16:creationId xmlns:a16="http://schemas.microsoft.com/office/drawing/2014/main" id="{00467481-4CD7-4C79-9A65-5D7A42BD2180}"/>
              </a:ext>
            </a:extLst>
          </p:cNvPr>
          <p:cNvSpPr txBox="1"/>
          <p:nvPr/>
        </p:nvSpPr>
        <p:spPr>
          <a:xfrm>
            <a:off x="6900422" y="4291333"/>
            <a:ext cx="4989921" cy="2103589"/>
          </a:xfrm>
          <a:prstGeom prst="rect">
            <a:avLst/>
          </a:prstGeom>
          <a:noFill/>
        </p:spPr>
        <p:txBody>
          <a:bodyPr wrap="square" rtlCol="0">
            <a:spAutoFit/>
          </a:bodyPr>
          <a:lstStyle/>
          <a:p>
            <a:r>
              <a:rPr lang="en-US" altLang="zh-CN" sz="1867" dirty="0">
                <a:ea typeface="微软雅黑" panose="020B0503020204020204" pitchFamily="34" charset="-122"/>
              </a:rPr>
              <a:t>Far </a:t>
            </a:r>
            <a:r>
              <a:rPr lang="en-US" altLang="zh-CN" sz="1867" dirty="0" err="1">
                <a:ea typeface="微软雅黑" panose="020B0503020204020204" pitchFamily="34" charset="-122"/>
              </a:rPr>
              <a:t>far</a:t>
            </a:r>
            <a:r>
              <a:rPr lang="en-US" altLang="zh-CN" sz="1867" dirty="0">
                <a:ea typeface="微软雅黑" panose="020B0503020204020204" pitchFamily="34" charset="-122"/>
              </a:rPr>
              <a:t> </a:t>
            </a:r>
            <a:r>
              <a:rPr lang="en-US" altLang="zh-CN" sz="1867" dirty="0" err="1">
                <a:ea typeface="微软雅黑" panose="020B0503020204020204" pitchFamily="34" charset="-122"/>
              </a:rPr>
              <a:t>away,behind</a:t>
            </a:r>
            <a:r>
              <a:rPr lang="en-US" altLang="zh-CN" sz="1867" dirty="0">
                <a:ea typeface="微软雅黑" panose="020B0503020204020204" pitchFamily="34" charset="-122"/>
              </a:rPr>
              <a:t> the word </a:t>
            </a:r>
            <a:r>
              <a:rPr lang="en-US" altLang="zh-CN" sz="1867" dirty="0" err="1">
                <a:ea typeface="微软雅黑" panose="020B0503020204020204" pitchFamily="34" charset="-122"/>
              </a:rPr>
              <a:t>mountains,farFrom</a:t>
            </a:r>
            <a:r>
              <a:rPr lang="en-US" altLang="zh-CN" sz="1867" dirty="0">
                <a:ea typeface="微软雅黑" panose="020B0503020204020204" pitchFamily="34" charset="-122"/>
              </a:rPr>
              <a:t> the countries </a:t>
            </a:r>
            <a:r>
              <a:rPr lang="en-US" altLang="zh-CN" sz="1867" dirty="0" err="1">
                <a:ea typeface="微软雅黑" panose="020B0503020204020204" pitchFamily="34" charset="-122"/>
              </a:rPr>
              <a:t>Vokalia</a:t>
            </a:r>
            <a:r>
              <a:rPr lang="en-US" altLang="zh-CN" sz="1867" dirty="0">
                <a:ea typeface="微软雅黑" panose="020B0503020204020204" pitchFamily="34" charset="-122"/>
              </a:rPr>
              <a:t> and </a:t>
            </a:r>
            <a:r>
              <a:rPr lang="en-US" altLang="zh-CN" sz="1867" dirty="0" err="1">
                <a:ea typeface="微软雅黑" panose="020B0503020204020204" pitchFamily="34" charset="-122"/>
              </a:rPr>
              <a:t>Consonantia</a:t>
            </a:r>
            <a:endParaRPr lang="en-US" altLang="zh-CN" sz="1867" dirty="0">
              <a:ea typeface="微软雅黑" panose="020B0503020204020204" pitchFamily="34" charset="-122"/>
            </a:endParaRPr>
          </a:p>
          <a:p>
            <a:r>
              <a:rPr lang="en-US" altLang="zh-CN" sz="1867" dirty="0">
                <a:ea typeface="微软雅黑" panose="020B0503020204020204" pitchFamily="34" charset="-122"/>
              </a:rPr>
              <a:t>A small river named Dude flows by their place and supplies it with the necessary </a:t>
            </a:r>
            <a:r>
              <a:rPr lang="en-US" altLang="zh-CN" sz="1867" dirty="0" err="1">
                <a:ea typeface="微软雅黑" panose="020B0503020204020204" pitchFamily="34" charset="-122"/>
              </a:rPr>
              <a:t>regelialia.It</a:t>
            </a:r>
            <a:r>
              <a:rPr lang="en-US" altLang="zh-CN" sz="1867" dirty="0">
                <a:ea typeface="微软雅黑" panose="020B0503020204020204" pitchFamily="34" charset="-122"/>
              </a:rPr>
              <a:t> is a </a:t>
            </a:r>
            <a:r>
              <a:rPr lang="en-US" altLang="zh-CN" sz="1867" dirty="0" err="1">
                <a:ea typeface="微软雅黑" panose="020B0503020204020204" pitchFamily="34" charset="-122"/>
              </a:rPr>
              <a:t>paradisematic</a:t>
            </a:r>
            <a:r>
              <a:rPr lang="en-US" altLang="zh-CN" sz="1867" dirty="0">
                <a:ea typeface="微软雅黑" panose="020B0503020204020204" pitchFamily="34" charset="-122"/>
              </a:rPr>
              <a:t> </a:t>
            </a:r>
            <a:r>
              <a:rPr lang="en-US" altLang="zh-CN" sz="1867" dirty="0" err="1">
                <a:ea typeface="微软雅黑" panose="020B0503020204020204" pitchFamily="34" charset="-122"/>
              </a:rPr>
              <a:t>country,in</a:t>
            </a:r>
            <a:r>
              <a:rPr lang="en-US" altLang="zh-CN" sz="1867" dirty="0">
                <a:ea typeface="微软雅黑" panose="020B0503020204020204" pitchFamily="34" charset="-122"/>
              </a:rPr>
              <a:t> which roasted parts of sentences fly </a:t>
            </a:r>
            <a:r>
              <a:rPr lang="en-US" altLang="zh-CN" sz="1867">
                <a:ea typeface="微软雅黑" panose="020B0503020204020204" pitchFamily="34" charset="-122"/>
              </a:rPr>
              <a:t>into your </a:t>
            </a:r>
            <a:r>
              <a:rPr lang="en-US" altLang="zh-CN" sz="1867" dirty="0">
                <a:ea typeface="微软雅黑" panose="020B0503020204020204" pitchFamily="34" charset="-122"/>
              </a:rPr>
              <a:t>mouth.</a:t>
            </a:r>
          </a:p>
        </p:txBody>
      </p:sp>
      <p:sp>
        <p:nvSpPr>
          <p:cNvPr id="2" name="矩形 1"/>
          <p:cNvSpPr/>
          <p:nvPr/>
        </p:nvSpPr>
        <p:spPr>
          <a:xfrm>
            <a:off x="6926329" y="3735657"/>
            <a:ext cx="2492991" cy="553998"/>
          </a:xfrm>
          <a:prstGeom prst="rect">
            <a:avLst/>
          </a:prstGeom>
        </p:spPr>
        <p:txBody>
          <a:bodyPr wrap="none">
            <a:spAutoFit/>
          </a:bodyPr>
          <a:lstStyle/>
          <a:p>
            <a:pPr algn="r"/>
            <a:r>
              <a:rPr lang="zh-CN" altLang="en-US" sz="3000" dirty="0">
                <a:ea typeface="微软雅黑" panose="020B0503020204020204" pitchFamily="34" charset="-122"/>
              </a:rPr>
              <a:t>点此替换文本</a:t>
            </a:r>
          </a:p>
        </p:txBody>
      </p:sp>
    </p:spTree>
    <p:extLst>
      <p:ext uri="{BB962C8B-B14F-4D97-AF65-F5344CB8AC3E}">
        <p14:creationId xmlns:p14="http://schemas.microsoft.com/office/powerpoint/2010/main" val="1708266046"/>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
            <a:extLst>
              <a:ext uri="{FF2B5EF4-FFF2-40B4-BE49-F238E27FC236}">
                <a16:creationId xmlns:a16="http://schemas.microsoft.com/office/drawing/2014/main" id="{D5D2EAF0-1983-4590-9026-D52D6F2A4C0C}"/>
              </a:ext>
            </a:extLst>
          </p:cNvPr>
          <p:cNvSpPr/>
          <p:nvPr/>
        </p:nvSpPr>
        <p:spPr>
          <a:xfrm>
            <a:off x="390539" y="889843"/>
            <a:ext cx="2155367" cy="5509585"/>
          </a:xfrm>
          <a:prstGeom prst="rect">
            <a:avLst/>
          </a:prstGeom>
        </p:spPr>
        <p:txBody>
          <a:bodyPr wrap="square">
            <a:spAutoFit/>
          </a:bodyPr>
          <a:lstStyle/>
          <a:p>
            <a:pPr algn="r"/>
            <a:r>
              <a:rPr lang="id-ID" sz="5867" dirty="0">
                <a:solidFill>
                  <a:schemeClr val="tx1">
                    <a:lumMod val="95000"/>
                    <a:lumOff val="5000"/>
                  </a:schemeClr>
                </a:solidFill>
                <a:latin typeface="Lato Black" panose="020F0A02020204030203" pitchFamily="34" charset="0"/>
                <a:ea typeface="微软雅黑" panose="020B0503020204020204" pitchFamily="34" charset="-122"/>
                <a:cs typeface="Lato Black" panose="020F0A02020204030203" pitchFamily="34" charset="0"/>
              </a:rPr>
              <a:t>ELE</a:t>
            </a:r>
          </a:p>
          <a:p>
            <a:pPr algn="r"/>
            <a:r>
              <a:rPr lang="id-ID" sz="5867" dirty="0">
                <a:solidFill>
                  <a:schemeClr val="tx1">
                    <a:lumMod val="95000"/>
                    <a:lumOff val="5000"/>
                  </a:schemeClr>
                </a:solidFill>
                <a:latin typeface="Lato Black" panose="020F0A02020204030203" pitchFamily="34" charset="0"/>
                <a:ea typeface="微软雅黑" panose="020B0503020204020204" pitchFamily="34" charset="-122"/>
                <a:cs typeface="Lato Black" panose="020F0A02020204030203" pitchFamily="34" charset="0"/>
              </a:rPr>
              <a:t>GANT BUSI</a:t>
            </a:r>
          </a:p>
          <a:p>
            <a:pPr algn="r"/>
            <a:r>
              <a:rPr lang="id-ID" sz="5867" dirty="0">
                <a:solidFill>
                  <a:schemeClr val="tx1">
                    <a:lumMod val="95000"/>
                    <a:lumOff val="5000"/>
                  </a:schemeClr>
                </a:solidFill>
                <a:latin typeface="Lato Black" panose="020F0A02020204030203" pitchFamily="34" charset="0"/>
                <a:ea typeface="微软雅黑" panose="020B0503020204020204" pitchFamily="34" charset="-122"/>
                <a:cs typeface="Lato Black" panose="020F0A02020204030203" pitchFamily="34" charset="0"/>
              </a:rPr>
              <a:t>NESS STY</a:t>
            </a:r>
          </a:p>
          <a:p>
            <a:pPr algn="r"/>
            <a:r>
              <a:rPr lang="id-ID" sz="5867" dirty="0">
                <a:solidFill>
                  <a:schemeClr val="tx1">
                    <a:lumMod val="95000"/>
                    <a:lumOff val="5000"/>
                  </a:schemeClr>
                </a:solidFill>
                <a:latin typeface="Lato Black" panose="020F0A02020204030203" pitchFamily="34" charset="0"/>
                <a:ea typeface="微软雅黑" panose="020B0503020204020204" pitchFamily="34" charset="-122"/>
                <a:cs typeface="Lato Black" panose="020F0A02020204030203" pitchFamily="34" charset="0"/>
              </a:rPr>
              <a:t>LE</a:t>
            </a:r>
          </a:p>
        </p:txBody>
      </p:sp>
      <p:pic>
        <p:nvPicPr>
          <p:cNvPr id="3" name="图片占位符 6">
            <a:extLst>
              <a:ext uri="{FF2B5EF4-FFF2-40B4-BE49-F238E27FC236}">
                <a16:creationId xmlns:a16="http://schemas.microsoft.com/office/drawing/2014/main" id="{FC77D25F-1061-4225-9354-73144A9DDC6D}"/>
              </a:ext>
            </a:extLst>
          </p:cNvPr>
          <p:cNvPicPr>
            <a:picLocks noChangeAspect="1"/>
          </p:cNvPicPr>
          <p:nvPr/>
        </p:nvPicPr>
        <p:blipFill rotWithShape="1">
          <a:blip r:embed="rId3">
            <a:extLst>
              <a:ext uri="{28A0092B-C50C-407E-A947-70E740481C1C}">
                <a14:useLocalDpi xmlns:a14="http://schemas.microsoft.com/office/drawing/2010/main" val="0"/>
              </a:ext>
            </a:extLst>
          </a:blip>
          <a:srcRect l="18277" r="14229"/>
          <a:stretch/>
        </p:blipFill>
        <p:spPr>
          <a:xfrm>
            <a:off x="9258320" y="0"/>
            <a:ext cx="2933681" cy="6516915"/>
          </a:xfrm>
          <a:custGeom>
            <a:avLst/>
            <a:gdLst>
              <a:gd name="connsiteX0" fmla="*/ 0 w 2757714"/>
              <a:gd name="connsiteY0" fmla="*/ 0 h 6516914"/>
              <a:gd name="connsiteX1" fmla="*/ 2757713 w 2757714"/>
              <a:gd name="connsiteY1" fmla="*/ 0 h 6516914"/>
              <a:gd name="connsiteX2" fmla="*/ 2757713 w 2757714"/>
              <a:gd name="connsiteY2" fmla="*/ 5588000 h 6516914"/>
              <a:gd name="connsiteX3" fmla="*/ 2757714 w 2757714"/>
              <a:gd name="connsiteY3" fmla="*/ 5588000 h 6516914"/>
              <a:gd name="connsiteX4" fmla="*/ 1 w 2757714"/>
              <a:gd name="connsiteY4" fmla="*/ 6516914 h 6516914"/>
              <a:gd name="connsiteX5" fmla="*/ 1 w 2757714"/>
              <a:gd name="connsiteY5" fmla="*/ 5588000 h 6516914"/>
              <a:gd name="connsiteX6" fmla="*/ 0 w 2757714"/>
              <a:gd name="connsiteY6" fmla="*/ 5588000 h 651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7714" h="6516914">
                <a:moveTo>
                  <a:pt x="0" y="0"/>
                </a:moveTo>
                <a:lnTo>
                  <a:pt x="2757713" y="0"/>
                </a:lnTo>
                <a:lnTo>
                  <a:pt x="2757713" y="5588000"/>
                </a:lnTo>
                <a:lnTo>
                  <a:pt x="2757714" y="5588000"/>
                </a:lnTo>
                <a:lnTo>
                  <a:pt x="1" y="6516914"/>
                </a:lnTo>
                <a:lnTo>
                  <a:pt x="1" y="5588000"/>
                </a:lnTo>
                <a:lnTo>
                  <a:pt x="0" y="5588000"/>
                </a:lnTo>
                <a:close/>
              </a:path>
            </a:pathLst>
          </a:custGeom>
          <a:solidFill>
            <a:schemeClr val="bg1">
              <a:lumMod val="85000"/>
            </a:schemeClr>
          </a:solidFill>
        </p:spPr>
      </p:pic>
      <p:pic>
        <p:nvPicPr>
          <p:cNvPr id="4" name="图片占位符 8">
            <a:extLst>
              <a:ext uri="{FF2B5EF4-FFF2-40B4-BE49-F238E27FC236}">
                <a16:creationId xmlns:a16="http://schemas.microsoft.com/office/drawing/2014/main" id="{78108D41-573D-4E7A-8EB5-42AC2060AD2F}"/>
              </a:ext>
            </a:extLst>
          </p:cNvPr>
          <p:cNvPicPr>
            <a:picLocks noChangeAspect="1"/>
          </p:cNvPicPr>
          <p:nvPr/>
        </p:nvPicPr>
        <p:blipFill rotWithShape="1">
          <a:blip r:embed="rId4">
            <a:extLst>
              <a:ext uri="{28A0092B-C50C-407E-A947-70E740481C1C}">
                <a14:useLocalDpi xmlns:a14="http://schemas.microsoft.com/office/drawing/2010/main" val="0"/>
              </a:ext>
            </a:extLst>
          </a:blip>
          <a:srcRect l="30046" r="26379"/>
          <a:stretch/>
        </p:blipFill>
        <p:spPr>
          <a:xfrm>
            <a:off x="5975919" y="341085"/>
            <a:ext cx="3010968" cy="6516915"/>
          </a:xfrm>
          <a:custGeom>
            <a:avLst/>
            <a:gdLst>
              <a:gd name="connsiteX0" fmla="*/ 2757713 w 2757714"/>
              <a:gd name="connsiteY0" fmla="*/ 0 h 6516914"/>
              <a:gd name="connsiteX1" fmla="*/ 2757713 w 2757714"/>
              <a:gd name="connsiteY1" fmla="*/ 928914 h 6516914"/>
              <a:gd name="connsiteX2" fmla="*/ 2757714 w 2757714"/>
              <a:gd name="connsiteY2" fmla="*/ 928914 h 6516914"/>
              <a:gd name="connsiteX3" fmla="*/ 2757714 w 2757714"/>
              <a:gd name="connsiteY3" fmla="*/ 6516914 h 6516914"/>
              <a:gd name="connsiteX4" fmla="*/ 1 w 2757714"/>
              <a:gd name="connsiteY4" fmla="*/ 6516914 h 6516914"/>
              <a:gd name="connsiteX5" fmla="*/ 1 w 2757714"/>
              <a:gd name="connsiteY5" fmla="*/ 928914 h 6516914"/>
              <a:gd name="connsiteX6" fmla="*/ 0 w 2757714"/>
              <a:gd name="connsiteY6" fmla="*/ 928914 h 651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7714" h="6516914">
                <a:moveTo>
                  <a:pt x="2757713" y="0"/>
                </a:moveTo>
                <a:lnTo>
                  <a:pt x="2757713" y="928914"/>
                </a:lnTo>
                <a:lnTo>
                  <a:pt x="2757714" y="928914"/>
                </a:lnTo>
                <a:lnTo>
                  <a:pt x="2757714" y="6516914"/>
                </a:lnTo>
                <a:lnTo>
                  <a:pt x="1" y="6516914"/>
                </a:lnTo>
                <a:lnTo>
                  <a:pt x="1" y="928914"/>
                </a:lnTo>
                <a:lnTo>
                  <a:pt x="0" y="928914"/>
                </a:lnTo>
                <a:close/>
              </a:path>
            </a:pathLst>
          </a:custGeom>
        </p:spPr>
      </p:pic>
      <p:pic>
        <p:nvPicPr>
          <p:cNvPr id="5" name="图片占位符 13">
            <a:extLst>
              <a:ext uri="{FF2B5EF4-FFF2-40B4-BE49-F238E27FC236}">
                <a16:creationId xmlns:a16="http://schemas.microsoft.com/office/drawing/2014/main" id="{FF6D66AB-4A31-441A-9CD8-287E9B5B4E30}"/>
              </a:ext>
            </a:extLst>
          </p:cNvPr>
          <p:cNvPicPr>
            <a:picLocks noChangeAspect="1"/>
          </p:cNvPicPr>
          <p:nvPr/>
        </p:nvPicPr>
        <p:blipFill>
          <a:blip r:embed="rId5">
            <a:extLst>
              <a:ext uri="{28A0092B-C50C-407E-A947-70E740481C1C}">
                <a14:useLocalDpi xmlns:a14="http://schemas.microsoft.com/office/drawing/2010/main" val="0"/>
              </a:ext>
            </a:extLst>
          </a:blip>
          <a:srcRect l="24945" r="24945"/>
          <a:stretch>
            <a:fillRect/>
          </a:stretch>
        </p:blipFill>
        <p:spPr>
          <a:xfrm>
            <a:off x="2957469" y="0"/>
            <a:ext cx="2757715" cy="6516915"/>
          </a:xfrm>
          <a:custGeom>
            <a:avLst/>
            <a:gdLst>
              <a:gd name="connsiteX0" fmla="*/ 1 w 2757714"/>
              <a:gd name="connsiteY0" fmla="*/ 0 h 6516914"/>
              <a:gd name="connsiteX1" fmla="*/ 2757714 w 2757714"/>
              <a:gd name="connsiteY1" fmla="*/ 0 h 6516914"/>
              <a:gd name="connsiteX2" fmla="*/ 2757714 w 2757714"/>
              <a:gd name="connsiteY2" fmla="*/ 5588000 h 6516914"/>
              <a:gd name="connsiteX3" fmla="*/ 2757713 w 2757714"/>
              <a:gd name="connsiteY3" fmla="*/ 5588000 h 6516914"/>
              <a:gd name="connsiteX4" fmla="*/ 0 w 2757714"/>
              <a:gd name="connsiteY4" fmla="*/ 6516914 h 6516914"/>
              <a:gd name="connsiteX5" fmla="*/ 0 w 2757714"/>
              <a:gd name="connsiteY5" fmla="*/ 5588000 h 6516914"/>
              <a:gd name="connsiteX6" fmla="*/ 1 w 2757714"/>
              <a:gd name="connsiteY6" fmla="*/ 5588000 h 651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7714" h="6516914">
                <a:moveTo>
                  <a:pt x="1" y="0"/>
                </a:moveTo>
                <a:lnTo>
                  <a:pt x="2757714" y="0"/>
                </a:lnTo>
                <a:lnTo>
                  <a:pt x="2757714" y="5588000"/>
                </a:lnTo>
                <a:lnTo>
                  <a:pt x="2757713" y="5588000"/>
                </a:lnTo>
                <a:lnTo>
                  <a:pt x="0" y="6516914"/>
                </a:lnTo>
                <a:lnTo>
                  <a:pt x="0" y="5588000"/>
                </a:lnTo>
                <a:lnTo>
                  <a:pt x="1" y="5588000"/>
                </a:lnTo>
                <a:close/>
              </a:path>
            </a:pathLst>
          </a:custGeom>
        </p:spPr>
      </p:pic>
    </p:spTree>
    <p:extLst>
      <p:ext uri="{BB962C8B-B14F-4D97-AF65-F5344CB8AC3E}">
        <p14:creationId xmlns:p14="http://schemas.microsoft.com/office/powerpoint/2010/main" val="1245373165"/>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ox(in)">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trips(downLeft)">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1"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diamond(in)">
                                      <p:cBhvr>
                                        <p:cTn id="2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F643E4D-743A-41AB-B1AD-B4A0981A9D2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矩形 15">
            <a:extLst>
              <a:ext uri="{FF2B5EF4-FFF2-40B4-BE49-F238E27FC236}">
                <a16:creationId xmlns:a16="http://schemas.microsoft.com/office/drawing/2014/main" id="{262749A1-0111-484C-A2CF-A73DE14D9654}"/>
              </a:ext>
            </a:extLst>
          </p:cNvPr>
          <p:cNvSpPr/>
          <p:nvPr/>
        </p:nvSpPr>
        <p:spPr>
          <a:xfrm>
            <a:off x="0" y="0"/>
            <a:ext cx="12192000" cy="68580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12" name="文本框 11">
            <a:extLst>
              <a:ext uri="{FF2B5EF4-FFF2-40B4-BE49-F238E27FC236}">
                <a16:creationId xmlns:a16="http://schemas.microsoft.com/office/drawing/2014/main" id="{7B863C60-EB03-42E7-AFB8-EBD58AD2C4F6}"/>
              </a:ext>
            </a:extLst>
          </p:cNvPr>
          <p:cNvSpPr txBox="1"/>
          <p:nvPr/>
        </p:nvSpPr>
        <p:spPr>
          <a:xfrm>
            <a:off x="3098272" y="1501332"/>
            <a:ext cx="4317480" cy="2041456"/>
          </a:xfrm>
          <a:prstGeom prst="rect">
            <a:avLst/>
          </a:prstGeom>
          <a:noFill/>
        </p:spPr>
        <p:txBody>
          <a:bodyPr wrap="square" rtlCol="0">
            <a:spAutoFit/>
          </a:bodyPr>
          <a:lstStyle/>
          <a:p>
            <a:r>
              <a:rPr lang="zh-CN" altLang="en-US" sz="12666" dirty="0">
                <a:solidFill>
                  <a:srgbClr val="FFFFFF"/>
                </a:solidFill>
                <a:latin typeface="微软雅黑" panose="020B0503020204020204" pitchFamily="34" charset="-122"/>
                <a:ea typeface="微软雅黑" panose="020B0503020204020204" pitchFamily="34" charset="-122"/>
              </a:rPr>
              <a:t>引领</a:t>
            </a:r>
          </a:p>
        </p:txBody>
      </p:sp>
      <p:sp>
        <p:nvSpPr>
          <p:cNvPr id="4" name="矩形 3">
            <a:extLst>
              <a:ext uri="{FF2B5EF4-FFF2-40B4-BE49-F238E27FC236}">
                <a16:creationId xmlns:a16="http://schemas.microsoft.com/office/drawing/2014/main" id="{810F67ED-5FCF-4BE1-A75A-59FABD5AF282}"/>
              </a:ext>
            </a:extLst>
          </p:cNvPr>
          <p:cNvSpPr/>
          <p:nvPr/>
        </p:nvSpPr>
        <p:spPr>
          <a:xfrm>
            <a:off x="1" y="3720446"/>
            <a:ext cx="3330803" cy="641023"/>
          </a:xfrm>
          <a:prstGeom prst="rect">
            <a:avLst/>
          </a:prstGeom>
          <a:solidFill>
            <a:srgbClr val="FFFFFF">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5" name="矩形 4">
            <a:extLst>
              <a:ext uri="{FF2B5EF4-FFF2-40B4-BE49-F238E27FC236}">
                <a16:creationId xmlns:a16="http://schemas.microsoft.com/office/drawing/2014/main" id="{2BB9733E-CC98-4A06-B0CF-1C2F6E2CD358}"/>
              </a:ext>
            </a:extLst>
          </p:cNvPr>
          <p:cNvSpPr/>
          <p:nvPr/>
        </p:nvSpPr>
        <p:spPr>
          <a:xfrm>
            <a:off x="6862712" y="2287571"/>
            <a:ext cx="5329288" cy="641023"/>
          </a:xfrm>
          <a:prstGeom prst="rect">
            <a:avLst/>
          </a:prstGeom>
          <a:solidFill>
            <a:srgbClr val="FFFFFF">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cxnSp>
        <p:nvCxnSpPr>
          <p:cNvPr id="8" name="直接连接符 7">
            <a:extLst>
              <a:ext uri="{FF2B5EF4-FFF2-40B4-BE49-F238E27FC236}">
                <a16:creationId xmlns:a16="http://schemas.microsoft.com/office/drawing/2014/main" id="{CBA04525-036B-4920-9C04-E841B720B268}"/>
              </a:ext>
            </a:extLst>
          </p:cNvPr>
          <p:cNvCxnSpPr>
            <a:cxnSpLocks/>
          </p:cNvCxnSpPr>
          <p:nvPr/>
        </p:nvCxnSpPr>
        <p:spPr>
          <a:xfrm>
            <a:off x="3330803" y="1633980"/>
            <a:ext cx="3531909" cy="0"/>
          </a:xfrm>
          <a:prstGeom prst="line">
            <a:avLst/>
          </a:prstGeom>
          <a:ln w="38100">
            <a:solidFill>
              <a:srgbClr val="FFFFFF"/>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8728C53C-58F7-4CC7-A3B7-D3FBF73AE0D7}"/>
              </a:ext>
            </a:extLst>
          </p:cNvPr>
          <p:cNvSpPr txBox="1"/>
          <p:nvPr/>
        </p:nvSpPr>
        <p:spPr>
          <a:xfrm>
            <a:off x="3318234" y="810123"/>
            <a:ext cx="2476109" cy="748988"/>
          </a:xfrm>
          <a:prstGeom prst="rect">
            <a:avLst/>
          </a:prstGeom>
          <a:noFill/>
        </p:spPr>
        <p:txBody>
          <a:bodyPr wrap="square" rtlCol="0">
            <a:spAutoFit/>
          </a:bodyPr>
          <a:lstStyle/>
          <a:p>
            <a:r>
              <a:rPr lang="en-US" altLang="zh-CN" sz="4267" dirty="0">
                <a:solidFill>
                  <a:srgbClr val="FFFFFF"/>
                </a:solidFill>
                <a:ea typeface="微软雅黑" panose="020B0503020204020204" pitchFamily="34" charset="-122"/>
              </a:rPr>
              <a:t>FASHION</a:t>
            </a:r>
            <a:endParaRPr lang="zh-CN" altLang="en-US" sz="4267" dirty="0">
              <a:solidFill>
                <a:srgbClr val="FFFFFF"/>
              </a:solidFill>
              <a:ea typeface="微软雅黑" panose="020B0503020204020204" pitchFamily="34" charset="-122"/>
            </a:endParaRPr>
          </a:p>
        </p:txBody>
      </p:sp>
      <p:sp>
        <p:nvSpPr>
          <p:cNvPr id="13" name="文本框 12">
            <a:extLst>
              <a:ext uri="{FF2B5EF4-FFF2-40B4-BE49-F238E27FC236}">
                <a16:creationId xmlns:a16="http://schemas.microsoft.com/office/drawing/2014/main" id="{EAACF131-8BEA-4E95-A535-A3F498C935DE}"/>
              </a:ext>
            </a:extLst>
          </p:cNvPr>
          <p:cNvSpPr txBox="1"/>
          <p:nvPr/>
        </p:nvSpPr>
        <p:spPr>
          <a:xfrm>
            <a:off x="3261673" y="3275134"/>
            <a:ext cx="4751112" cy="1323439"/>
          </a:xfrm>
          <a:prstGeom prst="rect">
            <a:avLst/>
          </a:prstGeom>
          <a:noFill/>
        </p:spPr>
        <p:txBody>
          <a:bodyPr wrap="square" rtlCol="0">
            <a:spAutoFit/>
          </a:bodyPr>
          <a:lstStyle/>
          <a:p>
            <a:r>
              <a:rPr lang="en-US" altLang="zh-CN" sz="8000" dirty="0">
                <a:solidFill>
                  <a:srgbClr val="FFFFFF"/>
                </a:solidFill>
                <a:latin typeface="微软雅黑" panose="020B0503020204020204" pitchFamily="34" charset="-122"/>
                <a:ea typeface="微软雅黑" panose="020B0503020204020204" pitchFamily="34" charset="-122"/>
              </a:rPr>
              <a:t>VERSACE</a:t>
            </a:r>
            <a:endParaRPr lang="zh-CN" altLang="en-US" sz="8000" dirty="0">
              <a:solidFill>
                <a:srgbClr val="FFFFFF"/>
              </a:solidFill>
              <a:latin typeface="微软雅黑" panose="020B0503020204020204" pitchFamily="34" charset="-122"/>
              <a:ea typeface="微软雅黑" panose="020B0503020204020204" pitchFamily="34" charset="-122"/>
            </a:endParaRPr>
          </a:p>
        </p:txBody>
      </p:sp>
      <p:cxnSp>
        <p:nvCxnSpPr>
          <p:cNvPr id="14" name="直接连接符 13">
            <a:extLst>
              <a:ext uri="{FF2B5EF4-FFF2-40B4-BE49-F238E27FC236}">
                <a16:creationId xmlns:a16="http://schemas.microsoft.com/office/drawing/2014/main" id="{0AA5E5C6-02E1-463E-BA04-BA46539B43AD}"/>
              </a:ext>
            </a:extLst>
          </p:cNvPr>
          <p:cNvCxnSpPr>
            <a:cxnSpLocks/>
          </p:cNvCxnSpPr>
          <p:nvPr/>
        </p:nvCxnSpPr>
        <p:spPr>
          <a:xfrm>
            <a:off x="3330803" y="4876801"/>
            <a:ext cx="3531909" cy="0"/>
          </a:xfrm>
          <a:prstGeom prst="line">
            <a:avLst/>
          </a:prstGeom>
          <a:ln w="38100">
            <a:solidFill>
              <a:srgbClr val="FFFFFF"/>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64382099-946E-4C24-959C-9FA55CB03680}"/>
              </a:ext>
            </a:extLst>
          </p:cNvPr>
          <p:cNvSpPr txBox="1"/>
          <p:nvPr/>
        </p:nvSpPr>
        <p:spPr>
          <a:xfrm>
            <a:off x="3261673" y="4914543"/>
            <a:ext cx="3833568" cy="1405641"/>
          </a:xfrm>
          <a:prstGeom prst="rect">
            <a:avLst/>
          </a:prstGeom>
          <a:noFill/>
        </p:spPr>
        <p:txBody>
          <a:bodyPr wrap="square" rtlCol="0">
            <a:spAutoFit/>
          </a:bodyPr>
          <a:lstStyle/>
          <a:p>
            <a:r>
              <a:rPr lang="en-US" altLang="zh-CN" sz="4267" dirty="0">
                <a:solidFill>
                  <a:srgbClr val="FFFFFF"/>
                </a:solidFill>
                <a:ea typeface="微软雅黑" panose="020B0503020204020204" pitchFamily="34" charset="-122"/>
              </a:rPr>
              <a:t>INTERNATIONALSHOW</a:t>
            </a:r>
            <a:endParaRPr lang="zh-CN" altLang="en-US" sz="4267" dirty="0">
              <a:solidFill>
                <a:srgbClr val="FFFFFF"/>
              </a:solidFill>
              <a:ea typeface="微软雅黑" panose="020B0503020204020204" pitchFamily="34" charset="-122"/>
            </a:endParaRPr>
          </a:p>
        </p:txBody>
      </p:sp>
    </p:spTree>
    <p:extLst>
      <p:ext uri="{BB962C8B-B14F-4D97-AF65-F5344CB8AC3E}">
        <p14:creationId xmlns:p14="http://schemas.microsoft.com/office/powerpoint/2010/main" val="340532662"/>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circle(in)">
                                      <p:cBhvr>
                                        <p:cTn id="39" dur="20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heel(1)">
                                      <p:cBhvr>
                                        <p:cTn id="4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animBg="1"/>
      <p:bldP spid="5" grpId="0" animBg="1"/>
      <p:bldP spid="11" grpId="0"/>
      <p:bldP spid="13"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914479C-4735-49F2-8C5A-2E3C3591F8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a:extLst>
              <a:ext uri="{FF2B5EF4-FFF2-40B4-BE49-F238E27FC236}">
                <a16:creationId xmlns:a16="http://schemas.microsoft.com/office/drawing/2014/main" id="{3ABD572F-0D98-4098-86C0-ED8835E64EFF}"/>
              </a:ext>
            </a:extLst>
          </p:cNvPr>
          <p:cNvSpPr/>
          <p:nvPr/>
        </p:nvSpPr>
        <p:spPr>
          <a:xfrm>
            <a:off x="3557046" y="0"/>
            <a:ext cx="3607325" cy="6858000"/>
          </a:xfrm>
          <a:prstGeom prst="rect">
            <a:avLst/>
          </a:pr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9" name="文本框 8">
            <a:extLst>
              <a:ext uri="{FF2B5EF4-FFF2-40B4-BE49-F238E27FC236}">
                <a16:creationId xmlns:a16="http://schemas.microsoft.com/office/drawing/2014/main" id="{7AAA6F66-0AC6-457C-BC43-A45611BF4FE8}"/>
              </a:ext>
            </a:extLst>
          </p:cNvPr>
          <p:cNvSpPr txBox="1"/>
          <p:nvPr/>
        </p:nvSpPr>
        <p:spPr>
          <a:xfrm>
            <a:off x="4126780" y="2175336"/>
            <a:ext cx="2666114" cy="1323439"/>
          </a:xfrm>
          <a:prstGeom prst="rect">
            <a:avLst/>
          </a:prstGeom>
          <a:noFill/>
        </p:spPr>
        <p:txBody>
          <a:bodyPr wrap="none" rtlCol="0">
            <a:spAutoFit/>
          </a:bodyPr>
          <a:lstStyle/>
          <a:p>
            <a:r>
              <a:rPr lang="en-US" altLang="zh-CN" sz="8000" dirty="0">
                <a:ea typeface="微软雅黑" panose="020B0503020204020204" pitchFamily="34" charset="-122"/>
              </a:rPr>
              <a:t>ZARA</a:t>
            </a:r>
            <a:endParaRPr lang="zh-CN" altLang="en-US" sz="8000" dirty="0">
              <a:ea typeface="微软雅黑" panose="020B0503020204020204" pitchFamily="34" charset="-122"/>
            </a:endParaRPr>
          </a:p>
        </p:txBody>
      </p:sp>
      <p:sp>
        <p:nvSpPr>
          <p:cNvPr id="10" name="TextBox 17">
            <a:extLst>
              <a:ext uri="{FF2B5EF4-FFF2-40B4-BE49-F238E27FC236}">
                <a16:creationId xmlns:a16="http://schemas.microsoft.com/office/drawing/2014/main" id="{AA28AF47-9D59-4EE0-8576-955B3DC1D4E1}"/>
              </a:ext>
            </a:extLst>
          </p:cNvPr>
          <p:cNvSpPr txBox="1"/>
          <p:nvPr/>
        </p:nvSpPr>
        <p:spPr>
          <a:xfrm>
            <a:off x="3626173" y="3529552"/>
            <a:ext cx="3469067" cy="1902059"/>
          </a:xfrm>
          <a:prstGeom prst="rect">
            <a:avLst/>
          </a:prstGeom>
          <a:noFill/>
        </p:spPr>
        <p:txBody>
          <a:bodyPr wrap="square" rtlCol="0">
            <a:spAutoFit/>
          </a:bodyPr>
          <a:lstStyle/>
          <a:p>
            <a:pPr algn="ctr">
              <a:lnSpc>
                <a:spcPct val="120000"/>
              </a:lnSpc>
            </a:pPr>
            <a:r>
              <a:rPr lang="zh-CN" altLang="en-US" sz="1400" b="1" dirty="0">
                <a:ea typeface="微软雅黑" panose="020B0503020204020204" pitchFamily="34" charset="-122"/>
              </a:rPr>
              <a:t>点此替换文本</a:t>
            </a:r>
            <a:r>
              <a:rPr lang="id-ID" sz="1400" dirty="0">
                <a:ea typeface="微软雅黑" panose="020B0503020204020204" pitchFamily="34" charset="-122"/>
              </a:rPr>
              <a:t>, quia dolor sit, amet, consectetur, adipiscivelit, sed quia non numquam eius modi tempora incidunt. non numquam eius modi tempora incidunt tempora incidunt. non numquam eius modi tempora incidunt</a:t>
            </a:r>
          </a:p>
        </p:txBody>
      </p:sp>
    </p:spTree>
    <p:extLst>
      <p:ext uri="{BB962C8B-B14F-4D97-AF65-F5344CB8AC3E}">
        <p14:creationId xmlns:p14="http://schemas.microsoft.com/office/powerpoint/2010/main" val="2189647904"/>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1"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p:tgtEl>
                                          <p:spTgt spid="10"/>
                                        </p:tgtEl>
                                        <p:attrNameLst>
                                          <p:attrName>ppt_y</p:attrName>
                                        </p:attrNameLst>
                                      </p:cBhvr>
                                      <p:tavLst>
                                        <p:tav tm="0">
                                          <p:val>
                                            <p:strVal val="#ppt_y+#ppt_h*1.125000"/>
                                          </p:val>
                                        </p:tav>
                                        <p:tav tm="100000">
                                          <p:val>
                                            <p:strVal val="#ppt_y"/>
                                          </p:val>
                                        </p:tav>
                                      </p:tavLst>
                                    </p:anim>
                                    <p:animEffect transition="in" filter="wipe(up)">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0"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2BFF1DF-E625-4860-BB55-2D3982FC6D74}"/>
              </a:ext>
            </a:extLst>
          </p:cNvPr>
          <p:cNvPicPr>
            <a:picLocks noChangeAspect="1"/>
          </p:cNvPicPr>
          <p:nvPr/>
        </p:nvPicPr>
        <p:blipFill>
          <a:blip r:embed="rId3"/>
          <a:stretch>
            <a:fillRect/>
          </a:stretch>
        </p:blipFill>
        <p:spPr>
          <a:xfrm>
            <a:off x="0" y="1255016"/>
            <a:ext cx="12192000" cy="5602984"/>
          </a:xfrm>
          <a:prstGeom prst="rect">
            <a:avLst/>
          </a:prstGeom>
        </p:spPr>
      </p:pic>
      <p:sp>
        <p:nvSpPr>
          <p:cNvPr id="3" name="矩形 2">
            <a:extLst>
              <a:ext uri="{FF2B5EF4-FFF2-40B4-BE49-F238E27FC236}">
                <a16:creationId xmlns:a16="http://schemas.microsoft.com/office/drawing/2014/main" id="{5E405899-229C-4FD1-96CD-BB44DE879733}"/>
              </a:ext>
            </a:extLst>
          </p:cNvPr>
          <p:cNvSpPr/>
          <p:nvPr/>
        </p:nvSpPr>
        <p:spPr>
          <a:xfrm>
            <a:off x="0" y="0"/>
            <a:ext cx="12192000" cy="1255016"/>
          </a:xfrm>
          <a:prstGeom prst="rect">
            <a:avLst/>
          </a:prstGeom>
          <a:gradFill>
            <a:gsLst>
              <a:gs pos="0">
                <a:srgbClr val="25211E"/>
              </a:gs>
              <a:gs pos="74000">
                <a:srgbClr val="25211E"/>
              </a:gs>
              <a:gs pos="83000">
                <a:srgbClr val="25211E"/>
              </a:gs>
              <a:gs pos="100000">
                <a:srgbClr val="25211E"/>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5" name="文本框 4">
            <a:extLst>
              <a:ext uri="{FF2B5EF4-FFF2-40B4-BE49-F238E27FC236}">
                <a16:creationId xmlns:a16="http://schemas.microsoft.com/office/drawing/2014/main" id="{EC43E34C-382D-455A-B8FA-28DD1BF61792}"/>
              </a:ext>
            </a:extLst>
          </p:cNvPr>
          <p:cNvSpPr txBox="1"/>
          <p:nvPr/>
        </p:nvSpPr>
        <p:spPr>
          <a:xfrm>
            <a:off x="5442829" y="159901"/>
            <a:ext cx="1539204" cy="666786"/>
          </a:xfrm>
          <a:prstGeom prst="rect">
            <a:avLst/>
          </a:prstGeom>
          <a:noFill/>
        </p:spPr>
        <p:txBody>
          <a:bodyPr wrap="none" rtlCol="0">
            <a:spAutoFit/>
          </a:bodyPr>
          <a:lstStyle/>
          <a:p>
            <a:r>
              <a:rPr lang="en-US" altLang="zh-CN" sz="3733" dirty="0">
                <a:solidFill>
                  <a:srgbClr val="CBBC9F"/>
                </a:solidFill>
                <a:ea typeface="微软雅黑" panose="020B0503020204020204" pitchFamily="34" charset="-122"/>
              </a:rPr>
              <a:t>GUCCI</a:t>
            </a:r>
            <a:endParaRPr lang="zh-CN" altLang="en-US" sz="3733" dirty="0">
              <a:solidFill>
                <a:srgbClr val="CBBC9F"/>
              </a:solidFill>
              <a:ea typeface="微软雅黑" panose="020B0503020204020204" pitchFamily="34" charset="-122"/>
            </a:endParaRPr>
          </a:p>
        </p:txBody>
      </p:sp>
      <p:sp>
        <p:nvSpPr>
          <p:cNvPr id="6" name="文本框 5">
            <a:extLst>
              <a:ext uri="{FF2B5EF4-FFF2-40B4-BE49-F238E27FC236}">
                <a16:creationId xmlns:a16="http://schemas.microsoft.com/office/drawing/2014/main" id="{F1B35189-205C-4048-96F2-02B9CC1FE4C4}"/>
              </a:ext>
            </a:extLst>
          </p:cNvPr>
          <p:cNvSpPr txBox="1"/>
          <p:nvPr/>
        </p:nvSpPr>
        <p:spPr>
          <a:xfrm>
            <a:off x="5584503" y="707459"/>
            <a:ext cx="1202573" cy="318100"/>
          </a:xfrm>
          <a:prstGeom prst="rect">
            <a:avLst/>
          </a:prstGeom>
          <a:noFill/>
        </p:spPr>
        <p:txBody>
          <a:bodyPr wrap="none" rtlCol="0">
            <a:spAutoFit/>
          </a:bodyPr>
          <a:lstStyle/>
          <a:p>
            <a:r>
              <a:rPr lang="en-US" altLang="zh-CN" sz="1467" dirty="0">
                <a:solidFill>
                  <a:schemeClr val="bg1"/>
                </a:solidFill>
                <a:ea typeface="微软雅黑" panose="020B0503020204020204" pitchFamily="34" charset="-122"/>
              </a:rPr>
              <a:t>INSPECTION</a:t>
            </a:r>
            <a:endParaRPr lang="zh-CN" altLang="en-US" sz="1467" dirty="0">
              <a:solidFill>
                <a:schemeClr val="bg1"/>
              </a:solidFill>
              <a:ea typeface="微软雅黑" panose="020B0503020204020204" pitchFamily="34" charset="-122"/>
            </a:endParaRPr>
          </a:p>
        </p:txBody>
      </p:sp>
      <p:sp>
        <p:nvSpPr>
          <p:cNvPr id="7" name="Rectangle 4">
            <a:extLst>
              <a:ext uri="{FF2B5EF4-FFF2-40B4-BE49-F238E27FC236}">
                <a16:creationId xmlns:a16="http://schemas.microsoft.com/office/drawing/2014/main" id="{5654E7DA-57A5-4F68-9BA7-1DF981F3588B}"/>
              </a:ext>
            </a:extLst>
          </p:cNvPr>
          <p:cNvSpPr/>
          <p:nvPr/>
        </p:nvSpPr>
        <p:spPr>
          <a:xfrm>
            <a:off x="-232009" y="3174215"/>
            <a:ext cx="12839038" cy="3375026"/>
          </a:xfrm>
          <a:prstGeom prst="rect">
            <a:avLst/>
          </a:prstGeom>
        </p:spPr>
        <p:txBody>
          <a:bodyPr wrap="square">
            <a:spAutoFit/>
          </a:bodyPr>
          <a:lstStyle/>
          <a:p>
            <a:pPr algn="ctr"/>
            <a:r>
              <a:rPr lang="en-US" sz="10000" b="1" dirty="0">
                <a:solidFill>
                  <a:schemeClr val="bg1"/>
                </a:solidFill>
                <a:latin typeface="微软雅黑" panose="020B0503020204020204" pitchFamily="34" charset="-122"/>
                <a:ea typeface="微软雅黑" panose="020B0503020204020204" pitchFamily="34" charset="-122"/>
                <a:cs typeface="Lato Heavy" panose="020F0902020204030203" pitchFamily="34" charset="0"/>
              </a:rPr>
              <a:t>SPRING SUMMER </a:t>
            </a:r>
            <a:r>
              <a:rPr lang="en-US" sz="10666" b="1" spc="600" dirty="0">
                <a:solidFill>
                  <a:schemeClr val="bg1"/>
                </a:solidFill>
                <a:latin typeface="微软雅黑" panose="020B0503020204020204" pitchFamily="34" charset="-122"/>
                <a:ea typeface="微软雅黑" panose="020B0503020204020204" pitchFamily="34" charset="-122"/>
                <a:cs typeface="Lato Heavy" panose="020F0902020204030203" pitchFamily="34" charset="0"/>
              </a:rPr>
              <a:t>2017</a:t>
            </a:r>
            <a:endParaRPr lang="id-ID" sz="9600" b="1" spc="600" dirty="0">
              <a:solidFill>
                <a:schemeClr val="bg1"/>
              </a:solidFill>
              <a:latin typeface="微软雅黑" panose="020B0503020204020204" pitchFamily="34" charset="-122"/>
              <a:ea typeface="微软雅黑" panose="020B0503020204020204" pitchFamily="34" charset="-122"/>
              <a:cs typeface="Lato Heavy" panose="020F0902020204030203" pitchFamily="34" charset="0"/>
            </a:endParaRPr>
          </a:p>
        </p:txBody>
      </p:sp>
    </p:spTree>
    <p:extLst>
      <p:ext uri="{BB962C8B-B14F-4D97-AF65-F5344CB8AC3E}">
        <p14:creationId xmlns:p14="http://schemas.microsoft.com/office/powerpoint/2010/main" val="3516381769"/>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edge">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circle(in)">
                                      <p:cBhvr>
                                        <p:cTn id="28" dur="20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45" presetClass="entr" presetSubtype="0" fill="hold" grpId="1"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2000"/>
                                        <p:tgtEl>
                                          <p:spTgt spid="7"/>
                                        </p:tgtEl>
                                      </p:cBhvr>
                                    </p:animEffect>
                                    <p:anim calcmode="lin" valueType="num">
                                      <p:cBhvr>
                                        <p:cTn id="34" dur="2000" fill="hold"/>
                                        <p:tgtEl>
                                          <p:spTgt spid="7"/>
                                        </p:tgtEl>
                                        <p:attrNameLst>
                                          <p:attrName>ppt_w</p:attrName>
                                        </p:attrNameLst>
                                      </p:cBhvr>
                                      <p:tavLst>
                                        <p:tav tm="0" fmla="#ppt_w*sin(2.5*pi*$)">
                                          <p:val>
                                            <p:fltVal val="0"/>
                                          </p:val>
                                        </p:tav>
                                        <p:tav tm="100000">
                                          <p:val>
                                            <p:fltVal val="1"/>
                                          </p:val>
                                        </p:tav>
                                      </p:tavLst>
                                    </p:anim>
                                    <p:anim calcmode="lin" valueType="num">
                                      <p:cBhvr>
                                        <p:cTn id="35"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组合 80">
            <a:extLst>
              <a:ext uri="{FF2B5EF4-FFF2-40B4-BE49-F238E27FC236}">
                <a16:creationId xmlns:a16="http://schemas.microsoft.com/office/drawing/2014/main" id="{E7A52D6E-57B6-4D78-842C-9F0BB502C1DF}"/>
              </a:ext>
            </a:extLst>
          </p:cNvPr>
          <p:cNvGrpSpPr/>
          <p:nvPr/>
        </p:nvGrpSpPr>
        <p:grpSpPr>
          <a:xfrm>
            <a:off x="5126653" y="-389641"/>
            <a:ext cx="7065347" cy="6937807"/>
            <a:chOff x="3844990" y="-292231"/>
            <a:chExt cx="5299010" cy="5203355"/>
          </a:xfrm>
        </p:grpSpPr>
        <p:pic>
          <p:nvPicPr>
            <p:cNvPr id="80" name="图片 79">
              <a:extLst>
                <a:ext uri="{FF2B5EF4-FFF2-40B4-BE49-F238E27FC236}">
                  <a16:creationId xmlns:a16="http://schemas.microsoft.com/office/drawing/2014/main" id="{D56E6ADC-F467-4CAD-A038-86D80E935A89}"/>
                </a:ext>
              </a:extLst>
            </p:cNvPr>
            <p:cNvPicPr>
              <a:picLocks noChangeAspect="1"/>
            </p:cNvPicPr>
            <p:nvPr/>
          </p:nvPicPr>
          <p:blipFill>
            <a:blip r:embed="rId3">
              <a:extLst>
                <a:ext uri="{28A0092B-C50C-407E-A947-70E740481C1C}">
                  <a14:useLocalDpi xmlns:a14="http://schemas.microsoft.com/office/drawing/2010/main" val="0"/>
                </a:ext>
              </a:extLst>
            </a:blip>
            <a:srcRect l="32704" r="28300" b="75897"/>
            <a:stretch>
              <a:fillRect/>
            </a:stretch>
          </p:blipFill>
          <p:spPr>
            <a:xfrm flipH="1">
              <a:off x="4770517" y="2849"/>
              <a:ext cx="3098082" cy="1276824"/>
            </a:xfrm>
            <a:custGeom>
              <a:avLst/>
              <a:gdLst>
                <a:gd name="connsiteX0" fmla="*/ 742661 w 3098082"/>
                <a:gd name="connsiteY0" fmla="*/ 0 h 1276824"/>
                <a:gd name="connsiteX1" fmla="*/ 0 w 3098082"/>
                <a:gd name="connsiteY1" fmla="*/ 0 h 1276824"/>
                <a:gd name="connsiteX2" fmla="*/ 2983092 w 3098082"/>
                <a:gd name="connsiteY2" fmla="*/ 1276824 h 1276824"/>
                <a:gd name="connsiteX3" fmla="*/ 3098082 w 3098082"/>
                <a:gd name="connsiteY3" fmla="*/ 1008168 h 1276824"/>
                <a:gd name="connsiteX4" fmla="*/ 742661 w 3098082"/>
                <a:gd name="connsiteY4" fmla="*/ 0 h 1276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082" h="1276824">
                  <a:moveTo>
                    <a:pt x="742661" y="0"/>
                  </a:moveTo>
                  <a:lnTo>
                    <a:pt x="0" y="0"/>
                  </a:lnTo>
                  <a:lnTo>
                    <a:pt x="2983092" y="1276824"/>
                  </a:lnTo>
                  <a:lnTo>
                    <a:pt x="3098082" y="1008168"/>
                  </a:lnTo>
                  <a:lnTo>
                    <a:pt x="742661" y="0"/>
                  </a:lnTo>
                  <a:close/>
                </a:path>
              </a:pathLst>
            </a:custGeom>
          </p:spPr>
        </p:pic>
        <p:pic>
          <p:nvPicPr>
            <p:cNvPr id="79" name="图片 78">
              <a:extLst>
                <a:ext uri="{FF2B5EF4-FFF2-40B4-BE49-F238E27FC236}">
                  <a16:creationId xmlns:a16="http://schemas.microsoft.com/office/drawing/2014/main" id="{63342268-6AD6-4DBB-BD81-DC9F33026E02}"/>
                </a:ext>
              </a:extLst>
            </p:cNvPr>
            <p:cNvPicPr>
              <a:picLocks noChangeAspect="1"/>
            </p:cNvPicPr>
            <p:nvPr/>
          </p:nvPicPr>
          <p:blipFill>
            <a:blip r:embed="rId3">
              <a:extLst>
                <a:ext uri="{28A0092B-C50C-407E-A947-70E740481C1C}">
                  <a14:useLocalDpi xmlns:a14="http://schemas.microsoft.com/office/drawing/2010/main" val="0"/>
                </a:ext>
              </a:extLst>
            </a:blip>
            <a:srcRect l="17562" r="22990" b="64315"/>
            <a:stretch>
              <a:fillRect/>
            </a:stretch>
          </p:blipFill>
          <p:spPr>
            <a:xfrm flipH="1">
              <a:off x="4348636" y="2849"/>
              <a:ext cx="4722908" cy="1890356"/>
            </a:xfrm>
            <a:custGeom>
              <a:avLst/>
              <a:gdLst>
                <a:gd name="connsiteX0" fmla="*/ 770547 w 4722908"/>
                <a:gd name="connsiteY0" fmla="*/ 0 h 1890356"/>
                <a:gd name="connsiteX1" fmla="*/ 0 w 4722908"/>
                <a:gd name="connsiteY1" fmla="*/ 0 h 1890356"/>
                <a:gd name="connsiteX2" fmla="*/ 4612079 w 4722908"/>
                <a:gd name="connsiteY2" fmla="*/ 1890356 h 1890356"/>
                <a:gd name="connsiteX3" fmla="*/ 4722908 w 4722908"/>
                <a:gd name="connsiteY3" fmla="*/ 1619957 h 1890356"/>
                <a:gd name="connsiteX4" fmla="*/ 770547 w 4722908"/>
                <a:gd name="connsiteY4" fmla="*/ 0 h 1890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2908" h="1890356">
                  <a:moveTo>
                    <a:pt x="770547" y="0"/>
                  </a:moveTo>
                  <a:lnTo>
                    <a:pt x="0" y="0"/>
                  </a:lnTo>
                  <a:lnTo>
                    <a:pt x="4612079" y="1890356"/>
                  </a:lnTo>
                  <a:lnTo>
                    <a:pt x="4722908" y="1619957"/>
                  </a:lnTo>
                  <a:lnTo>
                    <a:pt x="770547" y="0"/>
                  </a:lnTo>
                  <a:close/>
                </a:path>
              </a:pathLst>
            </a:custGeom>
          </p:spPr>
        </p:pic>
        <p:pic>
          <p:nvPicPr>
            <p:cNvPr id="78" name="图片 77">
              <a:extLst>
                <a:ext uri="{FF2B5EF4-FFF2-40B4-BE49-F238E27FC236}">
                  <a16:creationId xmlns:a16="http://schemas.microsoft.com/office/drawing/2014/main" id="{B0E387D5-4691-4971-850E-1263F2A40242}"/>
                </a:ext>
              </a:extLst>
            </p:cNvPr>
            <p:cNvPicPr>
              <a:picLocks noChangeAspect="1"/>
            </p:cNvPicPr>
            <p:nvPr/>
          </p:nvPicPr>
          <p:blipFill>
            <a:blip r:embed="rId3">
              <a:extLst>
                <a:ext uri="{28A0092B-C50C-407E-A947-70E740481C1C}">
                  <a14:useLocalDpi xmlns:a14="http://schemas.microsoft.com/office/drawing/2010/main" val="0"/>
                </a:ext>
              </a:extLst>
            </a:blip>
            <a:srcRect l="16650" t="1841" r="17777" b="52748"/>
            <a:stretch>
              <a:fillRect/>
            </a:stretch>
          </p:blipFill>
          <p:spPr>
            <a:xfrm flipH="1">
              <a:off x="3934546" y="100388"/>
              <a:ext cx="5209454" cy="2405601"/>
            </a:xfrm>
            <a:custGeom>
              <a:avLst/>
              <a:gdLst>
                <a:gd name="connsiteX0" fmla="*/ 0 w 5209454"/>
                <a:gd name="connsiteY0" fmla="*/ 0 h 2405601"/>
                <a:gd name="connsiteX1" fmla="*/ 0 w 5209454"/>
                <a:gd name="connsiteY1" fmla="*/ 315824 h 2405601"/>
                <a:gd name="connsiteX2" fmla="*/ 5098625 w 5209454"/>
                <a:gd name="connsiteY2" fmla="*/ 2405601 h 2405601"/>
                <a:gd name="connsiteX3" fmla="*/ 5209454 w 5209454"/>
                <a:gd name="connsiteY3" fmla="*/ 2135202 h 2405601"/>
                <a:gd name="connsiteX4" fmla="*/ 0 w 5209454"/>
                <a:gd name="connsiteY4" fmla="*/ 0 h 2405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454" h="2405601">
                  <a:moveTo>
                    <a:pt x="0" y="0"/>
                  </a:moveTo>
                  <a:lnTo>
                    <a:pt x="0" y="315824"/>
                  </a:lnTo>
                  <a:lnTo>
                    <a:pt x="5098625" y="2405601"/>
                  </a:lnTo>
                  <a:lnTo>
                    <a:pt x="5209454" y="2135202"/>
                  </a:lnTo>
                  <a:lnTo>
                    <a:pt x="0" y="0"/>
                  </a:lnTo>
                  <a:close/>
                </a:path>
              </a:pathLst>
            </a:custGeom>
          </p:spPr>
        </p:pic>
        <p:pic>
          <p:nvPicPr>
            <p:cNvPr id="77" name="图片 76">
              <a:extLst>
                <a:ext uri="{FF2B5EF4-FFF2-40B4-BE49-F238E27FC236}">
                  <a16:creationId xmlns:a16="http://schemas.microsoft.com/office/drawing/2014/main" id="{A88507E8-1557-48FB-B302-4B399CE23D15}"/>
                </a:ext>
              </a:extLst>
            </p:cNvPr>
            <p:cNvPicPr>
              <a:picLocks noChangeAspect="1"/>
            </p:cNvPicPr>
            <p:nvPr/>
          </p:nvPicPr>
          <p:blipFill>
            <a:blip r:embed="rId3">
              <a:extLst>
                <a:ext uri="{28A0092B-C50C-407E-A947-70E740481C1C}">
                  <a14:useLocalDpi xmlns:a14="http://schemas.microsoft.com/office/drawing/2010/main" val="0"/>
                </a:ext>
              </a:extLst>
            </a:blip>
            <a:srcRect l="16650" t="10205" r="26857" b="49965"/>
            <a:stretch>
              <a:fillRect/>
            </a:stretch>
          </p:blipFill>
          <p:spPr>
            <a:xfrm flipH="1">
              <a:off x="4655860" y="543444"/>
              <a:ext cx="4488140" cy="2109956"/>
            </a:xfrm>
            <a:custGeom>
              <a:avLst/>
              <a:gdLst>
                <a:gd name="connsiteX0" fmla="*/ 0 w 4488140"/>
                <a:gd name="connsiteY0" fmla="*/ 0 h 2109956"/>
                <a:gd name="connsiteX1" fmla="*/ 0 w 4488140"/>
                <a:gd name="connsiteY1" fmla="*/ 315825 h 2109956"/>
                <a:gd name="connsiteX2" fmla="*/ 4377311 w 4488140"/>
                <a:gd name="connsiteY2" fmla="*/ 2109956 h 2109956"/>
                <a:gd name="connsiteX3" fmla="*/ 4488140 w 4488140"/>
                <a:gd name="connsiteY3" fmla="*/ 1839557 h 2109956"/>
                <a:gd name="connsiteX4" fmla="*/ 0 w 4488140"/>
                <a:gd name="connsiteY4" fmla="*/ 0 h 2109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8140" h="2109956">
                  <a:moveTo>
                    <a:pt x="0" y="0"/>
                  </a:moveTo>
                  <a:lnTo>
                    <a:pt x="0" y="315825"/>
                  </a:lnTo>
                  <a:lnTo>
                    <a:pt x="4377311" y="2109956"/>
                  </a:lnTo>
                  <a:lnTo>
                    <a:pt x="4488140" y="1839557"/>
                  </a:lnTo>
                  <a:lnTo>
                    <a:pt x="0" y="0"/>
                  </a:lnTo>
                  <a:close/>
                </a:path>
              </a:pathLst>
            </a:custGeom>
          </p:spPr>
        </p:pic>
        <p:pic>
          <p:nvPicPr>
            <p:cNvPr id="76" name="图片 75">
              <a:extLst>
                <a:ext uri="{FF2B5EF4-FFF2-40B4-BE49-F238E27FC236}">
                  <a16:creationId xmlns:a16="http://schemas.microsoft.com/office/drawing/2014/main" id="{C1428DD9-42AE-4BBD-9981-1A5E66AEC518}"/>
                </a:ext>
              </a:extLst>
            </p:cNvPr>
            <p:cNvPicPr>
              <a:picLocks noChangeAspect="1"/>
            </p:cNvPicPr>
            <p:nvPr/>
          </p:nvPicPr>
          <p:blipFill>
            <a:blip r:embed="rId3">
              <a:extLst>
                <a:ext uri="{28A0092B-C50C-407E-A947-70E740481C1C}">
                  <a14:useLocalDpi xmlns:a14="http://schemas.microsoft.com/office/drawing/2010/main" val="0"/>
                </a:ext>
              </a:extLst>
            </a:blip>
            <a:srcRect l="24349" t="25260" r="16650" b="34226"/>
            <a:stretch>
              <a:fillRect/>
            </a:stretch>
          </p:blipFill>
          <p:spPr>
            <a:xfrm flipH="1">
              <a:off x="3844990" y="1340996"/>
              <a:ext cx="4687326" cy="2146172"/>
            </a:xfrm>
            <a:custGeom>
              <a:avLst/>
              <a:gdLst>
                <a:gd name="connsiteX0" fmla="*/ 110828 w 4687326"/>
                <a:gd name="connsiteY0" fmla="*/ 0 h 2146172"/>
                <a:gd name="connsiteX1" fmla="*/ 0 w 4687326"/>
                <a:gd name="connsiteY1" fmla="*/ 270399 h 2146172"/>
                <a:gd name="connsiteX2" fmla="*/ 4576498 w 4687326"/>
                <a:gd name="connsiteY2" fmla="*/ 2146172 h 2146172"/>
                <a:gd name="connsiteX3" fmla="*/ 4687326 w 4687326"/>
                <a:gd name="connsiteY3" fmla="*/ 1875772 h 2146172"/>
                <a:gd name="connsiteX4" fmla="*/ 110828 w 4687326"/>
                <a:gd name="connsiteY4" fmla="*/ 0 h 214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7326" h="2146172">
                  <a:moveTo>
                    <a:pt x="110828" y="0"/>
                  </a:moveTo>
                  <a:lnTo>
                    <a:pt x="0" y="270399"/>
                  </a:lnTo>
                  <a:lnTo>
                    <a:pt x="4576498" y="2146172"/>
                  </a:lnTo>
                  <a:lnTo>
                    <a:pt x="4687326" y="1875772"/>
                  </a:lnTo>
                  <a:lnTo>
                    <a:pt x="110828" y="0"/>
                  </a:lnTo>
                  <a:close/>
                </a:path>
              </a:pathLst>
            </a:custGeom>
          </p:spPr>
        </p:pic>
        <p:pic>
          <p:nvPicPr>
            <p:cNvPr id="75" name="图片 74">
              <a:extLst>
                <a:ext uri="{FF2B5EF4-FFF2-40B4-BE49-F238E27FC236}">
                  <a16:creationId xmlns:a16="http://schemas.microsoft.com/office/drawing/2014/main" id="{145F7E5F-AE12-447D-A0C4-E2225187B435}"/>
                </a:ext>
              </a:extLst>
            </p:cNvPr>
            <p:cNvPicPr>
              <a:picLocks noChangeAspect="1"/>
            </p:cNvPicPr>
            <p:nvPr/>
          </p:nvPicPr>
          <p:blipFill>
            <a:blip r:embed="rId3">
              <a:extLst>
                <a:ext uri="{28A0092B-C50C-407E-A947-70E740481C1C}">
                  <a14:useLocalDpi xmlns:a14="http://schemas.microsoft.com/office/drawing/2010/main" val="0"/>
                </a:ext>
              </a:extLst>
            </a:blip>
            <a:srcRect l="24349" t="34692" r="16650" b="24794"/>
            <a:stretch>
              <a:fillRect/>
            </a:stretch>
          </p:blipFill>
          <p:spPr>
            <a:xfrm flipH="1">
              <a:off x="3844991" y="1840616"/>
              <a:ext cx="4687326" cy="2146172"/>
            </a:xfrm>
            <a:custGeom>
              <a:avLst/>
              <a:gdLst>
                <a:gd name="connsiteX0" fmla="*/ 110828 w 4687326"/>
                <a:gd name="connsiteY0" fmla="*/ 0 h 2146172"/>
                <a:gd name="connsiteX1" fmla="*/ 0 w 4687326"/>
                <a:gd name="connsiteY1" fmla="*/ 270399 h 2146172"/>
                <a:gd name="connsiteX2" fmla="*/ 4576498 w 4687326"/>
                <a:gd name="connsiteY2" fmla="*/ 2146172 h 2146172"/>
                <a:gd name="connsiteX3" fmla="*/ 4687326 w 4687326"/>
                <a:gd name="connsiteY3" fmla="*/ 1875772 h 2146172"/>
                <a:gd name="connsiteX4" fmla="*/ 110828 w 4687326"/>
                <a:gd name="connsiteY4" fmla="*/ 0 h 2146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7326" h="2146172">
                  <a:moveTo>
                    <a:pt x="110828" y="0"/>
                  </a:moveTo>
                  <a:lnTo>
                    <a:pt x="0" y="270399"/>
                  </a:lnTo>
                  <a:lnTo>
                    <a:pt x="4576498" y="2146172"/>
                  </a:lnTo>
                  <a:lnTo>
                    <a:pt x="4687326" y="1875772"/>
                  </a:lnTo>
                  <a:lnTo>
                    <a:pt x="110828" y="0"/>
                  </a:lnTo>
                  <a:close/>
                </a:path>
              </a:pathLst>
            </a:custGeom>
          </p:spPr>
        </p:pic>
        <p:pic>
          <p:nvPicPr>
            <p:cNvPr id="74" name="图片 73">
              <a:extLst>
                <a:ext uri="{FF2B5EF4-FFF2-40B4-BE49-F238E27FC236}">
                  <a16:creationId xmlns:a16="http://schemas.microsoft.com/office/drawing/2014/main" id="{615A73D5-A463-400D-B096-802811D75895}"/>
                </a:ext>
              </a:extLst>
            </p:cNvPr>
            <p:cNvPicPr>
              <a:picLocks noChangeAspect="1"/>
            </p:cNvPicPr>
            <p:nvPr/>
          </p:nvPicPr>
          <p:blipFill>
            <a:blip r:embed="rId3">
              <a:extLst>
                <a:ext uri="{28A0092B-C50C-407E-A947-70E740481C1C}">
                  <a14:useLocalDpi xmlns:a14="http://schemas.microsoft.com/office/drawing/2010/main" val="0"/>
                </a:ext>
              </a:extLst>
            </a:blip>
            <a:srcRect l="19431" t="40412" r="17866" b="16798"/>
            <a:stretch>
              <a:fillRect/>
            </a:stretch>
          </p:blipFill>
          <p:spPr>
            <a:xfrm flipH="1">
              <a:off x="3941593" y="2143655"/>
              <a:ext cx="4981481" cy="2266737"/>
            </a:xfrm>
            <a:custGeom>
              <a:avLst/>
              <a:gdLst>
                <a:gd name="connsiteX0" fmla="*/ 110829 w 4981481"/>
                <a:gd name="connsiteY0" fmla="*/ 0 h 2266737"/>
                <a:gd name="connsiteX1" fmla="*/ 0 w 4981481"/>
                <a:gd name="connsiteY1" fmla="*/ 270400 h 2266737"/>
                <a:gd name="connsiteX2" fmla="*/ 4870652 w 4981481"/>
                <a:gd name="connsiteY2" fmla="*/ 2266737 h 2266737"/>
                <a:gd name="connsiteX3" fmla="*/ 4981481 w 4981481"/>
                <a:gd name="connsiteY3" fmla="*/ 1996337 h 2266737"/>
                <a:gd name="connsiteX4" fmla="*/ 110829 w 4981481"/>
                <a:gd name="connsiteY4" fmla="*/ 0 h 2266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1481" h="2266737">
                  <a:moveTo>
                    <a:pt x="110829" y="0"/>
                  </a:moveTo>
                  <a:lnTo>
                    <a:pt x="0" y="270400"/>
                  </a:lnTo>
                  <a:lnTo>
                    <a:pt x="4870652" y="2266737"/>
                  </a:lnTo>
                  <a:lnTo>
                    <a:pt x="4981481" y="1996337"/>
                  </a:lnTo>
                  <a:lnTo>
                    <a:pt x="110829" y="0"/>
                  </a:lnTo>
                  <a:close/>
                </a:path>
              </a:pathLst>
            </a:custGeom>
          </p:spPr>
        </p:pic>
        <p:pic>
          <p:nvPicPr>
            <p:cNvPr id="73" name="图片 72">
              <a:extLst>
                <a:ext uri="{FF2B5EF4-FFF2-40B4-BE49-F238E27FC236}">
                  <a16:creationId xmlns:a16="http://schemas.microsoft.com/office/drawing/2014/main" id="{EC444E55-25C0-44E9-AA9F-C5CE6616C827}"/>
                </a:ext>
              </a:extLst>
            </p:cNvPr>
            <p:cNvPicPr>
              <a:picLocks noChangeAspect="1"/>
            </p:cNvPicPr>
            <p:nvPr/>
          </p:nvPicPr>
          <p:blipFill>
            <a:blip r:embed="rId3">
              <a:extLst>
                <a:ext uri="{28A0092B-C50C-407E-A947-70E740481C1C}">
                  <a14:useLocalDpi xmlns:a14="http://schemas.microsoft.com/office/drawing/2010/main" val="0"/>
                </a:ext>
              </a:extLst>
            </a:blip>
            <a:srcRect l="28293" t="53673" r="22990" b="12134"/>
            <a:stretch>
              <a:fillRect/>
            </a:stretch>
          </p:blipFill>
          <p:spPr>
            <a:xfrm flipH="1">
              <a:off x="4348635" y="2846135"/>
              <a:ext cx="3870376" cy="1811327"/>
            </a:xfrm>
            <a:custGeom>
              <a:avLst/>
              <a:gdLst>
                <a:gd name="connsiteX0" fmla="*/ 110829 w 3870376"/>
                <a:gd name="connsiteY0" fmla="*/ 0 h 1811327"/>
                <a:gd name="connsiteX1" fmla="*/ 0 w 3870376"/>
                <a:gd name="connsiteY1" fmla="*/ 270399 h 1811327"/>
                <a:gd name="connsiteX2" fmla="*/ 3759547 w 3870376"/>
                <a:gd name="connsiteY2" fmla="*/ 1811327 h 1811327"/>
                <a:gd name="connsiteX3" fmla="*/ 3870376 w 3870376"/>
                <a:gd name="connsiteY3" fmla="*/ 1540928 h 1811327"/>
                <a:gd name="connsiteX4" fmla="*/ 110829 w 3870376"/>
                <a:gd name="connsiteY4" fmla="*/ 0 h 1811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0376" h="1811327">
                  <a:moveTo>
                    <a:pt x="110829" y="0"/>
                  </a:moveTo>
                  <a:lnTo>
                    <a:pt x="0" y="270399"/>
                  </a:lnTo>
                  <a:lnTo>
                    <a:pt x="3759547" y="1811327"/>
                  </a:lnTo>
                  <a:lnTo>
                    <a:pt x="3870376" y="1540928"/>
                  </a:lnTo>
                  <a:lnTo>
                    <a:pt x="110829" y="0"/>
                  </a:lnTo>
                  <a:close/>
                </a:path>
              </a:pathLst>
            </a:custGeom>
          </p:spPr>
        </p:pic>
        <p:pic>
          <p:nvPicPr>
            <p:cNvPr id="72" name="图片 71">
              <a:extLst>
                <a:ext uri="{FF2B5EF4-FFF2-40B4-BE49-F238E27FC236}">
                  <a16:creationId xmlns:a16="http://schemas.microsoft.com/office/drawing/2014/main" id="{BF1DB784-E0E7-4DDD-9EC7-AB8AADACC931}"/>
                </a:ext>
              </a:extLst>
            </p:cNvPr>
            <p:cNvPicPr>
              <a:picLocks noChangeAspect="1"/>
            </p:cNvPicPr>
            <p:nvPr/>
          </p:nvPicPr>
          <p:blipFill>
            <a:blip r:embed="rId3">
              <a:extLst>
                <a:ext uri="{28A0092B-C50C-407E-A947-70E740481C1C}">
                  <a14:useLocalDpi xmlns:a14="http://schemas.microsoft.com/office/drawing/2010/main" val="0"/>
                </a:ext>
              </a:extLst>
            </a:blip>
            <a:srcRect l="32095" t="64735" r="29392" b="7345"/>
            <a:stretch>
              <a:fillRect/>
            </a:stretch>
          </p:blipFill>
          <p:spPr>
            <a:xfrm flipH="1">
              <a:off x="4857318" y="3432097"/>
              <a:ext cx="3059632" cy="1479027"/>
            </a:xfrm>
            <a:custGeom>
              <a:avLst/>
              <a:gdLst>
                <a:gd name="connsiteX0" fmla="*/ 110829 w 3059632"/>
                <a:gd name="connsiteY0" fmla="*/ 0 h 1479027"/>
                <a:gd name="connsiteX1" fmla="*/ 0 w 3059632"/>
                <a:gd name="connsiteY1" fmla="*/ 270399 h 1479027"/>
                <a:gd name="connsiteX2" fmla="*/ 2948804 w 3059632"/>
                <a:gd name="connsiteY2" fmla="*/ 1479027 h 1479027"/>
                <a:gd name="connsiteX3" fmla="*/ 3059632 w 3059632"/>
                <a:gd name="connsiteY3" fmla="*/ 1208628 h 1479027"/>
                <a:gd name="connsiteX4" fmla="*/ 110829 w 3059632"/>
                <a:gd name="connsiteY4" fmla="*/ 0 h 1479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9632" h="1479027">
                  <a:moveTo>
                    <a:pt x="110829" y="0"/>
                  </a:moveTo>
                  <a:lnTo>
                    <a:pt x="0" y="270399"/>
                  </a:lnTo>
                  <a:lnTo>
                    <a:pt x="2948804" y="1479027"/>
                  </a:lnTo>
                  <a:lnTo>
                    <a:pt x="3059632" y="1208628"/>
                  </a:lnTo>
                  <a:lnTo>
                    <a:pt x="110829" y="0"/>
                  </a:lnTo>
                  <a:close/>
                </a:path>
              </a:pathLst>
            </a:custGeom>
          </p:spPr>
        </p:pic>
        <p:pic>
          <p:nvPicPr>
            <p:cNvPr id="71" name="图片 70">
              <a:extLst>
                <a:ext uri="{FF2B5EF4-FFF2-40B4-BE49-F238E27FC236}">
                  <a16:creationId xmlns:a16="http://schemas.microsoft.com/office/drawing/2014/main" id="{351902AF-F05C-4A64-9E5C-D87FC5590BD6}"/>
                </a:ext>
              </a:extLst>
            </p:cNvPr>
            <p:cNvPicPr>
              <a:picLocks noChangeAspect="1"/>
            </p:cNvPicPr>
            <p:nvPr/>
          </p:nvPicPr>
          <p:blipFill>
            <a:blip r:embed="rId3">
              <a:extLst>
                <a:ext uri="{28A0092B-C50C-407E-A947-70E740481C1C}">
                  <a14:useLocalDpi xmlns:a14="http://schemas.microsoft.com/office/drawing/2010/main" val="0"/>
                </a:ext>
              </a:extLst>
            </a:blip>
            <a:srcRect l="16804" t="-5570" r="72739" b="100000"/>
            <a:stretch>
              <a:fillRect/>
            </a:stretch>
          </p:blipFill>
          <p:spPr>
            <a:xfrm flipH="1">
              <a:off x="8300997" y="-292231"/>
              <a:ext cx="830766" cy="295081"/>
            </a:xfrm>
            <a:custGeom>
              <a:avLst/>
              <a:gdLst>
                <a:gd name="connsiteX0" fmla="*/ 110829 w 830766"/>
                <a:gd name="connsiteY0" fmla="*/ 0 h 295081"/>
                <a:gd name="connsiteX1" fmla="*/ 0 w 830766"/>
                <a:gd name="connsiteY1" fmla="*/ 270399 h 295081"/>
                <a:gd name="connsiteX2" fmla="*/ 60219 w 830766"/>
                <a:gd name="connsiteY2" fmla="*/ 295081 h 295081"/>
                <a:gd name="connsiteX3" fmla="*/ 830766 w 830766"/>
                <a:gd name="connsiteY3" fmla="*/ 295081 h 295081"/>
                <a:gd name="connsiteX4" fmla="*/ 110829 w 830766"/>
                <a:gd name="connsiteY4" fmla="*/ 0 h 295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0766" h="295081">
                  <a:moveTo>
                    <a:pt x="110829" y="0"/>
                  </a:moveTo>
                  <a:lnTo>
                    <a:pt x="0" y="270399"/>
                  </a:lnTo>
                  <a:lnTo>
                    <a:pt x="60219" y="295081"/>
                  </a:lnTo>
                  <a:lnTo>
                    <a:pt x="830766" y="295081"/>
                  </a:lnTo>
                  <a:lnTo>
                    <a:pt x="110829" y="0"/>
                  </a:lnTo>
                  <a:close/>
                </a:path>
              </a:pathLst>
            </a:custGeom>
          </p:spPr>
        </p:pic>
        <p:pic>
          <p:nvPicPr>
            <p:cNvPr id="70" name="图片 69">
              <a:extLst>
                <a:ext uri="{FF2B5EF4-FFF2-40B4-BE49-F238E27FC236}">
                  <a16:creationId xmlns:a16="http://schemas.microsoft.com/office/drawing/2014/main" id="{11CDD66F-4CB6-48F0-9463-D86087CE19D7}"/>
                </a:ext>
              </a:extLst>
            </p:cNvPr>
            <p:cNvPicPr>
              <a:picLocks noChangeAspect="1"/>
            </p:cNvPicPr>
            <p:nvPr/>
          </p:nvPicPr>
          <p:blipFill>
            <a:blip r:embed="rId3">
              <a:extLst>
                <a:ext uri="{28A0092B-C50C-407E-A947-70E740481C1C}">
                  <a14:useLocalDpi xmlns:a14="http://schemas.microsoft.com/office/drawing/2010/main" val="0"/>
                </a:ext>
              </a:extLst>
            </a:blip>
            <a:srcRect l="31964" t="-5546" r="57948" b="100000"/>
            <a:stretch>
              <a:fillRect/>
            </a:stretch>
          </p:blipFill>
          <p:spPr>
            <a:xfrm flipH="1">
              <a:off x="7125939" y="-290969"/>
              <a:ext cx="801451" cy="293819"/>
            </a:xfrm>
            <a:custGeom>
              <a:avLst/>
              <a:gdLst>
                <a:gd name="connsiteX0" fmla="*/ 114990 w 801451"/>
                <a:gd name="connsiteY0" fmla="*/ 0 h 293819"/>
                <a:gd name="connsiteX1" fmla="*/ 0 w 801451"/>
                <a:gd name="connsiteY1" fmla="*/ 268656 h 293819"/>
                <a:gd name="connsiteX2" fmla="*/ 58790 w 801451"/>
                <a:gd name="connsiteY2" fmla="*/ 293819 h 293819"/>
                <a:gd name="connsiteX3" fmla="*/ 801451 w 801451"/>
                <a:gd name="connsiteY3" fmla="*/ 293819 h 293819"/>
                <a:gd name="connsiteX4" fmla="*/ 114990 w 801451"/>
                <a:gd name="connsiteY4" fmla="*/ 0 h 293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451" h="293819">
                  <a:moveTo>
                    <a:pt x="114990" y="0"/>
                  </a:moveTo>
                  <a:lnTo>
                    <a:pt x="0" y="268656"/>
                  </a:lnTo>
                  <a:lnTo>
                    <a:pt x="58790" y="293819"/>
                  </a:lnTo>
                  <a:lnTo>
                    <a:pt x="801451" y="293819"/>
                  </a:lnTo>
                  <a:lnTo>
                    <a:pt x="114990" y="0"/>
                  </a:lnTo>
                  <a:close/>
                </a:path>
              </a:pathLst>
            </a:custGeom>
          </p:spPr>
        </p:pic>
      </p:grpSp>
      <p:sp>
        <p:nvSpPr>
          <p:cNvPr id="82" name="Rectangle 4">
            <a:extLst>
              <a:ext uri="{FF2B5EF4-FFF2-40B4-BE49-F238E27FC236}">
                <a16:creationId xmlns:a16="http://schemas.microsoft.com/office/drawing/2014/main" id="{31B3F1A7-EA8D-4354-8AEA-4452B3E63FCF}"/>
              </a:ext>
            </a:extLst>
          </p:cNvPr>
          <p:cNvSpPr/>
          <p:nvPr/>
        </p:nvSpPr>
        <p:spPr>
          <a:xfrm>
            <a:off x="1008640" y="1475071"/>
            <a:ext cx="3040849" cy="1569660"/>
          </a:xfrm>
          <a:prstGeom prst="rect">
            <a:avLst/>
          </a:prstGeom>
        </p:spPr>
        <p:txBody>
          <a:bodyPr wrap="square">
            <a:spAutoFit/>
          </a:bodyPr>
          <a:lstStyle/>
          <a:p>
            <a:r>
              <a:rPr lang="id-ID" sz="4800" dirty="0">
                <a:latin typeface="Lato Heavy" panose="020F0902020204030203" pitchFamily="34" charset="0"/>
                <a:ea typeface="微软雅黑" panose="020B0503020204020204" pitchFamily="34" charset="-122"/>
                <a:cs typeface="Lato Heavy" panose="020F0902020204030203" pitchFamily="34" charset="0"/>
              </a:rPr>
              <a:t>HELLO WORLD !</a:t>
            </a:r>
          </a:p>
        </p:txBody>
      </p:sp>
      <p:sp>
        <p:nvSpPr>
          <p:cNvPr id="83" name="TextBox 12">
            <a:extLst>
              <a:ext uri="{FF2B5EF4-FFF2-40B4-BE49-F238E27FC236}">
                <a16:creationId xmlns:a16="http://schemas.microsoft.com/office/drawing/2014/main" id="{98BDB091-3422-45B7-8323-076CA707B070}"/>
              </a:ext>
            </a:extLst>
          </p:cNvPr>
          <p:cNvSpPr txBox="1"/>
          <p:nvPr/>
        </p:nvSpPr>
        <p:spPr>
          <a:xfrm>
            <a:off x="1008637" y="3951242"/>
            <a:ext cx="3667867" cy="1364156"/>
          </a:xfrm>
          <a:prstGeom prst="rect">
            <a:avLst/>
          </a:prstGeom>
          <a:noFill/>
        </p:spPr>
        <p:txBody>
          <a:bodyPr wrap="square" lIns="91440" tIns="45720" rIns="91440" bIns="45720" rtlCol="0">
            <a:spAutoFit/>
          </a:bodyPr>
          <a:lstStyle/>
          <a:p>
            <a:r>
              <a:rPr lang="id-ID" sz="1600" b="1">
                <a:ea typeface="微软雅黑" panose="020B0503020204020204" pitchFamily="34" charset="-122"/>
                <a:cs typeface="Calibri"/>
              </a:rPr>
              <a:t>Lorem ipsum </a:t>
            </a:r>
            <a:r>
              <a:rPr lang="id-ID" sz="1333" dirty="0">
                <a:latin typeface="Calibri Light"/>
                <a:ea typeface="微软雅黑" panose="020B0503020204020204" pitchFamily="34" charset="-122"/>
                <a:cs typeface="Calibri Light"/>
              </a:rPr>
              <a:t>dolor sit amet consectetuer adipiscing elit, sed diam nonummy nibh euismod tincidunt ut laoreet dolore magna aliquam erat volutpat. Ut wisi enim ad minim veniam, ut laoreet dolore magna aliquam erat volutpat. Ut wisi enim ad minim veniam, minim. ut laoreet dolore</a:t>
            </a:r>
            <a:endParaRPr lang="en-US" sz="1333" dirty="0">
              <a:latin typeface="微软雅黑" panose="020B0503020204020204" pitchFamily="34" charset="-122"/>
              <a:ea typeface="微软雅黑" panose="020B0503020204020204" pitchFamily="34" charset="-122"/>
              <a:cs typeface="Roboto Thin" charset="0"/>
            </a:endParaRPr>
          </a:p>
        </p:txBody>
      </p:sp>
      <p:sp>
        <p:nvSpPr>
          <p:cNvPr id="84" name="TextBox 13">
            <a:extLst>
              <a:ext uri="{FF2B5EF4-FFF2-40B4-BE49-F238E27FC236}">
                <a16:creationId xmlns:a16="http://schemas.microsoft.com/office/drawing/2014/main" id="{CB024187-0B1F-4E01-A8AB-257D32CC5E8E}"/>
              </a:ext>
            </a:extLst>
          </p:cNvPr>
          <p:cNvSpPr txBox="1"/>
          <p:nvPr/>
        </p:nvSpPr>
        <p:spPr>
          <a:xfrm>
            <a:off x="1008639" y="3396236"/>
            <a:ext cx="3145359" cy="307777"/>
          </a:xfrm>
          <a:prstGeom prst="rect">
            <a:avLst/>
          </a:prstGeom>
          <a:noFill/>
        </p:spPr>
        <p:txBody>
          <a:bodyPr wrap="square" rtlCol="0">
            <a:spAutoFit/>
          </a:bodyPr>
          <a:lstStyle/>
          <a:p>
            <a:r>
              <a:rPr lang="zh-CN" altLang="en-US" sz="1400" b="1" dirty="0">
                <a:latin typeface="Lato Heavy" panose="020F0902020204030203" pitchFamily="34" charset="0"/>
                <a:ea typeface="微软雅黑" panose="020B0503020204020204" pitchFamily="34" charset="-122"/>
                <a:cs typeface="Lato Heavy" panose="020F0902020204030203" pitchFamily="34" charset="0"/>
              </a:rPr>
              <a:t>点此替换文本</a:t>
            </a:r>
            <a:endParaRPr lang="en-US" sz="1400" b="1" dirty="0">
              <a:latin typeface="Lato Heavy" panose="020F0902020204030203" pitchFamily="34" charset="0"/>
              <a:ea typeface="微软雅黑" panose="020B0503020204020204" pitchFamily="34" charset="-122"/>
              <a:cs typeface="Lato Heavy" panose="020F0902020204030203" pitchFamily="34" charset="0"/>
            </a:endParaRPr>
          </a:p>
        </p:txBody>
      </p:sp>
    </p:spTree>
    <p:extLst>
      <p:ext uri="{BB962C8B-B14F-4D97-AF65-F5344CB8AC3E}">
        <p14:creationId xmlns:p14="http://schemas.microsoft.com/office/powerpoint/2010/main" val="3841672164"/>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1000" fill="hold"/>
                                        <p:tgtEl>
                                          <p:spTgt spid="82"/>
                                        </p:tgtEl>
                                        <p:attrNameLst>
                                          <p:attrName>ppt_w</p:attrName>
                                        </p:attrNameLst>
                                      </p:cBhvr>
                                      <p:tavLst>
                                        <p:tav tm="0">
                                          <p:val>
                                            <p:fltVal val="0"/>
                                          </p:val>
                                        </p:tav>
                                        <p:tav tm="100000">
                                          <p:val>
                                            <p:strVal val="#ppt_w"/>
                                          </p:val>
                                        </p:tav>
                                      </p:tavLst>
                                    </p:anim>
                                    <p:anim calcmode="lin" valueType="num">
                                      <p:cBhvr>
                                        <p:cTn id="8" dur="1000" fill="hold"/>
                                        <p:tgtEl>
                                          <p:spTgt spid="82"/>
                                        </p:tgtEl>
                                        <p:attrNameLst>
                                          <p:attrName>ppt_h</p:attrName>
                                        </p:attrNameLst>
                                      </p:cBhvr>
                                      <p:tavLst>
                                        <p:tav tm="0">
                                          <p:val>
                                            <p:fltVal val="0"/>
                                          </p:val>
                                        </p:tav>
                                        <p:tav tm="100000">
                                          <p:val>
                                            <p:strVal val="#ppt_h"/>
                                          </p:val>
                                        </p:tav>
                                      </p:tavLst>
                                    </p:anim>
                                    <p:anim calcmode="lin" valueType="num">
                                      <p:cBhvr>
                                        <p:cTn id="9" dur="1000" fill="hold"/>
                                        <p:tgtEl>
                                          <p:spTgt spid="82"/>
                                        </p:tgtEl>
                                        <p:attrNameLst>
                                          <p:attrName>style.rotation</p:attrName>
                                        </p:attrNameLst>
                                      </p:cBhvr>
                                      <p:tavLst>
                                        <p:tav tm="0">
                                          <p:val>
                                            <p:fltVal val="90"/>
                                          </p:val>
                                        </p:tav>
                                        <p:tav tm="100000">
                                          <p:val>
                                            <p:fltVal val="0"/>
                                          </p:val>
                                        </p:tav>
                                      </p:tavLst>
                                    </p:anim>
                                    <p:animEffect transition="in" filter="fade">
                                      <p:cBhvr>
                                        <p:cTn id="10" dur="1000"/>
                                        <p:tgtEl>
                                          <p:spTgt spid="8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84"/>
                                        </p:tgtEl>
                                        <p:attrNameLst>
                                          <p:attrName>style.visibility</p:attrName>
                                        </p:attrNameLst>
                                      </p:cBhvr>
                                      <p:to>
                                        <p:strVal val="visible"/>
                                      </p:to>
                                    </p:set>
                                    <p:anim calcmode="lin" valueType="num">
                                      <p:cBhvr>
                                        <p:cTn id="15" dur="500" fill="hold"/>
                                        <p:tgtEl>
                                          <p:spTgt spid="84"/>
                                        </p:tgtEl>
                                        <p:attrNameLst>
                                          <p:attrName>ppt_w</p:attrName>
                                        </p:attrNameLst>
                                      </p:cBhvr>
                                      <p:tavLst>
                                        <p:tav tm="0">
                                          <p:val>
                                            <p:fltVal val="0"/>
                                          </p:val>
                                        </p:tav>
                                        <p:tav tm="100000">
                                          <p:val>
                                            <p:strVal val="#ppt_w"/>
                                          </p:val>
                                        </p:tav>
                                      </p:tavLst>
                                    </p:anim>
                                    <p:anim calcmode="lin" valueType="num">
                                      <p:cBhvr>
                                        <p:cTn id="16" dur="500" fill="hold"/>
                                        <p:tgtEl>
                                          <p:spTgt spid="84"/>
                                        </p:tgtEl>
                                        <p:attrNameLst>
                                          <p:attrName>ppt_h</p:attrName>
                                        </p:attrNameLst>
                                      </p:cBhvr>
                                      <p:tavLst>
                                        <p:tav tm="0">
                                          <p:val>
                                            <p:fltVal val="0"/>
                                          </p:val>
                                        </p:tav>
                                        <p:tav tm="100000">
                                          <p:val>
                                            <p:strVal val="#ppt_h"/>
                                          </p:val>
                                        </p:tav>
                                      </p:tavLst>
                                    </p:anim>
                                    <p:animEffect transition="in" filter="fade">
                                      <p:cBhvr>
                                        <p:cTn id="17" dur="500"/>
                                        <p:tgtEl>
                                          <p:spTgt spid="84"/>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grpId="0" nodeType="click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2000"/>
                                        <p:tgtEl>
                                          <p:spTgt spid="83"/>
                                        </p:tgtEl>
                                      </p:cBhvr>
                                    </p:animEffect>
                                    <p:anim calcmode="lin" valueType="num">
                                      <p:cBhvr>
                                        <p:cTn id="23" dur="2000" fill="hold"/>
                                        <p:tgtEl>
                                          <p:spTgt spid="83"/>
                                        </p:tgtEl>
                                        <p:attrNameLst>
                                          <p:attrName>ppt_w</p:attrName>
                                        </p:attrNameLst>
                                      </p:cBhvr>
                                      <p:tavLst>
                                        <p:tav tm="0" fmla="#ppt_w*sin(2.5*pi*$)">
                                          <p:val>
                                            <p:fltVal val="0"/>
                                          </p:val>
                                        </p:tav>
                                        <p:tav tm="100000">
                                          <p:val>
                                            <p:fltVal val="1"/>
                                          </p:val>
                                        </p:tav>
                                      </p:tavLst>
                                    </p:anim>
                                    <p:anim calcmode="lin" valueType="num">
                                      <p:cBhvr>
                                        <p:cTn id="24" dur="2000" fill="hold"/>
                                        <p:tgtEl>
                                          <p:spTgt spid="83"/>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nodeType="click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2000"/>
                                        <p:tgtEl>
                                          <p:spTgt spid="81"/>
                                        </p:tgtEl>
                                      </p:cBhvr>
                                    </p:animEffect>
                                    <p:anim calcmode="lin" valueType="num">
                                      <p:cBhvr>
                                        <p:cTn id="30" dur="2000" fill="hold"/>
                                        <p:tgtEl>
                                          <p:spTgt spid="81"/>
                                        </p:tgtEl>
                                        <p:attrNameLst>
                                          <p:attrName>ppt_w</p:attrName>
                                        </p:attrNameLst>
                                      </p:cBhvr>
                                      <p:tavLst>
                                        <p:tav tm="0" fmla="#ppt_w*sin(2.5*pi*$)">
                                          <p:val>
                                            <p:fltVal val="0"/>
                                          </p:val>
                                        </p:tav>
                                        <p:tav tm="100000">
                                          <p:val>
                                            <p:fltVal val="1"/>
                                          </p:val>
                                        </p:tav>
                                      </p:tavLst>
                                    </p:anim>
                                    <p:anim calcmode="lin" valueType="num">
                                      <p:cBhvr>
                                        <p:cTn id="31" dur="2000" fill="hold"/>
                                        <p:tgtEl>
                                          <p:spTgt spid="8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PA_任意多边形 22"/>
          <p:cNvSpPr/>
          <p:nvPr>
            <p:custDataLst>
              <p:tags r:id="rId1"/>
            </p:custDataLst>
          </p:nvPr>
        </p:nvSpPr>
        <p:spPr>
          <a:xfrm flipH="1" flipV="1">
            <a:off x="-1431584" y="3687140"/>
            <a:ext cx="478800" cy="482400"/>
          </a:xfrm>
          <a:custGeom>
            <a:avLst/>
            <a:gdLst>
              <a:gd name="connsiteX0" fmla="*/ 1120140 w 2293620"/>
              <a:gd name="connsiteY0" fmla="*/ 0 h 2331720"/>
              <a:gd name="connsiteX1" fmla="*/ 1150620 w 2293620"/>
              <a:gd name="connsiteY1" fmla="*/ 190500 h 2331720"/>
              <a:gd name="connsiteX2" fmla="*/ 723900 w 2293620"/>
              <a:gd name="connsiteY2" fmla="*/ 754380 h 2331720"/>
              <a:gd name="connsiteX3" fmla="*/ 0 w 2293620"/>
              <a:gd name="connsiteY3" fmla="*/ 1143000 h 2331720"/>
              <a:gd name="connsiteX4" fmla="*/ 739140 w 2293620"/>
              <a:gd name="connsiteY4" fmla="*/ 1584960 h 2331720"/>
              <a:gd name="connsiteX5" fmla="*/ 1120140 w 2293620"/>
              <a:gd name="connsiteY5" fmla="*/ 2331720 h 2331720"/>
              <a:gd name="connsiteX6" fmla="*/ 1524000 w 2293620"/>
              <a:gd name="connsiteY6" fmla="*/ 1577340 h 2331720"/>
              <a:gd name="connsiteX7" fmla="*/ 2293620 w 2293620"/>
              <a:gd name="connsiteY7" fmla="*/ 1143000 h 2331720"/>
              <a:gd name="connsiteX8" fmla="*/ 1531620 w 2293620"/>
              <a:gd name="connsiteY8" fmla="*/ 746760 h 2331720"/>
              <a:gd name="connsiteX9" fmla="*/ 1120140 w 2293620"/>
              <a:gd name="connsiteY9" fmla="*/ 0 h 2331720"/>
              <a:gd name="connsiteX0" fmla="*/ 1120140 w 2293620"/>
              <a:gd name="connsiteY0" fmla="*/ 0 h 2331720"/>
              <a:gd name="connsiteX1" fmla="*/ 723900 w 2293620"/>
              <a:gd name="connsiteY1" fmla="*/ 754380 h 2331720"/>
              <a:gd name="connsiteX2" fmla="*/ 0 w 2293620"/>
              <a:gd name="connsiteY2" fmla="*/ 1143000 h 2331720"/>
              <a:gd name="connsiteX3" fmla="*/ 739140 w 2293620"/>
              <a:gd name="connsiteY3" fmla="*/ 1584960 h 2331720"/>
              <a:gd name="connsiteX4" fmla="*/ 1120140 w 2293620"/>
              <a:gd name="connsiteY4" fmla="*/ 2331720 h 2331720"/>
              <a:gd name="connsiteX5" fmla="*/ 1524000 w 2293620"/>
              <a:gd name="connsiteY5" fmla="*/ 1577340 h 2331720"/>
              <a:gd name="connsiteX6" fmla="*/ 2293620 w 2293620"/>
              <a:gd name="connsiteY6" fmla="*/ 1143000 h 2331720"/>
              <a:gd name="connsiteX7" fmla="*/ 1531620 w 2293620"/>
              <a:gd name="connsiteY7" fmla="*/ 746760 h 2331720"/>
              <a:gd name="connsiteX8" fmla="*/ 1120140 w 2293620"/>
              <a:gd name="connsiteY8" fmla="*/ 0 h 2331720"/>
              <a:gd name="connsiteX0" fmla="*/ 1120140 w 2293620"/>
              <a:gd name="connsiteY0" fmla="*/ 0 h 2331720"/>
              <a:gd name="connsiteX1" fmla="*/ 723900 w 2293620"/>
              <a:gd name="connsiteY1" fmla="*/ 754380 h 2331720"/>
              <a:gd name="connsiteX2" fmla="*/ 0 w 2293620"/>
              <a:gd name="connsiteY2" fmla="*/ 1143000 h 2331720"/>
              <a:gd name="connsiteX3" fmla="*/ 723265 w 2293620"/>
              <a:gd name="connsiteY3" fmla="*/ 1565910 h 2331720"/>
              <a:gd name="connsiteX4" fmla="*/ 1120140 w 2293620"/>
              <a:gd name="connsiteY4" fmla="*/ 2331720 h 2331720"/>
              <a:gd name="connsiteX5" fmla="*/ 1524000 w 2293620"/>
              <a:gd name="connsiteY5" fmla="*/ 1577340 h 2331720"/>
              <a:gd name="connsiteX6" fmla="*/ 2293620 w 2293620"/>
              <a:gd name="connsiteY6" fmla="*/ 1143000 h 2331720"/>
              <a:gd name="connsiteX7" fmla="*/ 1531620 w 2293620"/>
              <a:gd name="connsiteY7" fmla="*/ 746760 h 2331720"/>
              <a:gd name="connsiteX8" fmla="*/ 1120140 w 2293620"/>
              <a:gd name="connsiteY8" fmla="*/ 0 h 2331720"/>
              <a:gd name="connsiteX0" fmla="*/ 1129665 w 2303145"/>
              <a:gd name="connsiteY0" fmla="*/ 0 h 2331720"/>
              <a:gd name="connsiteX1" fmla="*/ 733425 w 2303145"/>
              <a:gd name="connsiteY1" fmla="*/ 754380 h 2331720"/>
              <a:gd name="connsiteX2" fmla="*/ 0 w 2303145"/>
              <a:gd name="connsiteY2" fmla="*/ 1149350 h 2331720"/>
              <a:gd name="connsiteX3" fmla="*/ 732790 w 2303145"/>
              <a:gd name="connsiteY3" fmla="*/ 1565910 h 2331720"/>
              <a:gd name="connsiteX4" fmla="*/ 1129665 w 2303145"/>
              <a:gd name="connsiteY4" fmla="*/ 2331720 h 2331720"/>
              <a:gd name="connsiteX5" fmla="*/ 1533525 w 2303145"/>
              <a:gd name="connsiteY5" fmla="*/ 1577340 h 2331720"/>
              <a:gd name="connsiteX6" fmla="*/ 2303145 w 2303145"/>
              <a:gd name="connsiteY6" fmla="*/ 1143000 h 2331720"/>
              <a:gd name="connsiteX7" fmla="*/ 1541145 w 2303145"/>
              <a:gd name="connsiteY7" fmla="*/ 746760 h 2331720"/>
              <a:gd name="connsiteX8" fmla="*/ 1129665 w 2303145"/>
              <a:gd name="connsiteY8" fmla="*/ 0 h 2331720"/>
              <a:gd name="connsiteX0" fmla="*/ 1129665 w 2303145"/>
              <a:gd name="connsiteY0" fmla="*/ 0 h 2312670"/>
              <a:gd name="connsiteX1" fmla="*/ 733425 w 2303145"/>
              <a:gd name="connsiteY1" fmla="*/ 754380 h 2312670"/>
              <a:gd name="connsiteX2" fmla="*/ 0 w 2303145"/>
              <a:gd name="connsiteY2" fmla="*/ 1149350 h 2312670"/>
              <a:gd name="connsiteX3" fmla="*/ 732790 w 2303145"/>
              <a:gd name="connsiteY3" fmla="*/ 1565910 h 2312670"/>
              <a:gd name="connsiteX4" fmla="*/ 1126490 w 2303145"/>
              <a:gd name="connsiteY4" fmla="*/ 2312670 h 2312670"/>
              <a:gd name="connsiteX5" fmla="*/ 1533525 w 2303145"/>
              <a:gd name="connsiteY5" fmla="*/ 1577340 h 2312670"/>
              <a:gd name="connsiteX6" fmla="*/ 2303145 w 2303145"/>
              <a:gd name="connsiteY6" fmla="*/ 1143000 h 2312670"/>
              <a:gd name="connsiteX7" fmla="*/ 1541145 w 2303145"/>
              <a:gd name="connsiteY7" fmla="*/ 746760 h 2312670"/>
              <a:gd name="connsiteX8" fmla="*/ 1129665 w 2303145"/>
              <a:gd name="connsiteY8" fmla="*/ 0 h 2312670"/>
              <a:gd name="connsiteX0" fmla="*/ 1129665 w 2290445"/>
              <a:gd name="connsiteY0" fmla="*/ 0 h 2312670"/>
              <a:gd name="connsiteX1" fmla="*/ 733425 w 2290445"/>
              <a:gd name="connsiteY1" fmla="*/ 754380 h 2312670"/>
              <a:gd name="connsiteX2" fmla="*/ 0 w 2290445"/>
              <a:gd name="connsiteY2" fmla="*/ 1149350 h 2312670"/>
              <a:gd name="connsiteX3" fmla="*/ 732790 w 2290445"/>
              <a:gd name="connsiteY3" fmla="*/ 1565910 h 2312670"/>
              <a:gd name="connsiteX4" fmla="*/ 1126490 w 2290445"/>
              <a:gd name="connsiteY4" fmla="*/ 2312670 h 2312670"/>
              <a:gd name="connsiteX5" fmla="*/ 1533525 w 2290445"/>
              <a:gd name="connsiteY5" fmla="*/ 1577340 h 2312670"/>
              <a:gd name="connsiteX6" fmla="*/ 2290445 w 2290445"/>
              <a:gd name="connsiteY6" fmla="*/ 1155700 h 2312670"/>
              <a:gd name="connsiteX7" fmla="*/ 1541145 w 2290445"/>
              <a:gd name="connsiteY7" fmla="*/ 746760 h 2312670"/>
              <a:gd name="connsiteX8" fmla="*/ 1129665 w 2290445"/>
              <a:gd name="connsiteY8" fmla="*/ 0 h 231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0445" h="2312670">
                <a:moveTo>
                  <a:pt x="1129665" y="0"/>
                </a:moveTo>
                <a:lnTo>
                  <a:pt x="733425" y="754380"/>
                </a:lnTo>
                <a:lnTo>
                  <a:pt x="0" y="1149350"/>
                </a:lnTo>
                <a:lnTo>
                  <a:pt x="732790" y="1565910"/>
                </a:lnTo>
                <a:lnTo>
                  <a:pt x="1126490" y="2312670"/>
                </a:lnTo>
                <a:lnTo>
                  <a:pt x="1533525" y="1577340"/>
                </a:lnTo>
                <a:lnTo>
                  <a:pt x="2290445" y="1155700"/>
                </a:lnTo>
                <a:lnTo>
                  <a:pt x="1541145" y="746760"/>
                </a:lnTo>
                <a:lnTo>
                  <a:pt x="1129665" y="0"/>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ea typeface="微软雅黑" panose="020B0503020204020204" pitchFamily="34" charset="-122"/>
            </a:endParaRPr>
          </a:p>
        </p:txBody>
      </p:sp>
      <p:sp>
        <p:nvSpPr>
          <p:cNvPr id="19" name="等腰三角形 18">
            <a:extLst>
              <a:ext uri="{FF2B5EF4-FFF2-40B4-BE49-F238E27FC236}">
                <a16:creationId xmlns:a16="http://schemas.microsoft.com/office/drawing/2014/main" id="{EC0D06AC-29FB-4FA5-886F-0E25AA5BFF9F}"/>
              </a:ext>
            </a:extLst>
          </p:cNvPr>
          <p:cNvSpPr/>
          <p:nvPr/>
        </p:nvSpPr>
        <p:spPr>
          <a:xfrm flipV="1">
            <a:off x="6394644" y="2674850"/>
            <a:ext cx="2797368" cy="1798589"/>
          </a:xfrm>
          <a:prstGeom prst="triangle">
            <a:avLst>
              <a:gd name="adj" fmla="val 50413"/>
            </a:avLst>
          </a:prstGeom>
          <a:blipFill dpi="0" rotWithShape="0">
            <a:blip r:embed="rId4"/>
            <a:srcRect/>
            <a:tile tx="0" ty="0" sx="100000" sy="100000" flip="y"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3" name="等腰三角形 2">
            <a:extLst>
              <a:ext uri="{FF2B5EF4-FFF2-40B4-BE49-F238E27FC236}">
                <a16:creationId xmlns:a16="http://schemas.microsoft.com/office/drawing/2014/main" id="{1E986BF0-E01D-4713-B9D2-4531FFFED65D}"/>
              </a:ext>
            </a:extLst>
          </p:cNvPr>
          <p:cNvSpPr/>
          <p:nvPr/>
        </p:nvSpPr>
        <p:spPr>
          <a:xfrm>
            <a:off x="6406206" y="865715"/>
            <a:ext cx="2797365" cy="1770869"/>
          </a:xfrm>
          <a:prstGeom prst="triangle">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pic>
        <p:nvPicPr>
          <p:cNvPr id="26" name="图片占位符 21">
            <a:extLst>
              <a:ext uri="{FF2B5EF4-FFF2-40B4-BE49-F238E27FC236}">
                <a16:creationId xmlns:a16="http://schemas.microsoft.com/office/drawing/2014/main" id="{D1D4E85C-377B-4DA6-9965-19E89294CF55}"/>
              </a:ext>
            </a:extLst>
          </p:cNvPr>
          <p:cNvPicPr>
            <a:picLocks noChangeAspect="1"/>
          </p:cNvPicPr>
          <p:nvPr/>
        </p:nvPicPr>
        <p:blipFill>
          <a:blip r:embed="rId6" cstate="print">
            <a:extLst>
              <a:ext uri="{28A0092B-C50C-407E-A947-70E740481C1C}">
                <a14:useLocalDpi xmlns:a14="http://schemas.microsoft.com/office/drawing/2010/main" val="0"/>
              </a:ext>
            </a:extLst>
          </a:blip>
          <a:srcRect l="5638" r="5638"/>
          <a:stretch>
            <a:fillRect/>
          </a:stretch>
        </p:blipFill>
        <p:spPr>
          <a:xfrm>
            <a:off x="8010038" y="4563789"/>
            <a:ext cx="2437345" cy="1718640"/>
          </a:xfrm>
          <a:custGeom>
            <a:avLst/>
            <a:gdLst>
              <a:gd name="connsiteX0" fmla="*/ 0 w 2437345"/>
              <a:gd name="connsiteY0" fmla="*/ 0 h 1718640"/>
              <a:gd name="connsiteX1" fmla="*/ 2437345 w 2437345"/>
              <a:gd name="connsiteY1" fmla="*/ 0 h 1718640"/>
              <a:gd name="connsiteX2" fmla="*/ 1218673 w 2437345"/>
              <a:gd name="connsiteY2" fmla="*/ 1718640 h 1718640"/>
            </a:gdLst>
            <a:ahLst/>
            <a:cxnLst>
              <a:cxn ang="0">
                <a:pos x="connsiteX0" y="connsiteY0"/>
              </a:cxn>
              <a:cxn ang="0">
                <a:pos x="connsiteX1" y="connsiteY1"/>
              </a:cxn>
              <a:cxn ang="0">
                <a:pos x="connsiteX2" y="connsiteY2"/>
              </a:cxn>
            </a:cxnLst>
            <a:rect l="l" t="t" r="r" b="b"/>
            <a:pathLst>
              <a:path w="2437345" h="1718640">
                <a:moveTo>
                  <a:pt x="0" y="0"/>
                </a:moveTo>
                <a:lnTo>
                  <a:pt x="2437345" y="0"/>
                </a:lnTo>
                <a:lnTo>
                  <a:pt x="1218673" y="1718640"/>
                </a:lnTo>
                <a:close/>
              </a:path>
            </a:pathLst>
          </a:custGeom>
        </p:spPr>
      </p:pic>
      <p:pic>
        <p:nvPicPr>
          <p:cNvPr id="27" name="图片占位符 20">
            <a:extLst>
              <a:ext uri="{FF2B5EF4-FFF2-40B4-BE49-F238E27FC236}">
                <a16:creationId xmlns:a16="http://schemas.microsoft.com/office/drawing/2014/main" id="{C8194F03-0DD2-4D19-9C35-91ABE3210B6D}"/>
              </a:ext>
            </a:extLst>
          </p:cNvPr>
          <p:cNvPicPr>
            <a:picLocks noChangeAspect="1"/>
          </p:cNvPicPr>
          <p:nvPr/>
        </p:nvPicPr>
        <p:blipFill>
          <a:blip r:embed="rId7" cstate="print">
            <a:extLst>
              <a:ext uri="{28A0092B-C50C-407E-A947-70E740481C1C}">
                <a14:useLocalDpi xmlns:a14="http://schemas.microsoft.com/office/drawing/2010/main" val="0"/>
              </a:ext>
            </a:extLst>
          </a:blip>
          <a:srcRect l="5610" r="5610"/>
          <a:stretch>
            <a:fillRect/>
          </a:stretch>
        </p:blipFill>
        <p:spPr>
          <a:xfrm>
            <a:off x="9352610" y="2669577"/>
            <a:ext cx="2437345" cy="1718640"/>
          </a:xfrm>
          <a:custGeom>
            <a:avLst/>
            <a:gdLst>
              <a:gd name="connsiteX0" fmla="*/ 0 w 2437345"/>
              <a:gd name="connsiteY0" fmla="*/ 0 h 1718640"/>
              <a:gd name="connsiteX1" fmla="*/ 2437345 w 2437345"/>
              <a:gd name="connsiteY1" fmla="*/ 0 h 1718640"/>
              <a:gd name="connsiteX2" fmla="*/ 1218673 w 2437345"/>
              <a:gd name="connsiteY2" fmla="*/ 1718640 h 1718640"/>
            </a:gdLst>
            <a:ahLst/>
            <a:cxnLst>
              <a:cxn ang="0">
                <a:pos x="connsiteX0" y="connsiteY0"/>
              </a:cxn>
              <a:cxn ang="0">
                <a:pos x="connsiteX1" y="connsiteY1"/>
              </a:cxn>
              <a:cxn ang="0">
                <a:pos x="connsiteX2" y="connsiteY2"/>
              </a:cxn>
            </a:cxnLst>
            <a:rect l="l" t="t" r="r" b="b"/>
            <a:pathLst>
              <a:path w="2437345" h="1718640">
                <a:moveTo>
                  <a:pt x="0" y="0"/>
                </a:moveTo>
                <a:lnTo>
                  <a:pt x="2437345" y="0"/>
                </a:lnTo>
                <a:lnTo>
                  <a:pt x="1218673" y="1718640"/>
                </a:lnTo>
                <a:close/>
              </a:path>
            </a:pathLst>
          </a:custGeom>
        </p:spPr>
      </p:pic>
      <p:pic>
        <p:nvPicPr>
          <p:cNvPr id="28" name="图片占位符 29">
            <a:extLst>
              <a:ext uri="{FF2B5EF4-FFF2-40B4-BE49-F238E27FC236}">
                <a16:creationId xmlns:a16="http://schemas.microsoft.com/office/drawing/2014/main" id="{15FA5B53-6AD8-455C-894B-C805B4AD682A}"/>
              </a:ext>
            </a:extLst>
          </p:cNvPr>
          <p:cNvPicPr>
            <a:picLocks noChangeAspect="1"/>
          </p:cNvPicPr>
          <p:nvPr/>
        </p:nvPicPr>
        <p:blipFill>
          <a:blip r:embed="rId8" cstate="print">
            <a:extLst>
              <a:ext uri="{28A0092B-C50C-407E-A947-70E740481C1C}">
                <a14:useLocalDpi xmlns:a14="http://schemas.microsoft.com/office/drawing/2010/main" val="0"/>
              </a:ext>
            </a:extLst>
          </a:blip>
          <a:srcRect l="2747" r="2747"/>
          <a:stretch>
            <a:fillRect/>
          </a:stretch>
        </p:blipFill>
        <p:spPr>
          <a:xfrm>
            <a:off x="8010038" y="2713119"/>
            <a:ext cx="2437345" cy="1718640"/>
          </a:xfrm>
          <a:custGeom>
            <a:avLst/>
            <a:gdLst>
              <a:gd name="connsiteX0" fmla="*/ 1218672 w 2437345"/>
              <a:gd name="connsiteY0" fmla="*/ 0 h 1718640"/>
              <a:gd name="connsiteX1" fmla="*/ 2437345 w 2437345"/>
              <a:gd name="connsiteY1" fmla="*/ 1718640 h 1718640"/>
              <a:gd name="connsiteX2" fmla="*/ 0 w 2437345"/>
              <a:gd name="connsiteY2" fmla="*/ 1718640 h 1718640"/>
            </a:gdLst>
            <a:ahLst/>
            <a:cxnLst>
              <a:cxn ang="0">
                <a:pos x="connsiteX0" y="connsiteY0"/>
              </a:cxn>
              <a:cxn ang="0">
                <a:pos x="connsiteX1" y="connsiteY1"/>
              </a:cxn>
              <a:cxn ang="0">
                <a:pos x="connsiteX2" y="connsiteY2"/>
              </a:cxn>
            </a:cxnLst>
            <a:rect l="l" t="t" r="r" b="b"/>
            <a:pathLst>
              <a:path w="2437345" h="1718640">
                <a:moveTo>
                  <a:pt x="1218672" y="0"/>
                </a:moveTo>
                <a:lnTo>
                  <a:pt x="2437345" y="1718640"/>
                </a:lnTo>
                <a:lnTo>
                  <a:pt x="0" y="1718640"/>
                </a:lnTo>
                <a:close/>
              </a:path>
            </a:pathLst>
          </a:custGeom>
        </p:spPr>
      </p:pic>
      <p:sp>
        <p:nvSpPr>
          <p:cNvPr id="30" name="Rectangle 7">
            <a:extLst>
              <a:ext uri="{FF2B5EF4-FFF2-40B4-BE49-F238E27FC236}">
                <a16:creationId xmlns:a16="http://schemas.microsoft.com/office/drawing/2014/main" id="{3DA043FA-DC1F-40BA-B278-A010D1E2256A}"/>
              </a:ext>
            </a:extLst>
          </p:cNvPr>
          <p:cNvSpPr/>
          <p:nvPr/>
        </p:nvSpPr>
        <p:spPr>
          <a:xfrm>
            <a:off x="1066696" y="1573840"/>
            <a:ext cx="3459416" cy="1733680"/>
          </a:xfrm>
          <a:prstGeom prst="rect">
            <a:avLst/>
          </a:prstGeom>
        </p:spPr>
        <p:txBody>
          <a:bodyPr wrap="square">
            <a:spAutoFit/>
          </a:bodyPr>
          <a:lstStyle/>
          <a:p>
            <a:r>
              <a:rPr lang="id-ID" sz="5333" dirty="0">
                <a:solidFill>
                  <a:schemeClr val="tx1">
                    <a:lumMod val="95000"/>
                    <a:lumOff val="5000"/>
                  </a:schemeClr>
                </a:solidFill>
                <a:latin typeface="Lato Heavy" panose="020F0902020204030203" pitchFamily="34" charset="0"/>
                <a:ea typeface="微软雅黑" panose="020B0503020204020204" pitchFamily="34" charset="-122"/>
                <a:cs typeface="Lato Heavy" panose="020F0902020204030203" pitchFamily="34" charset="0"/>
              </a:rPr>
              <a:t>MODERN</a:t>
            </a:r>
            <a:br>
              <a:rPr lang="id-ID" sz="5333" dirty="0">
                <a:solidFill>
                  <a:schemeClr val="tx1">
                    <a:lumMod val="95000"/>
                    <a:lumOff val="5000"/>
                  </a:schemeClr>
                </a:solidFill>
                <a:latin typeface="Lato Heavy" panose="020F0902020204030203" pitchFamily="34" charset="0"/>
                <a:ea typeface="微软雅黑" panose="020B0503020204020204" pitchFamily="34" charset="-122"/>
                <a:cs typeface="Lato Heavy" panose="020F0902020204030203" pitchFamily="34" charset="0"/>
              </a:rPr>
            </a:br>
            <a:r>
              <a:rPr lang="id-ID" sz="5333" dirty="0">
                <a:solidFill>
                  <a:schemeClr val="tx1">
                    <a:lumMod val="95000"/>
                    <a:lumOff val="5000"/>
                  </a:schemeClr>
                </a:solidFill>
                <a:latin typeface="Lato Heavy" panose="020F0902020204030203" pitchFamily="34" charset="0"/>
                <a:ea typeface="微软雅黑" panose="020B0503020204020204" pitchFamily="34" charset="-122"/>
                <a:cs typeface="Lato Heavy" panose="020F0902020204030203" pitchFamily="34" charset="0"/>
              </a:rPr>
              <a:t>DESIGN</a:t>
            </a:r>
          </a:p>
        </p:txBody>
      </p:sp>
      <p:sp>
        <p:nvSpPr>
          <p:cNvPr id="36" name="TextBox 14">
            <a:extLst>
              <a:ext uri="{FF2B5EF4-FFF2-40B4-BE49-F238E27FC236}">
                <a16:creationId xmlns:a16="http://schemas.microsoft.com/office/drawing/2014/main" id="{C4FC45EF-2D0B-4C0B-979D-6548747D6DCC}"/>
              </a:ext>
            </a:extLst>
          </p:cNvPr>
          <p:cNvSpPr txBox="1"/>
          <p:nvPr/>
        </p:nvSpPr>
        <p:spPr>
          <a:xfrm>
            <a:off x="1204913" y="4599069"/>
            <a:ext cx="5596419" cy="953915"/>
          </a:xfrm>
          <a:prstGeom prst="rect">
            <a:avLst/>
          </a:prstGeom>
          <a:noFill/>
        </p:spPr>
        <p:txBody>
          <a:bodyPr wrap="square" lIns="91440" tIns="45720" rIns="91440" bIns="45720" rtlCol="0">
            <a:spAutoFit/>
          </a:bodyPr>
          <a:lstStyle/>
          <a:p>
            <a:r>
              <a:rPr lang="zh-CN" altLang="en-US" sz="1600" b="1" dirty="0">
                <a:solidFill>
                  <a:schemeClr val="tx1">
                    <a:lumMod val="85000"/>
                    <a:lumOff val="15000"/>
                  </a:schemeClr>
                </a:solidFill>
                <a:ea typeface="微软雅黑" panose="020B0503020204020204" pitchFamily="34" charset="-122"/>
                <a:cs typeface="Calibri"/>
              </a:rPr>
              <a:t>点此替换文本</a:t>
            </a:r>
            <a:r>
              <a:rPr lang="id-ID" sz="1333" dirty="0">
                <a:solidFill>
                  <a:schemeClr val="bg1">
                    <a:lumMod val="65000"/>
                  </a:schemeClr>
                </a:solidFill>
                <a:latin typeface="Calibri Light"/>
                <a:ea typeface="微软雅黑" panose="020B0503020204020204" pitchFamily="34" charset="-122"/>
                <a:cs typeface="Calibri Light"/>
              </a:rPr>
              <a:t>dolor sit amet consectetuer adipiscing elit, sed diam nonummy nibh euismod tincidunt ut laoreet dolore magna aliquam erat volutpat. Ut wisi enim ad minim veniam, ut laoreet dolore magna aliquam erat volutpat. Ut wisi enim ad minim veniam, minim. ut laoreet dolore</a:t>
            </a:r>
            <a:endParaRPr lang="en-US" sz="1333" dirty="0">
              <a:solidFill>
                <a:schemeClr val="bg1">
                  <a:lumMod val="65000"/>
                </a:schemeClr>
              </a:solidFill>
              <a:latin typeface="微软雅黑" panose="020B0503020204020204" pitchFamily="34" charset="-122"/>
              <a:ea typeface="微软雅黑" panose="020B0503020204020204" pitchFamily="34" charset="-122"/>
              <a:cs typeface="Roboto Thin" charset="0"/>
            </a:endParaRPr>
          </a:p>
        </p:txBody>
      </p:sp>
      <p:grpSp>
        <p:nvGrpSpPr>
          <p:cNvPr id="2" name="组合 1">
            <a:extLst>
              <a:ext uri="{FF2B5EF4-FFF2-40B4-BE49-F238E27FC236}">
                <a16:creationId xmlns:a16="http://schemas.microsoft.com/office/drawing/2014/main" id="{B56A60A7-B729-47CB-8D3E-9FECA6B84016}"/>
              </a:ext>
            </a:extLst>
          </p:cNvPr>
          <p:cNvGrpSpPr/>
          <p:nvPr/>
        </p:nvGrpSpPr>
        <p:grpSpPr>
          <a:xfrm>
            <a:off x="1344963" y="3511594"/>
            <a:ext cx="3899387" cy="888021"/>
            <a:chOff x="1008722" y="2633695"/>
            <a:chExt cx="2924540" cy="666016"/>
          </a:xfrm>
        </p:grpSpPr>
        <p:sp>
          <p:nvSpPr>
            <p:cNvPr id="33" name="Freeform 139">
              <a:extLst>
                <a:ext uri="{FF2B5EF4-FFF2-40B4-BE49-F238E27FC236}">
                  <a16:creationId xmlns:a16="http://schemas.microsoft.com/office/drawing/2014/main" id="{0CA378DB-136A-4CDA-B95D-CBE2E9837711}"/>
                </a:ext>
              </a:extLst>
            </p:cNvPr>
            <p:cNvSpPr>
              <a:spLocks noChangeArrowheads="1"/>
            </p:cNvSpPr>
            <p:nvPr/>
          </p:nvSpPr>
          <p:spPr bwMode="auto">
            <a:xfrm>
              <a:off x="2298959" y="2633696"/>
              <a:ext cx="346724" cy="298624"/>
            </a:xfrm>
            <a:custGeom>
              <a:avLst/>
              <a:gdLst>
                <a:gd name="T0" fmla="*/ 212372 w 634"/>
                <a:gd name="T1" fmla="*/ 85082 h 546"/>
                <a:gd name="T2" fmla="*/ 212372 w 634"/>
                <a:gd name="T3" fmla="*/ 85082 h 546"/>
                <a:gd name="T4" fmla="*/ 169825 w 634"/>
                <a:gd name="T5" fmla="*/ 111400 h 546"/>
                <a:gd name="T6" fmla="*/ 159369 w 634"/>
                <a:gd name="T7" fmla="*/ 90130 h 546"/>
                <a:gd name="T8" fmla="*/ 186051 w 634"/>
                <a:gd name="T9" fmla="*/ 47949 h 546"/>
                <a:gd name="T10" fmla="*/ 138096 w 634"/>
                <a:gd name="T11" fmla="*/ 0 h 546"/>
                <a:gd name="T12" fmla="*/ 85093 w 634"/>
                <a:gd name="T13" fmla="*/ 47949 h 546"/>
                <a:gd name="T14" fmla="*/ 100958 w 634"/>
                <a:gd name="T15" fmla="*/ 85082 h 546"/>
                <a:gd name="T16" fmla="*/ 74637 w 634"/>
                <a:gd name="T17" fmla="*/ 85082 h 546"/>
                <a:gd name="T18" fmla="*/ 85093 w 634"/>
                <a:gd name="T19" fmla="*/ 58404 h 546"/>
                <a:gd name="T20" fmla="*/ 42546 w 634"/>
                <a:gd name="T21" fmla="*/ 15863 h 546"/>
                <a:gd name="T22" fmla="*/ 0 w 634"/>
                <a:gd name="T23" fmla="*/ 58404 h 546"/>
                <a:gd name="T24" fmla="*/ 15865 w 634"/>
                <a:gd name="T25" fmla="*/ 90130 h 546"/>
                <a:gd name="T26" fmla="*/ 0 w 634"/>
                <a:gd name="T27" fmla="*/ 111400 h 546"/>
                <a:gd name="T28" fmla="*/ 0 w 634"/>
                <a:gd name="T29" fmla="*/ 169804 h 546"/>
                <a:gd name="T30" fmla="*/ 32090 w 634"/>
                <a:gd name="T31" fmla="*/ 196482 h 546"/>
                <a:gd name="T32" fmla="*/ 143504 w 634"/>
                <a:gd name="T33" fmla="*/ 196482 h 546"/>
                <a:gd name="T34" fmla="*/ 169825 w 634"/>
                <a:gd name="T35" fmla="*/ 169804 h 546"/>
                <a:gd name="T36" fmla="*/ 169825 w 634"/>
                <a:gd name="T37" fmla="*/ 164757 h 546"/>
                <a:gd name="T38" fmla="*/ 212372 w 634"/>
                <a:gd name="T39" fmla="*/ 196482 h 546"/>
                <a:gd name="T40" fmla="*/ 228236 w 634"/>
                <a:gd name="T41" fmla="*/ 186027 h 546"/>
                <a:gd name="T42" fmla="*/ 228236 w 634"/>
                <a:gd name="T43" fmla="*/ 100945 h 546"/>
                <a:gd name="T44" fmla="*/ 212372 w 634"/>
                <a:gd name="T45" fmla="*/ 85082 h 546"/>
                <a:gd name="T46" fmla="*/ 15865 w 634"/>
                <a:gd name="T47" fmla="*/ 58404 h 546"/>
                <a:gd name="T48" fmla="*/ 15865 w 634"/>
                <a:gd name="T49" fmla="*/ 58404 h 546"/>
                <a:gd name="T50" fmla="*/ 42546 w 634"/>
                <a:gd name="T51" fmla="*/ 26678 h 546"/>
                <a:gd name="T52" fmla="*/ 74637 w 634"/>
                <a:gd name="T53" fmla="*/ 58404 h 546"/>
                <a:gd name="T54" fmla="*/ 42546 w 634"/>
                <a:gd name="T55" fmla="*/ 85082 h 546"/>
                <a:gd name="T56" fmla="*/ 15865 w 634"/>
                <a:gd name="T57" fmla="*/ 58404 h 546"/>
                <a:gd name="T58" fmla="*/ 159369 w 634"/>
                <a:gd name="T59" fmla="*/ 169804 h 546"/>
                <a:gd name="T60" fmla="*/ 159369 w 634"/>
                <a:gd name="T61" fmla="*/ 169804 h 546"/>
                <a:gd name="T62" fmla="*/ 143504 w 634"/>
                <a:gd name="T63" fmla="*/ 186027 h 546"/>
                <a:gd name="T64" fmla="*/ 32090 w 634"/>
                <a:gd name="T65" fmla="*/ 186027 h 546"/>
                <a:gd name="T66" fmla="*/ 15865 w 634"/>
                <a:gd name="T67" fmla="*/ 169804 h 546"/>
                <a:gd name="T68" fmla="*/ 15865 w 634"/>
                <a:gd name="T69" fmla="*/ 111400 h 546"/>
                <a:gd name="T70" fmla="*/ 32090 w 634"/>
                <a:gd name="T71" fmla="*/ 100945 h 546"/>
                <a:gd name="T72" fmla="*/ 143504 w 634"/>
                <a:gd name="T73" fmla="*/ 100945 h 546"/>
                <a:gd name="T74" fmla="*/ 159369 w 634"/>
                <a:gd name="T75" fmla="*/ 111400 h 546"/>
                <a:gd name="T76" fmla="*/ 159369 w 634"/>
                <a:gd name="T77" fmla="*/ 169804 h 546"/>
                <a:gd name="T78" fmla="*/ 138096 w 634"/>
                <a:gd name="T79" fmla="*/ 85082 h 546"/>
                <a:gd name="T80" fmla="*/ 138096 w 634"/>
                <a:gd name="T81" fmla="*/ 85082 h 546"/>
                <a:gd name="T82" fmla="*/ 100958 w 634"/>
                <a:gd name="T83" fmla="*/ 47949 h 546"/>
                <a:gd name="T84" fmla="*/ 138096 w 634"/>
                <a:gd name="T85" fmla="*/ 15863 h 546"/>
                <a:gd name="T86" fmla="*/ 169825 w 634"/>
                <a:gd name="T87" fmla="*/ 47949 h 546"/>
                <a:gd name="T88" fmla="*/ 138096 w 634"/>
                <a:gd name="T89" fmla="*/ 85082 h 546"/>
                <a:gd name="T90" fmla="*/ 212372 w 634"/>
                <a:gd name="T91" fmla="*/ 186027 h 546"/>
                <a:gd name="T92" fmla="*/ 212372 w 634"/>
                <a:gd name="T93" fmla="*/ 186027 h 546"/>
                <a:gd name="T94" fmla="*/ 169825 w 634"/>
                <a:gd name="T95" fmla="*/ 148534 h 546"/>
                <a:gd name="T96" fmla="*/ 169825 w 634"/>
                <a:gd name="T97" fmla="*/ 127623 h 546"/>
                <a:gd name="T98" fmla="*/ 212372 w 634"/>
                <a:gd name="T99" fmla="*/ 100945 h 546"/>
                <a:gd name="T100" fmla="*/ 212372 w 634"/>
                <a:gd name="T101" fmla="*/ 186027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sz="1400" dirty="0">
                <a:ea typeface="微软雅黑" panose="020B0503020204020204" pitchFamily="34" charset="-122"/>
              </a:endParaRPr>
            </a:p>
          </p:txBody>
        </p:sp>
        <p:sp>
          <p:nvSpPr>
            <p:cNvPr id="34" name="Freeform 142">
              <a:extLst>
                <a:ext uri="{FF2B5EF4-FFF2-40B4-BE49-F238E27FC236}">
                  <a16:creationId xmlns:a16="http://schemas.microsoft.com/office/drawing/2014/main" id="{9EBB54B8-5E2C-4478-86E1-52E69DE289B3}"/>
                </a:ext>
              </a:extLst>
            </p:cNvPr>
            <p:cNvSpPr>
              <a:spLocks noChangeArrowheads="1"/>
            </p:cNvSpPr>
            <p:nvPr/>
          </p:nvSpPr>
          <p:spPr bwMode="auto">
            <a:xfrm>
              <a:off x="3394584" y="2633696"/>
              <a:ext cx="330692" cy="348729"/>
            </a:xfrm>
            <a:custGeom>
              <a:avLst/>
              <a:gdLst>
                <a:gd name="T0" fmla="*/ 191315 w 604"/>
                <a:gd name="T1" fmla="*/ 0 h 634"/>
                <a:gd name="T2" fmla="*/ 191315 w 604"/>
                <a:gd name="T3" fmla="*/ 0 h 634"/>
                <a:gd name="T4" fmla="*/ 26712 w 604"/>
                <a:gd name="T5" fmla="*/ 0 h 634"/>
                <a:gd name="T6" fmla="*/ 0 w 604"/>
                <a:gd name="T7" fmla="*/ 26830 h 634"/>
                <a:gd name="T8" fmla="*/ 0 w 604"/>
                <a:gd name="T9" fmla="*/ 154818 h 634"/>
                <a:gd name="T10" fmla="*/ 26712 w 604"/>
                <a:gd name="T11" fmla="*/ 187087 h 634"/>
                <a:gd name="T12" fmla="*/ 85189 w 604"/>
                <a:gd name="T13" fmla="*/ 187087 h 634"/>
                <a:gd name="T14" fmla="*/ 85189 w 604"/>
                <a:gd name="T15" fmla="*/ 213555 h 634"/>
                <a:gd name="T16" fmla="*/ 68946 w 604"/>
                <a:gd name="T17" fmla="*/ 213555 h 634"/>
                <a:gd name="T18" fmla="*/ 63892 w 604"/>
                <a:gd name="T19" fmla="*/ 218994 h 634"/>
                <a:gd name="T20" fmla="*/ 68946 w 604"/>
                <a:gd name="T21" fmla="*/ 229508 h 634"/>
                <a:gd name="T22" fmla="*/ 154135 w 604"/>
                <a:gd name="T23" fmla="*/ 229508 h 634"/>
                <a:gd name="T24" fmla="*/ 159189 w 604"/>
                <a:gd name="T25" fmla="*/ 218994 h 634"/>
                <a:gd name="T26" fmla="*/ 154135 w 604"/>
                <a:gd name="T27" fmla="*/ 213555 h 634"/>
                <a:gd name="T28" fmla="*/ 138252 w 604"/>
                <a:gd name="T29" fmla="*/ 213555 h 634"/>
                <a:gd name="T30" fmla="*/ 138252 w 604"/>
                <a:gd name="T31" fmla="*/ 187087 h 634"/>
                <a:gd name="T32" fmla="*/ 191315 w 604"/>
                <a:gd name="T33" fmla="*/ 187087 h 634"/>
                <a:gd name="T34" fmla="*/ 217666 w 604"/>
                <a:gd name="T35" fmla="*/ 154818 h 634"/>
                <a:gd name="T36" fmla="*/ 217666 w 604"/>
                <a:gd name="T37" fmla="*/ 26830 h 634"/>
                <a:gd name="T38" fmla="*/ 191315 w 604"/>
                <a:gd name="T39" fmla="*/ 0 h 634"/>
                <a:gd name="T40" fmla="*/ 127423 w 604"/>
                <a:gd name="T41" fmla="*/ 213555 h 634"/>
                <a:gd name="T42" fmla="*/ 127423 w 604"/>
                <a:gd name="T43" fmla="*/ 213555 h 634"/>
                <a:gd name="T44" fmla="*/ 95658 w 604"/>
                <a:gd name="T45" fmla="*/ 213555 h 634"/>
                <a:gd name="T46" fmla="*/ 95658 w 604"/>
                <a:gd name="T47" fmla="*/ 187087 h 634"/>
                <a:gd name="T48" fmla="*/ 127423 w 604"/>
                <a:gd name="T49" fmla="*/ 187087 h 634"/>
                <a:gd name="T50" fmla="*/ 127423 w 604"/>
                <a:gd name="T51" fmla="*/ 213555 h 634"/>
                <a:gd name="T52" fmla="*/ 201783 w 604"/>
                <a:gd name="T53" fmla="*/ 154818 h 634"/>
                <a:gd name="T54" fmla="*/ 201783 w 604"/>
                <a:gd name="T55" fmla="*/ 154818 h 634"/>
                <a:gd name="T56" fmla="*/ 191315 w 604"/>
                <a:gd name="T57" fmla="*/ 170772 h 634"/>
                <a:gd name="T58" fmla="*/ 26712 w 604"/>
                <a:gd name="T59" fmla="*/ 170772 h 634"/>
                <a:gd name="T60" fmla="*/ 10468 w 604"/>
                <a:gd name="T61" fmla="*/ 154818 h 634"/>
                <a:gd name="T62" fmla="*/ 10468 w 604"/>
                <a:gd name="T63" fmla="*/ 144304 h 634"/>
                <a:gd name="T64" fmla="*/ 201783 w 604"/>
                <a:gd name="T65" fmla="*/ 144304 h 634"/>
                <a:gd name="T66" fmla="*/ 201783 w 604"/>
                <a:gd name="T67" fmla="*/ 154818 h 634"/>
                <a:gd name="T68" fmla="*/ 201783 w 604"/>
                <a:gd name="T69" fmla="*/ 128351 h 634"/>
                <a:gd name="T70" fmla="*/ 201783 w 604"/>
                <a:gd name="T71" fmla="*/ 128351 h 634"/>
                <a:gd name="T72" fmla="*/ 10468 w 604"/>
                <a:gd name="T73" fmla="*/ 128351 h 634"/>
                <a:gd name="T74" fmla="*/ 10468 w 604"/>
                <a:gd name="T75" fmla="*/ 26830 h 634"/>
                <a:gd name="T76" fmla="*/ 26712 w 604"/>
                <a:gd name="T77" fmla="*/ 15953 h 634"/>
                <a:gd name="T78" fmla="*/ 191315 w 604"/>
                <a:gd name="T79" fmla="*/ 15953 h 634"/>
                <a:gd name="T80" fmla="*/ 201783 w 604"/>
                <a:gd name="T81" fmla="*/ 26830 h 634"/>
                <a:gd name="T82" fmla="*/ 201783 w 604"/>
                <a:gd name="T83" fmla="*/ 128351 h 6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4" h="634">
                  <a:moveTo>
                    <a:pt x="530" y="0"/>
                  </a:moveTo>
                  <a:lnTo>
                    <a:pt x="530" y="0"/>
                  </a:lnTo>
                  <a:cubicBezTo>
                    <a:pt x="74" y="0"/>
                    <a:pt x="74" y="0"/>
                    <a:pt x="74" y="0"/>
                  </a:cubicBezTo>
                  <a:cubicBezTo>
                    <a:pt x="29" y="0"/>
                    <a:pt x="0" y="30"/>
                    <a:pt x="0" y="74"/>
                  </a:cubicBezTo>
                  <a:cubicBezTo>
                    <a:pt x="0" y="427"/>
                    <a:pt x="0" y="427"/>
                    <a:pt x="0" y="427"/>
                  </a:cubicBezTo>
                  <a:cubicBezTo>
                    <a:pt x="0" y="471"/>
                    <a:pt x="29" y="516"/>
                    <a:pt x="74" y="516"/>
                  </a:cubicBezTo>
                  <a:cubicBezTo>
                    <a:pt x="236" y="516"/>
                    <a:pt x="236" y="516"/>
                    <a:pt x="236" y="516"/>
                  </a:cubicBezTo>
                  <a:cubicBezTo>
                    <a:pt x="236" y="589"/>
                    <a:pt x="236" y="589"/>
                    <a:pt x="236" y="589"/>
                  </a:cubicBezTo>
                  <a:cubicBezTo>
                    <a:pt x="191" y="589"/>
                    <a:pt x="191" y="589"/>
                    <a:pt x="191" y="589"/>
                  </a:cubicBezTo>
                  <a:cubicBezTo>
                    <a:pt x="177" y="589"/>
                    <a:pt x="177" y="604"/>
                    <a:pt x="177" y="604"/>
                  </a:cubicBezTo>
                  <a:cubicBezTo>
                    <a:pt x="177" y="619"/>
                    <a:pt x="177" y="633"/>
                    <a:pt x="191" y="633"/>
                  </a:cubicBezTo>
                  <a:cubicBezTo>
                    <a:pt x="427" y="633"/>
                    <a:pt x="427" y="633"/>
                    <a:pt x="427" y="633"/>
                  </a:cubicBezTo>
                  <a:cubicBezTo>
                    <a:pt x="441" y="633"/>
                    <a:pt x="441" y="619"/>
                    <a:pt x="441" y="604"/>
                  </a:cubicBezTo>
                  <a:cubicBezTo>
                    <a:pt x="441" y="604"/>
                    <a:pt x="441" y="589"/>
                    <a:pt x="427" y="589"/>
                  </a:cubicBezTo>
                  <a:cubicBezTo>
                    <a:pt x="383" y="589"/>
                    <a:pt x="383" y="589"/>
                    <a:pt x="383" y="589"/>
                  </a:cubicBezTo>
                  <a:cubicBezTo>
                    <a:pt x="383" y="516"/>
                    <a:pt x="383" y="516"/>
                    <a:pt x="383" y="516"/>
                  </a:cubicBezTo>
                  <a:cubicBezTo>
                    <a:pt x="530" y="516"/>
                    <a:pt x="530" y="516"/>
                    <a:pt x="530" y="516"/>
                  </a:cubicBezTo>
                  <a:cubicBezTo>
                    <a:pt x="574" y="516"/>
                    <a:pt x="603" y="471"/>
                    <a:pt x="603" y="427"/>
                  </a:cubicBezTo>
                  <a:cubicBezTo>
                    <a:pt x="603" y="74"/>
                    <a:pt x="603" y="74"/>
                    <a:pt x="603" y="74"/>
                  </a:cubicBezTo>
                  <a:cubicBezTo>
                    <a:pt x="603" y="30"/>
                    <a:pt x="574" y="0"/>
                    <a:pt x="530" y="0"/>
                  </a:cubicBezTo>
                  <a:close/>
                  <a:moveTo>
                    <a:pt x="353" y="589"/>
                  </a:moveTo>
                  <a:lnTo>
                    <a:pt x="353" y="589"/>
                  </a:lnTo>
                  <a:cubicBezTo>
                    <a:pt x="265" y="589"/>
                    <a:pt x="265" y="589"/>
                    <a:pt x="265" y="589"/>
                  </a:cubicBezTo>
                  <a:cubicBezTo>
                    <a:pt x="265" y="516"/>
                    <a:pt x="265" y="516"/>
                    <a:pt x="265" y="516"/>
                  </a:cubicBezTo>
                  <a:cubicBezTo>
                    <a:pt x="353" y="516"/>
                    <a:pt x="353" y="516"/>
                    <a:pt x="353" y="516"/>
                  </a:cubicBezTo>
                  <a:lnTo>
                    <a:pt x="353" y="589"/>
                  </a:lnTo>
                  <a:close/>
                  <a:moveTo>
                    <a:pt x="559" y="427"/>
                  </a:moveTo>
                  <a:lnTo>
                    <a:pt x="559" y="427"/>
                  </a:lnTo>
                  <a:cubicBezTo>
                    <a:pt x="559" y="457"/>
                    <a:pt x="545" y="471"/>
                    <a:pt x="530" y="471"/>
                  </a:cubicBezTo>
                  <a:cubicBezTo>
                    <a:pt x="74" y="471"/>
                    <a:pt x="74" y="471"/>
                    <a:pt x="74" y="471"/>
                  </a:cubicBezTo>
                  <a:cubicBezTo>
                    <a:pt x="59" y="471"/>
                    <a:pt x="29" y="457"/>
                    <a:pt x="29" y="427"/>
                  </a:cubicBezTo>
                  <a:cubicBezTo>
                    <a:pt x="29" y="398"/>
                    <a:pt x="29" y="398"/>
                    <a:pt x="29" y="398"/>
                  </a:cubicBezTo>
                  <a:cubicBezTo>
                    <a:pt x="559" y="398"/>
                    <a:pt x="559" y="398"/>
                    <a:pt x="559" y="398"/>
                  </a:cubicBezTo>
                  <a:lnTo>
                    <a:pt x="559" y="427"/>
                  </a:lnTo>
                  <a:close/>
                  <a:moveTo>
                    <a:pt x="559" y="354"/>
                  </a:moveTo>
                  <a:lnTo>
                    <a:pt x="559" y="354"/>
                  </a:lnTo>
                  <a:cubicBezTo>
                    <a:pt x="29" y="354"/>
                    <a:pt x="29" y="354"/>
                    <a:pt x="29" y="354"/>
                  </a:cubicBezTo>
                  <a:cubicBezTo>
                    <a:pt x="29" y="74"/>
                    <a:pt x="29" y="74"/>
                    <a:pt x="29" y="74"/>
                  </a:cubicBezTo>
                  <a:cubicBezTo>
                    <a:pt x="29" y="59"/>
                    <a:pt x="59" y="44"/>
                    <a:pt x="74" y="44"/>
                  </a:cubicBezTo>
                  <a:cubicBezTo>
                    <a:pt x="530" y="44"/>
                    <a:pt x="530" y="44"/>
                    <a:pt x="530" y="44"/>
                  </a:cubicBezTo>
                  <a:cubicBezTo>
                    <a:pt x="545" y="44"/>
                    <a:pt x="559" y="59"/>
                    <a:pt x="559" y="74"/>
                  </a:cubicBezTo>
                  <a:lnTo>
                    <a:pt x="559" y="354"/>
                  </a:ln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sz="1400" dirty="0">
                <a:ea typeface="微软雅黑" panose="020B0503020204020204" pitchFamily="34" charset="-122"/>
              </a:endParaRPr>
            </a:p>
          </p:txBody>
        </p:sp>
        <p:sp>
          <p:nvSpPr>
            <p:cNvPr id="35" name="Freeform 148">
              <a:extLst>
                <a:ext uri="{FF2B5EF4-FFF2-40B4-BE49-F238E27FC236}">
                  <a16:creationId xmlns:a16="http://schemas.microsoft.com/office/drawing/2014/main" id="{AC267081-7EC3-428B-9903-CBBC2E09666A}"/>
                </a:ext>
              </a:extLst>
            </p:cNvPr>
            <p:cNvSpPr>
              <a:spLocks noChangeArrowheads="1"/>
            </p:cNvSpPr>
            <p:nvPr/>
          </p:nvSpPr>
          <p:spPr bwMode="auto">
            <a:xfrm>
              <a:off x="1213354" y="2633695"/>
              <a:ext cx="336704" cy="300629"/>
            </a:xfrm>
            <a:custGeom>
              <a:avLst/>
              <a:gdLst>
                <a:gd name="T0" fmla="*/ 195452 w 619"/>
                <a:gd name="T1" fmla="*/ 26858 h 546"/>
                <a:gd name="T2" fmla="*/ 195452 w 619"/>
                <a:gd name="T3" fmla="*/ 26858 h 546"/>
                <a:gd name="T4" fmla="*/ 174293 w 619"/>
                <a:gd name="T5" fmla="*/ 26858 h 546"/>
                <a:gd name="T6" fmla="*/ 168914 w 619"/>
                <a:gd name="T7" fmla="*/ 10888 h 546"/>
                <a:gd name="T8" fmla="*/ 153134 w 619"/>
                <a:gd name="T9" fmla="*/ 0 h 546"/>
                <a:gd name="T10" fmla="*/ 68498 w 619"/>
                <a:gd name="T11" fmla="*/ 0 h 546"/>
                <a:gd name="T12" fmla="*/ 52718 w 619"/>
                <a:gd name="T13" fmla="*/ 10888 h 546"/>
                <a:gd name="T14" fmla="*/ 47339 w 619"/>
                <a:gd name="T15" fmla="*/ 26858 h 546"/>
                <a:gd name="T16" fmla="*/ 26180 w 619"/>
                <a:gd name="T17" fmla="*/ 26858 h 546"/>
                <a:gd name="T18" fmla="*/ 0 w 619"/>
                <a:gd name="T19" fmla="*/ 53352 h 546"/>
                <a:gd name="T20" fmla="*/ 0 w 619"/>
                <a:gd name="T21" fmla="*/ 171307 h 546"/>
                <a:gd name="T22" fmla="*/ 26180 w 619"/>
                <a:gd name="T23" fmla="*/ 197802 h 546"/>
                <a:gd name="T24" fmla="*/ 195452 w 619"/>
                <a:gd name="T25" fmla="*/ 197802 h 546"/>
                <a:gd name="T26" fmla="*/ 221632 w 619"/>
                <a:gd name="T27" fmla="*/ 171307 h 546"/>
                <a:gd name="T28" fmla="*/ 221632 w 619"/>
                <a:gd name="T29" fmla="*/ 53352 h 546"/>
                <a:gd name="T30" fmla="*/ 195452 w 619"/>
                <a:gd name="T31" fmla="*/ 26858 h 546"/>
                <a:gd name="T32" fmla="*/ 211232 w 619"/>
                <a:gd name="T33" fmla="*/ 171307 h 546"/>
                <a:gd name="T34" fmla="*/ 211232 w 619"/>
                <a:gd name="T35" fmla="*/ 171307 h 546"/>
                <a:gd name="T36" fmla="*/ 195452 w 619"/>
                <a:gd name="T37" fmla="*/ 181833 h 546"/>
                <a:gd name="T38" fmla="*/ 26180 w 619"/>
                <a:gd name="T39" fmla="*/ 181833 h 546"/>
                <a:gd name="T40" fmla="*/ 10400 w 619"/>
                <a:gd name="T41" fmla="*/ 171307 h 546"/>
                <a:gd name="T42" fmla="*/ 10400 w 619"/>
                <a:gd name="T43" fmla="*/ 53352 h 546"/>
                <a:gd name="T44" fmla="*/ 26180 w 619"/>
                <a:gd name="T45" fmla="*/ 42827 h 546"/>
                <a:gd name="T46" fmla="*/ 52718 w 619"/>
                <a:gd name="T47" fmla="*/ 42827 h 546"/>
                <a:gd name="T48" fmla="*/ 63477 w 619"/>
                <a:gd name="T49" fmla="*/ 26858 h 546"/>
                <a:gd name="T50" fmla="*/ 73877 w 619"/>
                <a:gd name="T51" fmla="*/ 10888 h 546"/>
                <a:gd name="T52" fmla="*/ 147755 w 619"/>
                <a:gd name="T53" fmla="*/ 10888 h 546"/>
                <a:gd name="T54" fmla="*/ 158155 w 619"/>
                <a:gd name="T55" fmla="*/ 26858 h 546"/>
                <a:gd name="T56" fmla="*/ 168914 w 619"/>
                <a:gd name="T57" fmla="*/ 42827 h 546"/>
                <a:gd name="T58" fmla="*/ 195452 w 619"/>
                <a:gd name="T59" fmla="*/ 42827 h 546"/>
                <a:gd name="T60" fmla="*/ 211232 w 619"/>
                <a:gd name="T61" fmla="*/ 53352 h 546"/>
                <a:gd name="T62" fmla="*/ 211232 w 619"/>
                <a:gd name="T63" fmla="*/ 171307 h 546"/>
                <a:gd name="T64" fmla="*/ 110816 w 619"/>
                <a:gd name="T65" fmla="*/ 53352 h 546"/>
                <a:gd name="T66" fmla="*/ 110816 w 619"/>
                <a:gd name="T67" fmla="*/ 53352 h 546"/>
                <a:gd name="T68" fmla="*/ 52718 w 619"/>
                <a:gd name="T69" fmla="*/ 112511 h 546"/>
                <a:gd name="T70" fmla="*/ 110816 w 619"/>
                <a:gd name="T71" fmla="*/ 171307 h 546"/>
                <a:gd name="T72" fmla="*/ 168914 w 619"/>
                <a:gd name="T73" fmla="*/ 112511 h 546"/>
                <a:gd name="T74" fmla="*/ 110816 w 619"/>
                <a:gd name="T75" fmla="*/ 53352 h 546"/>
                <a:gd name="T76" fmla="*/ 110816 w 619"/>
                <a:gd name="T77" fmla="*/ 154975 h 546"/>
                <a:gd name="T78" fmla="*/ 110816 w 619"/>
                <a:gd name="T79" fmla="*/ 154975 h 546"/>
                <a:gd name="T80" fmla="*/ 68498 w 619"/>
                <a:gd name="T81" fmla="*/ 112511 h 546"/>
                <a:gd name="T82" fmla="*/ 110816 w 619"/>
                <a:gd name="T83" fmla="*/ 69684 h 546"/>
                <a:gd name="T84" fmla="*/ 153134 w 619"/>
                <a:gd name="T85" fmla="*/ 112511 h 546"/>
                <a:gd name="T86" fmla="*/ 110816 w 619"/>
                <a:gd name="T87" fmla="*/ 154975 h 5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546">
                  <a:moveTo>
                    <a:pt x="545" y="74"/>
                  </a:moveTo>
                  <a:lnTo>
                    <a:pt x="545" y="74"/>
                  </a:lnTo>
                  <a:cubicBezTo>
                    <a:pt x="486" y="74"/>
                    <a:pt x="486" y="74"/>
                    <a:pt x="486" y="74"/>
                  </a:cubicBezTo>
                  <a:cubicBezTo>
                    <a:pt x="471" y="30"/>
                    <a:pt x="471" y="30"/>
                    <a:pt x="471" y="30"/>
                  </a:cubicBezTo>
                  <a:cubicBezTo>
                    <a:pt x="456" y="15"/>
                    <a:pt x="441" y="0"/>
                    <a:pt x="427" y="0"/>
                  </a:cubicBezTo>
                  <a:cubicBezTo>
                    <a:pt x="191" y="0"/>
                    <a:pt x="191" y="0"/>
                    <a:pt x="191" y="0"/>
                  </a:cubicBezTo>
                  <a:cubicBezTo>
                    <a:pt x="177" y="0"/>
                    <a:pt x="162" y="15"/>
                    <a:pt x="147" y="30"/>
                  </a:cubicBezTo>
                  <a:cubicBezTo>
                    <a:pt x="132" y="74"/>
                    <a:pt x="132" y="74"/>
                    <a:pt x="132" y="74"/>
                  </a:cubicBezTo>
                  <a:cubicBezTo>
                    <a:pt x="73" y="74"/>
                    <a:pt x="73" y="74"/>
                    <a:pt x="73" y="74"/>
                  </a:cubicBezTo>
                  <a:cubicBezTo>
                    <a:pt x="29" y="74"/>
                    <a:pt x="0" y="104"/>
                    <a:pt x="0" y="147"/>
                  </a:cubicBezTo>
                  <a:cubicBezTo>
                    <a:pt x="0" y="472"/>
                    <a:pt x="0" y="472"/>
                    <a:pt x="0" y="472"/>
                  </a:cubicBezTo>
                  <a:cubicBezTo>
                    <a:pt x="0" y="516"/>
                    <a:pt x="29" y="545"/>
                    <a:pt x="73" y="545"/>
                  </a:cubicBezTo>
                  <a:cubicBezTo>
                    <a:pt x="545" y="545"/>
                    <a:pt x="545" y="545"/>
                    <a:pt x="545" y="545"/>
                  </a:cubicBezTo>
                  <a:cubicBezTo>
                    <a:pt x="589" y="545"/>
                    <a:pt x="618" y="516"/>
                    <a:pt x="618" y="472"/>
                  </a:cubicBezTo>
                  <a:cubicBezTo>
                    <a:pt x="618" y="147"/>
                    <a:pt x="618" y="147"/>
                    <a:pt x="618" y="147"/>
                  </a:cubicBezTo>
                  <a:cubicBezTo>
                    <a:pt x="618" y="104"/>
                    <a:pt x="589" y="74"/>
                    <a:pt x="545" y="74"/>
                  </a:cubicBezTo>
                  <a:close/>
                  <a:moveTo>
                    <a:pt x="589" y="472"/>
                  </a:moveTo>
                  <a:lnTo>
                    <a:pt x="589" y="472"/>
                  </a:lnTo>
                  <a:cubicBezTo>
                    <a:pt x="589" y="486"/>
                    <a:pt x="559" y="501"/>
                    <a:pt x="545" y="501"/>
                  </a:cubicBezTo>
                  <a:cubicBezTo>
                    <a:pt x="73" y="501"/>
                    <a:pt x="73" y="501"/>
                    <a:pt x="73" y="501"/>
                  </a:cubicBezTo>
                  <a:cubicBezTo>
                    <a:pt x="59" y="501"/>
                    <a:pt x="29" y="486"/>
                    <a:pt x="29" y="472"/>
                  </a:cubicBezTo>
                  <a:cubicBezTo>
                    <a:pt x="29" y="147"/>
                    <a:pt x="29" y="147"/>
                    <a:pt x="29" y="147"/>
                  </a:cubicBezTo>
                  <a:cubicBezTo>
                    <a:pt x="29" y="133"/>
                    <a:pt x="59" y="118"/>
                    <a:pt x="73" y="118"/>
                  </a:cubicBezTo>
                  <a:cubicBezTo>
                    <a:pt x="147" y="118"/>
                    <a:pt x="147" y="118"/>
                    <a:pt x="147" y="118"/>
                  </a:cubicBezTo>
                  <a:cubicBezTo>
                    <a:pt x="177" y="74"/>
                    <a:pt x="177" y="74"/>
                    <a:pt x="177" y="74"/>
                  </a:cubicBezTo>
                  <a:cubicBezTo>
                    <a:pt x="191" y="45"/>
                    <a:pt x="191" y="30"/>
                    <a:pt x="206" y="30"/>
                  </a:cubicBezTo>
                  <a:cubicBezTo>
                    <a:pt x="412" y="30"/>
                    <a:pt x="412" y="30"/>
                    <a:pt x="412" y="30"/>
                  </a:cubicBezTo>
                  <a:cubicBezTo>
                    <a:pt x="427" y="30"/>
                    <a:pt x="427" y="45"/>
                    <a:pt x="441" y="74"/>
                  </a:cubicBezTo>
                  <a:cubicBezTo>
                    <a:pt x="471" y="118"/>
                    <a:pt x="471" y="118"/>
                    <a:pt x="471" y="118"/>
                  </a:cubicBezTo>
                  <a:cubicBezTo>
                    <a:pt x="545" y="118"/>
                    <a:pt x="545" y="118"/>
                    <a:pt x="545" y="118"/>
                  </a:cubicBezTo>
                  <a:cubicBezTo>
                    <a:pt x="559" y="118"/>
                    <a:pt x="589" y="133"/>
                    <a:pt x="589" y="147"/>
                  </a:cubicBezTo>
                  <a:lnTo>
                    <a:pt x="589" y="472"/>
                  </a:lnTo>
                  <a:close/>
                  <a:moveTo>
                    <a:pt x="309" y="147"/>
                  </a:moveTo>
                  <a:lnTo>
                    <a:pt x="309" y="147"/>
                  </a:lnTo>
                  <a:cubicBezTo>
                    <a:pt x="221" y="147"/>
                    <a:pt x="147" y="221"/>
                    <a:pt x="147" y="310"/>
                  </a:cubicBezTo>
                  <a:cubicBezTo>
                    <a:pt x="147" y="398"/>
                    <a:pt x="221" y="472"/>
                    <a:pt x="309" y="472"/>
                  </a:cubicBezTo>
                  <a:cubicBezTo>
                    <a:pt x="398" y="472"/>
                    <a:pt x="471" y="398"/>
                    <a:pt x="471" y="310"/>
                  </a:cubicBezTo>
                  <a:cubicBezTo>
                    <a:pt x="471" y="221"/>
                    <a:pt x="398" y="147"/>
                    <a:pt x="309" y="147"/>
                  </a:cubicBezTo>
                  <a:close/>
                  <a:moveTo>
                    <a:pt x="309" y="427"/>
                  </a:moveTo>
                  <a:lnTo>
                    <a:pt x="309" y="427"/>
                  </a:lnTo>
                  <a:cubicBezTo>
                    <a:pt x="250" y="427"/>
                    <a:pt x="191" y="368"/>
                    <a:pt x="191" y="310"/>
                  </a:cubicBezTo>
                  <a:cubicBezTo>
                    <a:pt x="191" y="251"/>
                    <a:pt x="250" y="192"/>
                    <a:pt x="309" y="192"/>
                  </a:cubicBezTo>
                  <a:cubicBezTo>
                    <a:pt x="368" y="192"/>
                    <a:pt x="427" y="251"/>
                    <a:pt x="427" y="310"/>
                  </a:cubicBezTo>
                  <a:cubicBezTo>
                    <a:pt x="427" y="368"/>
                    <a:pt x="368" y="427"/>
                    <a:pt x="309" y="427"/>
                  </a:cubicBezTo>
                  <a:close/>
                </a:path>
              </a:pathLst>
            </a:custGeom>
            <a:solidFill>
              <a:schemeClr val="tx1">
                <a:lumMod val="95000"/>
                <a:lumOff val="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en-US" sz="1400" dirty="0">
                <a:ea typeface="微软雅黑" panose="020B0503020204020204" pitchFamily="34" charset="-122"/>
              </a:endParaRPr>
            </a:p>
          </p:txBody>
        </p:sp>
        <p:sp>
          <p:nvSpPr>
            <p:cNvPr id="37" name="TextBox 15">
              <a:extLst>
                <a:ext uri="{FF2B5EF4-FFF2-40B4-BE49-F238E27FC236}">
                  <a16:creationId xmlns:a16="http://schemas.microsoft.com/office/drawing/2014/main" id="{84C6E490-9E0D-4B4F-BB6D-9A4C841A457A}"/>
                </a:ext>
              </a:extLst>
            </p:cNvPr>
            <p:cNvSpPr txBox="1"/>
            <p:nvPr/>
          </p:nvSpPr>
          <p:spPr>
            <a:xfrm>
              <a:off x="1008722" y="2982425"/>
              <a:ext cx="745969" cy="192409"/>
            </a:xfrm>
            <a:prstGeom prst="rect">
              <a:avLst/>
            </a:prstGeom>
            <a:noFill/>
          </p:spPr>
          <p:txBody>
            <a:bodyPr wrap="square" rtlCol="0">
              <a:spAutoFit/>
            </a:bodyPr>
            <a:lstStyle/>
            <a:p>
              <a:pPr algn="ctr"/>
              <a:r>
                <a:rPr lang="id-ID" sz="1067" dirty="0">
                  <a:solidFill>
                    <a:schemeClr val="bg1">
                      <a:lumMod val="65000"/>
                    </a:schemeClr>
                  </a:solidFill>
                  <a:latin typeface="Lato" panose="020F0502020204030203" pitchFamily="34" charset="0"/>
                  <a:ea typeface="微软雅黑" panose="020B0503020204020204" pitchFamily="34" charset="-122"/>
                  <a:cs typeface="Lato" panose="020F0502020204030203" pitchFamily="34" charset="0"/>
                </a:rPr>
                <a:t>PHOTOGRAPH</a:t>
              </a:r>
              <a:endParaRPr lang="en-US" sz="1067" dirty="0">
                <a:solidFill>
                  <a:schemeClr val="bg1">
                    <a:lumMod val="65000"/>
                  </a:schemeClr>
                </a:solidFill>
                <a:latin typeface="Lato" panose="020F0502020204030203" pitchFamily="34" charset="0"/>
                <a:ea typeface="微软雅黑" panose="020B0503020204020204" pitchFamily="34" charset="-122"/>
                <a:cs typeface="Lato" panose="020F0502020204030203" pitchFamily="34" charset="0"/>
              </a:endParaRPr>
            </a:p>
          </p:txBody>
        </p:sp>
        <p:sp>
          <p:nvSpPr>
            <p:cNvPr id="38" name="TextBox 16">
              <a:extLst>
                <a:ext uri="{FF2B5EF4-FFF2-40B4-BE49-F238E27FC236}">
                  <a16:creationId xmlns:a16="http://schemas.microsoft.com/office/drawing/2014/main" id="{BB9E344E-EED9-49DA-A595-549D1F3469D5}"/>
                </a:ext>
              </a:extLst>
            </p:cNvPr>
            <p:cNvSpPr txBox="1"/>
            <p:nvPr/>
          </p:nvSpPr>
          <p:spPr>
            <a:xfrm>
              <a:off x="2098008" y="2980420"/>
              <a:ext cx="745969" cy="192409"/>
            </a:xfrm>
            <a:prstGeom prst="rect">
              <a:avLst/>
            </a:prstGeom>
            <a:noFill/>
          </p:spPr>
          <p:txBody>
            <a:bodyPr wrap="square" rtlCol="0">
              <a:spAutoFit/>
            </a:bodyPr>
            <a:lstStyle/>
            <a:p>
              <a:pPr algn="ctr"/>
              <a:r>
                <a:rPr lang="id-ID" sz="1067">
                  <a:solidFill>
                    <a:schemeClr val="bg1">
                      <a:lumMod val="65000"/>
                    </a:schemeClr>
                  </a:solidFill>
                  <a:latin typeface="Lato" panose="020F0502020204030203" pitchFamily="34" charset="0"/>
                  <a:ea typeface="微软雅黑" panose="020B0503020204020204" pitchFamily="34" charset="-122"/>
                  <a:cs typeface="Lato" panose="020F0502020204030203" pitchFamily="34" charset="0"/>
                </a:rPr>
                <a:t>VIDEOGRAPH</a:t>
              </a:r>
              <a:endParaRPr lang="en-US" sz="1067" dirty="0">
                <a:solidFill>
                  <a:schemeClr val="bg1">
                    <a:lumMod val="65000"/>
                  </a:schemeClr>
                </a:solidFill>
                <a:latin typeface="Lato" panose="020F0502020204030203" pitchFamily="34" charset="0"/>
                <a:ea typeface="微软雅黑" panose="020B0503020204020204" pitchFamily="34" charset="-122"/>
                <a:cs typeface="Lato" panose="020F0502020204030203" pitchFamily="34" charset="0"/>
              </a:endParaRPr>
            </a:p>
          </p:txBody>
        </p:sp>
        <p:sp>
          <p:nvSpPr>
            <p:cNvPr id="39" name="TextBox 17">
              <a:extLst>
                <a:ext uri="{FF2B5EF4-FFF2-40B4-BE49-F238E27FC236}">
                  <a16:creationId xmlns:a16="http://schemas.microsoft.com/office/drawing/2014/main" id="{F19A270E-1A9E-419B-B06E-70635A999E09}"/>
                </a:ext>
              </a:extLst>
            </p:cNvPr>
            <p:cNvSpPr txBox="1"/>
            <p:nvPr/>
          </p:nvSpPr>
          <p:spPr>
            <a:xfrm>
              <a:off x="3187293" y="2984144"/>
              <a:ext cx="745969" cy="315567"/>
            </a:xfrm>
            <a:prstGeom prst="rect">
              <a:avLst/>
            </a:prstGeom>
            <a:noFill/>
          </p:spPr>
          <p:txBody>
            <a:bodyPr wrap="square" rtlCol="0">
              <a:spAutoFit/>
            </a:bodyPr>
            <a:lstStyle/>
            <a:p>
              <a:pPr algn="ctr"/>
              <a:r>
                <a:rPr lang="id-ID" sz="1067">
                  <a:solidFill>
                    <a:schemeClr val="bg1">
                      <a:lumMod val="65000"/>
                    </a:schemeClr>
                  </a:solidFill>
                  <a:latin typeface="Lato" panose="020F0502020204030203" pitchFamily="34" charset="0"/>
                  <a:ea typeface="微软雅黑" panose="020B0503020204020204" pitchFamily="34" charset="-122"/>
                  <a:cs typeface="Lato" panose="020F0502020204030203" pitchFamily="34" charset="0"/>
                </a:rPr>
                <a:t>POST EDITING</a:t>
              </a:r>
              <a:endParaRPr lang="en-US" sz="1067" dirty="0">
                <a:solidFill>
                  <a:schemeClr val="bg1">
                    <a:lumMod val="65000"/>
                  </a:schemeClr>
                </a:solidFill>
                <a:latin typeface="Lato" panose="020F0502020204030203" pitchFamily="34" charset="0"/>
                <a:ea typeface="微软雅黑" panose="020B0503020204020204" pitchFamily="34" charset="-122"/>
                <a:cs typeface="Lato" panose="020F0502020204030203" pitchFamily="34" charset="0"/>
              </a:endParaRPr>
            </a:p>
          </p:txBody>
        </p:sp>
      </p:grpSp>
    </p:spTree>
    <p:extLst>
      <p:ext uri="{BB962C8B-B14F-4D97-AF65-F5344CB8AC3E}">
        <p14:creationId xmlns:p14="http://schemas.microsoft.com/office/powerpoint/2010/main" val="1110838356"/>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2669 -0.00788 C 0.03412 -0.06575 0.09558 -0.15695 0.15196 -0.16227 C 0.20821 -0.16621 0.26524 -0.04514 0.3112 -0.03565 C 0.39284 -0.03033 0.44401 -0.06158 0.46641 -0.0801 " pathEditMode="relative" rAng="10800000" ptsTypes="AAAA">
                                      <p:cBhvr>
                                        <p:cTn id="6" dur="600" fill="hold"/>
                                        <p:tgtEl>
                                          <p:spTgt spid="240"/>
                                        </p:tgtEl>
                                        <p:attrNameLst>
                                          <p:attrName>ppt_x</p:attrName>
                                          <p:attrName>ppt_y</p:attrName>
                                        </p:attrNameLst>
                                      </p:cBhvr>
                                      <p:rCtr x="24661" y="-7708"/>
                                    </p:animMotion>
                                  </p:childTnLst>
                                </p:cTn>
                              </p:par>
                              <p:par>
                                <p:cTn id="7" presetID="8" presetClass="emph" presetSubtype="0" fill="hold" grpId="1" nodeType="withEffect">
                                  <p:stCondLst>
                                    <p:cond delay="0"/>
                                  </p:stCondLst>
                                  <p:childTnLst>
                                    <p:animRot by="21600000">
                                      <p:cBhvr>
                                        <p:cTn id="8" dur="1300" fill="hold"/>
                                        <p:tgtEl>
                                          <p:spTgt spid="240"/>
                                        </p:tgtEl>
                                        <p:attrNameLst>
                                          <p:attrName>r</p:attrName>
                                        </p:attrNameLst>
                                      </p:cBhvr>
                                    </p:animRot>
                                  </p:childTnLst>
                                </p:cTn>
                              </p:par>
                              <p:par>
                                <p:cTn id="9" presetID="0" presetClass="path" presetSubtype="0" accel="50000" decel="50000" fill="hold" grpId="2" nodeType="withEffect">
                                  <p:stCondLst>
                                    <p:cond delay="800"/>
                                  </p:stCondLst>
                                  <p:childTnLst>
                                    <p:animMotion origin="layout" path="M 0.46836 -0.07939 C 0.50222 -0.1287 0.53164 -0.225 0.60521 -0.21643 C 0.64948 -0.20972 0.69532 -0.14699 0.72604 -0.07777 " pathEditMode="relative" rAng="11100000" ptsTypes="AAA">
                                      <p:cBhvr>
                                        <p:cTn id="10" dur="700" fill="hold"/>
                                        <p:tgtEl>
                                          <p:spTgt spid="240"/>
                                        </p:tgtEl>
                                        <p:attrNameLst>
                                          <p:attrName>ppt_x</p:attrName>
                                          <p:attrName>ppt_y</p:attrName>
                                        </p:attrNameLst>
                                      </p:cBhvr>
                                      <p:rCtr x="13177" y="-5856"/>
                                    </p:animMotion>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1000"/>
                                        <p:tgtEl>
                                          <p:spTgt spid="36"/>
                                        </p:tgtEl>
                                      </p:cBhvr>
                                    </p:animEffect>
                                    <p:anim calcmode="lin" valueType="num">
                                      <p:cBhvr>
                                        <p:cTn id="21" dur="1000" fill="hold"/>
                                        <p:tgtEl>
                                          <p:spTgt spid="36"/>
                                        </p:tgtEl>
                                        <p:attrNameLst>
                                          <p:attrName>ppt_x</p:attrName>
                                        </p:attrNameLst>
                                      </p:cBhvr>
                                      <p:tavLst>
                                        <p:tav tm="0">
                                          <p:val>
                                            <p:strVal val="#ppt_x"/>
                                          </p:val>
                                        </p:tav>
                                        <p:tav tm="100000">
                                          <p:val>
                                            <p:strVal val="#ppt_x"/>
                                          </p:val>
                                        </p:tav>
                                      </p:tavLst>
                                    </p:anim>
                                    <p:anim calcmode="lin" valueType="num">
                                      <p:cBhvr>
                                        <p:cTn id="2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arn(inVertical)">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circle(in)">
                                      <p:cBhvr>
                                        <p:cTn id="44" dur="2000"/>
                                        <p:tgtEl>
                                          <p:spTgt spid="27"/>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nodeType="click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heel(1)">
                                      <p:cBhvr>
                                        <p:cTn id="49" dur="2000"/>
                                        <p:tgtEl>
                                          <p:spTgt spid="28"/>
                                        </p:tgtEl>
                                      </p:cBhvr>
                                    </p:animEffect>
                                  </p:childTnLst>
                                </p:cTn>
                              </p:par>
                            </p:childTnLst>
                          </p:cTn>
                        </p:par>
                      </p:childTnLst>
                    </p:cTn>
                  </p:par>
                  <p:par>
                    <p:cTn id="50" fill="hold">
                      <p:stCondLst>
                        <p:cond delay="indefinite"/>
                      </p:stCondLst>
                      <p:childTnLst>
                        <p:par>
                          <p:cTn id="51" fill="hold">
                            <p:stCondLst>
                              <p:cond delay="0"/>
                            </p:stCondLst>
                            <p:childTnLst>
                              <p:par>
                                <p:cTn id="52" presetID="14" presetClass="entr" presetSubtype="10" fill="hold"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randombar(horizontal)">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 grpId="0" animBg="1"/>
      <p:bldP spid="240" grpId="1" animBg="1"/>
      <p:bldP spid="240" grpId="2" animBg="1"/>
      <p:bldP spid="19" grpId="0" animBg="1"/>
      <p:bldP spid="3" grpId="0" animBg="1"/>
      <p:bldP spid="30" grpId="0"/>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4">
            <a:extLst>
              <a:ext uri="{FF2B5EF4-FFF2-40B4-BE49-F238E27FC236}">
                <a16:creationId xmlns:a16="http://schemas.microsoft.com/office/drawing/2014/main" id="{06153C90-5AEF-412E-92C2-F68C941F1734}"/>
              </a:ext>
            </a:extLst>
          </p:cNvPr>
          <p:cNvPicPr>
            <a:picLocks noChangeAspect="1"/>
          </p:cNvPicPr>
          <p:nvPr/>
        </p:nvPicPr>
        <p:blipFill rotWithShape="1">
          <a:blip r:embed="rId3">
            <a:extLst>
              <a:ext uri="{28A0092B-C50C-407E-A947-70E740481C1C}">
                <a14:useLocalDpi xmlns:a14="http://schemas.microsoft.com/office/drawing/2010/main" val="0"/>
              </a:ext>
            </a:extLst>
          </a:blip>
          <a:srcRect l="18003" r="16667" b="6075"/>
          <a:stretch/>
        </p:blipFill>
        <p:spPr>
          <a:xfrm>
            <a:off x="1" y="0"/>
            <a:ext cx="6762159" cy="6858000"/>
          </a:xfrm>
          <a:prstGeom prst="rect">
            <a:avLst/>
          </a:prstGeom>
          <a:solidFill>
            <a:schemeClr val="bg1">
              <a:lumMod val="85000"/>
            </a:schemeClr>
          </a:solidFill>
        </p:spPr>
      </p:pic>
      <p:sp>
        <p:nvSpPr>
          <p:cNvPr id="3" name="矩形 2">
            <a:extLst>
              <a:ext uri="{FF2B5EF4-FFF2-40B4-BE49-F238E27FC236}">
                <a16:creationId xmlns:a16="http://schemas.microsoft.com/office/drawing/2014/main" id="{6F24A9FB-18C2-430E-AE14-BF51F299EDAB}"/>
              </a:ext>
            </a:extLst>
          </p:cNvPr>
          <p:cNvSpPr/>
          <p:nvPr/>
        </p:nvSpPr>
        <p:spPr>
          <a:xfrm>
            <a:off x="6762160" y="3041716"/>
            <a:ext cx="5429841" cy="1244339"/>
          </a:xfrm>
          <a:prstGeom prst="rect">
            <a:avLst/>
          </a:prstGeom>
          <a:solidFill>
            <a:schemeClr val="bg2">
              <a:lumMod val="50000"/>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ea typeface="微软雅黑" panose="020B0503020204020204" pitchFamily="34" charset="-122"/>
            </a:endParaRPr>
          </a:p>
        </p:txBody>
      </p:sp>
      <p:sp>
        <p:nvSpPr>
          <p:cNvPr id="4" name="文本框 3">
            <a:extLst>
              <a:ext uri="{FF2B5EF4-FFF2-40B4-BE49-F238E27FC236}">
                <a16:creationId xmlns:a16="http://schemas.microsoft.com/office/drawing/2014/main" id="{98654BA7-DFA2-46DE-8A15-D25311694226}"/>
              </a:ext>
            </a:extLst>
          </p:cNvPr>
          <p:cNvSpPr txBox="1"/>
          <p:nvPr/>
        </p:nvSpPr>
        <p:spPr>
          <a:xfrm>
            <a:off x="6633207" y="3029810"/>
            <a:ext cx="5794343" cy="1446550"/>
          </a:xfrm>
          <a:prstGeom prst="rect">
            <a:avLst/>
          </a:prstGeom>
          <a:noFill/>
        </p:spPr>
        <p:txBody>
          <a:bodyPr wrap="square" rtlCol="0">
            <a:spAutoFit/>
          </a:bodyPr>
          <a:lstStyle/>
          <a:p>
            <a:r>
              <a:rPr lang="en-US" altLang="zh-CN" sz="8800" dirty="0">
                <a:ea typeface="微软雅黑" panose="020B0503020204020204" pitchFamily="34" charset="-122"/>
              </a:rPr>
              <a:t>Calvin Klein</a:t>
            </a:r>
            <a:endParaRPr lang="zh-CN" altLang="en-US" sz="8800" dirty="0">
              <a:ea typeface="微软雅黑" panose="020B0503020204020204" pitchFamily="34" charset="-122"/>
            </a:endParaRPr>
          </a:p>
        </p:txBody>
      </p:sp>
      <p:sp>
        <p:nvSpPr>
          <p:cNvPr id="5" name="文本框 4">
            <a:extLst>
              <a:ext uri="{FF2B5EF4-FFF2-40B4-BE49-F238E27FC236}">
                <a16:creationId xmlns:a16="http://schemas.microsoft.com/office/drawing/2014/main" id="{41A1C15C-0362-46E7-8F4C-975421496BED}"/>
              </a:ext>
            </a:extLst>
          </p:cNvPr>
          <p:cNvSpPr txBox="1"/>
          <p:nvPr/>
        </p:nvSpPr>
        <p:spPr>
          <a:xfrm>
            <a:off x="9049732" y="-95652"/>
            <a:ext cx="3405115" cy="4175438"/>
          </a:xfrm>
          <a:prstGeom prst="rect">
            <a:avLst/>
          </a:prstGeom>
          <a:noFill/>
        </p:spPr>
        <p:txBody>
          <a:bodyPr wrap="square" rtlCol="0">
            <a:spAutoFit/>
          </a:bodyPr>
          <a:lstStyle/>
          <a:p>
            <a:r>
              <a:rPr lang="en-US" altLang="zh-CN" sz="15333" dirty="0">
                <a:ea typeface="微软雅黑" panose="020B0503020204020204" pitchFamily="34" charset="-122"/>
              </a:rPr>
              <a:t>C</a:t>
            </a:r>
            <a:r>
              <a:rPr lang="en-US" altLang="zh-CN" sz="26533" dirty="0">
                <a:ea typeface="微软雅黑" panose="020B0503020204020204" pitchFamily="34" charset="-122"/>
              </a:rPr>
              <a:t>K</a:t>
            </a:r>
            <a:endParaRPr lang="zh-CN" altLang="en-US" sz="15333" dirty="0">
              <a:ea typeface="微软雅黑" panose="020B0503020204020204" pitchFamily="34" charset="-122"/>
            </a:endParaRPr>
          </a:p>
        </p:txBody>
      </p:sp>
      <p:sp>
        <p:nvSpPr>
          <p:cNvPr id="7" name="TextBox 22">
            <a:extLst>
              <a:ext uri="{FF2B5EF4-FFF2-40B4-BE49-F238E27FC236}">
                <a16:creationId xmlns:a16="http://schemas.microsoft.com/office/drawing/2014/main" id="{45BE633C-7DB9-4255-9201-103539D1EEF2}"/>
              </a:ext>
            </a:extLst>
          </p:cNvPr>
          <p:cNvSpPr txBox="1"/>
          <p:nvPr/>
        </p:nvSpPr>
        <p:spPr>
          <a:xfrm>
            <a:off x="7209061" y="4931518"/>
            <a:ext cx="4674296" cy="1549399"/>
          </a:xfrm>
          <a:prstGeom prst="rect">
            <a:avLst/>
          </a:prstGeom>
          <a:noFill/>
        </p:spPr>
        <p:txBody>
          <a:bodyPr wrap="square" lIns="91440" tIns="45720" rIns="91440" bIns="45720" rtlCol="0">
            <a:spAutoFit/>
          </a:bodyPr>
          <a:lstStyle/>
          <a:p>
            <a:r>
              <a:rPr lang="zh-CN" altLang="en-US" sz="2133" b="1" dirty="0">
                <a:ea typeface="微软雅黑" panose="020B0503020204020204" pitchFamily="34" charset="-122"/>
                <a:cs typeface="Calibri"/>
              </a:rPr>
              <a:t>点此替换文本 </a:t>
            </a:r>
            <a:r>
              <a:rPr lang="id-ID" sz="1467" dirty="0">
                <a:latin typeface="Calibri Light"/>
                <a:ea typeface="微软雅黑" panose="020B0503020204020204" pitchFamily="34" charset="-122"/>
                <a:cs typeface="Calibri Light"/>
              </a:rPr>
              <a:t>dolor sit amet consectetuer adipiscing elit, sed diam nonummy nibh euismod tincidunt ut laoreet dolore magna aliquam erat volutpat. Ut wisi enim ad minim veniam, ut laoreet dolore magna aliquam erat volutpat. Ut wisi enim ad minim veniam, minim. ut laoreet dolore</a:t>
            </a:r>
            <a:endParaRPr lang="en-US" sz="1467" dirty="0">
              <a:latin typeface="微软雅黑" panose="020B0503020204020204" pitchFamily="34" charset="-122"/>
              <a:ea typeface="微软雅黑" panose="020B0503020204020204" pitchFamily="34" charset="-122"/>
              <a:cs typeface="Roboto Thin" charset="0"/>
            </a:endParaRPr>
          </a:p>
        </p:txBody>
      </p:sp>
    </p:spTree>
    <p:extLst>
      <p:ext uri="{BB962C8B-B14F-4D97-AF65-F5344CB8AC3E}">
        <p14:creationId xmlns:p14="http://schemas.microsoft.com/office/powerpoint/2010/main" val="582898794"/>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4">
            <a:extLst>
              <a:ext uri="{FF2B5EF4-FFF2-40B4-BE49-F238E27FC236}">
                <a16:creationId xmlns:a16="http://schemas.microsoft.com/office/drawing/2014/main" id="{58D7337E-EDA0-45C9-8861-08C46B4EDBE7}"/>
              </a:ext>
            </a:extLst>
          </p:cNvPr>
          <p:cNvPicPr>
            <a:picLocks noChangeAspect="1"/>
          </p:cNvPicPr>
          <p:nvPr/>
        </p:nvPicPr>
        <p:blipFill>
          <a:blip r:embed="rId3" cstate="print">
            <a:extLst>
              <a:ext uri="{28A0092B-C50C-407E-A947-70E740481C1C}">
                <a14:useLocalDpi xmlns:a14="http://schemas.microsoft.com/office/drawing/2010/main" val="0"/>
              </a:ext>
            </a:extLst>
          </a:blip>
          <a:srcRect t="2377" b="2377"/>
          <a:stretch>
            <a:fillRect/>
          </a:stretch>
        </p:blipFill>
        <p:spPr>
          <a:xfrm>
            <a:off x="0" y="1"/>
            <a:ext cx="5191027" cy="6858000"/>
          </a:xfrm>
          <a:prstGeom prst="rect">
            <a:avLst/>
          </a:prstGeom>
        </p:spPr>
      </p:pic>
      <p:sp>
        <p:nvSpPr>
          <p:cNvPr id="5" name="文本框 4">
            <a:extLst>
              <a:ext uri="{FF2B5EF4-FFF2-40B4-BE49-F238E27FC236}">
                <a16:creationId xmlns:a16="http://schemas.microsoft.com/office/drawing/2014/main" id="{92B4022E-6B41-406E-B567-DECB5AAADCE7}"/>
              </a:ext>
            </a:extLst>
          </p:cNvPr>
          <p:cNvSpPr txBox="1"/>
          <p:nvPr/>
        </p:nvSpPr>
        <p:spPr>
          <a:xfrm>
            <a:off x="6142677" y="905234"/>
            <a:ext cx="4543519" cy="5016373"/>
          </a:xfrm>
          <a:prstGeom prst="rect">
            <a:avLst/>
          </a:prstGeom>
          <a:noFill/>
        </p:spPr>
        <p:txBody>
          <a:bodyPr wrap="square" rtlCol="0">
            <a:spAutoFit/>
          </a:bodyPr>
          <a:lstStyle/>
          <a:p>
            <a:pPr algn="r"/>
            <a:r>
              <a:rPr lang="en-US" altLang="zh-CN" sz="10666" dirty="0">
                <a:ea typeface="微软雅黑" panose="020B0503020204020204" pitchFamily="34" charset="-122"/>
              </a:rPr>
              <a:t>SINGLE</a:t>
            </a:r>
          </a:p>
          <a:p>
            <a:pPr algn="r"/>
            <a:r>
              <a:rPr lang="en-US" altLang="zh-CN" sz="10666" dirty="0">
                <a:ea typeface="微软雅黑" panose="020B0503020204020204" pitchFamily="34" charset="-122"/>
              </a:rPr>
              <a:t>TEAM</a:t>
            </a:r>
          </a:p>
          <a:p>
            <a:pPr algn="r"/>
            <a:r>
              <a:rPr lang="en-US" altLang="zh-CN" sz="10666" dirty="0">
                <a:ea typeface="微软雅黑" panose="020B0503020204020204" pitchFamily="34" charset="-122"/>
              </a:rPr>
              <a:t>SLIDE</a:t>
            </a:r>
            <a:endParaRPr lang="zh-CN" altLang="en-US" sz="10666" dirty="0">
              <a:ea typeface="微软雅黑" panose="020B0503020204020204" pitchFamily="34" charset="-122"/>
            </a:endParaRPr>
          </a:p>
        </p:txBody>
      </p:sp>
    </p:spTree>
    <p:extLst>
      <p:ext uri="{BB962C8B-B14F-4D97-AF65-F5344CB8AC3E}">
        <p14:creationId xmlns:p14="http://schemas.microsoft.com/office/powerpoint/2010/main" val="606310163"/>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a:extLst>
              <a:ext uri="{FF2B5EF4-FFF2-40B4-BE49-F238E27FC236}">
                <a16:creationId xmlns:a16="http://schemas.microsoft.com/office/drawing/2014/main" id="{0187A637-CB69-4907-82FC-D1EE1F2872A3}"/>
              </a:ext>
            </a:extLst>
          </p:cNvPr>
          <p:cNvSpPr/>
          <p:nvPr/>
        </p:nvSpPr>
        <p:spPr>
          <a:xfrm>
            <a:off x="7074483" y="1975991"/>
            <a:ext cx="3395552" cy="1733680"/>
          </a:xfrm>
          <a:prstGeom prst="rect">
            <a:avLst/>
          </a:prstGeom>
        </p:spPr>
        <p:txBody>
          <a:bodyPr wrap="square">
            <a:spAutoFit/>
          </a:bodyPr>
          <a:lstStyle/>
          <a:p>
            <a:r>
              <a:rPr lang="en-US" sz="10666" dirty="0">
                <a:solidFill>
                  <a:schemeClr val="tx1">
                    <a:lumMod val="95000"/>
                    <a:lumOff val="5000"/>
                  </a:schemeClr>
                </a:solidFill>
                <a:latin typeface="Lato Heavy" panose="020F0902020204030203" pitchFamily="34" charset="0"/>
                <a:ea typeface="微软雅黑" panose="020B0503020204020204" pitchFamily="34" charset="-122"/>
                <a:cs typeface="Lato Heavy" panose="020F0902020204030203" pitchFamily="34" charset="0"/>
              </a:rPr>
              <a:t>Dior</a:t>
            </a:r>
            <a:endParaRPr lang="id-ID" sz="10666" dirty="0">
              <a:solidFill>
                <a:schemeClr val="tx1">
                  <a:lumMod val="95000"/>
                  <a:lumOff val="5000"/>
                </a:schemeClr>
              </a:solidFill>
              <a:latin typeface="Lato Heavy" panose="020F0902020204030203" pitchFamily="34" charset="0"/>
              <a:ea typeface="微软雅黑" panose="020B0503020204020204" pitchFamily="34" charset="-122"/>
              <a:cs typeface="Lato Heavy" panose="020F0902020204030203" pitchFamily="34" charset="0"/>
            </a:endParaRPr>
          </a:p>
        </p:txBody>
      </p:sp>
      <p:sp>
        <p:nvSpPr>
          <p:cNvPr id="8" name="Rectangle 10">
            <a:extLst>
              <a:ext uri="{FF2B5EF4-FFF2-40B4-BE49-F238E27FC236}">
                <a16:creationId xmlns:a16="http://schemas.microsoft.com/office/drawing/2014/main" id="{8A2C63E9-2F21-488E-B64E-5BD80B593320}"/>
              </a:ext>
            </a:extLst>
          </p:cNvPr>
          <p:cNvSpPr/>
          <p:nvPr/>
        </p:nvSpPr>
        <p:spPr>
          <a:xfrm>
            <a:off x="8155423" y="3740577"/>
            <a:ext cx="2835968" cy="2308324"/>
          </a:xfrm>
          <a:prstGeom prst="rect">
            <a:avLst/>
          </a:prstGeom>
        </p:spPr>
        <p:txBody>
          <a:bodyPr wrap="square" lIns="91440" tIns="45720" rIns="91440" bIns="45720">
            <a:spAutoFit/>
          </a:bodyPr>
          <a:lstStyle/>
          <a:p>
            <a:r>
              <a:rPr lang="zh-CN" altLang="en-US" sz="2400" b="1" dirty="0">
                <a:latin typeface="Calibri"/>
                <a:ea typeface="微软雅黑" panose="020B0503020204020204" pitchFamily="34" charset="-122"/>
                <a:cs typeface="Calibri"/>
              </a:rPr>
              <a:t>点此替换文本</a:t>
            </a:r>
            <a:r>
              <a:rPr lang="id-ID" sz="2400" dirty="0">
                <a:latin typeface="Calibri Light"/>
                <a:ea typeface="微软雅黑" panose="020B0503020204020204" pitchFamily="34" charset="-122"/>
                <a:cs typeface="Calibri Light"/>
              </a:rPr>
              <a:t>dolor sit amet consectetuer adipiscing elit, sed diam nonummy nibh euismod tincidunt ut</a:t>
            </a:r>
            <a:endParaRPr lang="en-US" sz="2400" dirty="0">
              <a:latin typeface="微软雅黑" panose="020B0503020204020204" pitchFamily="34" charset="-122"/>
              <a:ea typeface="微软雅黑" panose="020B0503020204020204" pitchFamily="34" charset="-122"/>
              <a:cs typeface="Roboto Thin" charset="0"/>
            </a:endParaRPr>
          </a:p>
        </p:txBody>
      </p:sp>
      <p:pic>
        <p:nvPicPr>
          <p:cNvPr id="12" name="图片占位符 3">
            <a:extLst>
              <a:ext uri="{FF2B5EF4-FFF2-40B4-BE49-F238E27FC236}">
                <a16:creationId xmlns:a16="http://schemas.microsoft.com/office/drawing/2014/main" id="{DE36B4EB-39BE-4CE0-9402-20F55645E246}"/>
              </a:ext>
            </a:extLst>
          </p:cNvPr>
          <p:cNvPicPr>
            <a:picLocks noChangeAspect="1"/>
          </p:cNvPicPr>
          <p:nvPr/>
        </p:nvPicPr>
        <p:blipFill>
          <a:blip r:embed="rId3">
            <a:extLst>
              <a:ext uri="{28A0092B-C50C-407E-A947-70E740481C1C}">
                <a14:useLocalDpi xmlns:a14="http://schemas.microsoft.com/office/drawing/2010/main" val="0"/>
              </a:ext>
            </a:extLst>
          </a:blip>
          <a:srcRect l="5008" r="5008"/>
          <a:stretch>
            <a:fillRect/>
          </a:stretch>
        </p:blipFill>
        <p:spPr>
          <a:xfrm>
            <a:off x="1" y="2"/>
            <a:ext cx="9251863" cy="6857999"/>
          </a:xfrm>
          <a:custGeom>
            <a:avLst/>
            <a:gdLst>
              <a:gd name="connsiteX0" fmla="*/ 0 w 9251863"/>
              <a:gd name="connsiteY0" fmla="*/ 0 h 6857999"/>
              <a:gd name="connsiteX1" fmla="*/ 9251863 w 9251863"/>
              <a:gd name="connsiteY1" fmla="*/ 0 h 6857999"/>
              <a:gd name="connsiteX2" fmla="*/ 2384383 w 9251863"/>
              <a:gd name="connsiteY2" fmla="*/ 6857999 h 6857999"/>
              <a:gd name="connsiteX3" fmla="*/ 0 w 9251863"/>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9251863" h="6857999">
                <a:moveTo>
                  <a:pt x="0" y="0"/>
                </a:moveTo>
                <a:lnTo>
                  <a:pt x="9251863" y="0"/>
                </a:lnTo>
                <a:lnTo>
                  <a:pt x="2384383" y="6857999"/>
                </a:lnTo>
                <a:lnTo>
                  <a:pt x="0" y="6857999"/>
                </a:lnTo>
                <a:close/>
              </a:path>
            </a:pathLst>
          </a:custGeom>
          <a:solidFill>
            <a:schemeClr val="bg1">
              <a:lumMod val="85000"/>
            </a:schemeClr>
          </a:solidFill>
        </p:spPr>
      </p:pic>
    </p:spTree>
    <p:extLst>
      <p:ext uri="{BB962C8B-B14F-4D97-AF65-F5344CB8AC3E}">
        <p14:creationId xmlns:p14="http://schemas.microsoft.com/office/powerpoint/2010/main" val="3248893272"/>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占位符 6">
            <a:extLst>
              <a:ext uri="{FF2B5EF4-FFF2-40B4-BE49-F238E27FC236}">
                <a16:creationId xmlns:a16="http://schemas.microsoft.com/office/drawing/2014/main" id="{FF39CB70-0A3E-44EF-86D6-1BAA122528C4}"/>
              </a:ext>
            </a:extLst>
          </p:cNvPr>
          <p:cNvPicPr>
            <a:picLocks noChangeAspect="1"/>
          </p:cNvPicPr>
          <p:nvPr/>
        </p:nvPicPr>
        <p:blipFill>
          <a:blip r:embed="rId3">
            <a:extLst>
              <a:ext uri="{28A0092B-C50C-407E-A947-70E740481C1C}">
                <a14:useLocalDpi xmlns:a14="http://schemas.microsoft.com/office/drawing/2010/main" val="0"/>
              </a:ext>
            </a:extLst>
          </a:blip>
          <a:srcRect t="916" b="916"/>
          <a:stretch>
            <a:fillRect/>
          </a:stretch>
        </p:blipFill>
        <p:spPr>
          <a:xfrm>
            <a:off x="0" y="0"/>
            <a:ext cx="12192000" cy="6858000"/>
          </a:xfrm>
          <a:prstGeom prst="rect">
            <a:avLst/>
          </a:prstGeom>
          <a:solidFill>
            <a:schemeClr val="bg1">
              <a:lumMod val="85000"/>
              <a:alpha val="70000"/>
            </a:schemeClr>
          </a:solidFill>
        </p:spPr>
      </p:pic>
      <p:sp>
        <p:nvSpPr>
          <p:cNvPr id="25" name="Rectangle 44">
            <a:extLst>
              <a:ext uri="{FF2B5EF4-FFF2-40B4-BE49-F238E27FC236}">
                <a16:creationId xmlns:a16="http://schemas.microsoft.com/office/drawing/2014/main" id="{1160FED7-8A02-4CAB-A950-8476BCC17881}"/>
              </a:ext>
            </a:extLst>
          </p:cNvPr>
          <p:cNvSpPr/>
          <p:nvPr/>
        </p:nvSpPr>
        <p:spPr>
          <a:xfrm>
            <a:off x="0" y="0"/>
            <a:ext cx="12192000" cy="6858000"/>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ea typeface="微软雅黑" panose="020B0503020204020204" pitchFamily="34" charset="-122"/>
            </a:endParaRPr>
          </a:p>
        </p:txBody>
      </p:sp>
      <p:sp>
        <p:nvSpPr>
          <p:cNvPr id="27" name="TextBox 24">
            <a:extLst>
              <a:ext uri="{FF2B5EF4-FFF2-40B4-BE49-F238E27FC236}">
                <a16:creationId xmlns:a16="http://schemas.microsoft.com/office/drawing/2014/main" id="{8D6D3AE2-ACCC-4857-ABF2-7EDBCEAFC862}"/>
              </a:ext>
            </a:extLst>
          </p:cNvPr>
          <p:cNvSpPr txBox="1"/>
          <p:nvPr/>
        </p:nvSpPr>
        <p:spPr>
          <a:xfrm>
            <a:off x="624025" y="3919194"/>
            <a:ext cx="4089376" cy="1733680"/>
          </a:xfrm>
          <a:prstGeom prst="rect">
            <a:avLst/>
          </a:prstGeom>
          <a:noFill/>
        </p:spPr>
        <p:txBody>
          <a:bodyPr wrap="square" lIns="91440" tIns="45720" rIns="91440" bIns="45720" rtlCol="0">
            <a:spAutoFit/>
          </a:bodyPr>
          <a:lstStyle/>
          <a:p>
            <a:r>
              <a:rPr lang="en-US" sz="10666" dirty="0">
                <a:solidFill>
                  <a:schemeClr val="bg1"/>
                </a:solidFill>
                <a:latin typeface="Lato Heavy" panose="020F0902020204030203" pitchFamily="34" charset="0"/>
                <a:ea typeface="微软雅黑" panose="020B0503020204020204" pitchFamily="34" charset="-122"/>
                <a:cs typeface="Lato Heavy" panose="020F0902020204030203" pitchFamily="34" charset="0"/>
              </a:rPr>
              <a:t>GUCCI</a:t>
            </a:r>
          </a:p>
        </p:txBody>
      </p:sp>
      <p:pic>
        <p:nvPicPr>
          <p:cNvPr id="42" name="图片 41">
            <a:extLst>
              <a:ext uri="{FF2B5EF4-FFF2-40B4-BE49-F238E27FC236}">
                <a16:creationId xmlns:a16="http://schemas.microsoft.com/office/drawing/2014/main" id="{18BA11B6-EF75-475E-92AD-A99786378805}"/>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551" b="89888" l="1852" r="87778"/>
                    </a14:imgEffect>
                  </a14:imgLayer>
                </a14:imgProps>
              </a:ext>
            </a:extLst>
          </a:blip>
          <a:stretch>
            <a:fillRect/>
          </a:stretch>
        </p:blipFill>
        <p:spPr>
          <a:xfrm>
            <a:off x="1284401" y="1479427"/>
            <a:ext cx="3429000" cy="2260600"/>
          </a:xfrm>
          <a:prstGeom prst="rect">
            <a:avLst/>
          </a:prstGeom>
        </p:spPr>
      </p:pic>
    </p:spTree>
    <p:extLst>
      <p:ext uri="{BB962C8B-B14F-4D97-AF65-F5344CB8AC3E}">
        <p14:creationId xmlns:p14="http://schemas.microsoft.com/office/powerpoint/2010/main" val="3365836203"/>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7">
            <a:extLst>
              <a:ext uri="{FF2B5EF4-FFF2-40B4-BE49-F238E27FC236}">
                <a16:creationId xmlns:a16="http://schemas.microsoft.com/office/drawing/2014/main" id="{392E49C6-5444-4BB0-8952-685FC841C046}"/>
              </a:ext>
            </a:extLst>
          </p:cNvPr>
          <p:cNvSpPr/>
          <p:nvPr/>
        </p:nvSpPr>
        <p:spPr>
          <a:xfrm rot="18900000" flipV="1">
            <a:off x="1274723" y="-3222934"/>
            <a:ext cx="6154908" cy="6154908"/>
          </a:xfrm>
          <a:prstGeom prst="rect">
            <a:avLst/>
          </a:prstGeom>
          <a:noFill/>
          <a:ln w="127000" cmpd="sng">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ea typeface="微软雅黑" panose="020B0503020204020204" pitchFamily="34" charset="-122"/>
            </a:endParaRPr>
          </a:p>
        </p:txBody>
      </p:sp>
      <p:sp>
        <p:nvSpPr>
          <p:cNvPr id="3" name="Rectangle 19">
            <a:extLst>
              <a:ext uri="{FF2B5EF4-FFF2-40B4-BE49-F238E27FC236}">
                <a16:creationId xmlns:a16="http://schemas.microsoft.com/office/drawing/2014/main" id="{9CB3FC22-F324-4F3D-9043-042207699D06}"/>
              </a:ext>
            </a:extLst>
          </p:cNvPr>
          <p:cNvSpPr/>
          <p:nvPr/>
        </p:nvSpPr>
        <p:spPr>
          <a:xfrm rot="18900000" flipV="1">
            <a:off x="-1048863" y="4130477"/>
            <a:ext cx="1789883" cy="1789883"/>
          </a:xfrm>
          <a:prstGeom prst="rect">
            <a:avLst/>
          </a:prstGeom>
          <a:noFill/>
          <a:ln w="1270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ea typeface="微软雅黑" panose="020B0503020204020204" pitchFamily="34" charset="-122"/>
            </a:endParaRPr>
          </a:p>
        </p:txBody>
      </p:sp>
      <p:sp>
        <p:nvSpPr>
          <p:cNvPr id="4" name="TextBox 15">
            <a:extLst>
              <a:ext uri="{FF2B5EF4-FFF2-40B4-BE49-F238E27FC236}">
                <a16:creationId xmlns:a16="http://schemas.microsoft.com/office/drawing/2014/main" id="{FEEDECEA-1A56-46DB-9B9E-30CA72BA02AB}"/>
              </a:ext>
            </a:extLst>
          </p:cNvPr>
          <p:cNvSpPr txBox="1"/>
          <p:nvPr/>
        </p:nvSpPr>
        <p:spPr>
          <a:xfrm>
            <a:off x="3251859" y="445404"/>
            <a:ext cx="2339103" cy="523220"/>
          </a:xfrm>
          <a:prstGeom prst="rect">
            <a:avLst/>
          </a:prstGeom>
          <a:noFill/>
        </p:spPr>
        <p:txBody>
          <a:bodyPr wrap="none" lIns="91440" tIns="45720" rIns="91440" bIns="45720" rtlCol="0">
            <a:spAutoFit/>
          </a:bodyPr>
          <a:lstStyle/>
          <a:p>
            <a:pPr algn="ctr"/>
            <a:r>
              <a:rPr lang="zh-CN" altLang="en-US" sz="2800" b="1" dirty="0">
                <a:solidFill>
                  <a:schemeClr val="tx1">
                    <a:lumMod val="75000"/>
                    <a:lumOff val="25000"/>
                  </a:schemeClr>
                </a:solidFill>
                <a:latin typeface="Lato Heavy" panose="020F0902020204030203" pitchFamily="34" charset="0"/>
                <a:ea typeface="微软雅黑" panose="020B0503020204020204" pitchFamily="34" charset="-122"/>
                <a:cs typeface="Lato Heavy" panose="020F0902020204030203" pitchFamily="34" charset="0"/>
              </a:rPr>
              <a:t>点此替换文本</a:t>
            </a:r>
            <a:endParaRPr lang="en-US" sz="2800" b="1" dirty="0">
              <a:solidFill>
                <a:schemeClr val="tx1">
                  <a:lumMod val="75000"/>
                  <a:lumOff val="25000"/>
                </a:schemeClr>
              </a:solidFill>
              <a:latin typeface="Lato Heavy" panose="020F0902020204030203" pitchFamily="34" charset="0"/>
              <a:ea typeface="微软雅黑" panose="020B0503020204020204" pitchFamily="34" charset="-122"/>
              <a:cs typeface="Lato Heavy" panose="020F0902020204030203" pitchFamily="34" charset="0"/>
            </a:endParaRPr>
          </a:p>
        </p:txBody>
      </p:sp>
      <p:sp>
        <p:nvSpPr>
          <p:cNvPr id="5" name="Rectangle 10">
            <a:extLst>
              <a:ext uri="{FF2B5EF4-FFF2-40B4-BE49-F238E27FC236}">
                <a16:creationId xmlns:a16="http://schemas.microsoft.com/office/drawing/2014/main" id="{3A2198C9-D549-4ED6-BF33-326BC760211D}"/>
              </a:ext>
            </a:extLst>
          </p:cNvPr>
          <p:cNvSpPr/>
          <p:nvPr/>
        </p:nvSpPr>
        <p:spPr>
          <a:xfrm>
            <a:off x="2932655" y="1988022"/>
            <a:ext cx="2835968" cy="995401"/>
          </a:xfrm>
          <a:prstGeom prst="rect">
            <a:avLst/>
          </a:prstGeom>
        </p:spPr>
        <p:txBody>
          <a:bodyPr wrap="square" lIns="91440" tIns="45720" rIns="91440" bIns="45720">
            <a:spAutoFit/>
          </a:bodyPr>
          <a:lstStyle/>
          <a:p>
            <a:pPr algn="ctr"/>
            <a:r>
              <a:rPr lang="id-ID" sz="1467" b="1">
                <a:latin typeface="Calibri"/>
                <a:ea typeface="微软雅黑" panose="020B0503020204020204" pitchFamily="34" charset="-122"/>
                <a:cs typeface="Calibri"/>
              </a:rPr>
              <a:t>Lorem ipsum </a:t>
            </a:r>
            <a:r>
              <a:rPr lang="id-ID" sz="1467" dirty="0">
                <a:latin typeface="Calibri Light"/>
                <a:ea typeface="微软雅黑" panose="020B0503020204020204" pitchFamily="34" charset="-122"/>
                <a:cs typeface="Calibri Light"/>
              </a:rPr>
              <a:t>dolor sit amet consectetuer adipiscing elit, sed diam nonummy nibh euismod tincidunt ut</a:t>
            </a:r>
            <a:endParaRPr lang="en-US" sz="1467" dirty="0">
              <a:latin typeface="微软雅黑" panose="020B0503020204020204" pitchFamily="34" charset="-122"/>
              <a:ea typeface="微软雅黑" panose="020B0503020204020204" pitchFamily="34" charset="-122"/>
              <a:cs typeface="Roboto Thin" charset="0"/>
            </a:endParaRPr>
          </a:p>
        </p:txBody>
      </p:sp>
      <p:sp>
        <p:nvSpPr>
          <p:cNvPr id="6" name="TextBox 14">
            <a:extLst>
              <a:ext uri="{FF2B5EF4-FFF2-40B4-BE49-F238E27FC236}">
                <a16:creationId xmlns:a16="http://schemas.microsoft.com/office/drawing/2014/main" id="{3AAE2CF7-1731-4E05-947A-018EE6B51683}"/>
              </a:ext>
            </a:extLst>
          </p:cNvPr>
          <p:cNvSpPr txBox="1"/>
          <p:nvPr/>
        </p:nvSpPr>
        <p:spPr>
          <a:xfrm>
            <a:off x="3847367" y="1568471"/>
            <a:ext cx="1190656" cy="318100"/>
          </a:xfrm>
          <a:prstGeom prst="rect">
            <a:avLst/>
          </a:prstGeom>
          <a:noFill/>
        </p:spPr>
        <p:txBody>
          <a:bodyPr wrap="square" lIns="91440" tIns="45720" rIns="91440" bIns="45720" rtlCol="0">
            <a:spAutoFit/>
          </a:bodyPr>
          <a:lstStyle/>
          <a:p>
            <a:pPr algn="ctr"/>
            <a:r>
              <a:rPr lang="id-ID" sz="1467" dirty="0">
                <a:solidFill>
                  <a:schemeClr val="bg2">
                    <a:lumMod val="10000"/>
                  </a:schemeClr>
                </a:solidFill>
                <a:latin typeface="Lato Heavy" panose="020F0902020204030203" pitchFamily="34" charset="0"/>
                <a:ea typeface="微软雅黑" panose="020B0503020204020204" pitchFamily="34" charset="-122"/>
                <a:cs typeface="Lato Heavy" panose="020F0902020204030203" pitchFamily="34" charset="0"/>
              </a:rPr>
              <a:t>TITLE</a:t>
            </a:r>
            <a:endParaRPr lang="en-US" sz="1467" dirty="0">
              <a:solidFill>
                <a:schemeClr val="bg2">
                  <a:lumMod val="10000"/>
                </a:schemeClr>
              </a:solidFill>
              <a:latin typeface="Lato Heavy" panose="020F0902020204030203" pitchFamily="34" charset="0"/>
              <a:ea typeface="微软雅黑" panose="020B0503020204020204" pitchFamily="34" charset="-122"/>
              <a:cs typeface="Lato Heavy" panose="020F0902020204030203" pitchFamily="34" charset="0"/>
            </a:endParaRPr>
          </a:p>
        </p:txBody>
      </p:sp>
      <p:sp>
        <p:nvSpPr>
          <p:cNvPr id="7" name="Rectangle 18">
            <a:extLst>
              <a:ext uri="{FF2B5EF4-FFF2-40B4-BE49-F238E27FC236}">
                <a16:creationId xmlns:a16="http://schemas.microsoft.com/office/drawing/2014/main" id="{3C2DBA53-027B-461A-BA60-EA60B2221EC4}"/>
              </a:ext>
            </a:extLst>
          </p:cNvPr>
          <p:cNvSpPr/>
          <p:nvPr/>
        </p:nvSpPr>
        <p:spPr>
          <a:xfrm rot="18900000" flipV="1">
            <a:off x="-1724651" y="1504273"/>
            <a:ext cx="3141459" cy="3141459"/>
          </a:xfrm>
          <a:prstGeom prst="rect">
            <a:avLst/>
          </a:prstGeom>
          <a:noFill/>
          <a:ln w="1270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ea typeface="微软雅黑" panose="020B0503020204020204" pitchFamily="34" charset="-122"/>
            </a:endParaRPr>
          </a:p>
        </p:txBody>
      </p:sp>
      <p:pic>
        <p:nvPicPr>
          <p:cNvPr id="8" name="图片占位符 4">
            <a:extLst>
              <a:ext uri="{FF2B5EF4-FFF2-40B4-BE49-F238E27FC236}">
                <a16:creationId xmlns:a16="http://schemas.microsoft.com/office/drawing/2014/main" id="{9144BFEE-3E42-4438-8875-0CA009010221}"/>
              </a:ext>
            </a:extLst>
          </p:cNvPr>
          <p:cNvPicPr>
            <a:picLocks noChangeAspect="1"/>
          </p:cNvPicPr>
          <p:nvPr/>
        </p:nvPicPr>
        <p:blipFill>
          <a:blip r:embed="rId3" cstate="print">
            <a:extLst>
              <a:ext uri="{28A0092B-C50C-407E-A947-70E740481C1C}">
                <a14:useLocalDpi xmlns:a14="http://schemas.microsoft.com/office/drawing/2010/main" val="0"/>
              </a:ext>
            </a:extLst>
          </a:blip>
          <a:srcRect l="2571" r="2571"/>
          <a:stretch>
            <a:fillRect/>
          </a:stretch>
        </p:blipFill>
        <p:spPr>
          <a:xfrm>
            <a:off x="6226848" y="1886571"/>
            <a:ext cx="4790629" cy="4790629"/>
          </a:xfrm>
          <a:custGeom>
            <a:avLst/>
            <a:gdLst>
              <a:gd name="connsiteX0" fmla="*/ 2395315 w 4790629"/>
              <a:gd name="connsiteY0" fmla="*/ 0 h 4790629"/>
              <a:gd name="connsiteX1" fmla="*/ 4790629 w 4790629"/>
              <a:gd name="connsiteY1" fmla="*/ 2395315 h 4790629"/>
              <a:gd name="connsiteX2" fmla="*/ 2395315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5" y="0"/>
                </a:moveTo>
                <a:lnTo>
                  <a:pt x="4790629" y="2395315"/>
                </a:lnTo>
                <a:lnTo>
                  <a:pt x="2395315" y="4790629"/>
                </a:lnTo>
                <a:lnTo>
                  <a:pt x="0" y="2395315"/>
                </a:lnTo>
                <a:close/>
              </a:path>
            </a:pathLst>
          </a:custGeom>
          <a:solidFill>
            <a:schemeClr val="bg1">
              <a:lumMod val="85000"/>
            </a:schemeClr>
          </a:solidFill>
        </p:spPr>
      </p:pic>
      <p:pic>
        <p:nvPicPr>
          <p:cNvPr id="9" name="图片占位符 5">
            <a:extLst>
              <a:ext uri="{FF2B5EF4-FFF2-40B4-BE49-F238E27FC236}">
                <a16:creationId xmlns:a16="http://schemas.microsoft.com/office/drawing/2014/main" id="{18B59D61-3019-428B-805F-B800279F9B6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2491" b="12491"/>
          <a:stretch/>
        </p:blipFill>
        <p:spPr>
          <a:xfrm>
            <a:off x="8977024" y="-863604"/>
            <a:ext cx="4790629" cy="4790629"/>
          </a:xfrm>
          <a:custGeom>
            <a:avLst/>
            <a:gdLst>
              <a:gd name="connsiteX0" fmla="*/ 2395314 w 4790629"/>
              <a:gd name="connsiteY0" fmla="*/ 0 h 4790629"/>
              <a:gd name="connsiteX1" fmla="*/ 4790629 w 4790629"/>
              <a:gd name="connsiteY1" fmla="*/ 2395315 h 4790629"/>
              <a:gd name="connsiteX2" fmla="*/ 2395314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4" y="0"/>
                </a:moveTo>
                <a:lnTo>
                  <a:pt x="4790629" y="2395315"/>
                </a:lnTo>
                <a:lnTo>
                  <a:pt x="2395314" y="4790629"/>
                </a:lnTo>
                <a:lnTo>
                  <a:pt x="0" y="2395315"/>
                </a:lnTo>
                <a:close/>
              </a:path>
            </a:pathLst>
          </a:custGeom>
          <a:solidFill>
            <a:schemeClr val="bg1">
              <a:lumMod val="85000"/>
            </a:schemeClr>
          </a:solidFill>
        </p:spPr>
      </p:pic>
      <p:pic>
        <p:nvPicPr>
          <p:cNvPr id="10" name="图片占位符 21">
            <a:extLst>
              <a:ext uri="{FF2B5EF4-FFF2-40B4-BE49-F238E27FC236}">
                <a16:creationId xmlns:a16="http://schemas.microsoft.com/office/drawing/2014/main" id="{CA23AA6A-4D6B-4944-A85E-5CA44D35047A}"/>
              </a:ext>
            </a:extLst>
          </p:cNvPr>
          <p:cNvPicPr>
            <a:picLocks noChangeAspect="1"/>
          </p:cNvPicPr>
          <p:nvPr/>
        </p:nvPicPr>
        <p:blipFill>
          <a:blip r:embed="rId5">
            <a:extLst>
              <a:ext uri="{28A0092B-C50C-407E-A947-70E740481C1C}">
                <a14:useLocalDpi xmlns:a14="http://schemas.microsoft.com/office/drawing/2010/main" val="0"/>
              </a:ext>
            </a:extLst>
          </a:blip>
          <a:srcRect l="2846" r="2846"/>
          <a:stretch>
            <a:fillRect/>
          </a:stretch>
        </p:blipFill>
        <p:spPr>
          <a:xfrm>
            <a:off x="11727200" y="1886571"/>
            <a:ext cx="4790629" cy="4790629"/>
          </a:xfrm>
          <a:custGeom>
            <a:avLst/>
            <a:gdLst>
              <a:gd name="connsiteX0" fmla="*/ 2395314 w 4790629"/>
              <a:gd name="connsiteY0" fmla="*/ 0 h 4790629"/>
              <a:gd name="connsiteX1" fmla="*/ 4790629 w 4790629"/>
              <a:gd name="connsiteY1" fmla="*/ 2395315 h 4790629"/>
              <a:gd name="connsiteX2" fmla="*/ 2395314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4" y="0"/>
                </a:moveTo>
                <a:lnTo>
                  <a:pt x="4790629" y="2395315"/>
                </a:lnTo>
                <a:lnTo>
                  <a:pt x="2395314" y="4790629"/>
                </a:lnTo>
                <a:lnTo>
                  <a:pt x="0" y="2395315"/>
                </a:lnTo>
                <a:close/>
              </a:path>
            </a:pathLst>
          </a:custGeom>
          <a:solidFill>
            <a:schemeClr val="bg1">
              <a:lumMod val="85000"/>
            </a:schemeClr>
          </a:solidFill>
        </p:spPr>
      </p:pic>
      <p:pic>
        <p:nvPicPr>
          <p:cNvPr id="11" name="图片占位符 20">
            <a:extLst>
              <a:ext uri="{FF2B5EF4-FFF2-40B4-BE49-F238E27FC236}">
                <a16:creationId xmlns:a16="http://schemas.microsoft.com/office/drawing/2014/main" id="{3258FE71-8578-46EF-B8A3-58C55B0589B8}"/>
              </a:ext>
            </a:extLst>
          </p:cNvPr>
          <p:cNvPicPr>
            <a:picLocks noChangeAspect="1"/>
          </p:cNvPicPr>
          <p:nvPr/>
        </p:nvPicPr>
        <p:blipFill>
          <a:blip r:embed="rId6">
            <a:extLst>
              <a:ext uri="{28A0092B-C50C-407E-A947-70E740481C1C}">
                <a14:useLocalDpi xmlns:a14="http://schemas.microsoft.com/office/drawing/2010/main" val="0"/>
              </a:ext>
            </a:extLst>
          </a:blip>
          <a:srcRect l="2867" r="2867"/>
          <a:stretch>
            <a:fillRect/>
          </a:stretch>
        </p:blipFill>
        <p:spPr>
          <a:xfrm>
            <a:off x="8977027" y="4632020"/>
            <a:ext cx="4790629" cy="4790629"/>
          </a:xfrm>
          <a:custGeom>
            <a:avLst/>
            <a:gdLst>
              <a:gd name="connsiteX0" fmla="*/ 2395315 w 4790629"/>
              <a:gd name="connsiteY0" fmla="*/ 0 h 4790629"/>
              <a:gd name="connsiteX1" fmla="*/ 4790629 w 4790629"/>
              <a:gd name="connsiteY1" fmla="*/ 2395315 h 4790629"/>
              <a:gd name="connsiteX2" fmla="*/ 2395315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5" y="0"/>
                </a:moveTo>
                <a:lnTo>
                  <a:pt x="4790629" y="2395315"/>
                </a:lnTo>
                <a:lnTo>
                  <a:pt x="2395315" y="4790629"/>
                </a:lnTo>
                <a:lnTo>
                  <a:pt x="0" y="2395315"/>
                </a:lnTo>
                <a:close/>
              </a:path>
            </a:pathLst>
          </a:custGeom>
          <a:solidFill>
            <a:schemeClr val="bg1">
              <a:lumMod val="85000"/>
            </a:schemeClr>
          </a:solidFill>
        </p:spPr>
      </p:pic>
      <p:pic>
        <p:nvPicPr>
          <p:cNvPr id="12" name="图片占位符 12">
            <a:extLst>
              <a:ext uri="{FF2B5EF4-FFF2-40B4-BE49-F238E27FC236}">
                <a16:creationId xmlns:a16="http://schemas.microsoft.com/office/drawing/2014/main" id="{303081F7-4322-4211-B001-757896329117}"/>
              </a:ext>
            </a:extLst>
          </p:cNvPr>
          <p:cNvPicPr>
            <a:picLocks noChangeAspect="1"/>
          </p:cNvPicPr>
          <p:nvPr/>
        </p:nvPicPr>
        <p:blipFill rotWithShape="1">
          <a:blip r:embed="rId7">
            <a:extLst>
              <a:ext uri="{28A0092B-C50C-407E-A947-70E740481C1C}">
                <a14:useLocalDpi xmlns:a14="http://schemas.microsoft.com/office/drawing/2010/main" val="0"/>
              </a:ext>
            </a:extLst>
          </a:blip>
          <a:srcRect l="16812" r="16812"/>
          <a:stretch/>
        </p:blipFill>
        <p:spPr>
          <a:xfrm>
            <a:off x="3476672" y="4632020"/>
            <a:ext cx="4790629" cy="4790629"/>
          </a:xfrm>
          <a:custGeom>
            <a:avLst/>
            <a:gdLst>
              <a:gd name="connsiteX0" fmla="*/ 2395314 w 4790629"/>
              <a:gd name="connsiteY0" fmla="*/ 0 h 4790629"/>
              <a:gd name="connsiteX1" fmla="*/ 4790629 w 4790629"/>
              <a:gd name="connsiteY1" fmla="*/ 2395315 h 4790629"/>
              <a:gd name="connsiteX2" fmla="*/ 2395314 w 4790629"/>
              <a:gd name="connsiteY2" fmla="*/ 4790629 h 4790629"/>
              <a:gd name="connsiteX3" fmla="*/ 0 w 4790629"/>
              <a:gd name="connsiteY3" fmla="*/ 2395315 h 4790629"/>
            </a:gdLst>
            <a:ahLst/>
            <a:cxnLst>
              <a:cxn ang="0">
                <a:pos x="connsiteX0" y="connsiteY0"/>
              </a:cxn>
              <a:cxn ang="0">
                <a:pos x="connsiteX1" y="connsiteY1"/>
              </a:cxn>
              <a:cxn ang="0">
                <a:pos x="connsiteX2" y="connsiteY2"/>
              </a:cxn>
              <a:cxn ang="0">
                <a:pos x="connsiteX3" y="connsiteY3"/>
              </a:cxn>
            </a:cxnLst>
            <a:rect l="l" t="t" r="r" b="b"/>
            <a:pathLst>
              <a:path w="4790629" h="4790629">
                <a:moveTo>
                  <a:pt x="2395314" y="0"/>
                </a:moveTo>
                <a:lnTo>
                  <a:pt x="4790629" y="2395315"/>
                </a:lnTo>
                <a:lnTo>
                  <a:pt x="2395314" y="4790629"/>
                </a:lnTo>
                <a:lnTo>
                  <a:pt x="0" y="2395315"/>
                </a:lnTo>
                <a:close/>
              </a:path>
            </a:pathLst>
          </a:custGeom>
          <a:solidFill>
            <a:schemeClr val="bg1">
              <a:lumMod val="85000"/>
            </a:schemeClr>
          </a:solidFill>
        </p:spPr>
      </p:pic>
    </p:spTree>
    <p:extLst>
      <p:ext uri="{BB962C8B-B14F-4D97-AF65-F5344CB8AC3E}">
        <p14:creationId xmlns:p14="http://schemas.microsoft.com/office/powerpoint/2010/main" val="394820437"/>
      </p:ext>
    </p:extLst>
  </p:cSld>
  <p:clrMapOvr>
    <a:masterClrMapping/>
  </p:clrMapOvr>
  <mc:AlternateContent xmlns:mc="http://schemas.openxmlformats.org/markup-compatibility/2006" xmlns:p14="http://schemas.microsoft.com/office/powerpoint/2010/main">
    <mc:Choice Requires="p14">
      <p:transition p14:dur="250" advClick="0" advTm="4000">
        <p:dissolve/>
      </p:transition>
    </mc:Choice>
    <mc:Fallback xmlns="">
      <p:transition advClick="0" advTm="4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down)">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ppt_x</p:attrName>
                                        </p:attrNameLst>
                                      </p:cBhvr>
                                      <p:tavLst>
                                        <p:tav tm="0">
                                          <p:val>
                                            <p:strVal val="#ppt_x"/>
                                          </p:val>
                                        </p:tav>
                                        <p:tav tm="100000">
                                          <p:val>
                                            <p:strVal val="#ppt_x"/>
                                          </p:val>
                                        </p:tav>
                                      </p:tavLst>
                                    </p:anim>
                                    <p:anim calcmode="lin" valueType="num">
                                      <p:cBhvr>
                                        <p:cTn id="5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down)">
                                      <p:cBhvr>
                                        <p:cTn id="6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时尚大气简约欧美品牌宣传PPT模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579</Words>
  <Application>Microsoft Office PowerPoint</Application>
  <PresentationFormat>宽屏</PresentationFormat>
  <Paragraphs>115</Paragraphs>
  <Slides>21</Slides>
  <Notes>21</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Lato Black</vt:lpstr>
      <vt:lpstr>Lato Heavy</vt:lpstr>
      <vt:lpstr>Montserrat</vt:lpstr>
      <vt:lpstr>Roboto Thin</vt:lpstr>
      <vt:lpstr>等线</vt:lpstr>
      <vt:lpstr>等线 Light</vt:lpstr>
      <vt:lpstr>微软雅黑</vt:lpstr>
      <vt:lpstr>Arial</vt:lpstr>
      <vt:lpstr>Calibri</vt:lpstr>
      <vt:lpstr>Calibri Light</vt:lpstr>
      <vt:lpstr>Lato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时尚大气简约欧美品牌宣传PPT模板</dc:title>
  <dc:creator>唐洁</dc:creator>
  <cp:lastModifiedBy>931747592@qq.com</cp:lastModifiedBy>
  <cp:revision>5</cp:revision>
  <dcterms:created xsi:type="dcterms:W3CDTF">2017-07-27T12:21:32Z</dcterms:created>
  <dcterms:modified xsi:type="dcterms:W3CDTF">2018-06-28T01:31:49Z</dcterms:modified>
</cp:coreProperties>
</file>