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89" r:id="rId2"/>
    <p:sldId id="290" r:id="rId3"/>
    <p:sldId id="291" r:id="rId4"/>
    <p:sldId id="263" r:id="rId5"/>
    <p:sldId id="260" r:id="rId6"/>
    <p:sldId id="262" r:id="rId7"/>
    <p:sldId id="261" r:id="rId8"/>
    <p:sldId id="292" r:id="rId9"/>
    <p:sldId id="259" r:id="rId10"/>
    <p:sldId id="265" r:id="rId11"/>
    <p:sldId id="268" r:id="rId12"/>
    <p:sldId id="266" r:id="rId13"/>
    <p:sldId id="267" r:id="rId14"/>
    <p:sldId id="269" r:id="rId15"/>
    <p:sldId id="293" r:id="rId16"/>
    <p:sldId id="287" r:id="rId17"/>
    <p:sldId id="271" r:id="rId18"/>
    <p:sldId id="278" r:id="rId19"/>
    <p:sldId id="275" r:id="rId20"/>
    <p:sldId id="294" r:id="rId21"/>
    <p:sldId id="281" r:id="rId22"/>
    <p:sldId id="280" r:id="rId23"/>
    <p:sldId id="284" r:id="rId24"/>
    <p:sldId id="286" r:id="rId25"/>
    <p:sldId id="299" r:id="rId26"/>
    <p:sldId id="296" r:id="rId27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E4D6"/>
    <a:srgbClr val="9FD5ED"/>
    <a:srgbClr val="F8D158"/>
    <a:srgbClr val="FFB3A8"/>
    <a:srgbClr val="FF8271"/>
    <a:srgbClr val="F2A0C4"/>
    <a:srgbClr val="0070C0"/>
    <a:srgbClr val="E33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85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A9B-4B95-B61F-36A1BB54C63D}"/>
              </c:ext>
            </c:extLst>
          </c:dPt>
          <c:dPt>
            <c:idx val="1"/>
            <c:bubble3D val="0"/>
            <c:spPr>
              <a:solidFill>
                <a:srgbClr val="FFB3A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A9B-4B95-B61F-36A1BB54C63D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A9B-4B95-B61F-36A1BB54C63D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A9B-4B95-B61F-36A1BB54C63D}"/>
              </c:ext>
            </c:extLst>
          </c:dPt>
          <c:cat>
            <c:strRef>
              <c:f>Sheet1!$A$2:$A$5</c:f>
              <c:strCache>
                <c:ptCount val="4"/>
                <c:pt idx="0">
                  <c:v>红</c:v>
                </c:pt>
                <c:pt idx="1">
                  <c:v>蓝</c:v>
                </c:pt>
                <c:pt idx="2">
                  <c:v>青</c:v>
                </c:pt>
                <c:pt idx="3">
                  <c:v>橙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40</c:v>
                </c:pt>
                <c:pt idx="2">
                  <c:v>15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A9B-4B95-B61F-36A1BB54C6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7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42986-7278-4353-98A2-826C12DEB039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86AFD-4707-4CD9-9835-ABA1131554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737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5117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471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版权声明：</a:t>
            </a:r>
            <a:r>
              <a:rPr lang="en-US" altLang="zh-CN" dirty="0"/>
              <a:t>聆听视觉出品定制加Q9931002,定制只需10元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245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0107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9234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9200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2858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2329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版权声明：</a:t>
            </a:r>
            <a:r>
              <a:rPr lang="en-US" altLang="zh-CN" dirty="0"/>
              <a:t>聆听视觉出品定制加Q9931002,定制只需10元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3587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0156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6228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版权声明：</a:t>
            </a:r>
            <a:r>
              <a:rPr lang="en-US" altLang="zh-CN" dirty="0"/>
              <a:t>聆听视觉出品定制加Q9931002,定制只需10元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版权声明：</a:t>
            </a:r>
            <a:r>
              <a:rPr lang="en-US" altLang="zh-CN" dirty="0"/>
              <a:t>聆听视觉出品定制加Q9931002,定制只需10元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7441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1389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28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736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802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版权声明：</a:t>
            </a:r>
            <a:r>
              <a:rPr lang="en-US" altLang="zh-CN" dirty="0"/>
              <a:t>聆听视觉出品定制加Q9931002,定制只需10元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387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204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86AFD-4707-4CD9-9835-ABA1131554E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573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5C5D1-AD16-4B01-871F-DE047A6CFB6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E635-3FC4-4B83-A3D1-632FFA341E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97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75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5C5D1-AD16-4B01-871F-DE047A6CFB6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DE635-3FC4-4B83-A3D1-632FFA341E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115937" y="-18351"/>
            <a:ext cx="2400300" cy="2400300"/>
          </a:xfrm>
          <a:prstGeom prst="ellipse">
            <a:avLst/>
          </a:prstGeom>
          <a:solidFill>
            <a:srgbClr val="A9E4D6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6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526202" y="147050"/>
            <a:ext cx="1755615" cy="1714721"/>
          </a:xfrm>
          <a:prstGeom prst="ellipse">
            <a:avLst/>
          </a:prstGeom>
          <a:solidFill>
            <a:srgbClr val="F8D15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600" b="1" dirty="0">
              <a:solidFill>
                <a:srgbClr val="FFC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558838" y="1897670"/>
            <a:ext cx="2295032" cy="2191596"/>
          </a:xfrm>
          <a:prstGeom prst="ellipse">
            <a:avLst/>
          </a:prstGeom>
          <a:solidFill>
            <a:srgbClr val="FFB3A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600" b="1" dirty="0">
              <a:solidFill>
                <a:srgbClr val="FF827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939689" y="2345676"/>
            <a:ext cx="2748997" cy="2738943"/>
          </a:xfrm>
          <a:prstGeom prst="ellipse">
            <a:avLst/>
          </a:prstGeom>
          <a:solidFill>
            <a:srgbClr val="9FD5ED">
              <a:alpha val="3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6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581701" y="439761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463640" y="4082761"/>
            <a:ext cx="546214" cy="5462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973349" y="2166020"/>
            <a:ext cx="546214" cy="546214"/>
          </a:xfrm>
          <a:prstGeom prst="ellipse">
            <a:avLst/>
          </a:prstGeom>
          <a:solidFill>
            <a:srgbClr val="37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1009854" y="2184871"/>
            <a:ext cx="394156" cy="394156"/>
          </a:xfrm>
          <a:prstGeom prst="ellipse">
            <a:avLst/>
          </a:pr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0130310" y="381127"/>
            <a:ext cx="432256" cy="432256"/>
          </a:xfrm>
          <a:prstGeom prst="ellipse">
            <a:avLst/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 flipH="1">
            <a:off x="1998919" y="1603675"/>
            <a:ext cx="228245" cy="228245"/>
          </a:xfrm>
          <a:prstGeom prst="ellipse">
            <a:avLst/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 flipH="1">
            <a:off x="1029475" y="1843925"/>
            <a:ext cx="93232" cy="93232"/>
          </a:xfrm>
          <a:prstGeom prst="ellipse">
            <a:avLst/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 flipH="1">
            <a:off x="443762" y="2660449"/>
            <a:ext cx="93232" cy="932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 flipH="1">
            <a:off x="1552355" y="3708670"/>
            <a:ext cx="228245" cy="228245"/>
          </a:xfrm>
          <a:prstGeom prst="ellipse">
            <a:avLst/>
          </a:prstGeom>
          <a:solidFill>
            <a:srgbClr val="267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 flipV="1">
            <a:off x="11160316" y="1414106"/>
            <a:ext cx="664294" cy="773419"/>
            <a:chOff x="280875" y="2330441"/>
            <a:chExt cx="664294" cy="773419"/>
          </a:xfrm>
          <a:solidFill>
            <a:schemeClr val="bg1">
              <a:lumMod val="50000"/>
            </a:schemeClr>
          </a:solidFill>
        </p:grpSpPr>
        <p:sp>
          <p:nvSpPr>
            <p:cNvPr id="27" name="椭圆 26"/>
            <p:cNvSpPr/>
            <p:nvPr/>
          </p:nvSpPr>
          <p:spPr>
            <a:xfrm flipH="1">
              <a:off x="851937" y="2330441"/>
              <a:ext cx="93232" cy="93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flipH="1">
              <a:off x="280875" y="3010628"/>
              <a:ext cx="93232" cy="93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Copyright Notice"/>
          <p:cNvSpPr>
            <a:spLocks/>
          </p:cNvSpPr>
          <p:nvPr/>
        </p:nvSpPr>
        <p:spPr bwMode="auto">
          <a:xfrm>
            <a:off x="2581701" y="4811443"/>
            <a:ext cx="7451895" cy="89643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zh-CN" altLang="en-US" sz="5400" b="1" kern="1800" cap="small" spc="300" dirty="0">
                <a:solidFill>
                  <a:srgbClr val="267FA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毕业答辩模板</a:t>
            </a:r>
            <a:r>
              <a:rPr lang="en-US" altLang="zh-CN" sz="5400" b="1" kern="1800" cap="small" spc="300" dirty="0">
                <a:solidFill>
                  <a:srgbClr val="267FA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5400" b="1" kern="1800" cap="small" spc="300" dirty="0">
                <a:solidFill>
                  <a:srgbClr val="267FA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模板</a:t>
            </a:r>
            <a:endParaRPr lang="en-US" sz="5400" b="1" kern="1800" cap="small" spc="300" dirty="0">
              <a:solidFill>
                <a:srgbClr val="267FAB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12"/>
          <p:cNvSpPr txBox="1"/>
          <p:nvPr/>
        </p:nvSpPr>
        <p:spPr>
          <a:xfrm>
            <a:off x="2032195" y="6121873"/>
            <a:ext cx="859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汇报人：千库网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574823A-2832-4A09-8638-AB847DB4FECC}"/>
              </a:ext>
            </a:extLst>
          </p:cNvPr>
          <p:cNvSpPr txBox="1"/>
          <p:nvPr/>
        </p:nvSpPr>
        <p:spPr>
          <a:xfrm>
            <a:off x="2342281" y="784191"/>
            <a:ext cx="850097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0" b="1" spc="1400" dirty="0">
                <a:solidFill>
                  <a:srgbClr val="FFB3A8"/>
                </a:solidFill>
              </a:rPr>
              <a:t>2</a:t>
            </a:r>
            <a:r>
              <a:rPr lang="en-US" altLang="zh-CN" sz="25000" b="1" spc="1400" dirty="0">
                <a:solidFill>
                  <a:srgbClr val="F8D158"/>
                </a:solidFill>
              </a:rPr>
              <a:t>0</a:t>
            </a:r>
            <a:r>
              <a:rPr lang="en-US" altLang="zh-CN" sz="25000" b="1" spc="1400" dirty="0">
                <a:solidFill>
                  <a:srgbClr val="9FD5ED"/>
                </a:solidFill>
              </a:rPr>
              <a:t>1</a:t>
            </a:r>
            <a:r>
              <a:rPr lang="en-US" altLang="zh-CN" sz="25000" b="1" spc="1400" dirty="0">
                <a:solidFill>
                  <a:srgbClr val="A9E4D6"/>
                </a:solidFill>
              </a:rPr>
              <a:t>X</a:t>
            </a:r>
            <a:endParaRPr lang="zh-CN" altLang="en-US" sz="25000" b="1" spc="1400" dirty="0">
              <a:solidFill>
                <a:srgbClr val="A9E4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11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4859115" y="2145316"/>
            <a:ext cx="1023512" cy="1025528"/>
          </a:xfrm>
          <a:prstGeom prst="ellipse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6108749" y="2327291"/>
            <a:ext cx="790587" cy="790831"/>
          </a:xfrm>
          <a:prstGeom prst="ellipse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5481381" y="2849409"/>
            <a:ext cx="1023512" cy="1023828"/>
          </a:xfrm>
          <a:prstGeom prst="ellipse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6135952" y="2829001"/>
            <a:ext cx="964005" cy="964303"/>
          </a:xfrm>
          <a:prstGeom prst="ellipse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6521895" y="3215062"/>
            <a:ext cx="964005" cy="964303"/>
          </a:xfrm>
          <a:prstGeom prst="ellipse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5092039" y="3524591"/>
            <a:ext cx="964005" cy="964303"/>
          </a:xfrm>
          <a:prstGeom prst="ellipse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4264052" y="3259279"/>
            <a:ext cx="751481" cy="746612"/>
          </a:xfrm>
          <a:prstGeom prst="ellipse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2"/>
          <p:cNvSpPr/>
          <p:nvPr/>
        </p:nvSpPr>
        <p:spPr bwMode="auto">
          <a:xfrm>
            <a:off x="4862517" y="2395319"/>
            <a:ext cx="2390460" cy="3214341"/>
          </a:xfrm>
          <a:custGeom>
            <a:avLst/>
            <a:gdLst>
              <a:gd name="T0" fmla="*/ 203 w 595"/>
              <a:gd name="T1" fmla="*/ 800 h 800"/>
              <a:gd name="T2" fmla="*/ 419 w 595"/>
              <a:gd name="T3" fmla="*/ 800 h 800"/>
              <a:gd name="T4" fmla="*/ 335 w 595"/>
              <a:gd name="T5" fmla="*/ 556 h 800"/>
              <a:gd name="T6" fmla="*/ 473 w 595"/>
              <a:gd name="T7" fmla="*/ 332 h 800"/>
              <a:gd name="T8" fmla="*/ 587 w 595"/>
              <a:gd name="T9" fmla="*/ 344 h 800"/>
              <a:gd name="T10" fmla="*/ 388 w 595"/>
              <a:gd name="T11" fmla="*/ 338 h 800"/>
              <a:gd name="T12" fmla="*/ 463 w 595"/>
              <a:gd name="T13" fmla="*/ 247 h 800"/>
              <a:gd name="T14" fmla="*/ 595 w 595"/>
              <a:gd name="T15" fmla="*/ 210 h 800"/>
              <a:gd name="T16" fmla="*/ 484 w 595"/>
              <a:gd name="T17" fmla="*/ 219 h 800"/>
              <a:gd name="T18" fmla="*/ 498 w 595"/>
              <a:gd name="T19" fmla="*/ 102 h 800"/>
              <a:gd name="T20" fmla="*/ 476 w 595"/>
              <a:gd name="T21" fmla="*/ 209 h 800"/>
              <a:gd name="T22" fmla="*/ 324 w 595"/>
              <a:gd name="T23" fmla="*/ 342 h 800"/>
              <a:gd name="T24" fmla="*/ 322 w 595"/>
              <a:gd name="T25" fmla="*/ 187 h 800"/>
              <a:gd name="T26" fmla="*/ 394 w 595"/>
              <a:gd name="T27" fmla="*/ 95 h 800"/>
              <a:gd name="T28" fmla="*/ 309 w 595"/>
              <a:gd name="T29" fmla="*/ 170 h 800"/>
              <a:gd name="T30" fmla="*/ 272 w 595"/>
              <a:gd name="T31" fmla="*/ 61 h 800"/>
              <a:gd name="T32" fmla="*/ 178 w 595"/>
              <a:gd name="T33" fmla="*/ 0 h 800"/>
              <a:gd name="T34" fmla="*/ 273 w 595"/>
              <a:gd name="T35" fmla="*/ 135 h 800"/>
              <a:gd name="T36" fmla="*/ 207 w 595"/>
              <a:gd name="T37" fmla="*/ 96 h 800"/>
              <a:gd name="T38" fmla="*/ 108 w 595"/>
              <a:gd name="T39" fmla="*/ 91 h 800"/>
              <a:gd name="T40" fmla="*/ 59 w 595"/>
              <a:gd name="T41" fmla="*/ 60 h 800"/>
              <a:gd name="T42" fmla="*/ 115 w 595"/>
              <a:gd name="T43" fmla="*/ 102 h 800"/>
              <a:gd name="T44" fmla="*/ 227 w 595"/>
              <a:gd name="T45" fmla="*/ 124 h 800"/>
              <a:gd name="T46" fmla="*/ 282 w 595"/>
              <a:gd name="T47" fmla="*/ 203 h 800"/>
              <a:gd name="T48" fmla="*/ 274 w 595"/>
              <a:gd name="T49" fmla="*/ 424 h 800"/>
              <a:gd name="T50" fmla="*/ 217 w 595"/>
              <a:gd name="T51" fmla="*/ 372 h 800"/>
              <a:gd name="T52" fmla="*/ 136 w 595"/>
              <a:gd name="T53" fmla="*/ 299 h 800"/>
              <a:gd name="T54" fmla="*/ 123 w 595"/>
              <a:gd name="T55" fmla="*/ 209 h 800"/>
              <a:gd name="T56" fmla="*/ 130 w 595"/>
              <a:gd name="T57" fmla="*/ 312 h 800"/>
              <a:gd name="T58" fmla="*/ 0 w 595"/>
              <a:gd name="T59" fmla="*/ 318 h 800"/>
              <a:gd name="T60" fmla="*/ 131 w 595"/>
              <a:gd name="T61" fmla="*/ 330 h 800"/>
              <a:gd name="T62" fmla="*/ 230 w 595"/>
              <a:gd name="T63" fmla="*/ 430 h 800"/>
              <a:gd name="T64" fmla="*/ 257 w 595"/>
              <a:gd name="T65" fmla="*/ 485 h 800"/>
              <a:gd name="T66" fmla="*/ 92 w 595"/>
              <a:gd name="T67" fmla="*/ 502 h 800"/>
              <a:gd name="T68" fmla="*/ 190 w 595"/>
              <a:gd name="T69" fmla="*/ 482 h 800"/>
              <a:gd name="T70" fmla="*/ 275 w 595"/>
              <a:gd name="T71" fmla="*/ 605 h 800"/>
              <a:gd name="T72" fmla="*/ 203 w 595"/>
              <a:gd name="T73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5" h="800">
                <a:moveTo>
                  <a:pt x="203" y="800"/>
                </a:moveTo>
                <a:cubicBezTo>
                  <a:pt x="442" y="800"/>
                  <a:pt x="419" y="800"/>
                  <a:pt x="419" y="800"/>
                </a:cubicBezTo>
                <a:cubicBezTo>
                  <a:pt x="419" y="800"/>
                  <a:pt x="335" y="782"/>
                  <a:pt x="335" y="556"/>
                </a:cubicBezTo>
                <a:cubicBezTo>
                  <a:pt x="335" y="462"/>
                  <a:pt x="400" y="338"/>
                  <a:pt x="473" y="332"/>
                </a:cubicBezTo>
                <a:cubicBezTo>
                  <a:pt x="545" y="327"/>
                  <a:pt x="587" y="344"/>
                  <a:pt x="587" y="344"/>
                </a:cubicBezTo>
                <a:cubicBezTo>
                  <a:pt x="587" y="344"/>
                  <a:pt x="497" y="284"/>
                  <a:pt x="388" y="338"/>
                </a:cubicBezTo>
                <a:cubicBezTo>
                  <a:pt x="388" y="338"/>
                  <a:pt x="416" y="282"/>
                  <a:pt x="463" y="247"/>
                </a:cubicBezTo>
                <a:cubicBezTo>
                  <a:pt x="510" y="212"/>
                  <a:pt x="578" y="209"/>
                  <a:pt x="595" y="210"/>
                </a:cubicBezTo>
                <a:cubicBezTo>
                  <a:pt x="595" y="210"/>
                  <a:pt x="542" y="192"/>
                  <a:pt x="484" y="219"/>
                </a:cubicBezTo>
                <a:cubicBezTo>
                  <a:pt x="484" y="219"/>
                  <a:pt x="528" y="188"/>
                  <a:pt x="498" y="102"/>
                </a:cubicBezTo>
                <a:cubicBezTo>
                  <a:pt x="498" y="102"/>
                  <a:pt x="507" y="178"/>
                  <a:pt x="476" y="209"/>
                </a:cubicBezTo>
                <a:cubicBezTo>
                  <a:pt x="445" y="241"/>
                  <a:pt x="349" y="297"/>
                  <a:pt x="324" y="342"/>
                </a:cubicBezTo>
                <a:cubicBezTo>
                  <a:pt x="324" y="342"/>
                  <a:pt x="304" y="256"/>
                  <a:pt x="322" y="187"/>
                </a:cubicBezTo>
                <a:cubicBezTo>
                  <a:pt x="338" y="127"/>
                  <a:pt x="383" y="98"/>
                  <a:pt x="394" y="95"/>
                </a:cubicBezTo>
                <a:cubicBezTo>
                  <a:pt x="394" y="95"/>
                  <a:pt x="336" y="103"/>
                  <a:pt x="309" y="170"/>
                </a:cubicBezTo>
                <a:cubicBezTo>
                  <a:pt x="309" y="170"/>
                  <a:pt x="309" y="112"/>
                  <a:pt x="272" y="61"/>
                </a:cubicBezTo>
                <a:cubicBezTo>
                  <a:pt x="234" y="11"/>
                  <a:pt x="192" y="3"/>
                  <a:pt x="178" y="0"/>
                </a:cubicBezTo>
                <a:cubicBezTo>
                  <a:pt x="178" y="0"/>
                  <a:pt x="270" y="33"/>
                  <a:pt x="273" y="135"/>
                </a:cubicBezTo>
                <a:cubicBezTo>
                  <a:pt x="273" y="135"/>
                  <a:pt x="248" y="105"/>
                  <a:pt x="207" y="96"/>
                </a:cubicBezTo>
                <a:cubicBezTo>
                  <a:pt x="166" y="88"/>
                  <a:pt x="128" y="95"/>
                  <a:pt x="108" y="91"/>
                </a:cubicBezTo>
                <a:cubicBezTo>
                  <a:pt x="87" y="87"/>
                  <a:pt x="63" y="69"/>
                  <a:pt x="59" y="60"/>
                </a:cubicBezTo>
                <a:cubicBezTo>
                  <a:pt x="59" y="60"/>
                  <a:pt x="71" y="88"/>
                  <a:pt x="115" y="102"/>
                </a:cubicBezTo>
                <a:cubicBezTo>
                  <a:pt x="154" y="114"/>
                  <a:pt x="197" y="104"/>
                  <a:pt x="227" y="124"/>
                </a:cubicBezTo>
                <a:cubicBezTo>
                  <a:pt x="257" y="144"/>
                  <a:pt x="277" y="172"/>
                  <a:pt x="282" y="203"/>
                </a:cubicBezTo>
                <a:cubicBezTo>
                  <a:pt x="287" y="231"/>
                  <a:pt x="295" y="335"/>
                  <a:pt x="274" y="424"/>
                </a:cubicBezTo>
                <a:cubicBezTo>
                  <a:pt x="274" y="424"/>
                  <a:pt x="250" y="393"/>
                  <a:pt x="217" y="372"/>
                </a:cubicBezTo>
                <a:cubicBezTo>
                  <a:pt x="183" y="349"/>
                  <a:pt x="148" y="318"/>
                  <a:pt x="136" y="299"/>
                </a:cubicBezTo>
                <a:cubicBezTo>
                  <a:pt x="124" y="281"/>
                  <a:pt x="121" y="234"/>
                  <a:pt x="123" y="209"/>
                </a:cubicBezTo>
                <a:cubicBezTo>
                  <a:pt x="123" y="209"/>
                  <a:pt x="105" y="271"/>
                  <a:pt x="130" y="312"/>
                </a:cubicBezTo>
                <a:cubicBezTo>
                  <a:pt x="130" y="312"/>
                  <a:pt x="70" y="282"/>
                  <a:pt x="0" y="318"/>
                </a:cubicBezTo>
                <a:cubicBezTo>
                  <a:pt x="0" y="318"/>
                  <a:pt x="83" y="298"/>
                  <a:pt x="131" y="330"/>
                </a:cubicBezTo>
                <a:cubicBezTo>
                  <a:pt x="183" y="364"/>
                  <a:pt x="216" y="408"/>
                  <a:pt x="230" y="430"/>
                </a:cubicBezTo>
                <a:cubicBezTo>
                  <a:pt x="244" y="453"/>
                  <a:pt x="257" y="485"/>
                  <a:pt x="257" y="485"/>
                </a:cubicBezTo>
                <a:cubicBezTo>
                  <a:pt x="257" y="485"/>
                  <a:pt x="182" y="437"/>
                  <a:pt x="92" y="502"/>
                </a:cubicBezTo>
                <a:cubicBezTo>
                  <a:pt x="92" y="502"/>
                  <a:pt x="145" y="475"/>
                  <a:pt x="190" y="482"/>
                </a:cubicBezTo>
                <a:cubicBezTo>
                  <a:pt x="235" y="489"/>
                  <a:pt x="275" y="528"/>
                  <a:pt x="275" y="605"/>
                </a:cubicBezTo>
                <a:cubicBezTo>
                  <a:pt x="275" y="681"/>
                  <a:pt x="257" y="753"/>
                  <a:pt x="203" y="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4264051" y="2502465"/>
            <a:ext cx="1217332" cy="1217708"/>
          </a:xfrm>
          <a:prstGeom prst="ellipse">
            <a:avLst/>
          </a:prstGeom>
          <a:solidFill>
            <a:srgbClr val="FFB3A8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 algn="ctr" defTabSz="1218565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  <a:p>
            <a:pPr algn="ctr" defTabSz="1218565"/>
            <a:r>
              <a:rPr lang="en-US" altLang="zh-CN" sz="1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here</a:t>
            </a:r>
            <a:endParaRPr lang="zh-CN" altLang="en-US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5467782" y="1761806"/>
            <a:ext cx="1217332" cy="12177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 algn="ctr" defTabSz="1218565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  <a:p>
            <a:pPr algn="ctr" defTabSz="1218565"/>
            <a:r>
              <a:rPr lang="en-US" altLang="zh-CN" sz="1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here</a:t>
            </a:r>
            <a:endParaRPr lang="zh-CN" altLang="en-US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9411081" y="1836521"/>
            <a:ext cx="244432" cy="329203"/>
          </a:xfrm>
          <a:custGeom>
            <a:avLst/>
            <a:gdLst>
              <a:gd name="T0" fmla="*/ 47 w 65"/>
              <a:gd name="T1" fmla="*/ 6 h 87"/>
              <a:gd name="T2" fmla="*/ 53 w 65"/>
              <a:gd name="T3" fmla="*/ 40 h 87"/>
              <a:gd name="T4" fmla="*/ 47 w 65"/>
              <a:gd name="T5" fmla="*/ 55 h 87"/>
              <a:gd name="T6" fmla="*/ 17 w 65"/>
              <a:gd name="T7" fmla="*/ 55 h 87"/>
              <a:gd name="T8" fmla="*/ 11 w 65"/>
              <a:gd name="T9" fmla="*/ 40 h 87"/>
              <a:gd name="T10" fmla="*/ 17 w 65"/>
              <a:gd name="T11" fmla="*/ 6 h 87"/>
              <a:gd name="T12" fmla="*/ 18 w 65"/>
              <a:gd name="T13" fmla="*/ 28 h 87"/>
              <a:gd name="T14" fmla="*/ 47 w 65"/>
              <a:gd name="T15" fmla="*/ 28 h 87"/>
              <a:gd name="T16" fmla="*/ 42 w 65"/>
              <a:gd name="T17" fmla="*/ 11 h 87"/>
              <a:gd name="T18" fmla="*/ 22 w 65"/>
              <a:gd name="T19" fmla="*/ 11 h 87"/>
              <a:gd name="T20" fmla="*/ 18 w 65"/>
              <a:gd name="T21" fmla="*/ 28 h 87"/>
              <a:gd name="T22" fmla="*/ 47 w 65"/>
              <a:gd name="T23" fmla="*/ 32 h 87"/>
              <a:gd name="T24" fmla="*/ 18 w 65"/>
              <a:gd name="T25" fmla="*/ 40 h 87"/>
              <a:gd name="T26" fmla="*/ 22 w 65"/>
              <a:gd name="T27" fmla="*/ 50 h 87"/>
              <a:gd name="T28" fmla="*/ 42 w 65"/>
              <a:gd name="T29" fmla="*/ 50 h 87"/>
              <a:gd name="T30" fmla="*/ 47 w 65"/>
              <a:gd name="T31" fmla="*/ 32 h 87"/>
              <a:gd name="T32" fmla="*/ 12 w 65"/>
              <a:gd name="T33" fmla="*/ 87 h 87"/>
              <a:gd name="T34" fmla="*/ 32 w 65"/>
              <a:gd name="T35" fmla="*/ 87 h 87"/>
              <a:gd name="T36" fmla="*/ 52 w 65"/>
              <a:gd name="T37" fmla="*/ 87 h 87"/>
              <a:gd name="T38" fmla="*/ 52 w 65"/>
              <a:gd name="T39" fmla="*/ 80 h 87"/>
              <a:gd name="T40" fmla="*/ 35 w 65"/>
              <a:gd name="T41" fmla="*/ 72 h 87"/>
              <a:gd name="T42" fmla="*/ 62 w 65"/>
              <a:gd name="T43" fmla="*/ 52 h 87"/>
              <a:gd name="T44" fmla="*/ 65 w 65"/>
              <a:gd name="T45" fmla="*/ 30 h 87"/>
              <a:gd name="T46" fmla="*/ 58 w 65"/>
              <a:gd name="T47" fmla="*/ 30 h 87"/>
              <a:gd name="T48" fmla="*/ 56 w 65"/>
              <a:gd name="T49" fmla="*/ 50 h 87"/>
              <a:gd name="T50" fmla="*/ 32 w 65"/>
              <a:gd name="T51" fmla="*/ 66 h 87"/>
              <a:gd name="T52" fmla="*/ 14 w 65"/>
              <a:gd name="T53" fmla="*/ 58 h 87"/>
              <a:gd name="T54" fmla="*/ 6 w 65"/>
              <a:gd name="T55" fmla="*/ 40 h 87"/>
              <a:gd name="T56" fmla="*/ 3 w 65"/>
              <a:gd name="T57" fmla="*/ 27 h 87"/>
              <a:gd name="T58" fmla="*/ 0 w 65"/>
              <a:gd name="T59" fmla="*/ 40 h 87"/>
              <a:gd name="T60" fmla="*/ 9 w 65"/>
              <a:gd name="T61" fmla="*/ 63 h 87"/>
              <a:gd name="T62" fmla="*/ 29 w 65"/>
              <a:gd name="T63" fmla="*/ 72 h 87"/>
              <a:gd name="T64" fmla="*/ 12 w 65"/>
              <a:gd name="T65" fmla="*/ 80 h 87"/>
              <a:gd name="T66" fmla="*/ 12 w 65"/>
              <a:gd name="T67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" h="87">
                <a:moveTo>
                  <a:pt x="32" y="0"/>
                </a:moveTo>
                <a:cubicBezTo>
                  <a:pt x="38" y="0"/>
                  <a:pt x="43" y="2"/>
                  <a:pt x="47" y="6"/>
                </a:cubicBezTo>
                <a:cubicBezTo>
                  <a:pt x="51" y="10"/>
                  <a:pt x="53" y="15"/>
                  <a:pt x="53" y="21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6"/>
                  <a:pt x="51" y="51"/>
                  <a:pt x="47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3" y="59"/>
                  <a:pt x="38" y="61"/>
                  <a:pt x="32" y="61"/>
                </a:cubicBezTo>
                <a:cubicBezTo>
                  <a:pt x="26" y="61"/>
                  <a:pt x="21" y="59"/>
                  <a:pt x="17" y="55"/>
                </a:cubicBezTo>
                <a:cubicBezTo>
                  <a:pt x="17" y="55"/>
                  <a:pt x="17" y="55"/>
                  <a:pt x="17" y="55"/>
                </a:cubicBezTo>
                <a:cubicBezTo>
                  <a:pt x="13" y="51"/>
                  <a:pt x="11" y="46"/>
                  <a:pt x="11" y="40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15"/>
                  <a:pt x="13" y="10"/>
                  <a:pt x="17" y="6"/>
                </a:cubicBezTo>
                <a:cubicBezTo>
                  <a:pt x="21" y="2"/>
                  <a:pt x="26" y="0"/>
                  <a:pt x="32" y="0"/>
                </a:cubicBezTo>
                <a:close/>
                <a:moveTo>
                  <a:pt x="18" y="28"/>
                </a:moveTo>
                <a:cubicBezTo>
                  <a:pt x="18" y="28"/>
                  <a:pt x="18" y="28"/>
                  <a:pt x="18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17"/>
                  <a:pt x="45" y="13"/>
                  <a:pt x="42" y="11"/>
                </a:cubicBezTo>
                <a:cubicBezTo>
                  <a:pt x="40" y="8"/>
                  <a:pt x="36" y="6"/>
                  <a:pt x="32" y="6"/>
                </a:cubicBezTo>
                <a:cubicBezTo>
                  <a:pt x="28" y="6"/>
                  <a:pt x="25" y="8"/>
                  <a:pt x="22" y="11"/>
                </a:cubicBezTo>
                <a:cubicBezTo>
                  <a:pt x="19" y="13"/>
                  <a:pt x="18" y="17"/>
                  <a:pt x="18" y="21"/>
                </a:cubicBezTo>
                <a:cubicBezTo>
                  <a:pt x="18" y="28"/>
                  <a:pt x="18" y="28"/>
                  <a:pt x="18" y="28"/>
                </a:cubicBezTo>
                <a:close/>
                <a:moveTo>
                  <a:pt x="47" y="32"/>
                </a:moveTo>
                <a:cubicBezTo>
                  <a:pt x="47" y="32"/>
                  <a:pt x="47" y="32"/>
                  <a:pt x="47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4"/>
                  <a:pt x="19" y="47"/>
                  <a:pt x="22" y="50"/>
                </a:cubicBezTo>
                <a:cubicBezTo>
                  <a:pt x="22" y="50"/>
                  <a:pt x="22" y="50"/>
                  <a:pt x="22" y="50"/>
                </a:cubicBezTo>
                <a:cubicBezTo>
                  <a:pt x="25" y="53"/>
                  <a:pt x="28" y="54"/>
                  <a:pt x="32" y="54"/>
                </a:cubicBezTo>
                <a:cubicBezTo>
                  <a:pt x="36" y="54"/>
                  <a:pt x="40" y="53"/>
                  <a:pt x="42" y="50"/>
                </a:cubicBezTo>
                <a:cubicBezTo>
                  <a:pt x="45" y="48"/>
                  <a:pt x="47" y="44"/>
                  <a:pt x="47" y="40"/>
                </a:cubicBezTo>
                <a:cubicBezTo>
                  <a:pt x="47" y="32"/>
                  <a:pt x="47" y="32"/>
                  <a:pt x="47" y="32"/>
                </a:cubicBezTo>
                <a:close/>
                <a:moveTo>
                  <a:pt x="12" y="87"/>
                </a:moveTo>
                <a:cubicBezTo>
                  <a:pt x="12" y="87"/>
                  <a:pt x="12" y="87"/>
                  <a:pt x="12" y="87"/>
                </a:cubicBezTo>
                <a:cubicBezTo>
                  <a:pt x="32" y="87"/>
                  <a:pt x="32" y="87"/>
                  <a:pt x="32" y="87"/>
                </a:cubicBezTo>
                <a:cubicBezTo>
                  <a:pt x="32" y="87"/>
                  <a:pt x="32" y="87"/>
                  <a:pt x="32" y="87"/>
                </a:cubicBezTo>
                <a:cubicBezTo>
                  <a:pt x="32" y="87"/>
                  <a:pt x="32" y="87"/>
                  <a:pt x="32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54" y="87"/>
                  <a:pt x="55" y="86"/>
                  <a:pt x="55" y="84"/>
                </a:cubicBezTo>
                <a:cubicBezTo>
                  <a:pt x="55" y="82"/>
                  <a:pt x="54" y="80"/>
                  <a:pt x="52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35" y="72"/>
                  <a:pt x="35" y="72"/>
                  <a:pt x="35" y="72"/>
                </a:cubicBezTo>
                <a:cubicBezTo>
                  <a:pt x="43" y="71"/>
                  <a:pt x="50" y="68"/>
                  <a:pt x="55" y="63"/>
                </a:cubicBezTo>
                <a:cubicBezTo>
                  <a:pt x="58" y="60"/>
                  <a:pt x="60" y="56"/>
                  <a:pt x="62" y="52"/>
                </a:cubicBezTo>
                <a:cubicBezTo>
                  <a:pt x="64" y="49"/>
                  <a:pt x="65" y="44"/>
                  <a:pt x="65" y="4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8"/>
                  <a:pt x="63" y="27"/>
                  <a:pt x="61" y="27"/>
                </a:cubicBezTo>
                <a:cubicBezTo>
                  <a:pt x="59" y="27"/>
                  <a:pt x="58" y="28"/>
                  <a:pt x="58" y="30"/>
                </a:cubicBezTo>
                <a:cubicBezTo>
                  <a:pt x="58" y="40"/>
                  <a:pt x="58" y="40"/>
                  <a:pt x="58" y="40"/>
                </a:cubicBezTo>
                <a:cubicBezTo>
                  <a:pt x="58" y="43"/>
                  <a:pt x="57" y="47"/>
                  <a:pt x="56" y="50"/>
                </a:cubicBezTo>
                <a:cubicBezTo>
                  <a:pt x="55" y="53"/>
                  <a:pt x="53" y="56"/>
                  <a:pt x="50" y="58"/>
                </a:cubicBezTo>
                <a:cubicBezTo>
                  <a:pt x="46" y="63"/>
                  <a:pt x="39" y="66"/>
                  <a:pt x="32" y="66"/>
                </a:cubicBezTo>
                <a:cubicBezTo>
                  <a:pt x="29" y="66"/>
                  <a:pt x="25" y="65"/>
                  <a:pt x="22" y="64"/>
                </a:cubicBezTo>
                <a:cubicBezTo>
                  <a:pt x="19" y="62"/>
                  <a:pt x="16" y="61"/>
                  <a:pt x="14" y="58"/>
                </a:cubicBezTo>
                <a:cubicBezTo>
                  <a:pt x="12" y="56"/>
                  <a:pt x="10" y="53"/>
                  <a:pt x="8" y="50"/>
                </a:cubicBezTo>
                <a:cubicBezTo>
                  <a:pt x="7" y="47"/>
                  <a:pt x="6" y="43"/>
                  <a:pt x="6" y="4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28"/>
                  <a:pt x="5" y="27"/>
                  <a:pt x="3" y="27"/>
                </a:cubicBezTo>
                <a:cubicBezTo>
                  <a:pt x="1" y="27"/>
                  <a:pt x="0" y="28"/>
                  <a:pt x="0" y="3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1" y="49"/>
                  <a:pt x="2" y="52"/>
                </a:cubicBezTo>
                <a:cubicBezTo>
                  <a:pt x="4" y="56"/>
                  <a:pt x="6" y="60"/>
                  <a:pt x="9" y="63"/>
                </a:cubicBezTo>
                <a:cubicBezTo>
                  <a:pt x="12" y="66"/>
                  <a:pt x="16" y="68"/>
                  <a:pt x="20" y="70"/>
                </a:cubicBezTo>
                <a:cubicBezTo>
                  <a:pt x="23" y="71"/>
                  <a:pt x="26" y="72"/>
                  <a:pt x="29" y="72"/>
                </a:cubicBezTo>
                <a:cubicBezTo>
                  <a:pt x="29" y="80"/>
                  <a:pt x="29" y="80"/>
                  <a:pt x="29" y="80"/>
                </a:cubicBezTo>
                <a:cubicBezTo>
                  <a:pt x="12" y="80"/>
                  <a:pt x="12" y="80"/>
                  <a:pt x="12" y="80"/>
                </a:cubicBezTo>
                <a:cubicBezTo>
                  <a:pt x="10" y="80"/>
                  <a:pt x="9" y="82"/>
                  <a:pt x="9" y="84"/>
                </a:cubicBezTo>
                <a:cubicBezTo>
                  <a:pt x="9" y="86"/>
                  <a:pt x="10" y="87"/>
                  <a:pt x="12" y="8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8697469" y="4747620"/>
            <a:ext cx="327507" cy="268477"/>
          </a:xfrm>
          <a:custGeom>
            <a:avLst/>
            <a:gdLst>
              <a:gd name="T0" fmla="*/ 76 w 87"/>
              <a:gd name="T1" fmla="*/ 27 h 71"/>
              <a:gd name="T2" fmla="*/ 69 w 87"/>
              <a:gd name="T3" fmla="*/ 27 h 71"/>
              <a:gd name="T4" fmla="*/ 21 w 87"/>
              <a:gd name="T5" fmla="*/ 11 h 71"/>
              <a:gd name="T6" fmla="*/ 10 w 87"/>
              <a:gd name="T7" fmla="*/ 11 h 71"/>
              <a:gd name="T8" fmla="*/ 20 w 87"/>
              <a:gd name="T9" fmla="*/ 12 h 71"/>
              <a:gd name="T10" fmla="*/ 6 w 87"/>
              <a:gd name="T11" fmla="*/ 12 h 71"/>
              <a:gd name="T12" fmla="*/ 6 w 87"/>
              <a:gd name="T13" fmla="*/ 9 h 71"/>
              <a:gd name="T14" fmla="*/ 8 w 87"/>
              <a:gd name="T15" fmla="*/ 7 h 71"/>
              <a:gd name="T16" fmla="*/ 24 w 87"/>
              <a:gd name="T17" fmla="*/ 2 h 71"/>
              <a:gd name="T18" fmla="*/ 60 w 87"/>
              <a:gd name="T19" fmla="*/ 0 h 71"/>
              <a:gd name="T20" fmla="*/ 67 w 87"/>
              <a:gd name="T21" fmla="*/ 12 h 71"/>
              <a:gd name="T22" fmla="*/ 87 w 87"/>
              <a:gd name="T23" fmla="*/ 16 h 71"/>
              <a:gd name="T24" fmla="*/ 87 w 87"/>
              <a:gd name="T25" fmla="*/ 68 h 71"/>
              <a:gd name="T26" fmla="*/ 84 w 87"/>
              <a:gd name="T27" fmla="*/ 71 h 71"/>
              <a:gd name="T28" fmla="*/ 0 w 87"/>
              <a:gd name="T29" fmla="*/ 68 h 71"/>
              <a:gd name="T30" fmla="*/ 0 w 87"/>
              <a:gd name="T31" fmla="*/ 16 h 71"/>
              <a:gd name="T32" fmla="*/ 3 w 87"/>
              <a:gd name="T33" fmla="*/ 12 h 71"/>
              <a:gd name="T34" fmla="*/ 44 w 87"/>
              <a:gd name="T35" fmla="*/ 26 h 71"/>
              <a:gd name="T36" fmla="*/ 52 w 87"/>
              <a:gd name="T37" fmla="*/ 29 h 71"/>
              <a:gd name="T38" fmla="*/ 44 w 87"/>
              <a:gd name="T39" fmla="*/ 48 h 71"/>
              <a:gd name="T40" fmla="*/ 44 w 87"/>
              <a:gd name="T41" fmla="*/ 26 h 71"/>
              <a:gd name="T42" fmla="*/ 49 w 87"/>
              <a:gd name="T43" fmla="*/ 32 h 71"/>
              <a:gd name="T44" fmla="*/ 36 w 87"/>
              <a:gd name="T45" fmla="*/ 37 h 71"/>
              <a:gd name="T46" fmla="*/ 51 w 87"/>
              <a:gd name="T47" fmla="*/ 37 h 71"/>
              <a:gd name="T48" fmla="*/ 49 w 87"/>
              <a:gd name="T49" fmla="*/ 32 h 71"/>
              <a:gd name="T50" fmla="*/ 23 w 87"/>
              <a:gd name="T51" fmla="*/ 19 h 71"/>
              <a:gd name="T52" fmla="*/ 7 w 87"/>
              <a:gd name="T53" fmla="*/ 64 h 71"/>
              <a:gd name="T54" fmla="*/ 81 w 87"/>
              <a:gd name="T55" fmla="*/ 19 h 71"/>
              <a:gd name="T56" fmla="*/ 65 w 87"/>
              <a:gd name="T57" fmla="*/ 19 h 71"/>
              <a:gd name="T58" fmla="*/ 58 w 87"/>
              <a:gd name="T59" fmla="*/ 7 h 71"/>
              <a:gd name="T60" fmla="*/ 26 w 87"/>
              <a:gd name="T61" fmla="*/ 17 h 71"/>
              <a:gd name="T62" fmla="*/ 44 w 87"/>
              <a:gd name="T63" fmla="*/ 14 h 71"/>
              <a:gd name="T64" fmla="*/ 67 w 87"/>
              <a:gd name="T65" fmla="*/ 37 h 71"/>
              <a:gd name="T66" fmla="*/ 20 w 87"/>
              <a:gd name="T67" fmla="*/ 37 h 71"/>
              <a:gd name="T68" fmla="*/ 44 w 87"/>
              <a:gd name="T69" fmla="*/ 21 h 71"/>
              <a:gd name="T70" fmla="*/ 27 w 87"/>
              <a:gd name="T71" fmla="*/ 37 h 71"/>
              <a:gd name="T72" fmla="*/ 60 w 87"/>
              <a:gd name="T73" fmla="*/ 3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7" h="71">
                <a:moveTo>
                  <a:pt x="72" y="24"/>
                </a:moveTo>
                <a:cubicBezTo>
                  <a:pt x="74" y="24"/>
                  <a:pt x="76" y="25"/>
                  <a:pt x="76" y="27"/>
                </a:cubicBezTo>
                <a:cubicBezTo>
                  <a:pt x="76" y="28"/>
                  <a:pt x="74" y="30"/>
                  <a:pt x="72" y="30"/>
                </a:cubicBezTo>
                <a:cubicBezTo>
                  <a:pt x="71" y="30"/>
                  <a:pt x="69" y="28"/>
                  <a:pt x="69" y="27"/>
                </a:cubicBezTo>
                <a:cubicBezTo>
                  <a:pt x="69" y="25"/>
                  <a:pt x="71" y="24"/>
                  <a:pt x="72" y="24"/>
                </a:cubicBezTo>
                <a:close/>
                <a:moveTo>
                  <a:pt x="21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1" y="11"/>
                  <a:pt x="21" y="11"/>
                  <a:pt x="21" y="11"/>
                </a:cubicBezTo>
                <a:close/>
                <a:moveTo>
                  <a:pt x="6" y="12"/>
                </a:move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8"/>
                  <a:pt x="7" y="7"/>
                  <a:pt x="8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4" y="2"/>
                  <a:pt x="24" y="2"/>
                  <a:pt x="24" y="2"/>
                </a:cubicBezTo>
                <a:cubicBezTo>
                  <a:pt x="25" y="1"/>
                  <a:pt x="26" y="0"/>
                  <a:pt x="27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2" y="0"/>
                  <a:pt x="63" y="1"/>
                  <a:pt x="63" y="3"/>
                </a:cubicBezTo>
                <a:cubicBezTo>
                  <a:pt x="67" y="12"/>
                  <a:pt x="67" y="12"/>
                  <a:pt x="67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6" y="12"/>
                  <a:pt x="87" y="14"/>
                  <a:pt x="87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7" y="68"/>
                  <a:pt x="87" y="68"/>
                  <a:pt x="87" y="68"/>
                </a:cubicBezTo>
                <a:cubicBezTo>
                  <a:pt x="87" y="69"/>
                  <a:pt x="86" y="71"/>
                  <a:pt x="84" y="71"/>
                </a:cubicBezTo>
                <a:cubicBezTo>
                  <a:pt x="84" y="71"/>
                  <a:pt x="84" y="71"/>
                  <a:pt x="84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1" y="71"/>
                  <a:pt x="0" y="69"/>
                  <a:pt x="0" y="68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1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6" y="12"/>
                  <a:pt x="6" y="12"/>
                  <a:pt x="6" y="12"/>
                </a:cubicBezTo>
                <a:close/>
                <a:moveTo>
                  <a:pt x="44" y="26"/>
                </a:moveTo>
                <a:cubicBezTo>
                  <a:pt x="44" y="26"/>
                  <a:pt x="44" y="26"/>
                  <a:pt x="44" y="26"/>
                </a:cubicBezTo>
                <a:cubicBezTo>
                  <a:pt x="47" y="26"/>
                  <a:pt x="50" y="27"/>
                  <a:pt x="52" y="29"/>
                </a:cubicBezTo>
                <a:cubicBezTo>
                  <a:pt x="54" y="31"/>
                  <a:pt x="55" y="34"/>
                  <a:pt x="55" y="37"/>
                </a:cubicBezTo>
                <a:cubicBezTo>
                  <a:pt x="55" y="43"/>
                  <a:pt x="50" y="48"/>
                  <a:pt x="44" y="48"/>
                </a:cubicBezTo>
                <a:cubicBezTo>
                  <a:pt x="37" y="48"/>
                  <a:pt x="32" y="43"/>
                  <a:pt x="32" y="37"/>
                </a:cubicBezTo>
                <a:cubicBezTo>
                  <a:pt x="32" y="31"/>
                  <a:pt x="37" y="26"/>
                  <a:pt x="44" y="26"/>
                </a:cubicBezTo>
                <a:close/>
                <a:moveTo>
                  <a:pt x="49" y="32"/>
                </a:moveTo>
                <a:cubicBezTo>
                  <a:pt x="49" y="32"/>
                  <a:pt x="49" y="32"/>
                  <a:pt x="49" y="32"/>
                </a:cubicBezTo>
                <a:cubicBezTo>
                  <a:pt x="48" y="31"/>
                  <a:pt x="46" y="30"/>
                  <a:pt x="44" y="30"/>
                </a:cubicBezTo>
                <a:cubicBezTo>
                  <a:pt x="40" y="30"/>
                  <a:pt x="36" y="33"/>
                  <a:pt x="36" y="37"/>
                </a:cubicBezTo>
                <a:cubicBezTo>
                  <a:pt x="36" y="41"/>
                  <a:pt x="40" y="44"/>
                  <a:pt x="44" y="44"/>
                </a:cubicBezTo>
                <a:cubicBezTo>
                  <a:pt x="48" y="44"/>
                  <a:pt x="51" y="41"/>
                  <a:pt x="51" y="37"/>
                </a:cubicBezTo>
                <a:cubicBezTo>
                  <a:pt x="51" y="35"/>
                  <a:pt x="50" y="33"/>
                  <a:pt x="49" y="32"/>
                </a:cubicBezTo>
                <a:cubicBezTo>
                  <a:pt x="49" y="32"/>
                  <a:pt x="49" y="32"/>
                  <a:pt x="49" y="32"/>
                </a:cubicBezTo>
                <a:close/>
                <a:moveTo>
                  <a:pt x="23" y="19"/>
                </a:moveTo>
                <a:cubicBezTo>
                  <a:pt x="23" y="19"/>
                  <a:pt x="23" y="19"/>
                  <a:pt x="23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64"/>
                  <a:pt x="7" y="64"/>
                  <a:pt x="7" y="64"/>
                </a:cubicBezTo>
                <a:cubicBezTo>
                  <a:pt x="81" y="64"/>
                  <a:pt x="81" y="64"/>
                  <a:pt x="81" y="64"/>
                </a:cubicBezTo>
                <a:cubicBezTo>
                  <a:pt x="81" y="19"/>
                  <a:pt x="81" y="19"/>
                  <a:pt x="81" y="19"/>
                </a:cubicBezTo>
                <a:cubicBezTo>
                  <a:pt x="65" y="19"/>
                  <a:pt x="65" y="19"/>
                  <a:pt x="65" y="19"/>
                </a:cubicBezTo>
                <a:cubicBezTo>
                  <a:pt x="65" y="19"/>
                  <a:pt x="65" y="19"/>
                  <a:pt x="65" y="19"/>
                </a:cubicBezTo>
                <a:cubicBezTo>
                  <a:pt x="63" y="19"/>
                  <a:pt x="62" y="18"/>
                  <a:pt x="61" y="17"/>
                </a:cubicBezTo>
                <a:cubicBezTo>
                  <a:pt x="58" y="7"/>
                  <a:pt x="58" y="7"/>
                  <a:pt x="58" y="7"/>
                </a:cubicBezTo>
                <a:cubicBezTo>
                  <a:pt x="30" y="7"/>
                  <a:pt x="30" y="7"/>
                  <a:pt x="30" y="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8"/>
                  <a:pt x="24" y="19"/>
                  <a:pt x="23" y="19"/>
                </a:cubicBezTo>
                <a:close/>
                <a:moveTo>
                  <a:pt x="44" y="14"/>
                </a:moveTo>
                <a:cubicBezTo>
                  <a:pt x="44" y="14"/>
                  <a:pt x="44" y="14"/>
                  <a:pt x="44" y="14"/>
                </a:cubicBezTo>
                <a:cubicBezTo>
                  <a:pt x="56" y="14"/>
                  <a:pt x="67" y="24"/>
                  <a:pt x="67" y="37"/>
                </a:cubicBezTo>
                <a:cubicBezTo>
                  <a:pt x="67" y="50"/>
                  <a:pt x="56" y="60"/>
                  <a:pt x="44" y="60"/>
                </a:cubicBezTo>
                <a:cubicBezTo>
                  <a:pt x="31" y="60"/>
                  <a:pt x="20" y="50"/>
                  <a:pt x="20" y="37"/>
                </a:cubicBezTo>
                <a:cubicBezTo>
                  <a:pt x="20" y="24"/>
                  <a:pt x="31" y="14"/>
                  <a:pt x="44" y="14"/>
                </a:cubicBezTo>
                <a:close/>
                <a:moveTo>
                  <a:pt x="44" y="21"/>
                </a:moveTo>
                <a:cubicBezTo>
                  <a:pt x="44" y="21"/>
                  <a:pt x="44" y="21"/>
                  <a:pt x="44" y="21"/>
                </a:cubicBezTo>
                <a:cubicBezTo>
                  <a:pt x="35" y="21"/>
                  <a:pt x="27" y="28"/>
                  <a:pt x="27" y="37"/>
                </a:cubicBezTo>
                <a:cubicBezTo>
                  <a:pt x="27" y="46"/>
                  <a:pt x="35" y="54"/>
                  <a:pt x="44" y="54"/>
                </a:cubicBezTo>
                <a:cubicBezTo>
                  <a:pt x="53" y="54"/>
                  <a:pt x="60" y="46"/>
                  <a:pt x="60" y="37"/>
                </a:cubicBezTo>
                <a:cubicBezTo>
                  <a:pt x="60" y="28"/>
                  <a:pt x="53" y="21"/>
                  <a:pt x="44" y="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3415304" y="4722051"/>
            <a:ext cx="393008" cy="319616"/>
          </a:xfrm>
          <a:custGeom>
            <a:avLst/>
            <a:gdLst>
              <a:gd name="T0" fmla="*/ 80 w 104"/>
              <a:gd name="T1" fmla="*/ 19 h 85"/>
              <a:gd name="T2" fmla="*/ 93 w 104"/>
              <a:gd name="T3" fmla="*/ 50 h 85"/>
              <a:gd name="T4" fmla="*/ 104 w 104"/>
              <a:gd name="T5" fmla="*/ 68 h 85"/>
              <a:gd name="T6" fmla="*/ 98 w 104"/>
              <a:gd name="T7" fmla="*/ 80 h 85"/>
              <a:gd name="T8" fmla="*/ 94 w 104"/>
              <a:gd name="T9" fmla="*/ 82 h 85"/>
              <a:gd name="T10" fmla="*/ 13 w 104"/>
              <a:gd name="T11" fmla="*/ 85 h 85"/>
              <a:gd name="T12" fmla="*/ 10 w 104"/>
              <a:gd name="T13" fmla="*/ 80 h 85"/>
              <a:gd name="T14" fmla="*/ 1 w 104"/>
              <a:gd name="T15" fmla="*/ 78 h 85"/>
              <a:gd name="T16" fmla="*/ 1 w 104"/>
              <a:gd name="T17" fmla="*/ 60 h 85"/>
              <a:gd name="T18" fmla="*/ 5 w 104"/>
              <a:gd name="T19" fmla="*/ 37 h 85"/>
              <a:gd name="T20" fmla="*/ 29 w 104"/>
              <a:gd name="T21" fmla="*/ 20 h 85"/>
              <a:gd name="T22" fmla="*/ 62 w 104"/>
              <a:gd name="T23" fmla="*/ 78 h 85"/>
              <a:gd name="T24" fmla="*/ 62 w 104"/>
              <a:gd name="T25" fmla="*/ 75 h 85"/>
              <a:gd name="T26" fmla="*/ 66 w 104"/>
              <a:gd name="T27" fmla="*/ 63 h 85"/>
              <a:gd name="T28" fmla="*/ 75 w 104"/>
              <a:gd name="T29" fmla="*/ 71 h 85"/>
              <a:gd name="T30" fmla="*/ 74 w 104"/>
              <a:gd name="T31" fmla="*/ 57 h 85"/>
              <a:gd name="T32" fmla="*/ 72 w 104"/>
              <a:gd name="T33" fmla="*/ 53 h 85"/>
              <a:gd name="T34" fmla="*/ 71 w 104"/>
              <a:gd name="T35" fmla="*/ 53 h 85"/>
              <a:gd name="T36" fmla="*/ 70 w 104"/>
              <a:gd name="T37" fmla="*/ 51 h 85"/>
              <a:gd name="T38" fmla="*/ 41 w 104"/>
              <a:gd name="T39" fmla="*/ 44 h 85"/>
              <a:gd name="T40" fmla="*/ 32 w 104"/>
              <a:gd name="T41" fmla="*/ 53 h 85"/>
              <a:gd name="T42" fmla="*/ 32 w 104"/>
              <a:gd name="T43" fmla="*/ 53 h 85"/>
              <a:gd name="T44" fmla="*/ 29 w 104"/>
              <a:gd name="T45" fmla="*/ 64 h 85"/>
              <a:gd name="T46" fmla="*/ 37 w 104"/>
              <a:gd name="T47" fmla="*/ 72 h 85"/>
              <a:gd name="T48" fmla="*/ 41 w 104"/>
              <a:gd name="T49" fmla="*/ 63 h 85"/>
              <a:gd name="T50" fmla="*/ 41 w 104"/>
              <a:gd name="T51" fmla="*/ 75 h 85"/>
              <a:gd name="T52" fmla="*/ 52 w 104"/>
              <a:gd name="T53" fmla="*/ 40 h 85"/>
              <a:gd name="T54" fmla="*/ 52 w 104"/>
              <a:gd name="T55" fmla="*/ 7 h 85"/>
              <a:gd name="T56" fmla="*/ 17 w 104"/>
              <a:gd name="T57" fmla="*/ 78 h 85"/>
              <a:gd name="T58" fmla="*/ 23 w 104"/>
              <a:gd name="T59" fmla="*/ 76 h 85"/>
              <a:gd name="T60" fmla="*/ 23 w 104"/>
              <a:gd name="T61" fmla="*/ 56 h 85"/>
              <a:gd name="T62" fmla="*/ 8 w 104"/>
              <a:gd name="T63" fmla="*/ 63 h 85"/>
              <a:gd name="T64" fmla="*/ 7 w 104"/>
              <a:gd name="T65" fmla="*/ 73 h 85"/>
              <a:gd name="T66" fmla="*/ 15 w 104"/>
              <a:gd name="T67" fmla="*/ 65 h 85"/>
              <a:gd name="T68" fmla="*/ 29 w 104"/>
              <a:gd name="T69" fmla="*/ 27 h 85"/>
              <a:gd name="T70" fmla="*/ 24 w 104"/>
              <a:gd name="T71" fmla="*/ 25 h 85"/>
              <a:gd name="T72" fmla="*/ 15 w 104"/>
              <a:gd name="T73" fmla="*/ 45 h 85"/>
              <a:gd name="T74" fmla="*/ 26 w 104"/>
              <a:gd name="T75" fmla="*/ 49 h 85"/>
              <a:gd name="T76" fmla="*/ 36 w 104"/>
              <a:gd name="T77" fmla="*/ 40 h 85"/>
              <a:gd name="T78" fmla="*/ 35 w 104"/>
              <a:gd name="T79" fmla="*/ 39 h 85"/>
              <a:gd name="T80" fmla="*/ 29 w 104"/>
              <a:gd name="T81" fmla="*/ 27 h 85"/>
              <a:gd name="T82" fmla="*/ 87 w 104"/>
              <a:gd name="T83" fmla="*/ 78 h 85"/>
              <a:gd name="T84" fmla="*/ 89 w 104"/>
              <a:gd name="T85" fmla="*/ 65 h 85"/>
              <a:gd name="T86" fmla="*/ 97 w 104"/>
              <a:gd name="T87" fmla="*/ 73 h 85"/>
              <a:gd name="T88" fmla="*/ 96 w 104"/>
              <a:gd name="T89" fmla="*/ 63 h 85"/>
              <a:gd name="T90" fmla="*/ 88 w 104"/>
              <a:gd name="T91" fmla="*/ 54 h 85"/>
              <a:gd name="T92" fmla="*/ 82 w 104"/>
              <a:gd name="T93" fmla="*/ 71 h 85"/>
              <a:gd name="T94" fmla="*/ 87 w 104"/>
              <a:gd name="T95" fmla="*/ 78 h 85"/>
              <a:gd name="T96" fmla="*/ 75 w 104"/>
              <a:gd name="T97" fmla="*/ 27 h 85"/>
              <a:gd name="T98" fmla="*/ 75 w 104"/>
              <a:gd name="T99" fmla="*/ 27 h 85"/>
              <a:gd name="T100" fmla="*/ 68 w 104"/>
              <a:gd name="T101" fmla="*/ 39 h 85"/>
              <a:gd name="T102" fmla="*/ 74 w 104"/>
              <a:gd name="T103" fmla="*/ 46 h 85"/>
              <a:gd name="T104" fmla="*/ 78 w 104"/>
              <a:gd name="T105" fmla="*/ 49 h 85"/>
              <a:gd name="T106" fmla="*/ 88 w 104"/>
              <a:gd name="T107" fmla="*/ 45 h 85"/>
              <a:gd name="T108" fmla="*/ 80 w 104"/>
              <a:gd name="T109" fmla="*/ 2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4" h="85">
                <a:moveTo>
                  <a:pt x="52" y="0"/>
                </a:moveTo>
                <a:cubicBezTo>
                  <a:pt x="63" y="0"/>
                  <a:pt x="73" y="8"/>
                  <a:pt x="75" y="20"/>
                </a:cubicBezTo>
                <a:cubicBezTo>
                  <a:pt x="76" y="19"/>
                  <a:pt x="78" y="19"/>
                  <a:pt x="80" y="19"/>
                </a:cubicBezTo>
                <a:cubicBezTo>
                  <a:pt x="85" y="19"/>
                  <a:pt x="90" y="21"/>
                  <a:pt x="93" y="24"/>
                </a:cubicBezTo>
                <a:cubicBezTo>
                  <a:pt x="96" y="27"/>
                  <a:pt x="98" y="32"/>
                  <a:pt x="98" y="37"/>
                </a:cubicBezTo>
                <a:cubicBezTo>
                  <a:pt x="98" y="42"/>
                  <a:pt x="97" y="46"/>
                  <a:pt x="93" y="50"/>
                </a:cubicBezTo>
                <a:cubicBezTo>
                  <a:pt x="98" y="54"/>
                  <a:pt x="98" y="54"/>
                  <a:pt x="98" y="54"/>
                </a:cubicBezTo>
                <a:cubicBezTo>
                  <a:pt x="100" y="56"/>
                  <a:pt x="101" y="58"/>
                  <a:pt x="102" y="60"/>
                </a:cubicBezTo>
                <a:cubicBezTo>
                  <a:pt x="103" y="63"/>
                  <a:pt x="104" y="65"/>
                  <a:pt x="104" y="68"/>
                </a:cubicBezTo>
                <a:cubicBezTo>
                  <a:pt x="104" y="74"/>
                  <a:pt x="104" y="74"/>
                  <a:pt x="104" y="74"/>
                </a:cubicBezTo>
                <a:cubicBezTo>
                  <a:pt x="104" y="75"/>
                  <a:pt x="103" y="77"/>
                  <a:pt x="102" y="78"/>
                </a:cubicBezTo>
                <a:cubicBezTo>
                  <a:pt x="102" y="79"/>
                  <a:pt x="100" y="80"/>
                  <a:pt x="98" y="80"/>
                </a:cubicBezTo>
                <a:cubicBezTo>
                  <a:pt x="98" y="80"/>
                  <a:pt x="98" y="80"/>
                  <a:pt x="98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2"/>
                  <a:pt x="94" y="82"/>
                  <a:pt x="94" y="82"/>
                </a:cubicBezTo>
                <a:cubicBezTo>
                  <a:pt x="94" y="84"/>
                  <a:pt x="92" y="85"/>
                  <a:pt x="90" y="85"/>
                </a:cubicBezTo>
                <a:cubicBezTo>
                  <a:pt x="90" y="85"/>
                  <a:pt x="90" y="85"/>
                  <a:pt x="90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1" y="85"/>
                  <a:pt x="10" y="84"/>
                  <a:pt x="10" y="82"/>
                </a:cubicBezTo>
                <a:cubicBezTo>
                  <a:pt x="10" y="80"/>
                  <a:pt x="10" y="80"/>
                  <a:pt x="10" y="80"/>
                </a:cubicBezTo>
                <a:cubicBezTo>
                  <a:pt x="6" y="80"/>
                  <a:pt x="6" y="80"/>
                  <a:pt x="6" y="80"/>
                </a:cubicBezTo>
                <a:cubicBezTo>
                  <a:pt x="5" y="80"/>
                  <a:pt x="5" y="80"/>
                  <a:pt x="5" y="80"/>
                </a:cubicBezTo>
                <a:cubicBezTo>
                  <a:pt x="3" y="80"/>
                  <a:pt x="2" y="79"/>
                  <a:pt x="1" y="78"/>
                </a:cubicBezTo>
                <a:cubicBezTo>
                  <a:pt x="0" y="77"/>
                  <a:pt x="0" y="75"/>
                  <a:pt x="0" y="7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5"/>
                  <a:pt x="0" y="63"/>
                  <a:pt x="1" y="60"/>
                </a:cubicBezTo>
                <a:cubicBezTo>
                  <a:pt x="2" y="58"/>
                  <a:pt x="4" y="56"/>
                  <a:pt x="6" y="54"/>
                </a:cubicBezTo>
                <a:cubicBezTo>
                  <a:pt x="10" y="50"/>
                  <a:pt x="10" y="50"/>
                  <a:pt x="10" y="50"/>
                </a:cubicBezTo>
                <a:cubicBezTo>
                  <a:pt x="7" y="46"/>
                  <a:pt x="5" y="42"/>
                  <a:pt x="5" y="37"/>
                </a:cubicBezTo>
                <a:cubicBezTo>
                  <a:pt x="5" y="32"/>
                  <a:pt x="7" y="27"/>
                  <a:pt x="11" y="24"/>
                </a:cubicBezTo>
                <a:cubicBezTo>
                  <a:pt x="14" y="21"/>
                  <a:pt x="19" y="19"/>
                  <a:pt x="24" y="19"/>
                </a:cubicBezTo>
                <a:cubicBezTo>
                  <a:pt x="25" y="19"/>
                  <a:pt x="27" y="19"/>
                  <a:pt x="29" y="20"/>
                </a:cubicBezTo>
                <a:cubicBezTo>
                  <a:pt x="31" y="8"/>
                  <a:pt x="40" y="0"/>
                  <a:pt x="52" y="0"/>
                </a:cubicBezTo>
                <a:close/>
                <a:moveTo>
                  <a:pt x="62" y="78"/>
                </a:moveTo>
                <a:cubicBezTo>
                  <a:pt x="62" y="78"/>
                  <a:pt x="62" y="78"/>
                  <a:pt x="62" y="78"/>
                </a:cubicBezTo>
                <a:cubicBezTo>
                  <a:pt x="62" y="75"/>
                  <a:pt x="62" y="75"/>
                  <a:pt x="62" y="75"/>
                </a:cubicBezTo>
                <a:cubicBezTo>
                  <a:pt x="62" y="75"/>
                  <a:pt x="62" y="75"/>
                  <a:pt x="62" y="75"/>
                </a:cubicBezTo>
                <a:cubicBezTo>
                  <a:pt x="62" y="75"/>
                  <a:pt x="62" y="75"/>
                  <a:pt x="62" y="75"/>
                </a:cubicBezTo>
                <a:cubicBezTo>
                  <a:pt x="62" y="63"/>
                  <a:pt x="62" y="63"/>
                  <a:pt x="62" y="63"/>
                </a:cubicBezTo>
                <a:cubicBezTo>
                  <a:pt x="62" y="62"/>
                  <a:pt x="63" y="61"/>
                  <a:pt x="64" y="61"/>
                </a:cubicBezTo>
                <a:cubicBezTo>
                  <a:pt x="65" y="61"/>
                  <a:pt x="66" y="62"/>
                  <a:pt x="66" y="63"/>
                </a:cubicBezTo>
                <a:cubicBezTo>
                  <a:pt x="66" y="72"/>
                  <a:pt x="66" y="72"/>
                  <a:pt x="66" y="72"/>
                </a:cubicBezTo>
                <a:cubicBezTo>
                  <a:pt x="75" y="72"/>
                  <a:pt x="75" y="72"/>
                  <a:pt x="75" y="72"/>
                </a:cubicBezTo>
                <a:cubicBezTo>
                  <a:pt x="75" y="72"/>
                  <a:pt x="75" y="71"/>
                  <a:pt x="75" y="71"/>
                </a:cubicBezTo>
                <a:cubicBezTo>
                  <a:pt x="75" y="64"/>
                  <a:pt x="75" y="64"/>
                  <a:pt x="75" y="64"/>
                </a:cubicBezTo>
                <a:cubicBezTo>
                  <a:pt x="75" y="61"/>
                  <a:pt x="75" y="59"/>
                  <a:pt x="74" y="57"/>
                </a:cubicBezTo>
                <a:cubicBezTo>
                  <a:pt x="74" y="57"/>
                  <a:pt x="74" y="57"/>
                  <a:pt x="74" y="57"/>
                </a:cubicBezTo>
                <a:cubicBezTo>
                  <a:pt x="74" y="57"/>
                  <a:pt x="74" y="57"/>
                  <a:pt x="74" y="57"/>
                </a:cubicBezTo>
                <a:cubicBezTo>
                  <a:pt x="73" y="56"/>
                  <a:pt x="72" y="54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1" y="52"/>
                  <a:pt x="70" y="51"/>
                  <a:pt x="70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62" y="44"/>
                  <a:pt x="62" y="44"/>
                  <a:pt x="62" y="44"/>
                </a:cubicBezTo>
                <a:cubicBezTo>
                  <a:pt x="59" y="45"/>
                  <a:pt x="56" y="46"/>
                  <a:pt x="52" y="46"/>
                </a:cubicBezTo>
                <a:cubicBezTo>
                  <a:pt x="48" y="46"/>
                  <a:pt x="44" y="45"/>
                  <a:pt x="41" y="44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3" y="51"/>
                  <a:pt x="33" y="52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1" y="54"/>
                  <a:pt x="30" y="56"/>
                  <a:pt x="30" y="57"/>
                </a:cubicBezTo>
                <a:cubicBezTo>
                  <a:pt x="29" y="59"/>
                  <a:pt x="29" y="61"/>
                  <a:pt x="29" y="64"/>
                </a:cubicBezTo>
                <a:cubicBezTo>
                  <a:pt x="29" y="71"/>
                  <a:pt x="29" y="71"/>
                  <a:pt x="29" y="71"/>
                </a:cubicBezTo>
                <a:cubicBezTo>
                  <a:pt x="29" y="71"/>
                  <a:pt x="29" y="72"/>
                  <a:pt x="29" y="72"/>
                </a:cubicBezTo>
                <a:cubicBezTo>
                  <a:pt x="37" y="72"/>
                  <a:pt x="37" y="72"/>
                  <a:pt x="37" y="72"/>
                </a:cubicBezTo>
                <a:cubicBezTo>
                  <a:pt x="37" y="63"/>
                  <a:pt x="37" y="63"/>
                  <a:pt x="37" y="63"/>
                </a:cubicBezTo>
                <a:cubicBezTo>
                  <a:pt x="37" y="62"/>
                  <a:pt x="38" y="61"/>
                  <a:pt x="39" y="61"/>
                </a:cubicBezTo>
                <a:cubicBezTo>
                  <a:pt x="41" y="61"/>
                  <a:pt x="41" y="62"/>
                  <a:pt x="41" y="63"/>
                </a:cubicBezTo>
                <a:cubicBezTo>
                  <a:pt x="41" y="75"/>
                  <a:pt x="41" y="75"/>
                  <a:pt x="41" y="75"/>
                </a:cubicBezTo>
                <a:cubicBezTo>
                  <a:pt x="41" y="75"/>
                  <a:pt x="41" y="75"/>
                  <a:pt x="41" y="75"/>
                </a:cubicBezTo>
                <a:cubicBezTo>
                  <a:pt x="41" y="75"/>
                  <a:pt x="41" y="75"/>
                  <a:pt x="41" y="75"/>
                </a:cubicBezTo>
                <a:cubicBezTo>
                  <a:pt x="41" y="78"/>
                  <a:pt x="41" y="78"/>
                  <a:pt x="41" y="78"/>
                </a:cubicBezTo>
                <a:cubicBezTo>
                  <a:pt x="62" y="78"/>
                  <a:pt x="62" y="78"/>
                  <a:pt x="62" y="78"/>
                </a:cubicBezTo>
                <a:close/>
                <a:moveTo>
                  <a:pt x="52" y="40"/>
                </a:moveTo>
                <a:cubicBezTo>
                  <a:pt x="52" y="40"/>
                  <a:pt x="52" y="40"/>
                  <a:pt x="52" y="40"/>
                </a:cubicBezTo>
                <a:cubicBezTo>
                  <a:pt x="61" y="40"/>
                  <a:pt x="68" y="32"/>
                  <a:pt x="68" y="23"/>
                </a:cubicBezTo>
                <a:cubicBezTo>
                  <a:pt x="68" y="14"/>
                  <a:pt x="61" y="7"/>
                  <a:pt x="52" y="7"/>
                </a:cubicBezTo>
                <a:cubicBezTo>
                  <a:pt x="43" y="7"/>
                  <a:pt x="35" y="14"/>
                  <a:pt x="35" y="23"/>
                </a:cubicBezTo>
                <a:cubicBezTo>
                  <a:pt x="35" y="32"/>
                  <a:pt x="43" y="40"/>
                  <a:pt x="52" y="40"/>
                </a:cubicBezTo>
                <a:close/>
                <a:moveTo>
                  <a:pt x="17" y="78"/>
                </a:moveTo>
                <a:cubicBezTo>
                  <a:pt x="17" y="78"/>
                  <a:pt x="17" y="78"/>
                  <a:pt x="17" y="78"/>
                </a:cubicBezTo>
                <a:cubicBezTo>
                  <a:pt x="26" y="78"/>
                  <a:pt x="26" y="78"/>
                  <a:pt x="26" y="78"/>
                </a:cubicBezTo>
                <a:cubicBezTo>
                  <a:pt x="25" y="78"/>
                  <a:pt x="24" y="77"/>
                  <a:pt x="23" y="76"/>
                </a:cubicBezTo>
                <a:cubicBezTo>
                  <a:pt x="22" y="75"/>
                  <a:pt x="22" y="73"/>
                  <a:pt x="22" y="71"/>
                </a:cubicBezTo>
                <a:cubicBezTo>
                  <a:pt x="22" y="64"/>
                  <a:pt x="22" y="64"/>
                  <a:pt x="22" y="64"/>
                </a:cubicBezTo>
                <a:cubicBezTo>
                  <a:pt x="22" y="61"/>
                  <a:pt x="22" y="58"/>
                  <a:pt x="23" y="56"/>
                </a:cubicBezTo>
                <a:cubicBezTo>
                  <a:pt x="21" y="55"/>
                  <a:pt x="18" y="55"/>
                  <a:pt x="16" y="54"/>
                </a:cubicBezTo>
                <a:cubicBezTo>
                  <a:pt x="11" y="59"/>
                  <a:pt x="11" y="59"/>
                  <a:pt x="11" y="59"/>
                </a:cubicBezTo>
                <a:cubicBezTo>
                  <a:pt x="9" y="60"/>
                  <a:pt x="8" y="61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7" y="65"/>
                  <a:pt x="7" y="66"/>
                  <a:pt x="7" y="68"/>
                </a:cubicBezTo>
                <a:cubicBezTo>
                  <a:pt x="7" y="73"/>
                  <a:pt x="7" y="73"/>
                  <a:pt x="7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67"/>
                  <a:pt x="13" y="67"/>
                  <a:pt x="13" y="67"/>
                </a:cubicBezTo>
                <a:cubicBezTo>
                  <a:pt x="13" y="66"/>
                  <a:pt x="13" y="65"/>
                  <a:pt x="15" y="65"/>
                </a:cubicBezTo>
                <a:cubicBezTo>
                  <a:pt x="16" y="65"/>
                  <a:pt x="17" y="66"/>
                  <a:pt x="17" y="67"/>
                </a:cubicBezTo>
                <a:cubicBezTo>
                  <a:pt x="17" y="78"/>
                  <a:pt x="17" y="78"/>
                  <a:pt x="17" y="78"/>
                </a:cubicBezTo>
                <a:close/>
                <a:moveTo>
                  <a:pt x="29" y="27"/>
                </a:moveTo>
                <a:cubicBezTo>
                  <a:pt x="29" y="27"/>
                  <a:pt x="29" y="27"/>
                  <a:pt x="29" y="27"/>
                </a:cubicBezTo>
                <a:cubicBezTo>
                  <a:pt x="28" y="27"/>
                  <a:pt x="28" y="26"/>
                  <a:pt x="27" y="26"/>
                </a:cubicBezTo>
                <a:cubicBezTo>
                  <a:pt x="26" y="26"/>
                  <a:pt x="25" y="25"/>
                  <a:pt x="24" y="25"/>
                </a:cubicBezTo>
                <a:cubicBezTo>
                  <a:pt x="20" y="25"/>
                  <a:pt x="17" y="27"/>
                  <a:pt x="15" y="29"/>
                </a:cubicBezTo>
                <a:cubicBezTo>
                  <a:pt x="13" y="31"/>
                  <a:pt x="12" y="34"/>
                  <a:pt x="12" y="37"/>
                </a:cubicBezTo>
                <a:cubicBezTo>
                  <a:pt x="12" y="40"/>
                  <a:pt x="13" y="43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7" y="47"/>
                  <a:pt x="20" y="49"/>
                  <a:pt x="24" y="49"/>
                </a:cubicBezTo>
                <a:cubicBezTo>
                  <a:pt x="24" y="49"/>
                  <a:pt x="25" y="49"/>
                  <a:pt x="26" y="49"/>
                </a:cubicBezTo>
                <a:cubicBezTo>
                  <a:pt x="26" y="48"/>
                  <a:pt x="27" y="48"/>
                  <a:pt x="27" y="48"/>
                </a:cubicBezTo>
                <a:cubicBezTo>
                  <a:pt x="28" y="47"/>
                  <a:pt x="29" y="47"/>
                  <a:pt x="29" y="46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39"/>
                  <a:pt x="36" y="39"/>
                  <a:pt x="36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32" y="36"/>
                  <a:pt x="30" y="33"/>
                  <a:pt x="29" y="28"/>
                </a:cubicBezTo>
                <a:cubicBezTo>
                  <a:pt x="29" y="28"/>
                  <a:pt x="29" y="28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lose/>
                <a:moveTo>
                  <a:pt x="87" y="78"/>
                </a:moveTo>
                <a:cubicBezTo>
                  <a:pt x="87" y="78"/>
                  <a:pt x="87" y="78"/>
                  <a:pt x="87" y="78"/>
                </a:cubicBezTo>
                <a:cubicBezTo>
                  <a:pt x="87" y="67"/>
                  <a:pt x="87" y="67"/>
                  <a:pt x="87" y="67"/>
                </a:cubicBezTo>
                <a:cubicBezTo>
                  <a:pt x="87" y="66"/>
                  <a:pt x="88" y="65"/>
                  <a:pt x="89" y="65"/>
                </a:cubicBezTo>
                <a:cubicBezTo>
                  <a:pt x="90" y="65"/>
                  <a:pt x="91" y="66"/>
                  <a:pt x="91" y="67"/>
                </a:cubicBezTo>
                <a:cubicBezTo>
                  <a:pt x="91" y="73"/>
                  <a:pt x="91" y="73"/>
                  <a:pt x="91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6"/>
                  <a:pt x="97" y="65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5" y="61"/>
                  <a:pt x="94" y="60"/>
                  <a:pt x="93" y="59"/>
                </a:cubicBezTo>
                <a:cubicBezTo>
                  <a:pt x="88" y="54"/>
                  <a:pt x="88" y="54"/>
                  <a:pt x="88" y="54"/>
                </a:cubicBezTo>
                <a:cubicBezTo>
                  <a:pt x="86" y="55"/>
                  <a:pt x="83" y="55"/>
                  <a:pt x="80" y="56"/>
                </a:cubicBezTo>
                <a:cubicBezTo>
                  <a:pt x="81" y="58"/>
                  <a:pt x="82" y="61"/>
                  <a:pt x="82" y="64"/>
                </a:cubicBezTo>
                <a:cubicBezTo>
                  <a:pt x="82" y="71"/>
                  <a:pt x="82" y="71"/>
                  <a:pt x="82" y="71"/>
                </a:cubicBezTo>
                <a:cubicBezTo>
                  <a:pt x="82" y="73"/>
                  <a:pt x="81" y="75"/>
                  <a:pt x="80" y="76"/>
                </a:cubicBezTo>
                <a:cubicBezTo>
                  <a:pt x="80" y="77"/>
                  <a:pt x="79" y="78"/>
                  <a:pt x="77" y="78"/>
                </a:cubicBezTo>
                <a:cubicBezTo>
                  <a:pt x="87" y="78"/>
                  <a:pt x="87" y="78"/>
                  <a:pt x="87" y="78"/>
                </a:cubicBezTo>
                <a:close/>
                <a:moveTo>
                  <a:pt x="75" y="27"/>
                </a:moveTo>
                <a:cubicBezTo>
                  <a:pt x="75" y="27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4" y="32"/>
                  <a:pt x="71" y="36"/>
                  <a:pt x="68" y="39"/>
                </a:cubicBezTo>
                <a:cubicBezTo>
                  <a:pt x="68" y="39"/>
                  <a:pt x="68" y="39"/>
                  <a:pt x="68" y="39"/>
                </a:cubicBezTo>
                <a:cubicBezTo>
                  <a:pt x="68" y="39"/>
                  <a:pt x="68" y="39"/>
                  <a:pt x="68" y="39"/>
                </a:cubicBezTo>
                <a:cubicBezTo>
                  <a:pt x="68" y="40"/>
                  <a:pt x="68" y="40"/>
                  <a:pt x="68" y="40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5" y="47"/>
                  <a:pt x="76" y="47"/>
                  <a:pt x="76" y="48"/>
                </a:cubicBezTo>
                <a:cubicBezTo>
                  <a:pt x="77" y="48"/>
                  <a:pt x="77" y="48"/>
                  <a:pt x="78" y="49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9" y="49"/>
                  <a:pt x="80" y="49"/>
                </a:cubicBezTo>
                <a:cubicBezTo>
                  <a:pt x="83" y="49"/>
                  <a:pt x="86" y="47"/>
                  <a:pt x="88" y="45"/>
                </a:cubicBezTo>
                <a:cubicBezTo>
                  <a:pt x="90" y="43"/>
                  <a:pt x="92" y="40"/>
                  <a:pt x="92" y="37"/>
                </a:cubicBezTo>
                <a:cubicBezTo>
                  <a:pt x="92" y="34"/>
                  <a:pt x="90" y="31"/>
                  <a:pt x="88" y="29"/>
                </a:cubicBezTo>
                <a:cubicBezTo>
                  <a:pt x="86" y="27"/>
                  <a:pt x="83" y="25"/>
                  <a:pt x="80" y="25"/>
                </a:cubicBezTo>
                <a:cubicBezTo>
                  <a:pt x="79" y="25"/>
                  <a:pt x="78" y="26"/>
                  <a:pt x="77" y="26"/>
                </a:cubicBezTo>
                <a:cubicBezTo>
                  <a:pt x="76" y="26"/>
                  <a:pt x="75" y="27"/>
                  <a:pt x="75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2480252" y="1814147"/>
            <a:ext cx="332299" cy="373951"/>
          </a:xfrm>
          <a:custGeom>
            <a:avLst/>
            <a:gdLst>
              <a:gd name="T0" fmla="*/ 73 w 88"/>
              <a:gd name="T1" fmla="*/ 22 h 99"/>
              <a:gd name="T2" fmla="*/ 81 w 88"/>
              <a:gd name="T3" fmla="*/ 18 h 99"/>
              <a:gd name="T4" fmla="*/ 77 w 88"/>
              <a:gd name="T5" fmla="*/ 27 h 99"/>
              <a:gd name="T6" fmla="*/ 75 w 88"/>
              <a:gd name="T7" fmla="*/ 86 h 99"/>
              <a:gd name="T8" fmla="*/ 44 w 88"/>
              <a:gd name="T9" fmla="*/ 99 h 99"/>
              <a:gd name="T10" fmla="*/ 13 w 88"/>
              <a:gd name="T11" fmla="*/ 86 h 99"/>
              <a:gd name="T12" fmla="*/ 13 w 88"/>
              <a:gd name="T13" fmla="*/ 24 h 99"/>
              <a:gd name="T14" fmla="*/ 13 w 88"/>
              <a:gd name="T15" fmla="*/ 24 h 99"/>
              <a:gd name="T16" fmla="*/ 41 w 88"/>
              <a:gd name="T17" fmla="*/ 6 h 99"/>
              <a:gd name="T18" fmla="*/ 34 w 88"/>
              <a:gd name="T19" fmla="*/ 3 h 99"/>
              <a:gd name="T20" fmla="*/ 51 w 88"/>
              <a:gd name="T21" fmla="*/ 0 h 99"/>
              <a:gd name="T22" fmla="*/ 51 w 88"/>
              <a:gd name="T23" fmla="*/ 6 h 99"/>
              <a:gd name="T24" fmla="*/ 48 w 88"/>
              <a:gd name="T25" fmla="*/ 12 h 99"/>
              <a:gd name="T26" fmla="*/ 56 w 88"/>
              <a:gd name="T27" fmla="*/ 57 h 99"/>
              <a:gd name="T28" fmla="*/ 60 w 88"/>
              <a:gd name="T29" fmla="*/ 31 h 99"/>
              <a:gd name="T30" fmla="*/ 37 w 88"/>
              <a:gd name="T31" fmla="*/ 46 h 99"/>
              <a:gd name="T32" fmla="*/ 36 w 88"/>
              <a:gd name="T33" fmla="*/ 47 h 99"/>
              <a:gd name="T34" fmla="*/ 33 w 88"/>
              <a:gd name="T35" fmla="*/ 56 h 99"/>
              <a:gd name="T36" fmla="*/ 33 w 88"/>
              <a:gd name="T37" fmla="*/ 58 h 99"/>
              <a:gd name="T38" fmla="*/ 34 w 88"/>
              <a:gd name="T39" fmla="*/ 60 h 99"/>
              <a:gd name="T40" fmla="*/ 39 w 88"/>
              <a:gd name="T41" fmla="*/ 65 h 99"/>
              <a:gd name="T42" fmla="*/ 41 w 88"/>
              <a:gd name="T43" fmla="*/ 66 h 99"/>
              <a:gd name="T44" fmla="*/ 43 w 88"/>
              <a:gd name="T45" fmla="*/ 67 h 99"/>
              <a:gd name="T46" fmla="*/ 44 w 88"/>
              <a:gd name="T47" fmla="*/ 67 h 99"/>
              <a:gd name="T48" fmla="*/ 45 w 88"/>
              <a:gd name="T49" fmla="*/ 67 h 99"/>
              <a:gd name="T50" fmla="*/ 47 w 88"/>
              <a:gd name="T51" fmla="*/ 66 h 99"/>
              <a:gd name="T52" fmla="*/ 54 w 88"/>
              <a:gd name="T53" fmla="*/ 61 h 99"/>
              <a:gd name="T54" fmla="*/ 56 w 88"/>
              <a:gd name="T55" fmla="*/ 57 h 99"/>
              <a:gd name="T56" fmla="*/ 48 w 88"/>
              <a:gd name="T57" fmla="*/ 49 h 99"/>
              <a:gd name="T58" fmla="*/ 40 w 88"/>
              <a:gd name="T59" fmla="*/ 62 h 99"/>
              <a:gd name="T60" fmla="*/ 48 w 88"/>
              <a:gd name="T61" fmla="*/ 49 h 99"/>
              <a:gd name="T62" fmla="*/ 46 w 88"/>
              <a:gd name="T63" fmla="*/ 52 h 99"/>
              <a:gd name="T64" fmla="*/ 43 w 88"/>
              <a:gd name="T65" fmla="*/ 58 h 99"/>
              <a:gd name="T66" fmla="*/ 46 w 88"/>
              <a:gd name="T67" fmla="*/ 52 h 99"/>
              <a:gd name="T68" fmla="*/ 64 w 88"/>
              <a:gd name="T69" fmla="*/ 32 h 99"/>
              <a:gd name="T70" fmla="*/ 58 w 88"/>
              <a:gd name="T71" fmla="*/ 61 h 99"/>
              <a:gd name="T72" fmla="*/ 45 w 88"/>
              <a:gd name="T73" fmla="*/ 71 h 99"/>
              <a:gd name="T74" fmla="*/ 44 w 88"/>
              <a:gd name="T75" fmla="*/ 71 h 99"/>
              <a:gd name="T76" fmla="*/ 42 w 88"/>
              <a:gd name="T77" fmla="*/ 71 h 99"/>
              <a:gd name="T78" fmla="*/ 39 w 88"/>
              <a:gd name="T79" fmla="*/ 70 h 99"/>
              <a:gd name="T80" fmla="*/ 29 w 88"/>
              <a:gd name="T81" fmla="*/ 59 h 99"/>
              <a:gd name="T82" fmla="*/ 29 w 88"/>
              <a:gd name="T83" fmla="*/ 56 h 99"/>
              <a:gd name="T84" fmla="*/ 33 w 88"/>
              <a:gd name="T85" fmla="*/ 45 h 99"/>
              <a:gd name="T86" fmla="*/ 34 w 88"/>
              <a:gd name="T87" fmla="*/ 44 h 99"/>
              <a:gd name="T88" fmla="*/ 35 w 88"/>
              <a:gd name="T89" fmla="*/ 43 h 99"/>
              <a:gd name="T90" fmla="*/ 55 w 88"/>
              <a:gd name="T91" fmla="*/ 26 h 99"/>
              <a:gd name="T92" fmla="*/ 60 w 88"/>
              <a:gd name="T93" fmla="*/ 26 h 99"/>
              <a:gd name="T94" fmla="*/ 61 w 88"/>
              <a:gd name="T95" fmla="*/ 26 h 99"/>
              <a:gd name="T96" fmla="*/ 62 w 88"/>
              <a:gd name="T97" fmla="*/ 27 h 99"/>
              <a:gd name="T98" fmla="*/ 64 w 88"/>
              <a:gd name="T99" fmla="*/ 32 h 99"/>
              <a:gd name="T100" fmla="*/ 70 w 88"/>
              <a:gd name="T101" fmla="*/ 29 h 99"/>
              <a:gd name="T102" fmla="*/ 18 w 88"/>
              <a:gd name="T103" fmla="*/ 29 h 99"/>
              <a:gd name="T104" fmla="*/ 18 w 88"/>
              <a:gd name="T105" fmla="*/ 81 h 99"/>
              <a:gd name="T106" fmla="*/ 70 w 88"/>
              <a:gd name="T107" fmla="*/ 82 h 99"/>
              <a:gd name="T108" fmla="*/ 81 w 88"/>
              <a:gd name="T109" fmla="*/ 55 h 99"/>
              <a:gd name="T110" fmla="*/ 70 w 88"/>
              <a:gd name="T111" fmla="*/ 2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8" h="99">
                <a:moveTo>
                  <a:pt x="48" y="12"/>
                </a:moveTo>
                <a:cubicBezTo>
                  <a:pt x="57" y="12"/>
                  <a:pt x="66" y="16"/>
                  <a:pt x="73" y="22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7"/>
                  <a:pt x="80" y="17"/>
                  <a:pt x="81" y="18"/>
                </a:cubicBezTo>
                <a:cubicBezTo>
                  <a:pt x="83" y="20"/>
                  <a:pt x="83" y="22"/>
                  <a:pt x="81" y="23"/>
                </a:cubicBezTo>
                <a:cubicBezTo>
                  <a:pt x="77" y="27"/>
                  <a:pt x="77" y="27"/>
                  <a:pt x="77" y="27"/>
                </a:cubicBezTo>
                <a:cubicBezTo>
                  <a:pt x="84" y="34"/>
                  <a:pt x="88" y="44"/>
                  <a:pt x="88" y="55"/>
                </a:cubicBezTo>
                <a:cubicBezTo>
                  <a:pt x="88" y="67"/>
                  <a:pt x="83" y="78"/>
                  <a:pt x="75" y="86"/>
                </a:cubicBezTo>
                <a:cubicBezTo>
                  <a:pt x="75" y="86"/>
                  <a:pt x="75" y="86"/>
                  <a:pt x="75" y="86"/>
                </a:cubicBezTo>
                <a:cubicBezTo>
                  <a:pt x="67" y="94"/>
                  <a:pt x="56" y="99"/>
                  <a:pt x="44" y="99"/>
                </a:cubicBezTo>
                <a:cubicBezTo>
                  <a:pt x="32" y="99"/>
                  <a:pt x="21" y="94"/>
                  <a:pt x="13" y="86"/>
                </a:cubicBezTo>
                <a:cubicBezTo>
                  <a:pt x="13" y="86"/>
                  <a:pt x="13" y="86"/>
                  <a:pt x="13" y="86"/>
                </a:cubicBezTo>
                <a:cubicBezTo>
                  <a:pt x="5" y="78"/>
                  <a:pt x="0" y="67"/>
                  <a:pt x="0" y="55"/>
                </a:cubicBezTo>
                <a:cubicBezTo>
                  <a:pt x="0" y="43"/>
                  <a:pt x="5" y="32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20" y="17"/>
                  <a:pt x="30" y="12"/>
                  <a:pt x="41" y="12"/>
                </a:cubicBezTo>
                <a:cubicBezTo>
                  <a:pt x="41" y="6"/>
                  <a:pt x="41" y="6"/>
                  <a:pt x="41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5"/>
                  <a:pt x="34" y="3"/>
                </a:cubicBezTo>
                <a:cubicBezTo>
                  <a:pt x="34" y="1"/>
                  <a:pt x="35" y="0"/>
                  <a:pt x="3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3" y="0"/>
                  <a:pt x="55" y="1"/>
                  <a:pt x="55" y="3"/>
                </a:cubicBezTo>
                <a:cubicBezTo>
                  <a:pt x="55" y="5"/>
                  <a:pt x="53" y="6"/>
                  <a:pt x="51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12"/>
                  <a:pt x="48" y="12"/>
                  <a:pt x="48" y="12"/>
                </a:cubicBezTo>
                <a:close/>
                <a:moveTo>
                  <a:pt x="56" y="57"/>
                </a:moveTo>
                <a:cubicBezTo>
                  <a:pt x="56" y="57"/>
                  <a:pt x="56" y="57"/>
                  <a:pt x="56" y="57"/>
                </a:cubicBezTo>
                <a:cubicBezTo>
                  <a:pt x="56" y="56"/>
                  <a:pt x="56" y="56"/>
                  <a:pt x="56" y="56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0"/>
                  <a:pt x="58" y="29"/>
                  <a:pt x="57" y="30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46"/>
                  <a:pt x="37" y="47"/>
                  <a:pt x="36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34" y="49"/>
                  <a:pt x="33" y="53"/>
                  <a:pt x="33" y="56"/>
                </a:cubicBezTo>
                <a:cubicBezTo>
                  <a:pt x="33" y="56"/>
                  <a:pt x="33" y="57"/>
                  <a:pt x="33" y="57"/>
                </a:cubicBezTo>
                <a:cubicBezTo>
                  <a:pt x="33" y="57"/>
                  <a:pt x="33" y="58"/>
                  <a:pt x="33" y="58"/>
                </a:cubicBezTo>
                <a:cubicBezTo>
                  <a:pt x="33" y="59"/>
                  <a:pt x="33" y="59"/>
                  <a:pt x="33" y="59"/>
                </a:cubicBezTo>
                <a:cubicBezTo>
                  <a:pt x="34" y="59"/>
                  <a:pt x="34" y="60"/>
                  <a:pt x="34" y="60"/>
                </a:cubicBezTo>
                <a:cubicBezTo>
                  <a:pt x="34" y="60"/>
                  <a:pt x="34" y="61"/>
                  <a:pt x="34" y="61"/>
                </a:cubicBezTo>
                <a:cubicBezTo>
                  <a:pt x="35" y="63"/>
                  <a:pt x="37" y="64"/>
                  <a:pt x="39" y="65"/>
                </a:cubicBezTo>
                <a:cubicBezTo>
                  <a:pt x="39" y="65"/>
                  <a:pt x="39" y="65"/>
                  <a:pt x="40" y="66"/>
                </a:cubicBezTo>
                <a:cubicBezTo>
                  <a:pt x="40" y="66"/>
                  <a:pt x="40" y="66"/>
                  <a:pt x="41" y="66"/>
                </a:cubicBezTo>
                <a:cubicBezTo>
                  <a:pt x="41" y="66"/>
                  <a:pt x="41" y="66"/>
                  <a:pt x="42" y="66"/>
                </a:cubicBezTo>
                <a:cubicBezTo>
                  <a:pt x="42" y="66"/>
                  <a:pt x="42" y="66"/>
                  <a:pt x="43" y="67"/>
                </a:cubicBezTo>
                <a:cubicBezTo>
                  <a:pt x="43" y="67"/>
                  <a:pt x="43" y="67"/>
                  <a:pt x="43" y="67"/>
                </a:cubicBezTo>
                <a:cubicBezTo>
                  <a:pt x="43" y="67"/>
                  <a:pt x="44" y="67"/>
                  <a:pt x="44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44" y="67"/>
                  <a:pt x="45" y="67"/>
                  <a:pt x="45" y="67"/>
                </a:cubicBezTo>
                <a:cubicBezTo>
                  <a:pt x="45" y="67"/>
                  <a:pt x="46" y="67"/>
                  <a:pt x="46" y="66"/>
                </a:cubicBezTo>
                <a:cubicBezTo>
                  <a:pt x="46" y="66"/>
                  <a:pt x="47" y="66"/>
                  <a:pt x="47" y="66"/>
                </a:cubicBezTo>
                <a:cubicBezTo>
                  <a:pt x="50" y="66"/>
                  <a:pt x="52" y="64"/>
                  <a:pt x="53" y="62"/>
                </a:cubicBezTo>
                <a:cubicBezTo>
                  <a:pt x="54" y="62"/>
                  <a:pt x="54" y="61"/>
                  <a:pt x="54" y="61"/>
                </a:cubicBezTo>
                <a:cubicBezTo>
                  <a:pt x="55" y="60"/>
                  <a:pt x="55" y="58"/>
                  <a:pt x="56" y="57"/>
                </a:cubicBezTo>
                <a:cubicBezTo>
                  <a:pt x="56" y="57"/>
                  <a:pt x="56" y="57"/>
                  <a:pt x="56" y="57"/>
                </a:cubicBezTo>
                <a:close/>
                <a:moveTo>
                  <a:pt x="48" y="49"/>
                </a:moveTo>
                <a:cubicBezTo>
                  <a:pt x="48" y="49"/>
                  <a:pt x="48" y="49"/>
                  <a:pt x="48" y="49"/>
                </a:cubicBezTo>
                <a:cubicBezTo>
                  <a:pt x="51" y="51"/>
                  <a:pt x="53" y="55"/>
                  <a:pt x="51" y="59"/>
                </a:cubicBezTo>
                <a:cubicBezTo>
                  <a:pt x="49" y="62"/>
                  <a:pt x="44" y="64"/>
                  <a:pt x="40" y="62"/>
                </a:cubicBezTo>
                <a:cubicBezTo>
                  <a:pt x="37" y="60"/>
                  <a:pt x="36" y="55"/>
                  <a:pt x="38" y="51"/>
                </a:cubicBezTo>
                <a:cubicBezTo>
                  <a:pt x="40" y="48"/>
                  <a:pt x="44" y="47"/>
                  <a:pt x="48" y="49"/>
                </a:cubicBezTo>
                <a:close/>
                <a:moveTo>
                  <a:pt x="46" y="52"/>
                </a:moveTo>
                <a:cubicBezTo>
                  <a:pt x="46" y="52"/>
                  <a:pt x="46" y="52"/>
                  <a:pt x="46" y="52"/>
                </a:cubicBezTo>
                <a:cubicBezTo>
                  <a:pt x="44" y="51"/>
                  <a:pt x="42" y="52"/>
                  <a:pt x="41" y="53"/>
                </a:cubicBezTo>
                <a:cubicBezTo>
                  <a:pt x="40" y="55"/>
                  <a:pt x="41" y="57"/>
                  <a:pt x="43" y="58"/>
                </a:cubicBezTo>
                <a:cubicBezTo>
                  <a:pt x="44" y="59"/>
                  <a:pt x="46" y="58"/>
                  <a:pt x="47" y="57"/>
                </a:cubicBezTo>
                <a:cubicBezTo>
                  <a:pt x="48" y="55"/>
                  <a:pt x="47" y="53"/>
                  <a:pt x="46" y="52"/>
                </a:cubicBezTo>
                <a:close/>
                <a:moveTo>
                  <a:pt x="64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0" y="57"/>
                  <a:pt x="60" y="57"/>
                  <a:pt x="60" y="57"/>
                </a:cubicBezTo>
                <a:cubicBezTo>
                  <a:pt x="59" y="59"/>
                  <a:pt x="59" y="60"/>
                  <a:pt x="58" y="61"/>
                </a:cubicBezTo>
                <a:cubicBezTo>
                  <a:pt x="56" y="66"/>
                  <a:pt x="52" y="70"/>
                  <a:pt x="47" y="70"/>
                </a:cubicBezTo>
                <a:cubicBezTo>
                  <a:pt x="46" y="71"/>
                  <a:pt x="46" y="71"/>
                  <a:pt x="45" y="71"/>
                </a:cubicBezTo>
                <a:cubicBezTo>
                  <a:pt x="45" y="71"/>
                  <a:pt x="44" y="71"/>
                  <a:pt x="44" y="71"/>
                </a:cubicBezTo>
                <a:cubicBezTo>
                  <a:pt x="44" y="71"/>
                  <a:pt x="44" y="71"/>
                  <a:pt x="44" y="71"/>
                </a:cubicBezTo>
                <a:cubicBezTo>
                  <a:pt x="43" y="71"/>
                  <a:pt x="43" y="71"/>
                  <a:pt x="42" y="71"/>
                </a:cubicBezTo>
                <a:cubicBezTo>
                  <a:pt x="42" y="71"/>
                  <a:pt x="42" y="71"/>
                  <a:pt x="42" y="71"/>
                </a:cubicBezTo>
                <a:cubicBezTo>
                  <a:pt x="42" y="71"/>
                  <a:pt x="41" y="70"/>
                  <a:pt x="41" y="70"/>
                </a:cubicBezTo>
                <a:cubicBezTo>
                  <a:pt x="40" y="70"/>
                  <a:pt x="40" y="70"/>
                  <a:pt x="39" y="70"/>
                </a:cubicBezTo>
                <a:cubicBezTo>
                  <a:pt x="35" y="68"/>
                  <a:pt x="31" y="65"/>
                  <a:pt x="30" y="61"/>
                </a:cubicBezTo>
                <a:cubicBezTo>
                  <a:pt x="30" y="60"/>
                  <a:pt x="29" y="60"/>
                  <a:pt x="29" y="59"/>
                </a:cubicBezTo>
                <a:cubicBezTo>
                  <a:pt x="29" y="59"/>
                  <a:pt x="29" y="58"/>
                  <a:pt x="29" y="58"/>
                </a:cubicBezTo>
                <a:cubicBezTo>
                  <a:pt x="29" y="57"/>
                  <a:pt x="29" y="57"/>
                  <a:pt x="29" y="56"/>
                </a:cubicBezTo>
                <a:cubicBezTo>
                  <a:pt x="28" y="53"/>
                  <a:pt x="30" y="49"/>
                  <a:pt x="32" y="46"/>
                </a:cubicBezTo>
                <a:cubicBezTo>
                  <a:pt x="32" y="46"/>
                  <a:pt x="32" y="45"/>
                  <a:pt x="33" y="45"/>
                </a:cubicBezTo>
                <a:cubicBezTo>
                  <a:pt x="33" y="45"/>
                  <a:pt x="33" y="44"/>
                  <a:pt x="34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34" y="43"/>
                  <a:pt x="34" y="43"/>
                  <a:pt x="35" y="43"/>
                </a:cubicBezTo>
                <a:cubicBezTo>
                  <a:pt x="35" y="43"/>
                  <a:pt x="35" y="43"/>
                  <a:pt x="35" y="43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5"/>
                  <a:pt x="58" y="25"/>
                  <a:pt x="60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27"/>
                  <a:pt x="62" y="27"/>
                  <a:pt x="62" y="27"/>
                </a:cubicBezTo>
                <a:cubicBezTo>
                  <a:pt x="63" y="28"/>
                  <a:pt x="64" y="30"/>
                  <a:pt x="64" y="32"/>
                </a:cubicBezTo>
                <a:close/>
                <a:moveTo>
                  <a:pt x="70" y="29"/>
                </a:moveTo>
                <a:cubicBezTo>
                  <a:pt x="70" y="29"/>
                  <a:pt x="70" y="29"/>
                  <a:pt x="70" y="29"/>
                </a:cubicBezTo>
                <a:cubicBezTo>
                  <a:pt x="64" y="22"/>
                  <a:pt x="54" y="18"/>
                  <a:pt x="44" y="18"/>
                </a:cubicBezTo>
                <a:cubicBezTo>
                  <a:pt x="34" y="18"/>
                  <a:pt x="25" y="22"/>
                  <a:pt x="18" y="29"/>
                </a:cubicBezTo>
                <a:cubicBezTo>
                  <a:pt x="11" y="36"/>
                  <a:pt x="7" y="45"/>
                  <a:pt x="7" y="55"/>
                </a:cubicBezTo>
                <a:cubicBezTo>
                  <a:pt x="7" y="65"/>
                  <a:pt x="11" y="75"/>
                  <a:pt x="18" y="81"/>
                </a:cubicBezTo>
                <a:cubicBezTo>
                  <a:pt x="25" y="88"/>
                  <a:pt x="34" y="92"/>
                  <a:pt x="44" y="92"/>
                </a:cubicBezTo>
                <a:cubicBezTo>
                  <a:pt x="54" y="92"/>
                  <a:pt x="64" y="88"/>
                  <a:pt x="70" y="82"/>
                </a:cubicBezTo>
                <a:cubicBezTo>
                  <a:pt x="70" y="81"/>
                  <a:pt x="70" y="81"/>
                  <a:pt x="70" y="81"/>
                </a:cubicBezTo>
                <a:cubicBezTo>
                  <a:pt x="77" y="75"/>
                  <a:pt x="81" y="65"/>
                  <a:pt x="81" y="55"/>
                </a:cubicBezTo>
                <a:cubicBezTo>
                  <a:pt x="81" y="45"/>
                  <a:pt x="77" y="36"/>
                  <a:pt x="71" y="29"/>
                </a:cubicBezTo>
                <a:cubicBezTo>
                  <a:pt x="70" y="29"/>
                  <a:pt x="70" y="29"/>
                  <a:pt x="70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8304245" y="2407686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1417349" y="2407686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2382756" y="5221159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7632171" y="5221159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6685114" y="2165726"/>
            <a:ext cx="1217332" cy="12177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 algn="ctr" defTabSz="1218565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  <a:p>
            <a:pPr algn="ctr" defTabSz="1218565"/>
            <a:r>
              <a:rPr lang="en-US" altLang="zh-CN" sz="1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here</a:t>
            </a:r>
            <a:endParaRPr lang="zh-CN" altLang="en-US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6054542" y="3311153"/>
            <a:ext cx="1217332" cy="12177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 algn="ctr" defTabSz="1218565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  <a:p>
            <a:pPr algn="ctr" defTabSz="1218565"/>
            <a:r>
              <a:rPr lang="en-US" altLang="zh-CN" sz="1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here</a:t>
            </a:r>
            <a:endParaRPr lang="zh-CN" altLang="en-US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2" grpId="0"/>
      <p:bldP spid="23" grpId="0"/>
      <p:bldP spid="24" grpId="0"/>
      <p:bldP spid="25" grpId="0"/>
      <p:bldP spid="31" grpId="0" animBg="1"/>
      <p:bldP spid="32" grpId="0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94" name="组合 6893"/>
          <p:cNvGrpSpPr/>
          <p:nvPr/>
        </p:nvGrpSpPr>
        <p:grpSpPr>
          <a:xfrm>
            <a:off x="839553" y="1854137"/>
            <a:ext cx="2151199" cy="2150640"/>
            <a:chOff x="163513" y="1171575"/>
            <a:chExt cx="2795588" cy="2794000"/>
          </a:xfrm>
        </p:grpSpPr>
        <p:sp>
          <p:nvSpPr>
            <p:cNvPr id="3733" name="Freeform 3735"/>
            <p:cNvSpPr/>
            <p:nvPr/>
          </p:nvSpPr>
          <p:spPr bwMode="auto">
            <a:xfrm>
              <a:off x="163513" y="1171575"/>
              <a:ext cx="2795588" cy="2794000"/>
            </a:xfrm>
            <a:custGeom>
              <a:avLst/>
              <a:gdLst>
                <a:gd name="T0" fmla="*/ 863 w 880"/>
                <a:gd name="T1" fmla="*/ 466 h 880"/>
                <a:gd name="T2" fmla="*/ 863 w 880"/>
                <a:gd name="T3" fmla="*/ 414 h 880"/>
                <a:gd name="T4" fmla="*/ 855 w 880"/>
                <a:gd name="T5" fmla="*/ 356 h 880"/>
                <a:gd name="T6" fmla="*/ 842 w 880"/>
                <a:gd name="T7" fmla="*/ 306 h 880"/>
                <a:gd name="T8" fmla="*/ 819 w 880"/>
                <a:gd name="T9" fmla="*/ 251 h 880"/>
                <a:gd name="T10" fmla="*/ 794 w 880"/>
                <a:gd name="T11" fmla="*/ 206 h 880"/>
                <a:gd name="T12" fmla="*/ 757 w 880"/>
                <a:gd name="T13" fmla="*/ 160 h 880"/>
                <a:gd name="T14" fmla="*/ 721 w 880"/>
                <a:gd name="T15" fmla="*/ 123 h 880"/>
                <a:gd name="T16" fmla="*/ 674 w 880"/>
                <a:gd name="T17" fmla="*/ 87 h 880"/>
                <a:gd name="T18" fmla="*/ 630 w 880"/>
                <a:gd name="T19" fmla="*/ 61 h 880"/>
                <a:gd name="T20" fmla="*/ 575 w 880"/>
                <a:gd name="T21" fmla="*/ 39 h 880"/>
                <a:gd name="T22" fmla="*/ 525 w 880"/>
                <a:gd name="T23" fmla="*/ 25 h 880"/>
                <a:gd name="T24" fmla="*/ 466 w 880"/>
                <a:gd name="T25" fmla="*/ 18 h 880"/>
                <a:gd name="T26" fmla="*/ 415 w 880"/>
                <a:gd name="T27" fmla="*/ 17 h 880"/>
                <a:gd name="T28" fmla="*/ 356 w 880"/>
                <a:gd name="T29" fmla="*/ 25 h 880"/>
                <a:gd name="T30" fmla="*/ 306 w 880"/>
                <a:gd name="T31" fmla="*/ 38 h 880"/>
                <a:gd name="T32" fmla="*/ 251 w 880"/>
                <a:gd name="T33" fmla="*/ 61 h 880"/>
                <a:gd name="T34" fmla="*/ 206 w 880"/>
                <a:gd name="T35" fmla="*/ 86 h 880"/>
                <a:gd name="T36" fmla="*/ 160 w 880"/>
                <a:gd name="T37" fmla="*/ 123 h 880"/>
                <a:gd name="T38" fmla="*/ 123 w 880"/>
                <a:gd name="T39" fmla="*/ 159 h 880"/>
                <a:gd name="T40" fmla="*/ 87 w 880"/>
                <a:gd name="T41" fmla="*/ 206 h 880"/>
                <a:gd name="T42" fmla="*/ 61 w 880"/>
                <a:gd name="T43" fmla="*/ 250 h 880"/>
                <a:gd name="T44" fmla="*/ 39 w 880"/>
                <a:gd name="T45" fmla="*/ 305 h 880"/>
                <a:gd name="T46" fmla="*/ 25 w 880"/>
                <a:gd name="T47" fmla="*/ 355 h 880"/>
                <a:gd name="T48" fmla="*/ 18 w 880"/>
                <a:gd name="T49" fmla="*/ 414 h 880"/>
                <a:gd name="T50" fmla="*/ 17 w 880"/>
                <a:gd name="T51" fmla="*/ 465 h 880"/>
                <a:gd name="T52" fmla="*/ 25 w 880"/>
                <a:gd name="T53" fmla="*/ 524 h 880"/>
                <a:gd name="T54" fmla="*/ 38 w 880"/>
                <a:gd name="T55" fmla="*/ 574 h 880"/>
                <a:gd name="T56" fmla="*/ 61 w 880"/>
                <a:gd name="T57" fmla="*/ 629 h 880"/>
                <a:gd name="T58" fmla="*/ 86 w 880"/>
                <a:gd name="T59" fmla="*/ 674 h 880"/>
                <a:gd name="T60" fmla="*/ 123 w 880"/>
                <a:gd name="T61" fmla="*/ 720 h 880"/>
                <a:gd name="T62" fmla="*/ 159 w 880"/>
                <a:gd name="T63" fmla="*/ 757 h 880"/>
                <a:gd name="T64" fmla="*/ 206 w 880"/>
                <a:gd name="T65" fmla="*/ 793 h 880"/>
                <a:gd name="T66" fmla="*/ 251 w 880"/>
                <a:gd name="T67" fmla="*/ 819 h 880"/>
                <a:gd name="T68" fmla="*/ 306 w 880"/>
                <a:gd name="T69" fmla="*/ 841 h 880"/>
                <a:gd name="T70" fmla="*/ 355 w 880"/>
                <a:gd name="T71" fmla="*/ 855 h 880"/>
                <a:gd name="T72" fmla="*/ 414 w 880"/>
                <a:gd name="T73" fmla="*/ 862 h 880"/>
                <a:gd name="T74" fmla="*/ 466 w 880"/>
                <a:gd name="T75" fmla="*/ 863 h 880"/>
                <a:gd name="T76" fmla="*/ 524 w 880"/>
                <a:gd name="T77" fmla="*/ 855 h 880"/>
                <a:gd name="T78" fmla="*/ 574 w 880"/>
                <a:gd name="T79" fmla="*/ 842 h 880"/>
                <a:gd name="T80" fmla="*/ 629 w 880"/>
                <a:gd name="T81" fmla="*/ 819 h 880"/>
                <a:gd name="T82" fmla="*/ 674 w 880"/>
                <a:gd name="T83" fmla="*/ 794 h 880"/>
                <a:gd name="T84" fmla="*/ 720 w 880"/>
                <a:gd name="T85" fmla="*/ 757 h 880"/>
                <a:gd name="T86" fmla="*/ 757 w 880"/>
                <a:gd name="T87" fmla="*/ 721 h 880"/>
                <a:gd name="T88" fmla="*/ 793 w 880"/>
                <a:gd name="T89" fmla="*/ 674 h 880"/>
                <a:gd name="T90" fmla="*/ 819 w 880"/>
                <a:gd name="T91" fmla="*/ 629 h 880"/>
                <a:gd name="T92" fmla="*/ 841 w 880"/>
                <a:gd name="T93" fmla="*/ 574 h 880"/>
                <a:gd name="T94" fmla="*/ 855 w 880"/>
                <a:gd name="T95" fmla="*/ 525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0" h="880">
                  <a:moveTo>
                    <a:pt x="855" y="524"/>
                  </a:moveTo>
                  <a:cubicBezTo>
                    <a:pt x="842" y="506"/>
                    <a:pt x="846" y="480"/>
                    <a:pt x="863" y="466"/>
                  </a:cubicBezTo>
                  <a:cubicBezTo>
                    <a:pt x="863" y="465"/>
                    <a:pt x="863" y="465"/>
                    <a:pt x="863" y="465"/>
                  </a:cubicBezTo>
                  <a:cubicBezTo>
                    <a:pt x="880" y="451"/>
                    <a:pt x="880" y="428"/>
                    <a:pt x="863" y="414"/>
                  </a:cubicBezTo>
                  <a:cubicBezTo>
                    <a:pt x="863" y="414"/>
                    <a:pt x="863" y="414"/>
                    <a:pt x="863" y="414"/>
                  </a:cubicBezTo>
                  <a:cubicBezTo>
                    <a:pt x="846" y="400"/>
                    <a:pt x="842" y="374"/>
                    <a:pt x="855" y="356"/>
                  </a:cubicBezTo>
                  <a:cubicBezTo>
                    <a:pt x="855" y="355"/>
                    <a:pt x="855" y="355"/>
                    <a:pt x="855" y="355"/>
                  </a:cubicBezTo>
                  <a:cubicBezTo>
                    <a:pt x="868" y="337"/>
                    <a:pt x="862" y="315"/>
                    <a:pt x="842" y="306"/>
                  </a:cubicBezTo>
                  <a:cubicBezTo>
                    <a:pt x="841" y="305"/>
                    <a:pt x="841" y="305"/>
                    <a:pt x="841" y="305"/>
                  </a:cubicBezTo>
                  <a:cubicBezTo>
                    <a:pt x="821" y="296"/>
                    <a:pt x="811" y="272"/>
                    <a:pt x="819" y="251"/>
                  </a:cubicBezTo>
                  <a:cubicBezTo>
                    <a:pt x="819" y="250"/>
                    <a:pt x="819" y="250"/>
                    <a:pt x="819" y="250"/>
                  </a:cubicBezTo>
                  <a:cubicBezTo>
                    <a:pt x="827" y="230"/>
                    <a:pt x="815" y="210"/>
                    <a:pt x="794" y="206"/>
                  </a:cubicBezTo>
                  <a:cubicBezTo>
                    <a:pt x="793" y="206"/>
                    <a:pt x="793" y="206"/>
                    <a:pt x="793" y="206"/>
                  </a:cubicBezTo>
                  <a:cubicBezTo>
                    <a:pt x="771" y="203"/>
                    <a:pt x="755" y="182"/>
                    <a:pt x="757" y="160"/>
                  </a:cubicBezTo>
                  <a:cubicBezTo>
                    <a:pt x="757" y="159"/>
                    <a:pt x="757" y="159"/>
                    <a:pt x="757" y="159"/>
                  </a:cubicBezTo>
                  <a:cubicBezTo>
                    <a:pt x="759" y="137"/>
                    <a:pt x="743" y="121"/>
                    <a:pt x="721" y="123"/>
                  </a:cubicBezTo>
                  <a:cubicBezTo>
                    <a:pt x="720" y="123"/>
                    <a:pt x="720" y="123"/>
                    <a:pt x="720" y="123"/>
                  </a:cubicBezTo>
                  <a:cubicBezTo>
                    <a:pt x="698" y="125"/>
                    <a:pt x="678" y="109"/>
                    <a:pt x="674" y="87"/>
                  </a:cubicBezTo>
                  <a:cubicBezTo>
                    <a:pt x="674" y="86"/>
                    <a:pt x="674" y="86"/>
                    <a:pt x="674" y="86"/>
                  </a:cubicBezTo>
                  <a:cubicBezTo>
                    <a:pt x="670" y="65"/>
                    <a:pt x="650" y="53"/>
                    <a:pt x="630" y="61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08" y="69"/>
                    <a:pt x="584" y="59"/>
                    <a:pt x="575" y="39"/>
                  </a:cubicBezTo>
                  <a:cubicBezTo>
                    <a:pt x="574" y="38"/>
                    <a:pt x="574" y="38"/>
                    <a:pt x="574" y="38"/>
                  </a:cubicBezTo>
                  <a:cubicBezTo>
                    <a:pt x="565" y="18"/>
                    <a:pt x="543" y="12"/>
                    <a:pt x="525" y="25"/>
                  </a:cubicBezTo>
                  <a:cubicBezTo>
                    <a:pt x="524" y="25"/>
                    <a:pt x="524" y="25"/>
                    <a:pt x="524" y="25"/>
                  </a:cubicBezTo>
                  <a:cubicBezTo>
                    <a:pt x="506" y="38"/>
                    <a:pt x="480" y="34"/>
                    <a:pt x="466" y="18"/>
                  </a:cubicBezTo>
                  <a:cubicBezTo>
                    <a:pt x="466" y="17"/>
                    <a:pt x="466" y="17"/>
                    <a:pt x="466" y="17"/>
                  </a:cubicBezTo>
                  <a:cubicBezTo>
                    <a:pt x="452" y="0"/>
                    <a:pt x="429" y="0"/>
                    <a:pt x="415" y="17"/>
                  </a:cubicBezTo>
                  <a:cubicBezTo>
                    <a:pt x="414" y="18"/>
                    <a:pt x="414" y="18"/>
                    <a:pt x="414" y="18"/>
                  </a:cubicBezTo>
                  <a:cubicBezTo>
                    <a:pt x="400" y="35"/>
                    <a:pt x="374" y="38"/>
                    <a:pt x="356" y="25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37" y="12"/>
                    <a:pt x="315" y="18"/>
                    <a:pt x="306" y="38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296" y="59"/>
                    <a:pt x="272" y="69"/>
                    <a:pt x="251" y="61"/>
                  </a:cubicBezTo>
                  <a:cubicBezTo>
                    <a:pt x="251" y="61"/>
                    <a:pt x="251" y="61"/>
                    <a:pt x="251" y="61"/>
                  </a:cubicBezTo>
                  <a:cubicBezTo>
                    <a:pt x="230" y="53"/>
                    <a:pt x="210" y="65"/>
                    <a:pt x="206" y="86"/>
                  </a:cubicBezTo>
                  <a:cubicBezTo>
                    <a:pt x="206" y="87"/>
                    <a:pt x="206" y="87"/>
                    <a:pt x="206" y="87"/>
                  </a:cubicBezTo>
                  <a:cubicBezTo>
                    <a:pt x="203" y="109"/>
                    <a:pt x="182" y="125"/>
                    <a:pt x="160" y="123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37" y="121"/>
                    <a:pt x="121" y="137"/>
                    <a:pt x="123" y="159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5" y="182"/>
                    <a:pt x="109" y="203"/>
                    <a:pt x="87" y="206"/>
                  </a:cubicBezTo>
                  <a:cubicBezTo>
                    <a:pt x="86" y="206"/>
                    <a:pt x="86" y="206"/>
                    <a:pt x="86" y="206"/>
                  </a:cubicBezTo>
                  <a:cubicBezTo>
                    <a:pt x="65" y="210"/>
                    <a:pt x="53" y="230"/>
                    <a:pt x="61" y="250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69" y="272"/>
                    <a:pt x="59" y="296"/>
                    <a:pt x="39" y="305"/>
                  </a:cubicBezTo>
                  <a:cubicBezTo>
                    <a:pt x="38" y="306"/>
                    <a:pt x="38" y="306"/>
                    <a:pt x="38" y="306"/>
                  </a:cubicBezTo>
                  <a:cubicBezTo>
                    <a:pt x="18" y="315"/>
                    <a:pt x="12" y="337"/>
                    <a:pt x="25" y="355"/>
                  </a:cubicBezTo>
                  <a:cubicBezTo>
                    <a:pt x="25" y="356"/>
                    <a:pt x="25" y="356"/>
                    <a:pt x="25" y="356"/>
                  </a:cubicBezTo>
                  <a:cubicBezTo>
                    <a:pt x="38" y="374"/>
                    <a:pt x="35" y="400"/>
                    <a:pt x="18" y="414"/>
                  </a:cubicBezTo>
                  <a:cubicBezTo>
                    <a:pt x="17" y="414"/>
                    <a:pt x="17" y="414"/>
                    <a:pt x="17" y="414"/>
                  </a:cubicBezTo>
                  <a:cubicBezTo>
                    <a:pt x="0" y="429"/>
                    <a:pt x="0" y="451"/>
                    <a:pt x="17" y="465"/>
                  </a:cubicBezTo>
                  <a:cubicBezTo>
                    <a:pt x="18" y="466"/>
                    <a:pt x="18" y="466"/>
                    <a:pt x="18" y="466"/>
                  </a:cubicBezTo>
                  <a:cubicBezTo>
                    <a:pt x="35" y="480"/>
                    <a:pt x="38" y="506"/>
                    <a:pt x="25" y="524"/>
                  </a:cubicBezTo>
                  <a:cubicBezTo>
                    <a:pt x="25" y="525"/>
                    <a:pt x="25" y="525"/>
                    <a:pt x="25" y="525"/>
                  </a:cubicBezTo>
                  <a:cubicBezTo>
                    <a:pt x="12" y="543"/>
                    <a:pt x="18" y="565"/>
                    <a:pt x="38" y="574"/>
                  </a:cubicBezTo>
                  <a:cubicBezTo>
                    <a:pt x="39" y="575"/>
                    <a:pt x="39" y="575"/>
                    <a:pt x="39" y="575"/>
                  </a:cubicBezTo>
                  <a:cubicBezTo>
                    <a:pt x="59" y="584"/>
                    <a:pt x="69" y="608"/>
                    <a:pt x="61" y="629"/>
                  </a:cubicBezTo>
                  <a:cubicBezTo>
                    <a:pt x="61" y="629"/>
                    <a:pt x="61" y="629"/>
                    <a:pt x="61" y="629"/>
                  </a:cubicBezTo>
                  <a:cubicBezTo>
                    <a:pt x="53" y="650"/>
                    <a:pt x="65" y="670"/>
                    <a:pt x="86" y="674"/>
                  </a:cubicBezTo>
                  <a:cubicBezTo>
                    <a:pt x="87" y="674"/>
                    <a:pt x="87" y="674"/>
                    <a:pt x="87" y="674"/>
                  </a:cubicBezTo>
                  <a:cubicBezTo>
                    <a:pt x="109" y="677"/>
                    <a:pt x="125" y="698"/>
                    <a:pt x="123" y="720"/>
                  </a:cubicBezTo>
                  <a:cubicBezTo>
                    <a:pt x="123" y="721"/>
                    <a:pt x="123" y="721"/>
                    <a:pt x="123" y="721"/>
                  </a:cubicBezTo>
                  <a:cubicBezTo>
                    <a:pt x="121" y="743"/>
                    <a:pt x="137" y="759"/>
                    <a:pt x="159" y="757"/>
                  </a:cubicBezTo>
                  <a:cubicBezTo>
                    <a:pt x="160" y="757"/>
                    <a:pt x="160" y="757"/>
                    <a:pt x="160" y="757"/>
                  </a:cubicBezTo>
                  <a:cubicBezTo>
                    <a:pt x="182" y="755"/>
                    <a:pt x="203" y="771"/>
                    <a:pt x="206" y="793"/>
                  </a:cubicBezTo>
                  <a:cubicBezTo>
                    <a:pt x="206" y="794"/>
                    <a:pt x="206" y="794"/>
                    <a:pt x="206" y="794"/>
                  </a:cubicBezTo>
                  <a:cubicBezTo>
                    <a:pt x="210" y="815"/>
                    <a:pt x="230" y="827"/>
                    <a:pt x="251" y="819"/>
                  </a:cubicBezTo>
                  <a:cubicBezTo>
                    <a:pt x="251" y="819"/>
                    <a:pt x="251" y="819"/>
                    <a:pt x="251" y="819"/>
                  </a:cubicBezTo>
                  <a:cubicBezTo>
                    <a:pt x="272" y="811"/>
                    <a:pt x="296" y="821"/>
                    <a:pt x="306" y="841"/>
                  </a:cubicBezTo>
                  <a:cubicBezTo>
                    <a:pt x="306" y="842"/>
                    <a:pt x="306" y="842"/>
                    <a:pt x="306" y="842"/>
                  </a:cubicBezTo>
                  <a:cubicBezTo>
                    <a:pt x="315" y="862"/>
                    <a:pt x="337" y="868"/>
                    <a:pt x="355" y="855"/>
                  </a:cubicBezTo>
                  <a:cubicBezTo>
                    <a:pt x="356" y="855"/>
                    <a:pt x="356" y="855"/>
                    <a:pt x="356" y="855"/>
                  </a:cubicBezTo>
                  <a:cubicBezTo>
                    <a:pt x="374" y="842"/>
                    <a:pt x="400" y="845"/>
                    <a:pt x="414" y="862"/>
                  </a:cubicBezTo>
                  <a:cubicBezTo>
                    <a:pt x="415" y="863"/>
                    <a:pt x="415" y="863"/>
                    <a:pt x="415" y="863"/>
                  </a:cubicBezTo>
                  <a:cubicBezTo>
                    <a:pt x="429" y="880"/>
                    <a:pt x="452" y="880"/>
                    <a:pt x="466" y="863"/>
                  </a:cubicBezTo>
                  <a:cubicBezTo>
                    <a:pt x="466" y="862"/>
                    <a:pt x="466" y="862"/>
                    <a:pt x="466" y="862"/>
                  </a:cubicBezTo>
                  <a:cubicBezTo>
                    <a:pt x="480" y="845"/>
                    <a:pt x="506" y="842"/>
                    <a:pt x="524" y="855"/>
                  </a:cubicBezTo>
                  <a:cubicBezTo>
                    <a:pt x="525" y="855"/>
                    <a:pt x="525" y="855"/>
                    <a:pt x="525" y="855"/>
                  </a:cubicBezTo>
                  <a:cubicBezTo>
                    <a:pt x="543" y="868"/>
                    <a:pt x="565" y="862"/>
                    <a:pt x="574" y="842"/>
                  </a:cubicBezTo>
                  <a:cubicBezTo>
                    <a:pt x="575" y="841"/>
                    <a:pt x="575" y="841"/>
                    <a:pt x="575" y="841"/>
                  </a:cubicBezTo>
                  <a:cubicBezTo>
                    <a:pt x="584" y="821"/>
                    <a:pt x="608" y="811"/>
                    <a:pt x="629" y="819"/>
                  </a:cubicBezTo>
                  <a:cubicBezTo>
                    <a:pt x="630" y="819"/>
                    <a:pt x="630" y="819"/>
                    <a:pt x="630" y="819"/>
                  </a:cubicBezTo>
                  <a:cubicBezTo>
                    <a:pt x="650" y="827"/>
                    <a:pt x="670" y="815"/>
                    <a:pt x="674" y="794"/>
                  </a:cubicBezTo>
                  <a:cubicBezTo>
                    <a:pt x="674" y="793"/>
                    <a:pt x="674" y="793"/>
                    <a:pt x="674" y="793"/>
                  </a:cubicBezTo>
                  <a:cubicBezTo>
                    <a:pt x="678" y="771"/>
                    <a:pt x="698" y="755"/>
                    <a:pt x="720" y="757"/>
                  </a:cubicBezTo>
                  <a:cubicBezTo>
                    <a:pt x="721" y="757"/>
                    <a:pt x="721" y="757"/>
                    <a:pt x="721" y="757"/>
                  </a:cubicBezTo>
                  <a:cubicBezTo>
                    <a:pt x="743" y="759"/>
                    <a:pt x="759" y="743"/>
                    <a:pt x="757" y="721"/>
                  </a:cubicBezTo>
                  <a:cubicBezTo>
                    <a:pt x="757" y="720"/>
                    <a:pt x="757" y="720"/>
                    <a:pt x="757" y="720"/>
                  </a:cubicBezTo>
                  <a:cubicBezTo>
                    <a:pt x="755" y="698"/>
                    <a:pt x="771" y="677"/>
                    <a:pt x="793" y="674"/>
                  </a:cubicBezTo>
                  <a:cubicBezTo>
                    <a:pt x="794" y="674"/>
                    <a:pt x="794" y="674"/>
                    <a:pt x="794" y="674"/>
                  </a:cubicBezTo>
                  <a:cubicBezTo>
                    <a:pt x="815" y="670"/>
                    <a:pt x="827" y="650"/>
                    <a:pt x="819" y="629"/>
                  </a:cubicBezTo>
                  <a:cubicBezTo>
                    <a:pt x="819" y="629"/>
                    <a:pt x="819" y="629"/>
                    <a:pt x="819" y="629"/>
                  </a:cubicBezTo>
                  <a:cubicBezTo>
                    <a:pt x="811" y="608"/>
                    <a:pt x="821" y="584"/>
                    <a:pt x="841" y="574"/>
                  </a:cubicBezTo>
                  <a:cubicBezTo>
                    <a:pt x="842" y="574"/>
                    <a:pt x="842" y="574"/>
                    <a:pt x="842" y="574"/>
                  </a:cubicBezTo>
                  <a:cubicBezTo>
                    <a:pt x="862" y="565"/>
                    <a:pt x="868" y="543"/>
                    <a:pt x="855" y="525"/>
                  </a:cubicBezTo>
                  <a:lnTo>
                    <a:pt x="855" y="524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34" name="Oval 3736"/>
            <p:cNvSpPr>
              <a:spLocks noChangeArrowheads="1"/>
            </p:cNvSpPr>
            <p:nvPr/>
          </p:nvSpPr>
          <p:spPr bwMode="auto">
            <a:xfrm>
              <a:off x="474663" y="1482725"/>
              <a:ext cx="2173288" cy="2171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35" name="Freeform 3737"/>
            <p:cNvSpPr/>
            <p:nvPr/>
          </p:nvSpPr>
          <p:spPr bwMode="auto">
            <a:xfrm>
              <a:off x="608013" y="1711325"/>
              <a:ext cx="1906588" cy="1781175"/>
            </a:xfrm>
            <a:custGeom>
              <a:avLst/>
              <a:gdLst>
                <a:gd name="T0" fmla="*/ 580 w 600"/>
                <a:gd name="T1" fmla="*/ 303 h 561"/>
                <a:gd name="T2" fmla="*/ 535 w 600"/>
                <a:gd name="T3" fmla="*/ 267 h 561"/>
                <a:gd name="T4" fmla="*/ 545 w 600"/>
                <a:gd name="T5" fmla="*/ 206 h 561"/>
                <a:gd name="T6" fmla="*/ 554 w 600"/>
                <a:gd name="T7" fmla="*/ 105 h 561"/>
                <a:gd name="T8" fmla="*/ 524 w 600"/>
                <a:gd name="T9" fmla="*/ 94 h 561"/>
                <a:gd name="T10" fmla="*/ 456 w 600"/>
                <a:gd name="T11" fmla="*/ 91 h 561"/>
                <a:gd name="T12" fmla="*/ 445 w 600"/>
                <a:gd name="T13" fmla="*/ 82 h 561"/>
                <a:gd name="T14" fmla="*/ 370 w 600"/>
                <a:gd name="T15" fmla="*/ 58 h 561"/>
                <a:gd name="T16" fmla="*/ 374 w 600"/>
                <a:gd name="T17" fmla="*/ 118 h 561"/>
                <a:gd name="T18" fmla="*/ 447 w 600"/>
                <a:gd name="T19" fmla="*/ 120 h 561"/>
                <a:gd name="T20" fmla="*/ 512 w 600"/>
                <a:gd name="T21" fmla="*/ 183 h 561"/>
                <a:gd name="T22" fmla="*/ 517 w 600"/>
                <a:gd name="T23" fmla="*/ 195 h 561"/>
                <a:gd name="T24" fmla="*/ 489 w 600"/>
                <a:gd name="T25" fmla="*/ 246 h 561"/>
                <a:gd name="T26" fmla="*/ 508 w 600"/>
                <a:gd name="T27" fmla="*/ 267 h 561"/>
                <a:gd name="T28" fmla="*/ 510 w 600"/>
                <a:gd name="T29" fmla="*/ 358 h 561"/>
                <a:gd name="T30" fmla="*/ 504 w 600"/>
                <a:gd name="T31" fmla="*/ 370 h 561"/>
                <a:gd name="T32" fmla="*/ 448 w 600"/>
                <a:gd name="T33" fmla="*/ 386 h 561"/>
                <a:gd name="T34" fmla="*/ 447 w 600"/>
                <a:gd name="T35" fmla="*/ 414 h 561"/>
                <a:gd name="T36" fmla="*/ 384 w 600"/>
                <a:gd name="T37" fmla="*/ 479 h 561"/>
                <a:gd name="T38" fmla="*/ 371 w 600"/>
                <a:gd name="T39" fmla="*/ 484 h 561"/>
                <a:gd name="T40" fmla="*/ 320 w 600"/>
                <a:gd name="T41" fmla="*/ 456 h 561"/>
                <a:gd name="T42" fmla="*/ 280 w 600"/>
                <a:gd name="T43" fmla="*/ 456 h 561"/>
                <a:gd name="T44" fmla="*/ 229 w 600"/>
                <a:gd name="T45" fmla="*/ 484 h 561"/>
                <a:gd name="T46" fmla="*/ 215 w 600"/>
                <a:gd name="T47" fmla="*/ 479 h 561"/>
                <a:gd name="T48" fmla="*/ 153 w 600"/>
                <a:gd name="T49" fmla="*/ 414 h 561"/>
                <a:gd name="T50" fmla="*/ 152 w 600"/>
                <a:gd name="T51" fmla="*/ 386 h 561"/>
                <a:gd name="T52" fmla="*/ 96 w 600"/>
                <a:gd name="T53" fmla="*/ 370 h 561"/>
                <a:gd name="T54" fmla="*/ 90 w 600"/>
                <a:gd name="T55" fmla="*/ 357 h 561"/>
                <a:gd name="T56" fmla="*/ 92 w 600"/>
                <a:gd name="T57" fmla="*/ 267 h 561"/>
                <a:gd name="T58" fmla="*/ 111 w 600"/>
                <a:gd name="T59" fmla="*/ 246 h 561"/>
                <a:gd name="T60" fmla="*/ 83 w 600"/>
                <a:gd name="T61" fmla="*/ 196 h 561"/>
                <a:gd name="T62" fmla="*/ 88 w 600"/>
                <a:gd name="T63" fmla="*/ 182 h 561"/>
                <a:gd name="T64" fmla="*/ 154 w 600"/>
                <a:gd name="T65" fmla="*/ 120 h 561"/>
                <a:gd name="T66" fmla="*/ 226 w 600"/>
                <a:gd name="T67" fmla="*/ 118 h 561"/>
                <a:gd name="T68" fmla="*/ 230 w 600"/>
                <a:gd name="T69" fmla="*/ 58 h 561"/>
                <a:gd name="T70" fmla="*/ 155 w 600"/>
                <a:gd name="T71" fmla="*/ 82 h 561"/>
                <a:gd name="T72" fmla="*/ 144 w 600"/>
                <a:gd name="T73" fmla="*/ 92 h 561"/>
                <a:gd name="T74" fmla="*/ 76 w 600"/>
                <a:gd name="T75" fmla="*/ 94 h 561"/>
                <a:gd name="T76" fmla="*/ 46 w 600"/>
                <a:gd name="T77" fmla="*/ 105 h 561"/>
                <a:gd name="T78" fmla="*/ 55 w 600"/>
                <a:gd name="T79" fmla="*/ 206 h 561"/>
                <a:gd name="T80" fmla="*/ 65 w 600"/>
                <a:gd name="T81" fmla="*/ 267 h 561"/>
                <a:gd name="T82" fmla="*/ 20 w 600"/>
                <a:gd name="T83" fmla="*/ 303 h 561"/>
                <a:gd name="T84" fmla="*/ 7 w 600"/>
                <a:gd name="T85" fmla="*/ 332 h 561"/>
                <a:gd name="T86" fmla="*/ 84 w 600"/>
                <a:gd name="T87" fmla="*/ 397 h 561"/>
                <a:gd name="T88" fmla="*/ 159 w 600"/>
                <a:gd name="T89" fmla="*/ 455 h 561"/>
                <a:gd name="T90" fmla="*/ 171 w 600"/>
                <a:gd name="T91" fmla="*/ 464 h 561"/>
                <a:gd name="T92" fmla="*/ 192 w 600"/>
                <a:gd name="T93" fmla="*/ 528 h 561"/>
                <a:gd name="T94" fmla="*/ 210 w 600"/>
                <a:gd name="T95" fmla="*/ 554 h 561"/>
                <a:gd name="T96" fmla="*/ 313 w 600"/>
                <a:gd name="T97" fmla="*/ 502 h 561"/>
                <a:gd name="T98" fmla="*/ 328 w 600"/>
                <a:gd name="T99" fmla="*/ 500 h 561"/>
                <a:gd name="T100" fmla="*/ 422 w 600"/>
                <a:gd name="T101" fmla="*/ 488 h 561"/>
                <a:gd name="T102" fmla="*/ 521 w 600"/>
                <a:gd name="T103" fmla="*/ 470 h 561"/>
                <a:gd name="T104" fmla="*/ 524 w 600"/>
                <a:gd name="T105" fmla="*/ 439 h 561"/>
                <a:gd name="T106" fmla="*/ 510 w 600"/>
                <a:gd name="T107" fmla="*/ 37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0" h="561">
                  <a:moveTo>
                    <a:pt x="542" y="337"/>
                  </a:moveTo>
                  <a:cubicBezTo>
                    <a:pt x="533" y="341"/>
                    <a:pt x="523" y="350"/>
                    <a:pt x="517" y="358"/>
                  </a:cubicBezTo>
                  <a:cubicBezTo>
                    <a:pt x="523" y="344"/>
                    <a:pt x="527" y="330"/>
                    <a:pt x="530" y="315"/>
                  </a:cubicBezTo>
                  <a:cubicBezTo>
                    <a:pt x="539" y="316"/>
                    <a:pt x="562" y="318"/>
                    <a:pt x="580" y="303"/>
                  </a:cubicBezTo>
                  <a:cubicBezTo>
                    <a:pt x="598" y="288"/>
                    <a:pt x="600" y="254"/>
                    <a:pt x="600" y="254"/>
                  </a:cubicBezTo>
                  <a:cubicBezTo>
                    <a:pt x="600" y="254"/>
                    <a:pt x="579" y="251"/>
                    <a:pt x="552" y="272"/>
                  </a:cubicBezTo>
                  <a:cubicBezTo>
                    <a:pt x="544" y="278"/>
                    <a:pt x="537" y="290"/>
                    <a:pt x="533" y="299"/>
                  </a:cubicBezTo>
                  <a:cubicBezTo>
                    <a:pt x="534" y="289"/>
                    <a:pt x="535" y="278"/>
                    <a:pt x="535" y="267"/>
                  </a:cubicBezTo>
                  <a:cubicBezTo>
                    <a:pt x="535" y="262"/>
                    <a:pt x="535" y="258"/>
                    <a:pt x="535" y="253"/>
                  </a:cubicBezTo>
                  <a:cubicBezTo>
                    <a:pt x="543" y="253"/>
                    <a:pt x="566" y="249"/>
                    <a:pt x="580" y="230"/>
                  </a:cubicBezTo>
                  <a:cubicBezTo>
                    <a:pt x="594" y="210"/>
                    <a:pt x="587" y="177"/>
                    <a:pt x="587" y="177"/>
                  </a:cubicBezTo>
                  <a:cubicBezTo>
                    <a:pt x="587" y="177"/>
                    <a:pt x="565" y="179"/>
                    <a:pt x="545" y="206"/>
                  </a:cubicBezTo>
                  <a:cubicBezTo>
                    <a:pt x="539" y="215"/>
                    <a:pt x="535" y="227"/>
                    <a:pt x="533" y="238"/>
                  </a:cubicBezTo>
                  <a:cubicBezTo>
                    <a:pt x="531" y="222"/>
                    <a:pt x="528" y="207"/>
                    <a:pt x="523" y="193"/>
                  </a:cubicBezTo>
                  <a:cubicBezTo>
                    <a:pt x="531" y="190"/>
                    <a:pt x="552" y="180"/>
                    <a:pt x="561" y="158"/>
                  </a:cubicBezTo>
                  <a:cubicBezTo>
                    <a:pt x="569" y="136"/>
                    <a:pt x="554" y="105"/>
                    <a:pt x="554" y="105"/>
                  </a:cubicBezTo>
                  <a:cubicBezTo>
                    <a:pt x="554" y="105"/>
                    <a:pt x="534" y="113"/>
                    <a:pt x="521" y="145"/>
                  </a:cubicBezTo>
                  <a:cubicBezTo>
                    <a:pt x="517" y="155"/>
                    <a:pt x="517" y="168"/>
                    <a:pt x="518" y="178"/>
                  </a:cubicBezTo>
                  <a:cubicBezTo>
                    <a:pt x="512" y="164"/>
                    <a:pt x="505" y="150"/>
                    <a:pt x="496" y="138"/>
                  </a:cubicBezTo>
                  <a:cubicBezTo>
                    <a:pt x="503" y="133"/>
                    <a:pt x="521" y="118"/>
                    <a:pt x="524" y="94"/>
                  </a:cubicBezTo>
                  <a:cubicBezTo>
                    <a:pt x="526" y="71"/>
                    <a:pt x="503" y="45"/>
                    <a:pt x="503" y="45"/>
                  </a:cubicBezTo>
                  <a:cubicBezTo>
                    <a:pt x="503" y="45"/>
                    <a:pt x="486" y="58"/>
                    <a:pt x="482" y="92"/>
                  </a:cubicBezTo>
                  <a:cubicBezTo>
                    <a:pt x="480" y="102"/>
                    <a:pt x="484" y="115"/>
                    <a:pt x="487" y="125"/>
                  </a:cubicBezTo>
                  <a:cubicBezTo>
                    <a:pt x="478" y="113"/>
                    <a:pt x="468" y="102"/>
                    <a:pt x="456" y="91"/>
                  </a:cubicBezTo>
                  <a:cubicBezTo>
                    <a:pt x="462" y="85"/>
                    <a:pt x="475" y="66"/>
                    <a:pt x="471" y="42"/>
                  </a:cubicBezTo>
                  <a:cubicBezTo>
                    <a:pt x="468" y="19"/>
                    <a:pt x="439" y="0"/>
                    <a:pt x="439" y="0"/>
                  </a:cubicBezTo>
                  <a:cubicBezTo>
                    <a:pt x="439" y="0"/>
                    <a:pt x="425" y="17"/>
                    <a:pt x="430" y="50"/>
                  </a:cubicBezTo>
                  <a:cubicBezTo>
                    <a:pt x="432" y="61"/>
                    <a:pt x="439" y="73"/>
                    <a:pt x="445" y="82"/>
                  </a:cubicBezTo>
                  <a:cubicBezTo>
                    <a:pt x="434" y="74"/>
                    <a:pt x="424" y="67"/>
                    <a:pt x="412" y="61"/>
                  </a:cubicBezTo>
                  <a:cubicBezTo>
                    <a:pt x="411" y="53"/>
                    <a:pt x="407" y="37"/>
                    <a:pt x="392" y="27"/>
                  </a:cubicBezTo>
                  <a:cubicBezTo>
                    <a:pt x="376" y="16"/>
                    <a:pt x="350" y="21"/>
                    <a:pt x="350" y="21"/>
                  </a:cubicBezTo>
                  <a:cubicBezTo>
                    <a:pt x="350" y="21"/>
                    <a:pt x="355" y="47"/>
                    <a:pt x="370" y="58"/>
                  </a:cubicBezTo>
                  <a:cubicBezTo>
                    <a:pt x="384" y="68"/>
                    <a:pt x="400" y="67"/>
                    <a:pt x="408" y="66"/>
                  </a:cubicBezTo>
                  <a:cubicBezTo>
                    <a:pt x="420" y="72"/>
                    <a:pt x="431" y="79"/>
                    <a:pt x="441" y="87"/>
                  </a:cubicBezTo>
                  <a:cubicBezTo>
                    <a:pt x="430" y="83"/>
                    <a:pt x="415" y="79"/>
                    <a:pt x="403" y="87"/>
                  </a:cubicBezTo>
                  <a:cubicBezTo>
                    <a:pt x="383" y="100"/>
                    <a:pt x="374" y="118"/>
                    <a:pt x="374" y="118"/>
                  </a:cubicBezTo>
                  <a:cubicBezTo>
                    <a:pt x="374" y="118"/>
                    <a:pt x="398" y="125"/>
                    <a:pt x="418" y="119"/>
                  </a:cubicBezTo>
                  <a:cubicBezTo>
                    <a:pt x="438" y="113"/>
                    <a:pt x="448" y="102"/>
                    <a:pt x="452" y="97"/>
                  </a:cubicBezTo>
                  <a:cubicBezTo>
                    <a:pt x="463" y="107"/>
                    <a:pt x="474" y="118"/>
                    <a:pt x="483" y="130"/>
                  </a:cubicBezTo>
                  <a:cubicBezTo>
                    <a:pt x="474" y="123"/>
                    <a:pt x="460" y="115"/>
                    <a:pt x="447" y="120"/>
                  </a:cubicBezTo>
                  <a:cubicBezTo>
                    <a:pt x="423" y="127"/>
                    <a:pt x="410" y="143"/>
                    <a:pt x="410" y="143"/>
                  </a:cubicBezTo>
                  <a:cubicBezTo>
                    <a:pt x="410" y="143"/>
                    <a:pt x="432" y="155"/>
                    <a:pt x="453" y="154"/>
                  </a:cubicBezTo>
                  <a:cubicBezTo>
                    <a:pt x="474" y="154"/>
                    <a:pt x="486" y="145"/>
                    <a:pt x="491" y="142"/>
                  </a:cubicBezTo>
                  <a:cubicBezTo>
                    <a:pt x="500" y="154"/>
                    <a:pt x="507" y="168"/>
                    <a:pt x="512" y="183"/>
                  </a:cubicBezTo>
                  <a:cubicBezTo>
                    <a:pt x="506" y="173"/>
                    <a:pt x="494" y="162"/>
                    <a:pt x="480" y="163"/>
                  </a:cubicBezTo>
                  <a:cubicBezTo>
                    <a:pt x="455" y="164"/>
                    <a:pt x="439" y="176"/>
                    <a:pt x="439" y="176"/>
                  </a:cubicBezTo>
                  <a:cubicBezTo>
                    <a:pt x="439" y="176"/>
                    <a:pt x="456" y="193"/>
                    <a:pt x="477" y="198"/>
                  </a:cubicBezTo>
                  <a:cubicBezTo>
                    <a:pt x="497" y="203"/>
                    <a:pt x="512" y="198"/>
                    <a:pt x="517" y="195"/>
                  </a:cubicBezTo>
                  <a:cubicBezTo>
                    <a:pt x="522" y="210"/>
                    <a:pt x="525" y="225"/>
                    <a:pt x="527" y="241"/>
                  </a:cubicBezTo>
                  <a:cubicBezTo>
                    <a:pt x="523" y="230"/>
                    <a:pt x="515" y="216"/>
                    <a:pt x="501" y="213"/>
                  </a:cubicBezTo>
                  <a:cubicBezTo>
                    <a:pt x="477" y="208"/>
                    <a:pt x="458" y="215"/>
                    <a:pt x="458" y="215"/>
                  </a:cubicBezTo>
                  <a:cubicBezTo>
                    <a:pt x="458" y="215"/>
                    <a:pt x="470" y="236"/>
                    <a:pt x="489" y="246"/>
                  </a:cubicBezTo>
                  <a:cubicBezTo>
                    <a:pt x="507" y="256"/>
                    <a:pt x="522" y="255"/>
                    <a:pt x="528" y="254"/>
                  </a:cubicBezTo>
                  <a:cubicBezTo>
                    <a:pt x="528" y="258"/>
                    <a:pt x="529" y="263"/>
                    <a:pt x="529" y="267"/>
                  </a:cubicBezTo>
                  <a:cubicBezTo>
                    <a:pt x="529" y="278"/>
                    <a:pt x="528" y="290"/>
                    <a:pt x="526" y="301"/>
                  </a:cubicBezTo>
                  <a:cubicBezTo>
                    <a:pt x="525" y="289"/>
                    <a:pt x="521" y="273"/>
                    <a:pt x="508" y="267"/>
                  </a:cubicBezTo>
                  <a:cubicBezTo>
                    <a:pt x="486" y="256"/>
                    <a:pt x="466" y="257"/>
                    <a:pt x="466" y="257"/>
                  </a:cubicBezTo>
                  <a:cubicBezTo>
                    <a:pt x="466" y="257"/>
                    <a:pt x="472" y="281"/>
                    <a:pt x="488" y="296"/>
                  </a:cubicBezTo>
                  <a:cubicBezTo>
                    <a:pt x="503" y="310"/>
                    <a:pt x="518" y="313"/>
                    <a:pt x="524" y="314"/>
                  </a:cubicBezTo>
                  <a:cubicBezTo>
                    <a:pt x="521" y="329"/>
                    <a:pt x="516" y="344"/>
                    <a:pt x="510" y="358"/>
                  </a:cubicBezTo>
                  <a:cubicBezTo>
                    <a:pt x="511" y="347"/>
                    <a:pt x="512" y="330"/>
                    <a:pt x="501" y="321"/>
                  </a:cubicBezTo>
                  <a:cubicBezTo>
                    <a:pt x="483" y="304"/>
                    <a:pt x="463" y="301"/>
                    <a:pt x="463" y="301"/>
                  </a:cubicBezTo>
                  <a:cubicBezTo>
                    <a:pt x="463" y="301"/>
                    <a:pt x="463" y="325"/>
                    <a:pt x="474" y="343"/>
                  </a:cubicBezTo>
                  <a:cubicBezTo>
                    <a:pt x="485" y="361"/>
                    <a:pt x="498" y="368"/>
                    <a:pt x="504" y="370"/>
                  </a:cubicBezTo>
                  <a:cubicBezTo>
                    <a:pt x="497" y="384"/>
                    <a:pt x="489" y="397"/>
                    <a:pt x="479" y="409"/>
                  </a:cubicBezTo>
                  <a:cubicBezTo>
                    <a:pt x="484" y="398"/>
                    <a:pt x="488" y="383"/>
                    <a:pt x="480" y="371"/>
                  </a:cubicBezTo>
                  <a:cubicBezTo>
                    <a:pt x="467" y="350"/>
                    <a:pt x="448" y="342"/>
                    <a:pt x="448" y="342"/>
                  </a:cubicBezTo>
                  <a:cubicBezTo>
                    <a:pt x="448" y="342"/>
                    <a:pt x="442" y="366"/>
                    <a:pt x="448" y="386"/>
                  </a:cubicBezTo>
                  <a:cubicBezTo>
                    <a:pt x="454" y="406"/>
                    <a:pt x="465" y="416"/>
                    <a:pt x="470" y="420"/>
                  </a:cubicBezTo>
                  <a:cubicBezTo>
                    <a:pt x="467" y="423"/>
                    <a:pt x="465" y="426"/>
                    <a:pt x="462" y="429"/>
                  </a:cubicBezTo>
                  <a:cubicBezTo>
                    <a:pt x="454" y="437"/>
                    <a:pt x="445" y="444"/>
                    <a:pt x="436" y="451"/>
                  </a:cubicBezTo>
                  <a:cubicBezTo>
                    <a:pt x="443" y="441"/>
                    <a:pt x="451" y="428"/>
                    <a:pt x="447" y="414"/>
                  </a:cubicBezTo>
                  <a:cubicBezTo>
                    <a:pt x="439" y="391"/>
                    <a:pt x="424" y="378"/>
                    <a:pt x="424" y="378"/>
                  </a:cubicBezTo>
                  <a:cubicBezTo>
                    <a:pt x="424" y="378"/>
                    <a:pt x="412" y="399"/>
                    <a:pt x="412" y="420"/>
                  </a:cubicBezTo>
                  <a:cubicBezTo>
                    <a:pt x="413" y="441"/>
                    <a:pt x="421" y="454"/>
                    <a:pt x="425" y="458"/>
                  </a:cubicBezTo>
                  <a:cubicBezTo>
                    <a:pt x="412" y="467"/>
                    <a:pt x="399" y="474"/>
                    <a:pt x="384" y="479"/>
                  </a:cubicBezTo>
                  <a:cubicBezTo>
                    <a:pt x="394" y="472"/>
                    <a:pt x="405" y="461"/>
                    <a:pt x="404" y="447"/>
                  </a:cubicBezTo>
                  <a:cubicBezTo>
                    <a:pt x="402" y="423"/>
                    <a:pt x="391" y="406"/>
                    <a:pt x="391" y="406"/>
                  </a:cubicBezTo>
                  <a:cubicBezTo>
                    <a:pt x="391" y="406"/>
                    <a:pt x="374" y="424"/>
                    <a:pt x="369" y="444"/>
                  </a:cubicBezTo>
                  <a:cubicBezTo>
                    <a:pt x="364" y="464"/>
                    <a:pt x="369" y="479"/>
                    <a:pt x="371" y="484"/>
                  </a:cubicBezTo>
                  <a:cubicBezTo>
                    <a:pt x="357" y="489"/>
                    <a:pt x="342" y="492"/>
                    <a:pt x="327" y="494"/>
                  </a:cubicBezTo>
                  <a:cubicBezTo>
                    <a:pt x="338" y="490"/>
                    <a:pt x="351" y="482"/>
                    <a:pt x="354" y="468"/>
                  </a:cubicBezTo>
                  <a:cubicBezTo>
                    <a:pt x="359" y="444"/>
                    <a:pt x="352" y="425"/>
                    <a:pt x="352" y="425"/>
                  </a:cubicBezTo>
                  <a:cubicBezTo>
                    <a:pt x="352" y="425"/>
                    <a:pt x="330" y="437"/>
                    <a:pt x="320" y="456"/>
                  </a:cubicBezTo>
                  <a:cubicBezTo>
                    <a:pt x="311" y="474"/>
                    <a:pt x="311" y="489"/>
                    <a:pt x="312" y="495"/>
                  </a:cubicBezTo>
                  <a:cubicBezTo>
                    <a:pt x="308" y="495"/>
                    <a:pt x="304" y="496"/>
                    <a:pt x="300" y="496"/>
                  </a:cubicBezTo>
                  <a:cubicBezTo>
                    <a:pt x="296" y="496"/>
                    <a:pt x="292" y="495"/>
                    <a:pt x="288" y="495"/>
                  </a:cubicBezTo>
                  <a:cubicBezTo>
                    <a:pt x="289" y="489"/>
                    <a:pt x="289" y="474"/>
                    <a:pt x="280" y="456"/>
                  </a:cubicBezTo>
                  <a:cubicBezTo>
                    <a:pt x="270" y="437"/>
                    <a:pt x="248" y="425"/>
                    <a:pt x="248" y="425"/>
                  </a:cubicBezTo>
                  <a:cubicBezTo>
                    <a:pt x="248" y="425"/>
                    <a:pt x="241" y="444"/>
                    <a:pt x="246" y="468"/>
                  </a:cubicBezTo>
                  <a:cubicBezTo>
                    <a:pt x="249" y="481"/>
                    <a:pt x="262" y="489"/>
                    <a:pt x="273" y="494"/>
                  </a:cubicBezTo>
                  <a:cubicBezTo>
                    <a:pt x="258" y="492"/>
                    <a:pt x="243" y="489"/>
                    <a:pt x="229" y="484"/>
                  </a:cubicBezTo>
                  <a:cubicBezTo>
                    <a:pt x="232" y="478"/>
                    <a:pt x="236" y="464"/>
                    <a:pt x="231" y="444"/>
                  </a:cubicBezTo>
                  <a:cubicBezTo>
                    <a:pt x="227" y="424"/>
                    <a:pt x="209" y="406"/>
                    <a:pt x="209" y="406"/>
                  </a:cubicBezTo>
                  <a:cubicBezTo>
                    <a:pt x="209" y="406"/>
                    <a:pt x="198" y="423"/>
                    <a:pt x="196" y="447"/>
                  </a:cubicBezTo>
                  <a:cubicBezTo>
                    <a:pt x="196" y="461"/>
                    <a:pt x="206" y="472"/>
                    <a:pt x="215" y="479"/>
                  </a:cubicBezTo>
                  <a:cubicBezTo>
                    <a:pt x="201" y="474"/>
                    <a:pt x="188" y="467"/>
                    <a:pt x="175" y="458"/>
                  </a:cubicBezTo>
                  <a:cubicBezTo>
                    <a:pt x="179" y="453"/>
                    <a:pt x="187" y="441"/>
                    <a:pt x="188" y="420"/>
                  </a:cubicBezTo>
                  <a:cubicBezTo>
                    <a:pt x="189" y="399"/>
                    <a:pt x="176" y="378"/>
                    <a:pt x="176" y="378"/>
                  </a:cubicBezTo>
                  <a:cubicBezTo>
                    <a:pt x="176" y="378"/>
                    <a:pt x="161" y="391"/>
                    <a:pt x="153" y="414"/>
                  </a:cubicBezTo>
                  <a:cubicBezTo>
                    <a:pt x="149" y="427"/>
                    <a:pt x="156" y="441"/>
                    <a:pt x="164" y="450"/>
                  </a:cubicBezTo>
                  <a:cubicBezTo>
                    <a:pt x="155" y="444"/>
                    <a:pt x="146" y="436"/>
                    <a:pt x="139" y="429"/>
                  </a:cubicBezTo>
                  <a:cubicBezTo>
                    <a:pt x="136" y="426"/>
                    <a:pt x="133" y="423"/>
                    <a:pt x="130" y="420"/>
                  </a:cubicBezTo>
                  <a:cubicBezTo>
                    <a:pt x="135" y="416"/>
                    <a:pt x="146" y="406"/>
                    <a:pt x="152" y="386"/>
                  </a:cubicBezTo>
                  <a:cubicBezTo>
                    <a:pt x="158" y="366"/>
                    <a:pt x="152" y="342"/>
                    <a:pt x="152" y="342"/>
                  </a:cubicBezTo>
                  <a:cubicBezTo>
                    <a:pt x="152" y="342"/>
                    <a:pt x="134" y="350"/>
                    <a:pt x="120" y="371"/>
                  </a:cubicBezTo>
                  <a:cubicBezTo>
                    <a:pt x="112" y="383"/>
                    <a:pt x="116" y="398"/>
                    <a:pt x="121" y="408"/>
                  </a:cubicBezTo>
                  <a:cubicBezTo>
                    <a:pt x="111" y="397"/>
                    <a:pt x="103" y="384"/>
                    <a:pt x="96" y="370"/>
                  </a:cubicBezTo>
                  <a:cubicBezTo>
                    <a:pt x="102" y="368"/>
                    <a:pt x="116" y="361"/>
                    <a:pt x="126" y="343"/>
                  </a:cubicBezTo>
                  <a:cubicBezTo>
                    <a:pt x="137" y="325"/>
                    <a:pt x="138" y="301"/>
                    <a:pt x="138" y="301"/>
                  </a:cubicBezTo>
                  <a:cubicBezTo>
                    <a:pt x="138" y="301"/>
                    <a:pt x="118" y="304"/>
                    <a:pt x="99" y="321"/>
                  </a:cubicBezTo>
                  <a:cubicBezTo>
                    <a:pt x="89" y="330"/>
                    <a:pt x="89" y="346"/>
                    <a:pt x="90" y="357"/>
                  </a:cubicBezTo>
                  <a:cubicBezTo>
                    <a:pt x="84" y="344"/>
                    <a:pt x="80" y="329"/>
                    <a:pt x="76" y="314"/>
                  </a:cubicBezTo>
                  <a:cubicBezTo>
                    <a:pt x="83" y="313"/>
                    <a:pt x="97" y="310"/>
                    <a:pt x="113" y="296"/>
                  </a:cubicBezTo>
                  <a:cubicBezTo>
                    <a:pt x="128" y="281"/>
                    <a:pt x="134" y="257"/>
                    <a:pt x="134" y="257"/>
                  </a:cubicBezTo>
                  <a:cubicBezTo>
                    <a:pt x="134" y="257"/>
                    <a:pt x="114" y="256"/>
                    <a:pt x="92" y="267"/>
                  </a:cubicBezTo>
                  <a:cubicBezTo>
                    <a:pt x="80" y="273"/>
                    <a:pt x="75" y="288"/>
                    <a:pt x="74" y="300"/>
                  </a:cubicBezTo>
                  <a:cubicBezTo>
                    <a:pt x="73" y="289"/>
                    <a:pt x="72" y="278"/>
                    <a:pt x="72" y="267"/>
                  </a:cubicBezTo>
                  <a:cubicBezTo>
                    <a:pt x="72" y="263"/>
                    <a:pt x="72" y="258"/>
                    <a:pt x="72" y="254"/>
                  </a:cubicBezTo>
                  <a:cubicBezTo>
                    <a:pt x="78" y="255"/>
                    <a:pt x="93" y="256"/>
                    <a:pt x="111" y="246"/>
                  </a:cubicBezTo>
                  <a:cubicBezTo>
                    <a:pt x="130" y="236"/>
                    <a:pt x="143" y="215"/>
                    <a:pt x="143" y="215"/>
                  </a:cubicBezTo>
                  <a:cubicBezTo>
                    <a:pt x="143" y="215"/>
                    <a:pt x="123" y="208"/>
                    <a:pt x="100" y="213"/>
                  </a:cubicBezTo>
                  <a:cubicBezTo>
                    <a:pt x="86" y="216"/>
                    <a:pt x="78" y="229"/>
                    <a:pt x="73" y="240"/>
                  </a:cubicBezTo>
                  <a:cubicBezTo>
                    <a:pt x="75" y="225"/>
                    <a:pt x="78" y="210"/>
                    <a:pt x="83" y="196"/>
                  </a:cubicBezTo>
                  <a:cubicBezTo>
                    <a:pt x="89" y="198"/>
                    <a:pt x="103" y="203"/>
                    <a:pt x="123" y="198"/>
                  </a:cubicBezTo>
                  <a:cubicBezTo>
                    <a:pt x="144" y="193"/>
                    <a:pt x="161" y="176"/>
                    <a:pt x="161" y="176"/>
                  </a:cubicBezTo>
                  <a:cubicBezTo>
                    <a:pt x="161" y="176"/>
                    <a:pt x="145" y="164"/>
                    <a:pt x="120" y="163"/>
                  </a:cubicBezTo>
                  <a:cubicBezTo>
                    <a:pt x="106" y="162"/>
                    <a:pt x="95" y="173"/>
                    <a:pt x="88" y="182"/>
                  </a:cubicBezTo>
                  <a:cubicBezTo>
                    <a:pt x="94" y="168"/>
                    <a:pt x="101" y="154"/>
                    <a:pt x="109" y="142"/>
                  </a:cubicBezTo>
                  <a:cubicBezTo>
                    <a:pt x="114" y="146"/>
                    <a:pt x="127" y="154"/>
                    <a:pt x="147" y="154"/>
                  </a:cubicBezTo>
                  <a:cubicBezTo>
                    <a:pt x="168" y="155"/>
                    <a:pt x="190" y="143"/>
                    <a:pt x="190" y="143"/>
                  </a:cubicBezTo>
                  <a:cubicBezTo>
                    <a:pt x="190" y="143"/>
                    <a:pt x="177" y="127"/>
                    <a:pt x="154" y="120"/>
                  </a:cubicBezTo>
                  <a:cubicBezTo>
                    <a:pt x="140" y="115"/>
                    <a:pt x="127" y="123"/>
                    <a:pt x="118" y="130"/>
                  </a:cubicBezTo>
                  <a:cubicBezTo>
                    <a:pt x="127" y="118"/>
                    <a:pt x="137" y="107"/>
                    <a:pt x="148" y="97"/>
                  </a:cubicBezTo>
                  <a:cubicBezTo>
                    <a:pt x="152" y="102"/>
                    <a:pt x="162" y="113"/>
                    <a:pt x="182" y="119"/>
                  </a:cubicBezTo>
                  <a:cubicBezTo>
                    <a:pt x="202" y="125"/>
                    <a:pt x="226" y="118"/>
                    <a:pt x="226" y="118"/>
                  </a:cubicBezTo>
                  <a:cubicBezTo>
                    <a:pt x="226" y="118"/>
                    <a:pt x="217" y="100"/>
                    <a:pt x="197" y="87"/>
                  </a:cubicBezTo>
                  <a:cubicBezTo>
                    <a:pt x="185" y="79"/>
                    <a:pt x="170" y="82"/>
                    <a:pt x="160" y="87"/>
                  </a:cubicBezTo>
                  <a:cubicBezTo>
                    <a:pt x="170" y="79"/>
                    <a:pt x="181" y="72"/>
                    <a:pt x="192" y="66"/>
                  </a:cubicBezTo>
                  <a:cubicBezTo>
                    <a:pt x="200" y="67"/>
                    <a:pt x="216" y="68"/>
                    <a:pt x="230" y="58"/>
                  </a:cubicBezTo>
                  <a:cubicBezTo>
                    <a:pt x="246" y="47"/>
                    <a:pt x="250" y="21"/>
                    <a:pt x="250" y="21"/>
                  </a:cubicBezTo>
                  <a:cubicBezTo>
                    <a:pt x="250" y="21"/>
                    <a:pt x="224" y="16"/>
                    <a:pt x="208" y="27"/>
                  </a:cubicBezTo>
                  <a:cubicBezTo>
                    <a:pt x="193" y="37"/>
                    <a:pt x="189" y="53"/>
                    <a:pt x="188" y="61"/>
                  </a:cubicBezTo>
                  <a:cubicBezTo>
                    <a:pt x="176" y="67"/>
                    <a:pt x="166" y="74"/>
                    <a:pt x="155" y="82"/>
                  </a:cubicBezTo>
                  <a:cubicBezTo>
                    <a:pt x="161" y="74"/>
                    <a:pt x="169" y="61"/>
                    <a:pt x="170" y="50"/>
                  </a:cubicBezTo>
                  <a:cubicBezTo>
                    <a:pt x="175" y="17"/>
                    <a:pt x="161" y="0"/>
                    <a:pt x="161" y="0"/>
                  </a:cubicBezTo>
                  <a:cubicBezTo>
                    <a:pt x="161" y="0"/>
                    <a:pt x="132" y="19"/>
                    <a:pt x="129" y="42"/>
                  </a:cubicBezTo>
                  <a:cubicBezTo>
                    <a:pt x="125" y="66"/>
                    <a:pt x="139" y="85"/>
                    <a:pt x="144" y="92"/>
                  </a:cubicBezTo>
                  <a:cubicBezTo>
                    <a:pt x="133" y="102"/>
                    <a:pt x="122" y="113"/>
                    <a:pt x="113" y="126"/>
                  </a:cubicBezTo>
                  <a:cubicBezTo>
                    <a:pt x="116" y="116"/>
                    <a:pt x="120" y="103"/>
                    <a:pt x="118" y="92"/>
                  </a:cubicBezTo>
                  <a:cubicBezTo>
                    <a:pt x="114" y="58"/>
                    <a:pt x="97" y="45"/>
                    <a:pt x="97" y="45"/>
                  </a:cubicBezTo>
                  <a:cubicBezTo>
                    <a:pt x="97" y="45"/>
                    <a:pt x="74" y="71"/>
                    <a:pt x="76" y="94"/>
                  </a:cubicBezTo>
                  <a:cubicBezTo>
                    <a:pt x="79" y="118"/>
                    <a:pt x="97" y="133"/>
                    <a:pt x="104" y="138"/>
                  </a:cubicBezTo>
                  <a:cubicBezTo>
                    <a:pt x="96" y="151"/>
                    <a:pt x="88" y="164"/>
                    <a:pt x="82" y="179"/>
                  </a:cubicBezTo>
                  <a:cubicBezTo>
                    <a:pt x="83" y="168"/>
                    <a:pt x="83" y="155"/>
                    <a:pt x="79" y="145"/>
                  </a:cubicBezTo>
                  <a:cubicBezTo>
                    <a:pt x="67" y="113"/>
                    <a:pt x="46" y="105"/>
                    <a:pt x="46" y="105"/>
                  </a:cubicBezTo>
                  <a:cubicBezTo>
                    <a:pt x="46" y="105"/>
                    <a:pt x="31" y="136"/>
                    <a:pt x="39" y="158"/>
                  </a:cubicBezTo>
                  <a:cubicBezTo>
                    <a:pt x="48" y="180"/>
                    <a:pt x="69" y="190"/>
                    <a:pt x="77" y="193"/>
                  </a:cubicBezTo>
                  <a:cubicBezTo>
                    <a:pt x="72" y="208"/>
                    <a:pt x="69" y="223"/>
                    <a:pt x="67" y="238"/>
                  </a:cubicBezTo>
                  <a:cubicBezTo>
                    <a:pt x="65" y="228"/>
                    <a:pt x="62" y="215"/>
                    <a:pt x="55" y="206"/>
                  </a:cubicBezTo>
                  <a:cubicBezTo>
                    <a:pt x="35" y="179"/>
                    <a:pt x="13" y="177"/>
                    <a:pt x="13" y="177"/>
                  </a:cubicBezTo>
                  <a:cubicBezTo>
                    <a:pt x="13" y="177"/>
                    <a:pt x="6" y="210"/>
                    <a:pt x="20" y="230"/>
                  </a:cubicBezTo>
                  <a:cubicBezTo>
                    <a:pt x="34" y="249"/>
                    <a:pt x="57" y="253"/>
                    <a:pt x="66" y="253"/>
                  </a:cubicBezTo>
                  <a:cubicBezTo>
                    <a:pt x="65" y="258"/>
                    <a:pt x="65" y="262"/>
                    <a:pt x="65" y="267"/>
                  </a:cubicBezTo>
                  <a:cubicBezTo>
                    <a:pt x="65" y="278"/>
                    <a:pt x="66" y="289"/>
                    <a:pt x="68" y="300"/>
                  </a:cubicBezTo>
                  <a:cubicBezTo>
                    <a:pt x="63" y="290"/>
                    <a:pt x="56" y="278"/>
                    <a:pt x="48" y="272"/>
                  </a:cubicBezTo>
                  <a:cubicBezTo>
                    <a:pt x="21" y="251"/>
                    <a:pt x="0" y="254"/>
                    <a:pt x="0" y="254"/>
                  </a:cubicBezTo>
                  <a:cubicBezTo>
                    <a:pt x="0" y="254"/>
                    <a:pt x="2" y="288"/>
                    <a:pt x="20" y="303"/>
                  </a:cubicBezTo>
                  <a:cubicBezTo>
                    <a:pt x="38" y="318"/>
                    <a:pt x="62" y="316"/>
                    <a:pt x="70" y="315"/>
                  </a:cubicBezTo>
                  <a:cubicBezTo>
                    <a:pt x="73" y="330"/>
                    <a:pt x="78" y="345"/>
                    <a:pt x="84" y="358"/>
                  </a:cubicBezTo>
                  <a:cubicBezTo>
                    <a:pt x="77" y="351"/>
                    <a:pt x="68" y="341"/>
                    <a:pt x="58" y="337"/>
                  </a:cubicBezTo>
                  <a:cubicBezTo>
                    <a:pt x="26" y="324"/>
                    <a:pt x="7" y="332"/>
                    <a:pt x="7" y="332"/>
                  </a:cubicBezTo>
                  <a:cubicBezTo>
                    <a:pt x="7" y="332"/>
                    <a:pt x="17" y="365"/>
                    <a:pt x="39" y="375"/>
                  </a:cubicBezTo>
                  <a:cubicBezTo>
                    <a:pt x="61" y="384"/>
                    <a:pt x="83" y="376"/>
                    <a:pt x="90" y="373"/>
                  </a:cubicBezTo>
                  <a:cubicBezTo>
                    <a:pt x="97" y="387"/>
                    <a:pt x="106" y="400"/>
                    <a:pt x="115" y="412"/>
                  </a:cubicBezTo>
                  <a:cubicBezTo>
                    <a:pt x="107" y="406"/>
                    <a:pt x="95" y="399"/>
                    <a:pt x="84" y="397"/>
                  </a:cubicBezTo>
                  <a:cubicBezTo>
                    <a:pt x="50" y="393"/>
                    <a:pt x="34" y="406"/>
                    <a:pt x="34" y="406"/>
                  </a:cubicBezTo>
                  <a:cubicBezTo>
                    <a:pt x="34" y="406"/>
                    <a:pt x="52" y="435"/>
                    <a:pt x="76" y="439"/>
                  </a:cubicBezTo>
                  <a:cubicBezTo>
                    <a:pt x="99" y="443"/>
                    <a:pt x="118" y="429"/>
                    <a:pt x="125" y="423"/>
                  </a:cubicBezTo>
                  <a:cubicBezTo>
                    <a:pt x="135" y="435"/>
                    <a:pt x="147" y="445"/>
                    <a:pt x="159" y="455"/>
                  </a:cubicBezTo>
                  <a:cubicBezTo>
                    <a:pt x="149" y="451"/>
                    <a:pt x="136" y="448"/>
                    <a:pt x="125" y="449"/>
                  </a:cubicBezTo>
                  <a:cubicBezTo>
                    <a:pt x="91" y="453"/>
                    <a:pt x="79" y="470"/>
                    <a:pt x="79" y="470"/>
                  </a:cubicBezTo>
                  <a:cubicBezTo>
                    <a:pt x="79" y="470"/>
                    <a:pt x="104" y="493"/>
                    <a:pt x="128" y="491"/>
                  </a:cubicBezTo>
                  <a:cubicBezTo>
                    <a:pt x="152" y="489"/>
                    <a:pt x="167" y="471"/>
                    <a:pt x="171" y="464"/>
                  </a:cubicBezTo>
                  <a:cubicBezTo>
                    <a:pt x="184" y="472"/>
                    <a:pt x="198" y="479"/>
                    <a:pt x="213" y="485"/>
                  </a:cubicBezTo>
                  <a:cubicBezTo>
                    <a:pt x="202" y="484"/>
                    <a:pt x="188" y="484"/>
                    <a:pt x="178" y="488"/>
                  </a:cubicBezTo>
                  <a:cubicBezTo>
                    <a:pt x="147" y="501"/>
                    <a:pt x="139" y="521"/>
                    <a:pt x="139" y="521"/>
                  </a:cubicBezTo>
                  <a:cubicBezTo>
                    <a:pt x="139" y="521"/>
                    <a:pt x="170" y="537"/>
                    <a:pt x="192" y="528"/>
                  </a:cubicBezTo>
                  <a:cubicBezTo>
                    <a:pt x="214" y="520"/>
                    <a:pt x="224" y="498"/>
                    <a:pt x="227" y="490"/>
                  </a:cubicBezTo>
                  <a:cubicBezTo>
                    <a:pt x="241" y="495"/>
                    <a:pt x="257" y="498"/>
                    <a:pt x="272" y="500"/>
                  </a:cubicBezTo>
                  <a:cubicBezTo>
                    <a:pt x="262" y="502"/>
                    <a:pt x="249" y="506"/>
                    <a:pt x="240" y="512"/>
                  </a:cubicBezTo>
                  <a:cubicBezTo>
                    <a:pt x="212" y="533"/>
                    <a:pt x="210" y="554"/>
                    <a:pt x="210" y="554"/>
                  </a:cubicBezTo>
                  <a:cubicBezTo>
                    <a:pt x="210" y="554"/>
                    <a:pt x="244" y="561"/>
                    <a:pt x="263" y="547"/>
                  </a:cubicBezTo>
                  <a:cubicBezTo>
                    <a:pt x="282" y="533"/>
                    <a:pt x="286" y="510"/>
                    <a:pt x="287" y="502"/>
                  </a:cubicBezTo>
                  <a:cubicBezTo>
                    <a:pt x="291" y="502"/>
                    <a:pt x="296" y="502"/>
                    <a:pt x="300" y="502"/>
                  </a:cubicBezTo>
                  <a:cubicBezTo>
                    <a:pt x="304" y="502"/>
                    <a:pt x="309" y="502"/>
                    <a:pt x="313" y="502"/>
                  </a:cubicBezTo>
                  <a:cubicBezTo>
                    <a:pt x="314" y="510"/>
                    <a:pt x="318" y="533"/>
                    <a:pt x="337" y="547"/>
                  </a:cubicBezTo>
                  <a:cubicBezTo>
                    <a:pt x="356" y="561"/>
                    <a:pt x="390" y="554"/>
                    <a:pt x="390" y="554"/>
                  </a:cubicBezTo>
                  <a:cubicBezTo>
                    <a:pt x="390" y="554"/>
                    <a:pt x="388" y="533"/>
                    <a:pt x="360" y="512"/>
                  </a:cubicBezTo>
                  <a:cubicBezTo>
                    <a:pt x="352" y="506"/>
                    <a:pt x="338" y="502"/>
                    <a:pt x="328" y="500"/>
                  </a:cubicBezTo>
                  <a:cubicBezTo>
                    <a:pt x="343" y="498"/>
                    <a:pt x="359" y="495"/>
                    <a:pt x="373" y="490"/>
                  </a:cubicBezTo>
                  <a:cubicBezTo>
                    <a:pt x="376" y="498"/>
                    <a:pt x="386" y="520"/>
                    <a:pt x="408" y="528"/>
                  </a:cubicBezTo>
                  <a:cubicBezTo>
                    <a:pt x="430" y="537"/>
                    <a:pt x="461" y="521"/>
                    <a:pt x="461" y="521"/>
                  </a:cubicBezTo>
                  <a:cubicBezTo>
                    <a:pt x="461" y="521"/>
                    <a:pt x="454" y="501"/>
                    <a:pt x="422" y="488"/>
                  </a:cubicBezTo>
                  <a:cubicBezTo>
                    <a:pt x="412" y="484"/>
                    <a:pt x="398" y="484"/>
                    <a:pt x="388" y="485"/>
                  </a:cubicBezTo>
                  <a:cubicBezTo>
                    <a:pt x="402" y="479"/>
                    <a:pt x="416" y="472"/>
                    <a:pt x="429" y="464"/>
                  </a:cubicBezTo>
                  <a:cubicBezTo>
                    <a:pt x="434" y="471"/>
                    <a:pt x="449" y="489"/>
                    <a:pt x="472" y="491"/>
                  </a:cubicBezTo>
                  <a:cubicBezTo>
                    <a:pt x="496" y="493"/>
                    <a:pt x="521" y="470"/>
                    <a:pt x="521" y="470"/>
                  </a:cubicBezTo>
                  <a:cubicBezTo>
                    <a:pt x="521" y="470"/>
                    <a:pt x="509" y="453"/>
                    <a:pt x="475" y="449"/>
                  </a:cubicBezTo>
                  <a:cubicBezTo>
                    <a:pt x="464" y="448"/>
                    <a:pt x="451" y="451"/>
                    <a:pt x="441" y="455"/>
                  </a:cubicBezTo>
                  <a:cubicBezTo>
                    <a:pt x="454" y="445"/>
                    <a:pt x="465" y="435"/>
                    <a:pt x="475" y="424"/>
                  </a:cubicBezTo>
                  <a:cubicBezTo>
                    <a:pt x="482" y="429"/>
                    <a:pt x="501" y="443"/>
                    <a:pt x="524" y="439"/>
                  </a:cubicBezTo>
                  <a:cubicBezTo>
                    <a:pt x="548" y="435"/>
                    <a:pt x="566" y="406"/>
                    <a:pt x="566" y="406"/>
                  </a:cubicBezTo>
                  <a:cubicBezTo>
                    <a:pt x="566" y="406"/>
                    <a:pt x="550" y="393"/>
                    <a:pt x="516" y="397"/>
                  </a:cubicBezTo>
                  <a:cubicBezTo>
                    <a:pt x="505" y="399"/>
                    <a:pt x="494" y="406"/>
                    <a:pt x="485" y="411"/>
                  </a:cubicBezTo>
                  <a:cubicBezTo>
                    <a:pt x="495" y="399"/>
                    <a:pt x="503" y="386"/>
                    <a:pt x="510" y="373"/>
                  </a:cubicBezTo>
                  <a:cubicBezTo>
                    <a:pt x="518" y="376"/>
                    <a:pt x="540" y="384"/>
                    <a:pt x="561" y="375"/>
                  </a:cubicBezTo>
                  <a:cubicBezTo>
                    <a:pt x="583" y="365"/>
                    <a:pt x="593" y="332"/>
                    <a:pt x="593" y="332"/>
                  </a:cubicBezTo>
                  <a:cubicBezTo>
                    <a:pt x="593" y="332"/>
                    <a:pt x="574" y="324"/>
                    <a:pt x="542" y="337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36" name="Freeform 3738"/>
            <p:cNvSpPr>
              <a:spLocks noEditPoints="1"/>
            </p:cNvSpPr>
            <p:nvPr/>
          </p:nvSpPr>
          <p:spPr bwMode="auto">
            <a:xfrm>
              <a:off x="661988" y="1631950"/>
              <a:ext cx="1798638" cy="2092325"/>
            </a:xfrm>
            <a:custGeom>
              <a:avLst/>
              <a:gdLst>
                <a:gd name="T0" fmla="*/ 491 w 566"/>
                <a:gd name="T1" fmla="*/ 0 h 659"/>
                <a:gd name="T2" fmla="*/ 491 w 566"/>
                <a:gd name="T3" fmla="*/ 27 h 659"/>
                <a:gd name="T4" fmla="*/ 479 w 566"/>
                <a:gd name="T5" fmla="*/ 38 h 659"/>
                <a:gd name="T6" fmla="*/ 450 w 566"/>
                <a:gd name="T7" fmla="*/ 38 h 659"/>
                <a:gd name="T8" fmla="*/ 450 w 566"/>
                <a:gd name="T9" fmla="*/ 0 h 659"/>
                <a:gd name="T10" fmla="*/ 115 w 566"/>
                <a:gd name="T11" fmla="*/ 0 h 659"/>
                <a:gd name="T12" fmla="*/ 115 w 566"/>
                <a:gd name="T13" fmla="*/ 38 h 659"/>
                <a:gd name="T14" fmla="*/ 87 w 566"/>
                <a:gd name="T15" fmla="*/ 38 h 659"/>
                <a:gd name="T16" fmla="*/ 75 w 566"/>
                <a:gd name="T17" fmla="*/ 27 h 659"/>
                <a:gd name="T18" fmla="*/ 75 w 566"/>
                <a:gd name="T19" fmla="*/ 0 h 659"/>
                <a:gd name="T20" fmla="*/ 0 w 566"/>
                <a:gd name="T21" fmla="*/ 0 h 659"/>
                <a:gd name="T22" fmla="*/ 0 w 566"/>
                <a:gd name="T23" fmla="*/ 64 h 659"/>
                <a:gd name="T24" fmla="*/ 75 w 566"/>
                <a:gd name="T25" fmla="*/ 245 h 659"/>
                <a:gd name="T26" fmla="*/ 155 w 566"/>
                <a:gd name="T27" fmla="*/ 275 h 659"/>
                <a:gd name="T28" fmla="*/ 255 w 566"/>
                <a:gd name="T29" fmla="*/ 332 h 659"/>
                <a:gd name="T30" fmla="*/ 255 w 566"/>
                <a:gd name="T31" fmla="*/ 391 h 659"/>
                <a:gd name="T32" fmla="*/ 238 w 566"/>
                <a:gd name="T33" fmla="*/ 414 h 659"/>
                <a:gd name="T34" fmla="*/ 238 w 566"/>
                <a:gd name="T35" fmla="*/ 430 h 659"/>
                <a:gd name="T36" fmla="*/ 255 w 566"/>
                <a:gd name="T37" fmla="*/ 452 h 659"/>
                <a:gd name="T38" fmla="*/ 255 w 566"/>
                <a:gd name="T39" fmla="*/ 499 h 659"/>
                <a:gd name="T40" fmla="*/ 238 w 566"/>
                <a:gd name="T41" fmla="*/ 522 h 659"/>
                <a:gd name="T42" fmla="*/ 238 w 566"/>
                <a:gd name="T43" fmla="*/ 538 h 659"/>
                <a:gd name="T44" fmla="*/ 255 w 566"/>
                <a:gd name="T45" fmla="*/ 560 h 659"/>
                <a:gd name="T46" fmla="*/ 255 w 566"/>
                <a:gd name="T47" fmla="*/ 571 h 659"/>
                <a:gd name="T48" fmla="*/ 221 w 566"/>
                <a:gd name="T49" fmla="*/ 622 h 659"/>
                <a:gd name="T50" fmla="*/ 165 w 566"/>
                <a:gd name="T51" fmla="*/ 659 h 659"/>
                <a:gd name="T52" fmla="*/ 399 w 566"/>
                <a:gd name="T53" fmla="*/ 659 h 659"/>
                <a:gd name="T54" fmla="*/ 367 w 566"/>
                <a:gd name="T55" fmla="*/ 628 h 659"/>
                <a:gd name="T56" fmla="*/ 310 w 566"/>
                <a:gd name="T57" fmla="*/ 571 h 659"/>
                <a:gd name="T58" fmla="*/ 310 w 566"/>
                <a:gd name="T59" fmla="*/ 560 h 659"/>
                <a:gd name="T60" fmla="*/ 327 w 566"/>
                <a:gd name="T61" fmla="*/ 538 h 659"/>
                <a:gd name="T62" fmla="*/ 327 w 566"/>
                <a:gd name="T63" fmla="*/ 522 h 659"/>
                <a:gd name="T64" fmla="*/ 310 w 566"/>
                <a:gd name="T65" fmla="*/ 499 h 659"/>
                <a:gd name="T66" fmla="*/ 310 w 566"/>
                <a:gd name="T67" fmla="*/ 452 h 659"/>
                <a:gd name="T68" fmla="*/ 327 w 566"/>
                <a:gd name="T69" fmla="*/ 430 h 659"/>
                <a:gd name="T70" fmla="*/ 327 w 566"/>
                <a:gd name="T71" fmla="*/ 414 h 659"/>
                <a:gd name="T72" fmla="*/ 310 w 566"/>
                <a:gd name="T73" fmla="*/ 391 h 659"/>
                <a:gd name="T74" fmla="*/ 310 w 566"/>
                <a:gd name="T75" fmla="*/ 332 h 659"/>
                <a:gd name="T76" fmla="*/ 410 w 566"/>
                <a:gd name="T77" fmla="*/ 275 h 659"/>
                <a:gd name="T78" fmla="*/ 491 w 566"/>
                <a:gd name="T79" fmla="*/ 245 h 659"/>
                <a:gd name="T80" fmla="*/ 566 w 566"/>
                <a:gd name="T81" fmla="*/ 64 h 659"/>
                <a:gd name="T82" fmla="*/ 566 w 566"/>
                <a:gd name="T83" fmla="*/ 0 h 659"/>
                <a:gd name="T84" fmla="*/ 491 w 566"/>
                <a:gd name="T85" fmla="*/ 0 h 659"/>
                <a:gd name="T86" fmla="*/ 50 w 566"/>
                <a:gd name="T87" fmla="*/ 173 h 659"/>
                <a:gd name="T88" fmla="*/ 27 w 566"/>
                <a:gd name="T89" fmla="*/ 28 h 659"/>
                <a:gd name="T90" fmla="*/ 49 w 566"/>
                <a:gd name="T91" fmla="*/ 28 h 659"/>
                <a:gd name="T92" fmla="*/ 77 w 566"/>
                <a:gd name="T93" fmla="*/ 67 h 659"/>
                <a:gd name="T94" fmla="*/ 115 w 566"/>
                <a:gd name="T95" fmla="*/ 67 h 659"/>
                <a:gd name="T96" fmla="*/ 115 w 566"/>
                <a:gd name="T97" fmla="*/ 167 h 659"/>
                <a:gd name="T98" fmla="*/ 133 w 566"/>
                <a:gd name="T99" fmla="*/ 243 h 659"/>
                <a:gd name="T100" fmla="*/ 50 w 566"/>
                <a:gd name="T101" fmla="*/ 173 h 659"/>
                <a:gd name="T102" fmla="*/ 516 w 566"/>
                <a:gd name="T103" fmla="*/ 173 h 659"/>
                <a:gd name="T104" fmla="*/ 431 w 566"/>
                <a:gd name="T105" fmla="*/ 243 h 659"/>
                <a:gd name="T106" fmla="*/ 450 w 566"/>
                <a:gd name="T107" fmla="*/ 167 h 659"/>
                <a:gd name="T108" fmla="*/ 450 w 566"/>
                <a:gd name="T109" fmla="*/ 67 h 659"/>
                <a:gd name="T110" fmla="*/ 489 w 566"/>
                <a:gd name="T111" fmla="*/ 67 h 659"/>
                <a:gd name="T112" fmla="*/ 517 w 566"/>
                <a:gd name="T113" fmla="*/ 28 h 659"/>
                <a:gd name="T114" fmla="*/ 539 w 566"/>
                <a:gd name="T115" fmla="*/ 28 h 659"/>
                <a:gd name="T116" fmla="*/ 516 w 566"/>
                <a:gd name="T117" fmla="*/ 173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6" h="659">
                  <a:moveTo>
                    <a:pt x="491" y="0"/>
                  </a:moveTo>
                  <a:cubicBezTo>
                    <a:pt x="491" y="0"/>
                    <a:pt x="491" y="18"/>
                    <a:pt x="491" y="27"/>
                  </a:cubicBezTo>
                  <a:cubicBezTo>
                    <a:pt x="491" y="36"/>
                    <a:pt x="485" y="38"/>
                    <a:pt x="479" y="38"/>
                  </a:cubicBezTo>
                  <a:cubicBezTo>
                    <a:pt x="474" y="38"/>
                    <a:pt x="455" y="38"/>
                    <a:pt x="450" y="38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08" y="38"/>
                    <a:pt x="92" y="38"/>
                    <a:pt x="87" y="38"/>
                  </a:cubicBezTo>
                  <a:cubicBezTo>
                    <a:pt x="81" y="38"/>
                    <a:pt x="75" y="36"/>
                    <a:pt x="75" y="27"/>
                  </a:cubicBezTo>
                  <a:cubicBezTo>
                    <a:pt x="75" y="18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44"/>
                    <a:pt x="0" y="64"/>
                  </a:cubicBezTo>
                  <a:cubicBezTo>
                    <a:pt x="0" y="130"/>
                    <a:pt x="16" y="204"/>
                    <a:pt x="75" y="245"/>
                  </a:cubicBezTo>
                  <a:cubicBezTo>
                    <a:pt x="105" y="266"/>
                    <a:pt x="134" y="273"/>
                    <a:pt x="155" y="275"/>
                  </a:cubicBezTo>
                  <a:cubicBezTo>
                    <a:pt x="180" y="304"/>
                    <a:pt x="215" y="325"/>
                    <a:pt x="255" y="332"/>
                  </a:cubicBezTo>
                  <a:cubicBezTo>
                    <a:pt x="255" y="391"/>
                    <a:pt x="255" y="391"/>
                    <a:pt x="255" y="391"/>
                  </a:cubicBezTo>
                  <a:cubicBezTo>
                    <a:pt x="245" y="394"/>
                    <a:pt x="238" y="403"/>
                    <a:pt x="238" y="414"/>
                  </a:cubicBezTo>
                  <a:cubicBezTo>
                    <a:pt x="238" y="430"/>
                    <a:pt x="238" y="430"/>
                    <a:pt x="238" y="430"/>
                  </a:cubicBezTo>
                  <a:cubicBezTo>
                    <a:pt x="238" y="440"/>
                    <a:pt x="245" y="449"/>
                    <a:pt x="255" y="452"/>
                  </a:cubicBezTo>
                  <a:cubicBezTo>
                    <a:pt x="255" y="499"/>
                    <a:pt x="255" y="499"/>
                    <a:pt x="255" y="499"/>
                  </a:cubicBezTo>
                  <a:cubicBezTo>
                    <a:pt x="245" y="502"/>
                    <a:pt x="238" y="511"/>
                    <a:pt x="238" y="522"/>
                  </a:cubicBezTo>
                  <a:cubicBezTo>
                    <a:pt x="238" y="538"/>
                    <a:pt x="238" y="538"/>
                    <a:pt x="238" y="538"/>
                  </a:cubicBezTo>
                  <a:cubicBezTo>
                    <a:pt x="238" y="548"/>
                    <a:pt x="245" y="557"/>
                    <a:pt x="255" y="560"/>
                  </a:cubicBezTo>
                  <a:cubicBezTo>
                    <a:pt x="255" y="571"/>
                    <a:pt x="255" y="571"/>
                    <a:pt x="255" y="571"/>
                  </a:cubicBezTo>
                  <a:cubicBezTo>
                    <a:pt x="255" y="600"/>
                    <a:pt x="231" y="616"/>
                    <a:pt x="221" y="622"/>
                  </a:cubicBezTo>
                  <a:cubicBezTo>
                    <a:pt x="201" y="634"/>
                    <a:pt x="165" y="621"/>
                    <a:pt x="165" y="659"/>
                  </a:cubicBezTo>
                  <a:cubicBezTo>
                    <a:pt x="399" y="659"/>
                    <a:pt x="399" y="659"/>
                    <a:pt x="399" y="659"/>
                  </a:cubicBezTo>
                  <a:cubicBezTo>
                    <a:pt x="399" y="659"/>
                    <a:pt x="399" y="632"/>
                    <a:pt x="367" y="628"/>
                  </a:cubicBezTo>
                  <a:cubicBezTo>
                    <a:pt x="340" y="625"/>
                    <a:pt x="310" y="606"/>
                    <a:pt x="310" y="571"/>
                  </a:cubicBezTo>
                  <a:cubicBezTo>
                    <a:pt x="310" y="560"/>
                    <a:pt x="310" y="560"/>
                    <a:pt x="310" y="560"/>
                  </a:cubicBezTo>
                  <a:cubicBezTo>
                    <a:pt x="320" y="557"/>
                    <a:pt x="327" y="548"/>
                    <a:pt x="327" y="538"/>
                  </a:cubicBezTo>
                  <a:cubicBezTo>
                    <a:pt x="327" y="522"/>
                    <a:pt x="327" y="522"/>
                    <a:pt x="327" y="522"/>
                  </a:cubicBezTo>
                  <a:cubicBezTo>
                    <a:pt x="327" y="511"/>
                    <a:pt x="320" y="502"/>
                    <a:pt x="310" y="499"/>
                  </a:cubicBezTo>
                  <a:cubicBezTo>
                    <a:pt x="310" y="452"/>
                    <a:pt x="310" y="452"/>
                    <a:pt x="310" y="452"/>
                  </a:cubicBezTo>
                  <a:cubicBezTo>
                    <a:pt x="320" y="449"/>
                    <a:pt x="327" y="440"/>
                    <a:pt x="327" y="430"/>
                  </a:cubicBezTo>
                  <a:cubicBezTo>
                    <a:pt x="327" y="414"/>
                    <a:pt x="327" y="414"/>
                    <a:pt x="327" y="414"/>
                  </a:cubicBezTo>
                  <a:cubicBezTo>
                    <a:pt x="327" y="403"/>
                    <a:pt x="320" y="394"/>
                    <a:pt x="310" y="39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50" y="325"/>
                    <a:pt x="385" y="304"/>
                    <a:pt x="410" y="275"/>
                  </a:cubicBezTo>
                  <a:cubicBezTo>
                    <a:pt x="430" y="273"/>
                    <a:pt x="460" y="266"/>
                    <a:pt x="491" y="245"/>
                  </a:cubicBezTo>
                  <a:cubicBezTo>
                    <a:pt x="550" y="204"/>
                    <a:pt x="566" y="130"/>
                    <a:pt x="566" y="64"/>
                  </a:cubicBezTo>
                  <a:cubicBezTo>
                    <a:pt x="566" y="44"/>
                    <a:pt x="566" y="0"/>
                    <a:pt x="566" y="0"/>
                  </a:cubicBezTo>
                  <a:lnTo>
                    <a:pt x="491" y="0"/>
                  </a:lnTo>
                  <a:close/>
                  <a:moveTo>
                    <a:pt x="50" y="173"/>
                  </a:moveTo>
                  <a:cubicBezTo>
                    <a:pt x="19" y="119"/>
                    <a:pt x="27" y="28"/>
                    <a:pt x="27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56"/>
                    <a:pt x="64" y="67"/>
                    <a:pt x="77" y="67"/>
                  </a:cubicBezTo>
                  <a:cubicBezTo>
                    <a:pt x="87" y="67"/>
                    <a:pt x="108" y="67"/>
                    <a:pt x="115" y="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94"/>
                    <a:pt x="122" y="220"/>
                    <a:pt x="133" y="243"/>
                  </a:cubicBezTo>
                  <a:cubicBezTo>
                    <a:pt x="111" y="237"/>
                    <a:pt x="76" y="219"/>
                    <a:pt x="50" y="173"/>
                  </a:cubicBezTo>
                  <a:close/>
                  <a:moveTo>
                    <a:pt x="516" y="173"/>
                  </a:moveTo>
                  <a:cubicBezTo>
                    <a:pt x="489" y="220"/>
                    <a:pt x="454" y="238"/>
                    <a:pt x="431" y="243"/>
                  </a:cubicBezTo>
                  <a:cubicBezTo>
                    <a:pt x="443" y="220"/>
                    <a:pt x="450" y="194"/>
                    <a:pt x="450" y="167"/>
                  </a:cubicBezTo>
                  <a:cubicBezTo>
                    <a:pt x="450" y="67"/>
                    <a:pt x="450" y="67"/>
                    <a:pt x="450" y="67"/>
                  </a:cubicBezTo>
                  <a:cubicBezTo>
                    <a:pt x="456" y="67"/>
                    <a:pt x="478" y="67"/>
                    <a:pt x="489" y="67"/>
                  </a:cubicBezTo>
                  <a:cubicBezTo>
                    <a:pt x="502" y="67"/>
                    <a:pt x="517" y="56"/>
                    <a:pt x="517" y="28"/>
                  </a:cubicBezTo>
                  <a:cubicBezTo>
                    <a:pt x="539" y="28"/>
                    <a:pt x="539" y="28"/>
                    <a:pt x="539" y="28"/>
                  </a:cubicBezTo>
                  <a:cubicBezTo>
                    <a:pt x="539" y="28"/>
                    <a:pt x="547" y="119"/>
                    <a:pt x="516" y="173"/>
                  </a:cubicBezTo>
                  <a:close/>
                </a:path>
              </a:pathLst>
            </a:custGeom>
            <a:solidFill>
              <a:srgbClr val="FFB3A8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890" name="组合 6889"/>
            <p:cNvGrpSpPr/>
            <p:nvPr/>
          </p:nvGrpSpPr>
          <p:grpSpPr>
            <a:xfrm>
              <a:off x="1090613" y="2070100"/>
              <a:ext cx="941388" cy="647700"/>
              <a:chOff x="1090613" y="2070100"/>
              <a:chExt cx="941388" cy="647700"/>
            </a:xfrm>
          </p:grpSpPr>
          <p:sp>
            <p:nvSpPr>
              <p:cNvPr id="3737" name="Freeform 3739"/>
              <p:cNvSpPr/>
              <p:nvPr/>
            </p:nvSpPr>
            <p:spPr bwMode="auto">
              <a:xfrm>
                <a:off x="1835151" y="2092325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10 w 29"/>
                  <a:gd name="T3" fmla="*/ 9 h 28"/>
                  <a:gd name="T4" fmla="*/ 24 w 29"/>
                  <a:gd name="T5" fmla="*/ 28 h 28"/>
                  <a:gd name="T6" fmla="*/ 2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1" y="24"/>
                      <a:pt x="16" y="16"/>
                      <a:pt x="10" y="9"/>
                    </a:cubicBezTo>
                    <a:cubicBezTo>
                      <a:pt x="10" y="9"/>
                      <a:pt x="19" y="18"/>
                      <a:pt x="24" y="28"/>
                    </a:cubicBezTo>
                    <a:cubicBezTo>
                      <a:pt x="25" y="25"/>
                      <a:pt x="29" y="3"/>
                      <a:pt x="2" y="0"/>
                    </a:cubicBezTo>
                    <a:cubicBezTo>
                      <a:pt x="2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38" name="Freeform 3740"/>
              <p:cNvSpPr/>
              <p:nvPr/>
            </p:nvSpPr>
            <p:spPr bwMode="auto">
              <a:xfrm>
                <a:off x="1822451" y="2190750"/>
                <a:ext cx="95250" cy="88900"/>
              </a:xfrm>
              <a:custGeom>
                <a:avLst/>
                <a:gdLst>
                  <a:gd name="T0" fmla="*/ 24 w 30"/>
                  <a:gd name="T1" fmla="*/ 28 h 28"/>
                  <a:gd name="T2" fmla="*/ 10 w 30"/>
                  <a:gd name="T3" fmla="*/ 9 h 28"/>
                  <a:gd name="T4" fmla="*/ 25 w 30"/>
                  <a:gd name="T5" fmla="*/ 28 h 28"/>
                  <a:gd name="T6" fmla="*/ 3 w 30"/>
                  <a:gd name="T7" fmla="*/ 0 h 28"/>
                  <a:gd name="T8" fmla="*/ 24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4" y="28"/>
                    </a:moveTo>
                    <a:cubicBezTo>
                      <a:pt x="21" y="23"/>
                      <a:pt x="17" y="16"/>
                      <a:pt x="10" y="9"/>
                    </a:cubicBezTo>
                    <a:cubicBezTo>
                      <a:pt x="10" y="9"/>
                      <a:pt x="20" y="18"/>
                      <a:pt x="25" y="28"/>
                    </a:cubicBezTo>
                    <a:cubicBezTo>
                      <a:pt x="25" y="25"/>
                      <a:pt x="30" y="2"/>
                      <a:pt x="3" y="0"/>
                    </a:cubicBezTo>
                    <a:cubicBezTo>
                      <a:pt x="3" y="0"/>
                      <a:pt x="0" y="26"/>
                      <a:pt x="24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39" name="Freeform 3741"/>
              <p:cNvSpPr/>
              <p:nvPr/>
            </p:nvSpPr>
            <p:spPr bwMode="auto">
              <a:xfrm>
                <a:off x="1803401" y="2270125"/>
                <a:ext cx="92075" cy="85725"/>
              </a:xfrm>
              <a:custGeom>
                <a:avLst/>
                <a:gdLst>
                  <a:gd name="T0" fmla="*/ 23 w 29"/>
                  <a:gd name="T1" fmla="*/ 27 h 27"/>
                  <a:gd name="T2" fmla="*/ 10 w 29"/>
                  <a:gd name="T3" fmla="*/ 9 h 27"/>
                  <a:gd name="T4" fmla="*/ 24 w 29"/>
                  <a:gd name="T5" fmla="*/ 27 h 27"/>
                  <a:gd name="T6" fmla="*/ 2 w 29"/>
                  <a:gd name="T7" fmla="*/ 0 h 27"/>
                  <a:gd name="T8" fmla="*/ 23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23" y="27"/>
                    </a:moveTo>
                    <a:cubicBezTo>
                      <a:pt x="21" y="23"/>
                      <a:pt x="17" y="16"/>
                      <a:pt x="10" y="9"/>
                    </a:cubicBezTo>
                    <a:cubicBezTo>
                      <a:pt x="10" y="9"/>
                      <a:pt x="19" y="17"/>
                      <a:pt x="24" y="27"/>
                    </a:cubicBezTo>
                    <a:cubicBezTo>
                      <a:pt x="25" y="24"/>
                      <a:pt x="29" y="2"/>
                      <a:pt x="2" y="0"/>
                    </a:cubicBezTo>
                    <a:cubicBezTo>
                      <a:pt x="2" y="0"/>
                      <a:pt x="0" y="26"/>
                      <a:pt x="2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40" name="Freeform 3742"/>
              <p:cNvSpPr/>
              <p:nvPr/>
            </p:nvSpPr>
            <p:spPr bwMode="auto">
              <a:xfrm>
                <a:off x="1755776" y="2333625"/>
                <a:ext cx="107950" cy="101600"/>
              </a:xfrm>
              <a:custGeom>
                <a:avLst/>
                <a:gdLst>
                  <a:gd name="T0" fmla="*/ 21 w 34"/>
                  <a:gd name="T1" fmla="*/ 32 h 32"/>
                  <a:gd name="T2" fmla="*/ 14 w 34"/>
                  <a:gd name="T3" fmla="*/ 11 h 32"/>
                  <a:gd name="T4" fmla="*/ 23 w 34"/>
                  <a:gd name="T5" fmla="*/ 32 h 32"/>
                  <a:gd name="T6" fmla="*/ 9 w 34"/>
                  <a:gd name="T7" fmla="*/ 0 h 32"/>
                  <a:gd name="T8" fmla="*/ 21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1" y="32"/>
                    </a:moveTo>
                    <a:cubicBezTo>
                      <a:pt x="20" y="27"/>
                      <a:pt x="18" y="19"/>
                      <a:pt x="14" y="11"/>
                    </a:cubicBezTo>
                    <a:cubicBezTo>
                      <a:pt x="14" y="11"/>
                      <a:pt x="20" y="21"/>
                      <a:pt x="23" y="32"/>
                    </a:cubicBezTo>
                    <a:cubicBezTo>
                      <a:pt x="24" y="30"/>
                      <a:pt x="34" y="9"/>
                      <a:pt x="9" y="0"/>
                    </a:cubicBezTo>
                    <a:cubicBezTo>
                      <a:pt x="9" y="0"/>
                      <a:pt x="0" y="24"/>
                      <a:pt x="21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41" name="Freeform 3743"/>
              <p:cNvSpPr/>
              <p:nvPr/>
            </p:nvSpPr>
            <p:spPr bwMode="auto">
              <a:xfrm>
                <a:off x="1685926" y="2387600"/>
                <a:ext cx="120650" cy="111125"/>
              </a:xfrm>
              <a:custGeom>
                <a:avLst/>
                <a:gdLst>
                  <a:gd name="T0" fmla="*/ 19 w 38"/>
                  <a:gd name="T1" fmla="*/ 34 h 35"/>
                  <a:gd name="T2" fmla="*/ 17 w 38"/>
                  <a:gd name="T3" fmla="*/ 12 h 35"/>
                  <a:gd name="T4" fmla="*/ 21 w 38"/>
                  <a:gd name="T5" fmla="*/ 35 h 35"/>
                  <a:gd name="T6" fmla="*/ 15 w 38"/>
                  <a:gd name="T7" fmla="*/ 0 h 35"/>
                  <a:gd name="T8" fmla="*/ 19 w 38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19" y="34"/>
                    </a:moveTo>
                    <a:cubicBezTo>
                      <a:pt x="20" y="30"/>
                      <a:pt x="20" y="21"/>
                      <a:pt x="17" y="12"/>
                    </a:cubicBezTo>
                    <a:cubicBezTo>
                      <a:pt x="17" y="12"/>
                      <a:pt x="21" y="24"/>
                      <a:pt x="21" y="35"/>
                    </a:cubicBezTo>
                    <a:cubicBezTo>
                      <a:pt x="23" y="33"/>
                      <a:pt x="38" y="16"/>
                      <a:pt x="15" y="0"/>
                    </a:cubicBezTo>
                    <a:cubicBezTo>
                      <a:pt x="15" y="0"/>
                      <a:pt x="0" y="21"/>
                      <a:pt x="19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42" name="Freeform 3744"/>
              <p:cNvSpPr/>
              <p:nvPr/>
            </p:nvSpPr>
            <p:spPr bwMode="auto">
              <a:xfrm>
                <a:off x="1600201" y="2422525"/>
                <a:ext cx="117475" cy="111125"/>
              </a:xfrm>
              <a:custGeom>
                <a:avLst/>
                <a:gdLst>
                  <a:gd name="T0" fmla="*/ 19 w 37"/>
                  <a:gd name="T1" fmla="*/ 12 h 35"/>
                  <a:gd name="T2" fmla="*/ 15 w 37"/>
                  <a:gd name="T3" fmla="*/ 35 h 35"/>
                  <a:gd name="T4" fmla="*/ 21 w 37"/>
                  <a:gd name="T5" fmla="*/ 0 h 35"/>
                  <a:gd name="T6" fmla="*/ 14 w 37"/>
                  <a:gd name="T7" fmla="*/ 34 h 35"/>
                  <a:gd name="T8" fmla="*/ 19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19" y="12"/>
                    </a:moveTo>
                    <a:cubicBezTo>
                      <a:pt x="19" y="12"/>
                      <a:pt x="19" y="24"/>
                      <a:pt x="15" y="35"/>
                    </a:cubicBezTo>
                    <a:cubicBezTo>
                      <a:pt x="17" y="34"/>
                      <a:pt x="37" y="22"/>
                      <a:pt x="21" y="0"/>
                    </a:cubicBezTo>
                    <a:cubicBezTo>
                      <a:pt x="21" y="0"/>
                      <a:pt x="0" y="16"/>
                      <a:pt x="14" y="34"/>
                    </a:cubicBezTo>
                    <a:cubicBezTo>
                      <a:pt x="16" y="30"/>
                      <a:pt x="19" y="21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43" name="Freeform 3745"/>
              <p:cNvSpPr/>
              <p:nvPr/>
            </p:nvSpPr>
            <p:spPr bwMode="auto">
              <a:xfrm>
                <a:off x="1682751" y="2530475"/>
                <a:ext cx="111125" cy="117475"/>
              </a:xfrm>
              <a:custGeom>
                <a:avLst/>
                <a:gdLst>
                  <a:gd name="T0" fmla="*/ 1 w 35"/>
                  <a:gd name="T1" fmla="*/ 13 h 37"/>
                  <a:gd name="T2" fmla="*/ 23 w 35"/>
                  <a:gd name="T3" fmla="*/ 19 h 37"/>
                  <a:gd name="T4" fmla="*/ 0 w 35"/>
                  <a:gd name="T5" fmla="*/ 14 h 37"/>
                  <a:gd name="T6" fmla="*/ 35 w 35"/>
                  <a:gd name="T7" fmla="*/ 21 h 37"/>
                  <a:gd name="T8" fmla="*/ 1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1" y="13"/>
                    </a:moveTo>
                    <a:cubicBezTo>
                      <a:pt x="6" y="15"/>
                      <a:pt x="14" y="18"/>
                      <a:pt x="23" y="19"/>
                    </a:cubicBezTo>
                    <a:cubicBezTo>
                      <a:pt x="23" y="19"/>
                      <a:pt x="11" y="18"/>
                      <a:pt x="0" y="14"/>
                    </a:cubicBezTo>
                    <a:cubicBezTo>
                      <a:pt x="2" y="17"/>
                      <a:pt x="13" y="37"/>
                      <a:pt x="35" y="21"/>
                    </a:cubicBezTo>
                    <a:cubicBezTo>
                      <a:pt x="35" y="21"/>
                      <a:pt x="20" y="0"/>
                      <a:pt x="1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84" name="Freeform 3746"/>
              <p:cNvSpPr/>
              <p:nvPr/>
            </p:nvSpPr>
            <p:spPr bwMode="auto">
              <a:xfrm>
                <a:off x="1787526" y="2466975"/>
                <a:ext cx="111125" cy="120650"/>
              </a:xfrm>
              <a:custGeom>
                <a:avLst/>
                <a:gdLst>
                  <a:gd name="T0" fmla="*/ 1 w 35"/>
                  <a:gd name="T1" fmla="*/ 20 h 38"/>
                  <a:gd name="T2" fmla="*/ 23 w 35"/>
                  <a:gd name="T3" fmla="*/ 17 h 38"/>
                  <a:gd name="T4" fmla="*/ 0 w 35"/>
                  <a:gd name="T5" fmla="*/ 21 h 38"/>
                  <a:gd name="T6" fmla="*/ 35 w 35"/>
                  <a:gd name="T7" fmla="*/ 15 h 38"/>
                  <a:gd name="T8" fmla="*/ 1 w 35"/>
                  <a:gd name="T9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" y="20"/>
                    </a:moveTo>
                    <a:cubicBezTo>
                      <a:pt x="6" y="20"/>
                      <a:pt x="14" y="20"/>
                      <a:pt x="23" y="17"/>
                    </a:cubicBezTo>
                    <a:cubicBezTo>
                      <a:pt x="23" y="17"/>
                      <a:pt x="11" y="21"/>
                      <a:pt x="0" y="21"/>
                    </a:cubicBezTo>
                    <a:cubicBezTo>
                      <a:pt x="2" y="23"/>
                      <a:pt x="20" y="38"/>
                      <a:pt x="35" y="15"/>
                    </a:cubicBezTo>
                    <a:cubicBezTo>
                      <a:pt x="35" y="15"/>
                      <a:pt x="13" y="0"/>
                      <a:pt x="1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85" name="Freeform 3747"/>
              <p:cNvSpPr/>
              <p:nvPr/>
            </p:nvSpPr>
            <p:spPr bwMode="auto">
              <a:xfrm>
                <a:off x="1866901" y="2390775"/>
                <a:ext cx="98425" cy="104775"/>
              </a:xfrm>
              <a:custGeom>
                <a:avLst/>
                <a:gdLst>
                  <a:gd name="T0" fmla="*/ 0 w 31"/>
                  <a:gd name="T1" fmla="*/ 23 h 33"/>
                  <a:gd name="T2" fmla="*/ 21 w 31"/>
                  <a:gd name="T3" fmla="*/ 13 h 33"/>
                  <a:gd name="T4" fmla="*/ 0 w 31"/>
                  <a:gd name="T5" fmla="*/ 24 h 33"/>
                  <a:gd name="T6" fmla="*/ 31 w 31"/>
                  <a:gd name="T7" fmla="*/ 7 h 33"/>
                  <a:gd name="T8" fmla="*/ 0 w 31"/>
                  <a:gd name="T9" fmla="*/ 2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3">
                    <a:moveTo>
                      <a:pt x="0" y="23"/>
                    </a:moveTo>
                    <a:cubicBezTo>
                      <a:pt x="5" y="21"/>
                      <a:pt x="13" y="18"/>
                      <a:pt x="21" y="13"/>
                    </a:cubicBezTo>
                    <a:cubicBezTo>
                      <a:pt x="21" y="13"/>
                      <a:pt x="11" y="20"/>
                      <a:pt x="0" y="24"/>
                    </a:cubicBezTo>
                    <a:cubicBezTo>
                      <a:pt x="3" y="25"/>
                      <a:pt x="24" y="33"/>
                      <a:pt x="31" y="7"/>
                    </a:cubicBezTo>
                    <a:cubicBezTo>
                      <a:pt x="31" y="7"/>
                      <a:pt x="5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86" name="Freeform 3748"/>
              <p:cNvSpPr/>
              <p:nvPr/>
            </p:nvSpPr>
            <p:spPr bwMode="auto">
              <a:xfrm>
                <a:off x="1920876" y="2286000"/>
                <a:ext cx="88900" cy="95250"/>
              </a:xfrm>
              <a:custGeom>
                <a:avLst/>
                <a:gdLst>
                  <a:gd name="T0" fmla="*/ 0 w 28"/>
                  <a:gd name="T1" fmla="*/ 23 h 30"/>
                  <a:gd name="T2" fmla="*/ 19 w 28"/>
                  <a:gd name="T3" fmla="*/ 10 h 30"/>
                  <a:gd name="T4" fmla="*/ 0 w 28"/>
                  <a:gd name="T5" fmla="*/ 24 h 30"/>
                  <a:gd name="T6" fmla="*/ 28 w 28"/>
                  <a:gd name="T7" fmla="*/ 3 h 30"/>
                  <a:gd name="T8" fmla="*/ 0 w 28"/>
                  <a:gd name="T9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0" y="23"/>
                    </a:moveTo>
                    <a:cubicBezTo>
                      <a:pt x="4" y="21"/>
                      <a:pt x="12" y="17"/>
                      <a:pt x="19" y="10"/>
                    </a:cubicBezTo>
                    <a:cubicBezTo>
                      <a:pt x="19" y="10"/>
                      <a:pt x="10" y="19"/>
                      <a:pt x="0" y="24"/>
                    </a:cubicBezTo>
                    <a:cubicBezTo>
                      <a:pt x="3" y="25"/>
                      <a:pt x="25" y="30"/>
                      <a:pt x="28" y="3"/>
                    </a:cubicBezTo>
                    <a:cubicBezTo>
                      <a:pt x="28" y="3"/>
                      <a:pt x="2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87" name="Freeform 3749"/>
              <p:cNvSpPr/>
              <p:nvPr/>
            </p:nvSpPr>
            <p:spPr bwMode="auto">
              <a:xfrm>
                <a:off x="1936751" y="2181225"/>
                <a:ext cx="95250" cy="88900"/>
              </a:xfrm>
              <a:custGeom>
                <a:avLst/>
                <a:gdLst>
                  <a:gd name="T0" fmla="*/ 4 w 30"/>
                  <a:gd name="T1" fmla="*/ 27 h 28"/>
                  <a:gd name="T2" fmla="*/ 19 w 30"/>
                  <a:gd name="T3" fmla="*/ 9 h 28"/>
                  <a:gd name="T4" fmla="*/ 5 w 30"/>
                  <a:gd name="T5" fmla="*/ 28 h 28"/>
                  <a:gd name="T6" fmla="*/ 26 w 30"/>
                  <a:gd name="T7" fmla="*/ 0 h 28"/>
                  <a:gd name="T8" fmla="*/ 4 w 30"/>
                  <a:gd name="T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4" y="27"/>
                    </a:moveTo>
                    <a:cubicBezTo>
                      <a:pt x="8" y="24"/>
                      <a:pt x="14" y="18"/>
                      <a:pt x="19" y="9"/>
                    </a:cubicBezTo>
                    <a:cubicBezTo>
                      <a:pt x="19" y="9"/>
                      <a:pt x="13" y="20"/>
                      <a:pt x="5" y="28"/>
                    </a:cubicBezTo>
                    <a:cubicBezTo>
                      <a:pt x="8" y="28"/>
                      <a:pt x="30" y="27"/>
                      <a:pt x="26" y="0"/>
                    </a:cubicBezTo>
                    <a:cubicBezTo>
                      <a:pt x="26" y="0"/>
                      <a:pt x="0" y="4"/>
                      <a:pt x="4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88" name="Freeform 3750"/>
              <p:cNvSpPr/>
              <p:nvPr/>
            </p:nvSpPr>
            <p:spPr bwMode="auto">
              <a:xfrm>
                <a:off x="1920876" y="2070100"/>
                <a:ext cx="104775" cy="95250"/>
              </a:xfrm>
              <a:custGeom>
                <a:avLst/>
                <a:gdLst>
                  <a:gd name="T0" fmla="*/ 20 w 33"/>
                  <a:gd name="T1" fmla="*/ 10 h 30"/>
                  <a:gd name="T2" fmla="*/ 8 w 33"/>
                  <a:gd name="T3" fmla="*/ 30 h 30"/>
                  <a:gd name="T4" fmla="*/ 25 w 33"/>
                  <a:gd name="T5" fmla="*/ 0 h 30"/>
                  <a:gd name="T6" fmla="*/ 7 w 33"/>
                  <a:gd name="T7" fmla="*/ 29 h 30"/>
                  <a:gd name="T8" fmla="*/ 20 w 33"/>
                  <a:gd name="T9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0" y="10"/>
                    </a:moveTo>
                    <a:cubicBezTo>
                      <a:pt x="20" y="10"/>
                      <a:pt x="15" y="22"/>
                      <a:pt x="8" y="30"/>
                    </a:cubicBezTo>
                    <a:cubicBezTo>
                      <a:pt x="11" y="30"/>
                      <a:pt x="33" y="26"/>
                      <a:pt x="25" y="0"/>
                    </a:cubicBezTo>
                    <a:cubicBezTo>
                      <a:pt x="25" y="0"/>
                      <a:pt x="0" y="7"/>
                      <a:pt x="7" y="29"/>
                    </a:cubicBezTo>
                    <a:cubicBezTo>
                      <a:pt x="10" y="26"/>
                      <a:pt x="16" y="19"/>
                      <a:pt x="2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89" name="Freeform 3751"/>
              <p:cNvSpPr>
                <a:spLocks noEditPoints="1"/>
              </p:cNvSpPr>
              <p:nvPr/>
            </p:nvSpPr>
            <p:spPr bwMode="auto">
              <a:xfrm>
                <a:off x="1182688" y="2136775"/>
                <a:ext cx="757238" cy="581025"/>
              </a:xfrm>
              <a:custGeom>
                <a:avLst/>
                <a:gdLst>
                  <a:gd name="T0" fmla="*/ 139 w 238"/>
                  <a:gd name="T1" fmla="*/ 134 h 183"/>
                  <a:gd name="T2" fmla="*/ 205 w 238"/>
                  <a:gd name="T3" fmla="*/ 103 h 183"/>
                  <a:gd name="T4" fmla="*/ 236 w 238"/>
                  <a:gd name="T5" fmla="*/ 2 h 183"/>
                  <a:gd name="T6" fmla="*/ 234 w 238"/>
                  <a:gd name="T7" fmla="*/ 1 h 183"/>
                  <a:gd name="T8" fmla="*/ 232 w 238"/>
                  <a:gd name="T9" fmla="*/ 3 h 183"/>
                  <a:gd name="T10" fmla="*/ 202 w 238"/>
                  <a:gd name="T11" fmla="*/ 100 h 183"/>
                  <a:gd name="T12" fmla="*/ 126 w 238"/>
                  <a:gd name="T13" fmla="*/ 131 h 183"/>
                  <a:gd name="T14" fmla="*/ 122 w 238"/>
                  <a:gd name="T15" fmla="*/ 131 h 183"/>
                  <a:gd name="T16" fmla="*/ 119 w 238"/>
                  <a:gd name="T17" fmla="*/ 131 h 183"/>
                  <a:gd name="T18" fmla="*/ 116 w 238"/>
                  <a:gd name="T19" fmla="*/ 131 h 183"/>
                  <a:gd name="T20" fmla="*/ 113 w 238"/>
                  <a:gd name="T21" fmla="*/ 131 h 183"/>
                  <a:gd name="T22" fmla="*/ 36 w 238"/>
                  <a:gd name="T23" fmla="*/ 100 h 183"/>
                  <a:gd name="T24" fmla="*/ 6 w 238"/>
                  <a:gd name="T25" fmla="*/ 3 h 183"/>
                  <a:gd name="T26" fmla="*/ 5 w 238"/>
                  <a:gd name="T27" fmla="*/ 1 h 183"/>
                  <a:gd name="T28" fmla="*/ 2 w 238"/>
                  <a:gd name="T29" fmla="*/ 2 h 183"/>
                  <a:gd name="T30" fmla="*/ 33 w 238"/>
                  <a:gd name="T31" fmla="*/ 103 h 183"/>
                  <a:gd name="T32" fmla="*/ 99 w 238"/>
                  <a:gd name="T33" fmla="*/ 134 h 183"/>
                  <a:gd name="T34" fmla="*/ 85 w 238"/>
                  <a:gd name="T35" fmla="*/ 142 h 183"/>
                  <a:gd name="T36" fmla="*/ 86 w 238"/>
                  <a:gd name="T37" fmla="*/ 151 h 183"/>
                  <a:gd name="T38" fmla="*/ 94 w 238"/>
                  <a:gd name="T39" fmla="*/ 155 h 183"/>
                  <a:gd name="T40" fmla="*/ 115 w 238"/>
                  <a:gd name="T41" fmla="*/ 142 h 183"/>
                  <a:gd name="T42" fmla="*/ 115 w 238"/>
                  <a:gd name="T43" fmla="*/ 171 h 183"/>
                  <a:gd name="T44" fmla="*/ 113 w 238"/>
                  <a:gd name="T45" fmla="*/ 177 h 183"/>
                  <a:gd name="T46" fmla="*/ 104 w 238"/>
                  <a:gd name="T47" fmla="*/ 179 h 183"/>
                  <a:gd name="T48" fmla="*/ 101 w 238"/>
                  <a:gd name="T49" fmla="*/ 181 h 183"/>
                  <a:gd name="T50" fmla="*/ 103 w 238"/>
                  <a:gd name="T51" fmla="*/ 183 h 183"/>
                  <a:gd name="T52" fmla="*/ 105 w 238"/>
                  <a:gd name="T53" fmla="*/ 183 h 183"/>
                  <a:gd name="T54" fmla="*/ 115 w 238"/>
                  <a:gd name="T55" fmla="*/ 180 h 183"/>
                  <a:gd name="T56" fmla="*/ 119 w 238"/>
                  <a:gd name="T57" fmla="*/ 171 h 183"/>
                  <a:gd name="T58" fmla="*/ 119 w 238"/>
                  <a:gd name="T59" fmla="*/ 137 h 183"/>
                  <a:gd name="T60" fmla="*/ 119 w 238"/>
                  <a:gd name="T61" fmla="*/ 137 h 183"/>
                  <a:gd name="T62" fmla="*/ 119 w 238"/>
                  <a:gd name="T63" fmla="*/ 137 h 183"/>
                  <a:gd name="T64" fmla="*/ 119 w 238"/>
                  <a:gd name="T65" fmla="*/ 171 h 183"/>
                  <a:gd name="T66" fmla="*/ 123 w 238"/>
                  <a:gd name="T67" fmla="*/ 180 h 183"/>
                  <a:gd name="T68" fmla="*/ 134 w 238"/>
                  <a:gd name="T69" fmla="*/ 183 h 183"/>
                  <a:gd name="T70" fmla="*/ 135 w 238"/>
                  <a:gd name="T71" fmla="*/ 183 h 183"/>
                  <a:gd name="T72" fmla="*/ 137 w 238"/>
                  <a:gd name="T73" fmla="*/ 181 h 183"/>
                  <a:gd name="T74" fmla="*/ 135 w 238"/>
                  <a:gd name="T75" fmla="*/ 179 h 183"/>
                  <a:gd name="T76" fmla="*/ 126 w 238"/>
                  <a:gd name="T77" fmla="*/ 177 h 183"/>
                  <a:gd name="T78" fmla="*/ 123 w 238"/>
                  <a:gd name="T79" fmla="*/ 171 h 183"/>
                  <a:gd name="T80" fmla="*/ 123 w 238"/>
                  <a:gd name="T81" fmla="*/ 142 h 183"/>
                  <a:gd name="T82" fmla="*/ 144 w 238"/>
                  <a:gd name="T83" fmla="*/ 155 h 183"/>
                  <a:gd name="T84" fmla="*/ 144 w 238"/>
                  <a:gd name="T85" fmla="*/ 155 h 183"/>
                  <a:gd name="T86" fmla="*/ 152 w 238"/>
                  <a:gd name="T87" fmla="*/ 151 h 183"/>
                  <a:gd name="T88" fmla="*/ 153 w 238"/>
                  <a:gd name="T89" fmla="*/ 142 h 183"/>
                  <a:gd name="T90" fmla="*/ 139 w 238"/>
                  <a:gd name="T91" fmla="*/ 134 h 183"/>
                  <a:gd name="T92" fmla="*/ 94 w 238"/>
                  <a:gd name="T93" fmla="*/ 151 h 183"/>
                  <a:gd name="T94" fmla="*/ 90 w 238"/>
                  <a:gd name="T95" fmla="*/ 149 h 183"/>
                  <a:gd name="T96" fmla="*/ 89 w 238"/>
                  <a:gd name="T97" fmla="*/ 144 h 183"/>
                  <a:gd name="T98" fmla="*/ 112 w 238"/>
                  <a:gd name="T99" fmla="*/ 135 h 183"/>
                  <a:gd name="T100" fmla="*/ 115 w 238"/>
                  <a:gd name="T101" fmla="*/ 135 h 183"/>
                  <a:gd name="T102" fmla="*/ 115 w 238"/>
                  <a:gd name="T103" fmla="*/ 136 h 183"/>
                  <a:gd name="T104" fmla="*/ 94 w 238"/>
                  <a:gd name="T105" fmla="*/ 151 h 183"/>
                  <a:gd name="T106" fmla="*/ 148 w 238"/>
                  <a:gd name="T107" fmla="*/ 149 h 183"/>
                  <a:gd name="T108" fmla="*/ 144 w 238"/>
                  <a:gd name="T109" fmla="*/ 151 h 183"/>
                  <a:gd name="T110" fmla="*/ 144 w 238"/>
                  <a:gd name="T111" fmla="*/ 151 h 183"/>
                  <a:gd name="T112" fmla="*/ 123 w 238"/>
                  <a:gd name="T113" fmla="*/ 136 h 183"/>
                  <a:gd name="T114" fmla="*/ 123 w 238"/>
                  <a:gd name="T115" fmla="*/ 135 h 183"/>
                  <a:gd name="T116" fmla="*/ 126 w 238"/>
                  <a:gd name="T117" fmla="*/ 135 h 183"/>
                  <a:gd name="T118" fmla="*/ 149 w 238"/>
                  <a:gd name="T119" fmla="*/ 144 h 183"/>
                  <a:gd name="T120" fmla="*/ 148 w 238"/>
                  <a:gd name="T121" fmla="*/ 14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8" h="183">
                    <a:moveTo>
                      <a:pt x="139" y="134"/>
                    </a:moveTo>
                    <a:cubicBezTo>
                      <a:pt x="157" y="131"/>
                      <a:pt x="184" y="124"/>
                      <a:pt x="205" y="103"/>
                    </a:cubicBezTo>
                    <a:cubicBezTo>
                      <a:pt x="228" y="80"/>
                      <a:pt x="238" y="46"/>
                      <a:pt x="236" y="2"/>
                    </a:cubicBezTo>
                    <a:cubicBezTo>
                      <a:pt x="236" y="1"/>
                      <a:pt x="235" y="0"/>
                      <a:pt x="234" y="1"/>
                    </a:cubicBezTo>
                    <a:cubicBezTo>
                      <a:pt x="233" y="1"/>
                      <a:pt x="232" y="2"/>
                      <a:pt x="232" y="3"/>
                    </a:cubicBezTo>
                    <a:cubicBezTo>
                      <a:pt x="234" y="45"/>
                      <a:pt x="224" y="78"/>
                      <a:pt x="202" y="100"/>
                    </a:cubicBezTo>
                    <a:cubicBezTo>
                      <a:pt x="176" y="126"/>
                      <a:pt x="140" y="130"/>
                      <a:pt x="126" y="131"/>
                    </a:cubicBezTo>
                    <a:cubicBezTo>
                      <a:pt x="124" y="131"/>
                      <a:pt x="123" y="131"/>
                      <a:pt x="122" y="131"/>
                    </a:cubicBezTo>
                    <a:cubicBezTo>
                      <a:pt x="121" y="131"/>
                      <a:pt x="120" y="131"/>
                      <a:pt x="119" y="131"/>
                    </a:cubicBezTo>
                    <a:cubicBezTo>
                      <a:pt x="118" y="131"/>
                      <a:pt x="117" y="131"/>
                      <a:pt x="116" y="131"/>
                    </a:cubicBezTo>
                    <a:cubicBezTo>
                      <a:pt x="115" y="131"/>
                      <a:pt x="114" y="131"/>
                      <a:pt x="113" y="131"/>
                    </a:cubicBezTo>
                    <a:cubicBezTo>
                      <a:pt x="98" y="130"/>
                      <a:pt x="62" y="126"/>
                      <a:pt x="36" y="100"/>
                    </a:cubicBezTo>
                    <a:cubicBezTo>
                      <a:pt x="14" y="78"/>
                      <a:pt x="4" y="45"/>
                      <a:pt x="6" y="3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0" y="46"/>
                      <a:pt x="10" y="80"/>
                      <a:pt x="33" y="103"/>
                    </a:cubicBezTo>
                    <a:cubicBezTo>
                      <a:pt x="54" y="124"/>
                      <a:pt x="81" y="131"/>
                      <a:pt x="99" y="134"/>
                    </a:cubicBezTo>
                    <a:cubicBezTo>
                      <a:pt x="93" y="136"/>
                      <a:pt x="87" y="138"/>
                      <a:pt x="85" y="142"/>
                    </a:cubicBezTo>
                    <a:cubicBezTo>
                      <a:pt x="84" y="144"/>
                      <a:pt x="84" y="147"/>
                      <a:pt x="86" y="151"/>
                    </a:cubicBezTo>
                    <a:cubicBezTo>
                      <a:pt x="89" y="154"/>
                      <a:pt x="91" y="155"/>
                      <a:pt x="94" y="155"/>
                    </a:cubicBezTo>
                    <a:cubicBezTo>
                      <a:pt x="102" y="155"/>
                      <a:pt x="109" y="148"/>
                      <a:pt x="115" y="142"/>
                    </a:cubicBezTo>
                    <a:cubicBezTo>
                      <a:pt x="115" y="171"/>
                      <a:pt x="115" y="171"/>
                      <a:pt x="115" y="171"/>
                    </a:cubicBezTo>
                    <a:cubicBezTo>
                      <a:pt x="115" y="174"/>
                      <a:pt x="114" y="176"/>
                      <a:pt x="113" y="177"/>
                    </a:cubicBezTo>
                    <a:cubicBezTo>
                      <a:pt x="109" y="180"/>
                      <a:pt x="104" y="179"/>
                      <a:pt x="104" y="179"/>
                    </a:cubicBezTo>
                    <a:cubicBezTo>
                      <a:pt x="102" y="179"/>
                      <a:pt x="101" y="180"/>
                      <a:pt x="101" y="181"/>
                    </a:cubicBezTo>
                    <a:cubicBezTo>
                      <a:pt x="101" y="182"/>
                      <a:pt x="102" y="183"/>
                      <a:pt x="103" y="183"/>
                    </a:cubicBezTo>
                    <a:cubicBezTo>
                      <a:pt x="103" y="183"/>
                      <a:pt x="104" y="183"/>
                      <a:pt x="105" y="183"/>
                    </a:cubicBezTo>
                    <a:cubicBezTo>
                      <a:pt x="107" y="183"/>
                      <a:pt x="112" y="183"/>
                      <a:pt x="115" y="180"/>
                    </a:cubicBezTo>
                    <a:cubicBezTo>
                      <a:pt x="118" y="178"/>
                      <a:pt x="119" y="175"/>
                      <a:pt x="119" y="171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71"/>
                      <a:pt x="119" y="171"/>
                      <a:pt x="119" y="171"/>
                    </a:cubicBezTo>
                    <a:cubicBezTo>
                      <a:pt x="119" y="175"/>
                      <a:pt x="121" y="178"/>
                      <a:pt x="123" y="180"/>
                    </a:cubicBezTo>
                    <a:cubicBezTo>
                      <a:pt x="126" y="183"/>
                      <a:pt x="131" y="183"/>
                      <a:pt x="134" y="183"/>
                    </a:cubicBezTo>
                    <a:cubicBezTo>
                      <a:pt x="134" y="183"/>
                      <a:pt x="135" y="183"/>
                      <a:pt x="135" y="183"/>
                    </a:cubicBezTo>
                    <a:cubicBezTo>
                      <a:pt x="136" y="183"/>
                      <a:pt x="137" y="182"/>
                      <a:pt x="137" y="181"/>
                    </a:cubicBezTo>
                    <a:cubicBezTo>
                      <a:pt x="137" y="180"/>
                      <a:pt x="136" y="179"/>
                      <a:pt x="135" y="179"/>
                    </a:cubicBezTo>
                    <a:cubicBezTo>
                      <a:pt x="135" y="179"/>
                      <a:pt x="129" y="180"/>
                      <a:pt x="126" y="177"/>
                    </a:cubicBezTo>
                    <a:cubicBezTo>
                      <a:pt x="124" y="176"/>
                      <a:pt x="123" y="174"/>
                      <a:pt x="123" y="171"/>
                    </a:cubicBezTo>
                    <a:cubicBezTo>
                      <a:pt x="123" y="142"/>
                      <a:pt x="123" y="142"/>
                      <a:pt x="123" y="142"/>
                    </a:cubicBezTo>
                    <a:cubicBezTo>
                      <a:pt x="129" y="148"/>
                      <a:pt x="137" y="155"/>
                      <a:pt x="144" y="155"/>
                    </a:cubicBezTo>
                    <a:cubicBezTo>
                      <a:pt x="144" y="155"/>
                      <a:pt x="144" y="155"/>
                      <a:pt x="144" y="155"/>
                    </a:cubicBezTo>
                    <a:cubicBezTo>
                      <a:pt x="147" y="155"/>
                      <a:pt x="150" y="154"/>
                      <a:pt x="152" y="151"/>
                    </a:cubicBezTo>
                    <a:cubicBezTo>
                      <a:pt x="154" y="147"/>
                      <a:pt x="154" y="144"/>
                      <a:pt x="153" y="142"/>
                    </a:cubicBezTo>
                    <a:cubicBezTo>
                      <a:pt x="151" y="138"/>
                      <a:pt x="145" y="136"/>
                      <a:pt x="139" y="134"/>
                    </a:cubicBezTo>
                    <a:close/>
                    <a:moveTo>
                      <a:pt x="94" y="151"/>
                    </a:moveTo>
                    <a:cubicBezTo>
                      <a:pt x="93" y="151"/>
                      <a:pt x="91" y="151"/>
                      <a:pt x="90" y="149"/>
                    </a:cubicBezTo>
                    <a:cubicBezTo>
                      <a:pt x="88" y="147"/>
                      <a:pt x="89" y="145"/>
                      <a:pt x="89" y="144"/>
                    </a:cubicBezTo>
                    <a:cubicBezTo>
                      <a:pt x="91" y="140"/>
                      <a:pt x="104" y="136"/>
                      <a:pt x="112" y="135"/>
                    </a:cubicBezTo>
                    <a:cubicBezTo>
                      <a:pt x="113" y="135"/>
                      <a:pt x="114" y="135"/>
                      <a:pt x="115" y="135"/>
                    </a:cubicBezTo>
                    <a:cubicBezTo>
                      <a:pt x="115" y="136"/>
                      <a:pt x="115" y="136"/>
                      <a:pt x="115" y="136"/>
                    </a:cubicBezTo>
                    <a:cubicBezTo>
                      <a:pt x="110" y="142"/>
                      <a:pt x="101" y="151"/>
                      <a:pt x="94" y="151"/>
                    </a:cubicBezTo>
                    <a:close/>
                    <a:moveTo>
                      <a:pt x="148" y="149"/>
                    </a:moveTo>
                    <a:cubicBezTo>
                      <a:pt x="147" y="151"/>
                      <a:pt x="146" y="151"/>
                      <a:pt x="144" y="151"/>
                    </a:cubicBezTo>
                    <a:cubicBezTo>
                      <a:pt x="144" y="151"/>
                      <a:pt x="144" y="151"/>
                      <a:pt x="144" y="151"/>
                    </a:cubicBezTo>
                    <a:cubicBezTo>
                      <a:pt x="137" y="151"/>
                      <a:pt x="128" y="142"/>
                      <a:pt x="123" y="136"/>
                    </a:cubicBezTo>
                    <a:cubicBezTo>
                      <a:pt x="123" y="135"/>
                      <a:pt x="123" y="135"/>
                      <a:pt x="123" y="135"/>
                    </a:cubicBezTo>
                    <a:cubicBezTo>
                      <a:pt x="124" y="135"/>
                      <a:pt x="125" y="135"/>
                      <a:pt x="126" y="135"/>
                    </a:cubicBezTo>
                    <a:cubicBezTo>
                      <a:pt x="135" y="136"/>
                      <a:pt x="147" y="140"/>
                      <a:pt x="149" y="144"/>
                    </a:cubicBezTo>
                    <a:cubicBezTo>
                      <a:pt x="150" y="145"/>
                      <a:pt x="150" y="147"/>
                      <a:pt x="148" y="1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90" name="Freeform 3752"/>
              <p:cNvSpPr/>
              <p:nvPr/>
            </p:nvSpPr>
            <p:spPr bwMode="auto">
              <a:xfrm>
                <a:off x="1195388" y="2092325"/>
                <a:ext cx="92075" cy="88900"/>
              </a:xfrm>
              <a:custGeom>
                <a:avLst/>
                <a:gdLst>
                  <a:gd name="T0" fmla="*/ 19 w 29"/>
                  <a:gd name="T1" fmla="*/ 9 h 28"/>
                  <a:gd name="T2" fmla="*/ 6 w 29"/>
                  <a:gd name="T3" fmla="*/ 28 h 28"/>
                  <a:gd name="T4" fmla="*/ 27 w 29"/>
                  <a:gd name="T5" fmla="*/ 0 h 28"/>
                  <a:gd name="T6" fmla="*/ 5 w 29"/>
                  <a:gd name="T7" fmla="*/ 28 h 28"/>
                  <a:gd name="T8" fmla="*/ 19 w 29"/>
                  <a:gd name="T9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19" y="9"/>
                    </a:moveTo>
                    <a:cubicBezTo>
                      <a:pt x="13" y="16"/>
                      <a:pt x="8" y="24"/>
                      <a:pt x="6" y="28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3"/>
                      <a:pt x="4" y="25"/>
                      <a:pt x="5" y="28"/>
                    </a:cubicBezTo>
                    <a:cubicBezTo>
                      <a:pt x="10" y="18"/>
                      <a:pt x="19" y="9"/>
                      <a:pt x="19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91" name="Freeform 3753"/>
              <p:cNvSpPr/>
              <p:nvPr/>
            </p:nvSpPr>
            <p:spPr bwMode="auto">
              <a:xfrm>
                <a:off x="1204913" y="2190750"/>
                <a:ext cx="95250" cy="88900"/>
              </a:xfrm>
              <a:custGeom>
                <a:avLst/>
                <a:gdLst>
                  <a:gd name="T0" fmla="*/ 5 w 30"/>
                  <a:gd name="T1" fmla="*/ 28 h 28"/>
                  <a:gd name="T2" fmla="*/ 20 w 30"/>
                  <a:gd name="T3" fmla="*/ 9 h 28"/>
                  <a:gd name="T4" fmla="*/ 7 w 30"/>
                  <a:gd name="T5" fmla="*/ 28 h 28"/>
                  <a:gd name="T6" fmla="*/ 27 w 30"/>
                  <a:gd name="T7" fmla="*/ 0 h 28"/>
                  <a:gd name="T8" fmla="*/ 5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5" y="28"/>
                    </a:moveTo>
                    <a:cubicBezTo>
                      <a:pt x="11" y="18"/>
                      <a:pt x="20" y="9"/>
                      <a:pt x="20" y="9"/>
                    </a:cubicBezTo>
                    <a:cubicBezTo>
                      <a:pt x="13" y="16"/>
                      <a:pt x="9" y="23"/>
                      <a:pt x="7" y="28"/>
                    </a:cubicBezTo>
                    <a:cubicBezTo>
                      <a:pt x="30" y="26"/>
                      <a:pt x="27" y="0"/>
                      <a:pt x="27" y="0"/>
                    </a:cubicBezTo>
                    <a:cubicBezTo>
                      <a:pt x="0" y="2"/>
                      <a:pt x="5" y="25"/>
                      <a:pt x="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92" name="Freeform 3754"/>
              <p:cNvSpPr/>
              <p:nvPr/>
            </p:nvSpPr>
            <p:spPr bwMode="auto">
              <a:xfrm>
                <a:off x="1227138" y="2270125"/>
                <a:ext cx="93663" cy="85725"/>
              </a:xfrm>
              <a:custGeom>
                <a:avLst/>
                <a:gdLst>
                  <a:gd name="T0" fmla="*/ 5 w 29"/>
                  <a:gd name="T1" fmla="*/ 27 h 27"/>
                  <a:gd name="T2" fmla="*/ 19 w 29"/>
                  <a:gd name="T3" fmla="*/ 9 h 27"/>
                  <a:gd name="T4" fmla="*/ 6 w 29"/>
                  <a:gd name="T5" fmla="*/ 27 h 27"/>
                  <a:gd name="T6" fmla="*/ 27 w 29"/>
                  <a:gd name="T7" fmla="*/ 0 h 27"/>
                  <a:gd name="T8" fmla="*/ 5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5" y="27"/>
                    </a:moveTo>
                    <a:cubicBezTo>
                      <a:pt x="10" y="17"/>
                      <a:pt x="19" y="9"/>
                      <a:pt x="19" y="9"/>
                    </a:cubicBezTo>
                    <a:cubicBezTo>
                      <a:pt x="13" y="16"/>
                      <a:pt x="8" y="23"/>
                      <a:pt x="6" y="27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2"/>
                      <a:pt x="4" y="24"/>
                      <a:pt x="5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93" name="Freeform 3755"/>
              <p:cNvSpPr/>
              <p:nvPr/>
            </p:nvSpPr>
            <p:spPr bwMode="auto">
              <a:xfrm>
                <a:off x="1258888" y="2333625"/>
                <a:ext cx="112713" cy="101600"/>
              </a:xfrm>
              <a:custGeom>
                <a:avLst/>
                <a:gdLst>
                  <a:gd name="T0" fmla="*/ 12 w 35"/>
                  <a:gd name="T1" fmla="*/ 32 h 32"/>
                  <a:gd name="T2" fmla="*/ 20 w 35"/>
                  <a:gd name="T3" fmla="*/ 11 h 32"/>
                  <a:gd name="T4" fmla="*/ 13 w 35"/>
                  <a:gd name="T5" fmla="*/ 32 h 32"/>
                  <a:gd name="T6" fmla="*/ 25 w 35"/>
                  <a:gd name="T7" fmla="*/ 0 h 32"/>
                  <a:gd name="T8" fmla="*/ 12 w 35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2">
                    <a:moveTo>
                      <a:pt x="12" y="32"/>
                    </a:moveTo>
                    <a:cubicBezTo>
                      <a:pt x="14" y="21"/>
                      <a:pt x="20" y="11"/>
                      <a:pt x="20" y="11"/>
                    </a:cubicBezTo>
                    <a:cubicBezTo>
                      <a:pt x="16" y="19"/>
                      <a:pt x="14" y="27"/>
                      <a:pt x="13" y="32"/>
                    </a:cubicBezTo>
                    <a:cubicBezTo>
                      <a:pt x="35" y="24"/>
                      <a:pt x="25" y="0"/>
                      <a:pt x="25" y="0"/>
                    </a:cubicBezTo>
                    <a:cubicBezTo>
                      <a:pt x="0" y="9"/>
                      <a:pt x="10" y="30"/>
                      <a:pt x="1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94" name="Freeform 3756"/>
              <p:cNvSpPr/>
              <p:nvPr/>
            </p:nvSpPr>
            <p:spPr bwMode="auto">
              <a:xfrm>
                <a:off x="1320801" y="2387600"/>
                <a:ext cx="117475" cy="111125"/>
              </a:xfrm>
              <a:custGeom>
                <a:avLst/>
                <a:gdLst>
                  <a:gd name="T0" fmla="*/ 20 w 37"/>
                  <a:gd name="T1" fmla="*/ 12 h 35"/>
                  <a:gd name="T2" fmla="*/ 18 w 37"/>
                  <a:gd name="T3" fmla="*/ 34 h 35"/>
                  <a:gd name="T4" fmla="*/ 22 w 37"/>
                  <a:gd name="T5" fmla="*/ 0 h 35"/>
                  <a:gd name="T6" fmla="*/ 17 w 37"/>
                  <a:gd name="T7" fmla="*/ 35 h 35"/>
                  <a:gd name="T8" fmla="*/ 20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0" y="12"/>
                    </a:moveTo>
                    <a:cubicBezTo>
                      <a:pt x="17" y="21"/>
                      <a:pt x="17" y="30"/>
                      <a:pt x="18" y="34"/>
                    </a:cubicBezTo>
                    <a:cubicBezTo>
                      <a:pt x="37" y="21"/>
                      <a:pt x="22" y="0"/>
                      <a:pt x="22" y="0"/>
                    </a:cubicBezTo>
                    <a:cubicBezTo>
                      <a:pt x="0" y="16"/>
                      <a:pt x="15" y="33"/>
                      <a:pt x="17" y="35"/>
                    </a:cubicBezTo>
                    <a:cubicBezTo>
                      <a:pt x="16" y="24"/>
                      <a:pt x="20" y="12"/>
                      <a:pt x="2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95" name="Freeform 3757"/>
              <p:cNvSpPr/>
              <p:nvPr/>
            </p:nvSpPr>
            <p:spPr bwMode="auto">
              <a:xfrm>
                <a:off x="1406526" y="2422525"/>
                <a:ext cx="117475" cy="111125"/>
              </a:xfrm>
              <a:custGeom>
                <a:avLst/>
                <a:gdLst>
                  <a:gd name="T0" fmla="*/ 22 w 37"/>
                  <a:gd name="T1" fmla="*/ 35 h 35"/>
                  <a:gd name="T2" fmla="*/ 18 w 37"/>
                  <a:gd name="T3" fmla="*/ 12 h 35"/>
                  <a:gd name="T4" fmla="*/ 23 w 37"/>
                  <a:gd name="T5" fmla="*/ 34 h 35"/>
                  <a:gd name="T6" fmla="*/ 16 w 37"/>
                  <a:gd name="T7" fmla="*/ 0 h 35"/>
                  <a:gd name="T8" fmla="*/ 22 w 37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2" y="35"/>
                    </a:moveTo>
                    <a:cubicBezTo>
                      <a:pt x="18" y="24"/>
                      <a:pt x="18" y="12"/>
                      <a:pt x="18" y="12"/>
                    </a:cubicBezTo>
                    <a:cubicBezTo>
                      <a:pt x="19" y="21"/>
                      <a:pt x="21" y="30"/>
                      <a:pt x="23" y="34"/>
                    </a:cubicBezTo>
                    <a:cubicBezTo>
                      <a:pt x="37" y="16"/>
                      <a:pt x="16" y="0"/>
                      <a:pt x="16" y="0"/>
                    </a:cubicBezTo>
                    <a:cubicBezTo>
                      <a:pt x="0" y="22"/>
                      <a:pt x="20" y="34"/>
                      <a:pt x="22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96" name="Freeform 3758"/>
              <p:cNvSpPr/>
              <p:nvPr/>
            </p:nvSpPr>
            <p:spPr bwMode="auto">
              <a:xfrm>
                <a:off x="1330326" y="2530475"/>
                <a:ext cx="111125" cy="117475"/>
              </a:xfrm>
              <a:custGeom>
                <a:avLst/>
                <a:gdLst>
                  <a:gd name="T0" fmla="*/ 34 w 35"/>
                  <a:gd name="T1" fmla="*/ 13 h 37"/>
                  <a:gd name="T2" fmla="*/ 0 w 35"/>
                  <a:gd name="T3" fmla="*/ 21 h 37"/>
                  <a:gd name="T4" fmla="*/ 35 w 35"/>
                  <a:gd name="T5" fmla="*/ 14 h 37"/>
                  <a:gd name="T6" fmla="*/ 12 w 35"/>
                  <a:gd name="T7" fmla="*/ 19 h 37"/>
                  <a:gd name="T8" fmla="*/ 34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34" y="13"/>
                    </a:moveTo>
                    <a:cubicBezTo>
                      <a:pt x="16" y="0"/>
                      <a:pt x="0" y="21"/>
                      <a:pt x="0" y="21"/>
                    </a:cubicBezTo>
                    <a:cubicBezTo>
                      <a:pt x="22" y="37"/>
                      <a:pt x="33" y="17"/>
                      <a:pt x="35" y="14"/>
                    </a:cubicBezTo>
                    <a:cubicBezTo>
                      <a:pt x="24" y="18"/>
                      <a:pt x="12" y="19"/>
                      <a:pt x="12" y="19"/>
                    </a:cubicBezTo>
                    <a:cubicBezTo>
                      <a:pt x="21" y="18"/>
                      <a:pt x="29" y="15"/>
                      <a:pt x="3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97" name="Freeform 3759"/>
              <p:cNvSpPr/>
              <p:nvPr/>
            </p:nvSpPr>
            <p:spPr bwMode="auto">
              <a:xfrm>
                <a:off x="1223963" y="2466975"/>
                <a:ext cx="112713" cy="120650"/>
              </a:xfrm>
              <a:custGeom>
                <a:avLst/>
                <a:gdLst>
                  <a:gd name="T0" fmla="*/ 12 w 35"/>
                  <a:gd name="T1" fmla="*/ 17 h 38"/>
                  <a:gd name="T2" fmla="*/ 35 w 35"/>
                  <a:gd name="T3" fmla="*/ 20 h 38"/>
                  <a:gd name="T4" fmla="*/ 0 w 35"/>
                  <a:gd name="T5" fmla="*/ 15 h 38"/>
                  <a:gd name="T6" fmla="*/ 35 w 35"/>
                  <a:gd name="T7" fmla="*/ 21 h 38"/>
                  <a:gd name="T8" fmla="*/ 12 w 35"/>
                  <a:gd name="T9" fmla="*/ 1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2" y="17"/>
                    </a:moveTo>
                    <a:cubicBezTo>
                      <a:pt x="21" y="20"/>
                      <a:pt x="30" y="20"/>
                      <a:pt x="35" y="20"/>
                    </a:cubicBezTo>
                    <a:cubicBezTo>
                      <a:pt x="22" y="0"/>
                      <a:pt x="0" y="15"/>
                      <a:pt x="0" y="15"/>
                    </a:cubicBezTo>
                    <a:cubicBezTo>
                      <a:pt x="15" y="38"/>
                      <a:pt x="33" y="23"/>
                      <a:pt x="35" y="21"/>
                    </a:cubicBezTo>
                    <a:cubicBezTo>
                      <a:pt x="24" y="21"/>
                      <a:pt x="12" y="17"/>
                      <a:pt x="1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98" name="Freeform 3760"/>
              <p:cNvSpPr/>
              <p:nvPr/>
            </p:nvSpPr>
            <p:spPr bwMode="auto">
              <a:xfrm>
                <a:off x="1157288" y="2390775"/>
                <a:ext cx="98425" cy="104775"/>
              </a:xfrm>
              <a:custGeom>
                <a:avLst/>
                <a:gdLst>
                  <a:gd name="T0" fmla="*/ 31 w 31"/>
                  <a:gd name="T1" fmla="*/ 24 h 33"/>
                  <a:gd name="T2" fmla="*/ 10 w 31"/>
                  <a:gd name="T3" fmla="*/ 13 h 33"/>
                  <a:gd name="T4" fmla="*/ 31 w 31"/>
                  <a:gd name="T5" fmla="*/ 23 h 33"/>
                  <a:gd name="T6" fmla="*/ 0 w 31"/>
                  <a:gd name="T7" fmla="*/ 7 h 33"/>
                  <a:gd name="T8" fmla="*/ 31 w 31"/>
                  <a:gd name="T9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3">
                    <a:moveTo>
                      <a:pt x="31" y="24"/>
                    </a:moveTo>
                    <a:cubicBezTo>
                      <a:pt x="20" y="20"/>
                      <a:pt x="10" y="13"/>
                      <a:pt x="10" y="13"/>
                    </a:cubicBezTo>
                    <a:cubicBezTo>
                      <a:pt x="18" y="18"/>
                      <a:pt x="26" y="21"/>
                      <a:pt x="31" y="23"/>
                    </a:cubicBezTo>
                    <a:cubicBezTo>
                      <a:pt x="26" y="0"/>
                      <a:pt x="0" y="7"/>
                      <a:pt x="0" y="7"/>
                    </a:cubicBezTo>
                    <a:cubicBezTo>
                      <a:pt x="7" y="33"/>
                      <a:pt x="28" y="25"/>
                      <a:pt x="3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99" name="Freeform 3761"/>
              <p:cNvSpPr/>
              <p:nvPr/>
            </p:nvSpPr>
            <p:spPr bwMode="auto">
              <a:xfrm>
                <a:off x="1112838" y="2286000"/>
                <a:ext cx="88900" cy="95250"/>
              </a:xfrm>
              <a:custGeom>
                <a:avLst/>
                <a:gdLst>
                  <a:gd name="T0" fmla="*/ 28 w 28"/>
                  <a:gd name="T1" fmla="*/ 24 h 30"/>
                  <a:gd name="T2" fmla="*/ 10 w 28"/>
                  <a:gd name="T3" fmla="*/ 10 h 30"/>
                  <a:gd name="T4" fmla="*/ 28 w 28"/>
                  <a:gd name="T5" fmla="*/ 23 h 30"/>
                  <a:gd name="T6" fmla="*/ 0 w 28"/>
                  <a:gd name="T7" fmla="*/ 3 h 30"/>
                  <a:gd name="T8" fmla="*/ 28 w 28"/>
                  <a:gd name="T9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28" y="24"/>
                    </a:moveTo>
                    <a:cubicBezTo>
                      <a:pt x="18" y="19"/>
                      <a:pt x="10" y="10"/>
                      <a:pt x="10" y="10"/>
                    </a:cubicBezTo>
                    <a:cubicBezTo>
                      <a:pt x="16" y="17"/>
                      <a:pt x="24" y="21"/>
                      <a:pt x="28" y="23"/>
                    </a:cubicBezTo>
                    <a:cubicBezTo>
                      <a:pt x="26" y="0"/>
                      <a:pt x="0" y="3"/>
                      <a:pt x="0" y="3"/>
                    </a:cubicBezTo>
                    <a:cubicBezTo>
                      <a:pt x="3" y="30"/>
                      <a:pt x="25" y="25"/>
                      <a:pt x="28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00" name="Freeform 3762"/>
              <p:cNvSpPr/>
              <p:nvPr/>
            </p:nvSpPr>
            <p:spPr bwMode="auto">
              <a:xfrm>
                <a:off x="1090613" y="2181225"/>
                <a:ext cx="95250" cy="88900"/>
              </a:xfrm>
              <a:custGeom>
                <a:avLst/>
                <a:gdLst>
                  <a:gd name="T0" fmla="*/ 25 w 30"/>
                  <a:gd name="T1" fmla="*/ 28 h 28"/>
                  <a:gd name="T2" fmla="*/ 11 w 30"/>
                  <a:gd name="T3" fmla="*/ 9 h 28"/>
                  <a:gd name="T4" fmla="*/ 26 w 30"/>
                  <a:gd name="T5" fmla="*/ 27 h 28"/>
                  <a:gd name="T6" fmla="*/ 4 w 30"/>
                  <a:gd name="T7" fmla="*/ 0 h 28"/>
                  <a:gd name="T8" fmla="*/ 25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8"/>
                    </a:moveTo>
                    <a:cubicBezTo>
                      <a:pt x="17" y="20"/>
                      <a:pt x="11" y="9"/>
                      <a:pt x="11" y="9"/>
                    </a:cubicBezTo>
                    <a:cubicBezTo>
                      <a:pt x="16" y="18"/>
                      <a:pt x="22" y="24"/>
                      <a:pt x="26" y="27"/>
                    </a:cubicBezTo>
                    <a:cubicBezTo>
                      <a:pt x="30" y="4"/>
                      <a:pt x="4" y="0"/>
                      <a:pt x="4" y="0"/>
                    </a:cubicBezTo>
                    <a:cubicBezTo>
                      <a:pt x="0" y="27"/>
                      <a:pt x="22" y="28"/>
                      <a:pt x="2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01" name="Freeform 3763"/>
              <p:cNvSpPr/>
              <p:nvPr/>
            </p:nvSpPr>
            <p:spPr bwMode="auto">
              <a:xfrm>
                <a:off x="1096963" y="2070100"/>
                <a:ext cx="104775" cy="95250"/>
              </a:xfrm>
              <a:custGeom>
                <a:avLst/>
                <a:gdLst>
                  <a:gd name="T0" fmla="*/ 25 w 33"/>
                  <a:gd name="T1" fmla="*/ 30 h 30"/>
                  <a:gd name="T2" fmla="*/ 13 w 33"/>
                  <a:gd name="T3" fmla="*/ 10 h 30"/>
                  <a:gd name="T4" fmla="*/ 26 w 33"/>
                  <a:gd name="T5" fmla="*/ 29 h 30"/>
                  <a:gd name="T6" fmla="*/ 8 w 33"/>
                  <a:gd name="T7" fmla="*/ 0 h 30"/>
                  <a:gd name="T8" fmla="*/ 25 w 33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5" y="30"/>
                    </a:moveTo>
                    <a:cubicBezTo>
                      <a:pt x="18" y="22"/>
                      <a:pt x="13" y="10"/>
                      <a:pt x="13" y="10"/>
                    </a:cubicBezTo>
                    <a:cubicBezTo>
                      <a:pt x="17" y="19"/>
                      <a:pt x="23" y="26"/>
                      <a:pt x="26" y="29"/>
                    </a:cubicBezTo>
                    <a:cubicBezTo>
                      <a:pt x="33" y="7"/>
                      <a:pt x="8" y="0"/>
                      <a:pt x="8" y="0"/>
                    </a:cubicBezTo>
                    <a:cubicBezTo>
                      <a:pt x="0" y="26"/>
                      <a:pt x="23" y="30"/>
                      <a:pt x="25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95" name="组合 6894"/>
          <p:cNvGrpSpPr/>
          <p:nvPr/>
        </p:nvGrpSpPr>
        <p:grpSpPr>
          <a:xfrm>
            <a:off x="3627194" y="1854137"/>
            <a:ext cx="2151199" cy="2150640"/>
            <a:chOff x="3786188" y="1171575"/>
            <a:chExt cx="2795588" cy="2794000"/>
          </a:xfrm>
        </p:grpSpPr>
        <p:sp>
          <p:nvSpPr>
            <p:cNvPr id="6802" name="Freeform 3764"/>
            <p:cNvSpPr/>
            <p:nvPr/>
          </p:nvSpPr>
          <p:spPr bwMode="auto">
            <a:xfrm>
              <a:off x="3786188" y="1171575"/>
              <a:ext cx="2795588" cy="2794000"/>
            </a:xfrm>
            <a:custGeom>
              <a:avLst/>
              <a:gdLst>
                <a:gd name="T0" fmla="*/ 863 w 880"/>
                <a:gd name="T1" fmla="*/ 466 h 880"/>
                <a:gd name="T2" fmla="*/ 863 w 880"/>
                <a:gd name="T3" fmla="*/ 414 h 880"/>
                <a:gd name="T4" fmla="*/ 855 w 880"/>
                <a:gd name="T5" fmla="*/ 356 h 880"/>
                <a:gd name="T6" fmla="*/ 842 w 880"/>
                <a:gd name="T7" fmla="*/ 306 h 880"/>
                <a:gd name="T8" fmla="*/ 819 w 880"/>
                <a:gd name="T9" fmla="*/ 251 h 880"/>
                <a:gd name="T10" fmla="*/ 794 w 880"/>
                <a:gd name="T11" fmla="*/ 206 h 880"/>
                <a:gd name="T12" fmla="*/ 757 w 880"/>
                <a:gd name="T13" fmla="*/ 160 h 880"/>
                <a:gd name="T14" fmla="*/ 721 w 880"/>
                <a:gd name="T15" fmla="*/ 123 h 880"/>
                <a:gd name="T16" fmla="*/ 674 w 880"/>
                <a:gd name="T17" fmla="*/ 87 h 880"/>
                <a:gd name="T18" fmla="*/ 630 w 880"/>
                <a:gd name="T19" fmla="*/ 61 h 880"/>
                <a:gd name="T20" fmla="*/ 575 w 880"/>
                <a:gd name="T21" fmla="*/ 39 h 880"/>
                <a:gd name="T22" fmla="*/ 525 w 880"/>
                <a:gd name="T23" fmla="*/ 25 h 880"/>
                <a:gd name="T24" fmla="*/ 466 w 880"/>
                <a:gd name="T25" fmla="*/ 18 h 880"/>
                <a:gd name="T26" fmla="*/ 415 w 880"/>
                <a:gd name="T27" fmla="*/ 17 h 880"/>
                <a:gd name="T28" fmla="*/ 356 w 880"/>
                <a:gd name="T29" fmla="*/ 25 h 880"/>
                <a:gd name="T30" fmla="*/ 306 w 880"/>
                <a:gd name="T31" fmla="*/ 38 h 880"/>
                <a:gd name="T32" fmla="*/ 251 w 880"/>
                <a:gd name="T33" fmla="*/ 61 h 880"/>
                <a:gd name="T34" fmla="*/ 206 w 880"/>
                <a:gd name="T35" fmla="*/ 86 h 880"/>
                <a:gd name="T36" fmla="*/ 160 w 880"/>
                <a:gd name="T37" fmla="*/ 123 h 880"/>
                <a:gd name="T38" fmla="*/ 123 w 880"/>
                <a:gd name="T39" fmla="*/ 159 h 880"/>
                <a:gd name="T40" fmla="*/ 87 w 880"/>
                <a:gd name="T41" fmla="*/ 206 h 880"/>
                <a:gd name="T42" fmla="*/ 61 w 880"/>
                <a:gd name="T43" fmla="*/ 250 h 880"/>
                <a:gd name="T44" fmla="*/ 39 w 880"/>
                <a:gd name="T45" fmla="*/ 305 h 880"/>
                <a:gd name="T46" fmla="*/ 25 w 880"/>
                <a:gd name="T47" fmla="*/ 355 h 880"/>
                <a:gd name="T48" fmla="*/ 18 w 880"/>
                <a:gd name="T49" fmla="*/ 414 h 880"/>
                <a:gd name="T50" fmla="*/ 17 w 880"/>
                <a:gd name="T51" fmla="*/ 465 h 880"/>
                <a:gd name="T52" fmla="*/ 25 w 880"/>
                <a:gd name="T53" fmla="*/ 524 h 880"/>
                <a:gd name="T54" fmla="*/ 38 w 880"/>
                <a:gd name="T55" fmla="*/ 574 h 880"/>
                <a:gd name="T56" fmla="*/ 61 w 880"/>
                <a:gd name="T57" fmla="*/ 629 h 880"/>
                <a:gd name="T58" fmla="*/ 86 w 880"/>
                <a:gd name="T59" fmla="*/ 674 h 880"/>
                <a:gd name="T60" fmla="*/ 123 w 880"/>
                <a:gd name="T61" fmla="*/ 720 h 880"/>
                <a:gd name="T62" fmla="*/ 159 w 880"/>
                <a:gd name="T63" fmla="*/ 757 h 880"/>
                <a:gd name="T64" fmla="*/ 206 w 880"/>
                <a:gd name="T65" fmla="*/ 793 h 880"/>
                <a:gd name="T66" fmla="*/ 251 w 880"/>
                <a:gd name="T67" fmla="*/ 819 h 880"/>
                <a:gd name="T68" fmla="*/ 306 w 880"/>
                <a:gd name="T69" fmla="*/ 841 h 880"/>
                <a:gd name="T70" fmla="*/ 355 w 880"/>
                <a:gd name="T71" fmla="*/ 855 h 880"/>
                <a:gd name="T72" fmla="*/ 414 w 880"/>
                <a:gd name="T73" fmla="*/ 862 h 880"/>
                <a:gd name="T74" fmla="*/ 466 w 880"/>
                <a:gd name="T75" fmla="*/ 863 h 880"/>
                <a:gd name="T76" fmla="*/ 524 w 880"/>
                <a:gd name="T77" fmla="*/ 855 h 880"/>
                <a:gd name="T78" fmla="*/ 574 w 880"/>
                <a:gd name="T79" fmla="*/ 842 h 880"/>
                <a:gd name="T80" fmla="*/ 629 w 880"/>
                <a:gd name="T81" fmla="*/ 819 h 880"/>
                <a:gd name="T82" fmla="*/ 674 w 880"/>
                <a:gd name="T83" fmla="*/ 794 h 880"/>
                <a:gd name="T84" fmla="*/ 720 w 880"/>
                <a:gd name="T85" fmla="*/ 757 h 880"/>
                <a:gd name="T86" fmla="*/ 757 w 880"/>
                <a:gd name="T87" fmla="*/ 721 h 880"/>
                <a:gd name="T88" fmla="*/ 793 w 880"/>
                <a:gd name="T89" fmla="*/ 674 h 880"/>
                <a:gd name="T90" fmla="*/ 819 w 880"/>
                <a:gd name="T91" fmla="*/ 629 h 880"/>
                <a:gd name="T92" fmla="*/ 841 w 880"/>
                <a:gd name="T93" fmla="*/ 574 h 880"/>
                <a:gd name="T94" fmla="*/ 855 w 880"/>
                <a:gd name="T95" fmla="*/ 525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0" h="880">
                  <a:moveTo>
                    <a:pt x="855" y="524"/>
                  </a:moveTo>
                  <a:cubicBezTo>
                    <a:pt x="842" y="506"/>
                    <a:pt x="846" y="480"/>
                    <a:pt x="863" y="466"/>
                  </a:cubicBezTo>
                  <a:cubicBezTo>
                    <a:pt x="863" y="465"/>
                    <a:pt x="863" y="465"/>
                    <a:pt x="863" y="465"/>
                  </a:cubicBezTo>
                  <a:cubicBezTo>
                    <a:pt x="880" y="451"/>
                    <a:pt x="880" y="428"/>
                    <a:pt x="863" y="414"/>
                  </a:cubicBezTo>
                  <a:cubicBezTo>
                    <a:pt x="863" y="414"/>
                    <a:pt x="863" y="414"/>
                    <a:pt x="863" y="414"/>
                  </a:cubicBezTo>
                  <a:cubicBezTo>
                    <a:pt x="846" y="400"/>
                    <a:pt x="842" y="374"/>
                    <a:pt x="855" y="356"/>
                  </a:cubicBezTo>
                  <a:cubicBezTo>
                    <a:pt x="855" y="355"/>
                    <a:pt x="855" y="355"/>
                    <a:pt x="855" y="355"/>
                  </a:cubicBezTo>
                  <a:cubicBezTo>
                    <a:pt x="868" y="337"/>
                    <a:pt x="862" y="315"/>
                    <a:pt x="842" y="306"/>
                  </a:cubicBezTo>
                  <a:cubicBezTo>
                    <a:pt x="841" y="305"/>
                    <a:pt x="841" y="305"/>
                    <a:pt x="841" y="305"/>
                  </a:cubicBezTo>
                  <a:cubicBezTo>
                    <a:pt x="821" y="296"/>
                    <a:pt x="811" y="272"/>
                    <a:pt x="819" y="251"/>
                  </a:cubicBezTo>
                  <a:cubicBezTo>
                    <a:pt x="819" y="250"/>
                    <a:pt x="819" y="250"/>
                    <a:pt x="819" y="250"/>
                  </a:cubicBezTo>
                  <a:cubicBezTo>
                    <a:pt x="827" y="230"/>
                    <a:pt x="816" y="210"/>
                    <a:pt x="794" y="206"/>
                  </a:cubicBezTo>
                  <a:cubicBezTo>
                    <a:pt x="793" y="206"/>
                    <a:pt x="793" y="206"/>
                    <a:pt x="793" y="206"/>
                  </a:cubicBezTo>
                  <a:cubicBezTo>
                    <a:pt x="771" y="203"/>
                    <a:pt x="755" y="182"/>
                    <a:pt x="757" y="160"/>
                  </a:cubicBezTo>
                  <a:cubicBezTo>
                    <a:pt x="757" y="159"/>
                    <a:pt x="757" y="159"/>
                    <a:pt x="757" y="159"/>
                  </a:cubicBezTo>
                  <a:cubicBezTo>
                    <a:pt x="759" y="137"/>
                    <a:pt x="743" y="121"/>
                    <a:pt x="721" y="123"/>
                  </a:cubicBezTo>
                  <a:cubicBezTo>
                    <a:pt x="720" y="123"/>
                    <a:pt x="720" y="123"/>
                    <a:pt x="720" y="123"/>
                  </a:cubicBezTo>
                  <a:cubicBezTo>
                    <a:pt x="699" y="125"/>
                    <a:pt x="678" y="109"/>
                    <a:pt x="674" y="87"/>
                  </a:cubicBezTo>
                  <a:cubicBezTo>
                    <a:pt x="674" y="86"/>
                    <a:pt x="674" y="86"/>
                    <a:pt x="674" y="86"/>
                  </a:cubicBezTo>
                  <a:cubicBezTo>
                    <a:pt x="670" y="65"/>
                    <a:pt x="650" y="53"/>
                    <a:pt x="630" y="61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08" y="69"/>
                    <a:pt x="584" y="59"/>
                    <a:pt x="575" y="39"/>
                  </a:cubicBezTo>
                  <a:cubicBezTo>
                    <a:pt x="574" y="38"/>
                    <a:pt x="574" y="38"/>
                    <a:pt x="574" y="38"/>
                  </a:cubicBezTo>
                  <a:cubicBezTo>
                    <a:pt x="565" y="18"/>
                    <a:pt x="543" y="12"/>
                    <a:pt x="525" y="25"/>
                  </a:cubicBezTo>
                  <a:cubicBezTo>
                    <a:pt x="524" y="25"/>
                    <a:pt x="524" y="25"/>
                    <a:pt x="524" y="25"/>
                  </a:cubicBezTo>
                  <a:cubicBezTo>
                    <a:pt x="506" y="38"/>
                    <a:pt x="480" y="34"/>
                    <a:pt x="466" y="18"/>
                  </a:cubicBezTo>
                  <a:cubicBezTo>
                    <a:pt x="466" y="17"/>
                    <a:pt x="466" y="17"/>
                    <a:pt x="466" y="17"/>
                  </a:cubicBezTo>
                  <a:cubicBezTo>
                    <a:pt x="452" y="0"/>
                    <a:pt x="429" y="0"/>
                    <a:pt x="415" y="17"/>
                  </a:cubicBezTo>
                  <a:cubicBezTo>
                    <a:pt x="414" y="18"/>
                    <a:pt x="414" y="18"/>
                    <a:pt x="414" y="18"/>
                  </a:cubicBezTo>
                  <a:cubicBezTo>
                    <a:pt x="400" y="35"/>
                    <a:pt x="374" y="38"/>
                    <a:pt x="356" y="25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37" y="12"/>
                    <a:pt x="315" y="18"/>
                    <a:pt x="306" y="38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296" y="59"/>
                    <a:pt x="272" y="69"/>
                    <a:pt x="251" y="61"/>
                  </a:cubicBezTo>
                  <a:cubicBezTo>
                    <a:pt x="251" y="61"/>
                    <a:pt x="251" y="61"/>
                    <a:pt x="251" y="61"/>
                  </a:cubicBezTo>
                  <a:cubicBezTo>
                    <a:pt x="230" y="53"/>
                    <a:pt x="210" y="65"/>
                    <a:pt x="206" y="86"/>
                  </a:cubicBezTo>
                  <a:cubicBezTo>
                    <a:pt x="206" y="87"/>
                    <a:pt x="206" y="87"/>
                    <a:pt x="206" y="87"/>
                  </a:cubicBezTo>
                  <a:cubicBezTo>
                    <a:pt x="203" y="109"/>
                    <a:pt x="182" y="125"/>
                    <a:pt x="160" y="123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37" y="121"/>
                    <a:pt x="121" y="137"/>
                    <a:pt x="123" y="159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5" y="182"/>
                    <a:pt x="109" y="203"/>
                    <a:pt x="87" y="206"/>
                  </a:cubicBezTo>
                  <a:cubicBezTo>
                    <a:pt x="86" y="206"/>
                    <a:pt x="86" y="206"/>
                    <a:pt x="86" y="206"/>
                  </a:cubicBezTo>
                  <a:cubicBezTo>
                    <a:pt x="65" y="210"/>
                    <a:pt x="53" y="230"/>
                    <a:pt x="61" y="250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69" y="272"/>
                    <a:pt x="59" y="296"/>
                    <a:pt x="39" y="305"/>
                  </a:cubicBezTo>
                  <a:cubicBezTo>
                    <a:pt x="38" y="306"/>
                    <a:pt x="38" y="306"/>
                    <a:pt x="38" y="306"/>
                  </a:cubicBezTo>
                  <a:cubicBezTo>
                    <a:pt x="18" y="315"/>
                    <a:pt x="12" y="337"/>
                    <a:pt x="25" y="355"/>
                  </a:cubicBezTo>
                  <a:cubicBezTo>
                    <a:pt x="25" y="356"/>
                    <a:pt x="25" y="356"/>
                    <a:pt x="25" y="356"/>
                  </a:cubicBezTo>
                  <a:cubicBezTo>
                    <a:pt x="38" y="374"/>
                    <a:pt x="35" y="400"/>
                    <a:pt x="18" y="414"/>
                  </a:cubicBezTo>
                  <a:cubicBezTo>
                    <a:pt x="17" y="414"/>
                    <a:pt x="17" y="414"/>
                    <a:pt x="17" y="414"/>
                  </a:cubicBezTo>
                  <a:cubicBezTo>
                    <a:pt x="0" y="429"/>
                    <a:pt x="0" y="451"/>
                    <a:pt x="17" y="465"/>
                  </a:cubicBezTo>
                  <a:cubicBezTo>
                    <a:pt x="18" y="466"/>
                    <a:pt x="18" y="466"/>
                    <a:pt x="18" y="466"/>
                  </a:cubicBezTo>
                  <a:cubicBezTo>
                    <a:pt x="35" y="480"/>
                    <a:pt x="38" y="506"/>
                    <a:pt x="25" y="524"/>
                  </a:cubicBezTo>
                  <a:cubicBezTo>
                    <a:pt x="25" y="525"/>
                    <a:pt x="25" y="525"/>
                    <a:pt x="25" y="525"/>
                  </a:cubicBezTo>
                  <a:cubicBezTo>
                    <a:pt x="12" y="543"/>
                    <a:pt x="18" y="565"/>
                    <a:pt x="38" y="574"/>
                  </a:cubicBezTo>
                  <a:cubicBezTo>
                    <a:pt x="39" y="575"/>
                    <a:pt x="39" y="575"/>
                    <a:pt x="39" y="575"/>
                  </a:cubicBezTo>
                  <a:cubicBezTo>
                    <a:pt x="59" y="584"/>
                    <a:pt x="69" y="608"/>
                    <a:pt x="61" y="629"/>
                  </a:cubicBezTo>
                  <a:cubicBezTo>
                    <a:pt x="61" y="629"/>
                    <a:pt x="61" y="629"/>
                    <a:pt x="61" y="629"/>
                  </a:cubicBezTo>
                  <a:cubicBezTo>
                    <a:pt x="53" y="650"/>
                    <a:pt x="65" y="670"/>
                    <a:pt x="86" y="674"/>
                  </a:cubicBezTo>
                  <a:cubicBezTo>
                    <a:pt x="87" y="674"/>
                    <a:pt x="87" y="674"/>
                    <a:pt x="87" y="674"/>
                  </a:cubicBezTo>
                  <a:cubicBezTo>
                    <a:pt x="109" y="677"/>
                    <a:pt x="125" y="698"/>
                    <a:pt x="123" y="720"/>
                  </a:cubicBezTo>
                  <a:cubicBezTo>
                    <a:pt x="123" y="721"/>
                    <a:pt x="123" y="721"/>
                    <a:pt x="123" y="721"/>
                  </a:cubicBezTo>
                  <a:cubicBezTo>
                    <a:pt x="121" y="743"/>
                    <a:pt x="137" y="759"/>
                    <a:pt x="159" y="757"/>
                  </a:cubicBezTo>
                  <a:cubicBezTo>
                    <a:pt x="160" y="757"/>
                    <a:pt x="160" y="757"/>
                    <a:pt x="160" y="757"/>
                  </a:cubicBezTo>
                  <a:cubicBezTo>
                    <a:pt x="182" y="755"/>
                    <a:pt x="203" y="771"/>
                    <a:pt x="206" y="793"/>
                  </a:cubicBezTo>
                  <a:cubicBezTo>
                    <a:pt x="207" y="794"/>
                    <a:pt x="207" y="794"/>
                    <a:pt x="207" y="794"/>
                  </a:cubicBezTo>
                  <a:cubicBezTo>
                    <a:pt x="210" y="815"/>
                    <a:pt x="230" y="827"/>
                    <a:pt x="251" y="819"/>
                  </a:cubicBezTo>
                  <a:cubicBezTo>
                    <a:pt x="251" y="819"/>
                    <a:pt x="251" y="819"/>
                    <a:pt x="251" y="819"/>
                  </a:cubicBezTo>
                  <a:cubicBezTo>
                    <a:pt x="272" y="811"/>
                    <a:pt x="296" y="821"/>
                    <a:pt x="306" y="841"/>
                  </a:cubicBezTo>
                  <a:cubicBezTo>
                    <a:pt x="306" y="842"/>
                    <a:pt x="306" y="842"/>
                    <a:pt x="306" y="842"/>
                  </a:cubicBezTo>
                  <a:cubicBezTo>
                    <a:pt x="315" y="862"/>
                    <a:pt x="337" y="868"/>
                    <a:pt x="355" y="855"/>
                  </a:cubicBezTo>
                  <a:cubicBezTo>
                    <a:pt x="356" y="855"/>
                    <a:pt x="356" y="855"/>
                    <a:pt x="356" y="855"/>
                  </a:cubicBezTo>
                  <a:cubicBezTo>
                    <a:pt x="374" y="842"/>
                    <a:pt x="400" y="845"/>
                    <a:pt x="414" y="862"/>
                  </a:cubicBezTo>
                  <a:cubicBezTo>
                    <a:pt x="415" y="863"/>
                    <a:pt x="415" y="863"/>
                    <a:pt x="415" y="863"/>
                  </a:cubicBezTo>
                  <a:cubicBezTo>
                    <a:pt x="429" y="880"/>
                    <a:pt x="452" y="880"/>
                    <a:pt x="466" y="863"/>
                  </a:cubicBezTo>
                  <a:cubicBezTo>
                    <a:pt x="466" y="862"/>
                    <a:pt x="466" y="862"/>
                    <a:pt x="466" y="862"/>
                  </a:cubicBezTo>
                  <a:cubicBezTo>
                    <a:pt x="480" y="845"/>
                    <a:pt x="506" y="842"/>
                    <a:pt x="524" y="855"/>
                  </a:cubicBezTo>
                  <a:cubicBezTo>
                    <a:pt x="525" y="855"/>
                    <a:pt x="525" y="855"/>
                    <a:pt x="525" y="855"/>
                  </a:cubicBezTo>
                  <a:cubicBezTo>
                    <a:pt x="543" y="868"/>
                    <a:pt x="565" y="862"/>
                    <a:pt x="574" y="842"/>
                  </a:cubicBezTo>
                  <a:cubicBezTo>
                    <a:pt x="575" y="841"/>
                    <a:pt x="575" y="841"/>
                    <a:pt x="575" y="841"/>
                  </a:cubicBezTo>
                  <a:cubicBezTo>
                    <a:pt x="584" y="821"/>
                    <a:pt x="608" y="811"/>
                    <a:pt x="629" y="819"/>
                  </a:cubicBezTo>
                  <a:cubicBezTo>
                    <a:pt x="630" y="819"/>
                    <a:pt x="630" y="819"/>
                    <a:pt x="630" y="819"/>
                  </a:cubicBezTo>
                  <a:cubicBezTo>
                    <a:pt x="650" y="827"/>
                    <a:pt x="670" y="815"/>
                    <a:pt x="674" y="794"/>
                  </a:cubicBezTo>
                  <a:cubicBezTo>
                    <a:pt x="674" y="793"/>
                    <a:pt x="674" y="793"/>
                    <a:pt x="674" y="793"/>
                  </a:cubicBezTo>
                  <a:cubicBezTo>
                    <a:pt x="678" y="771"/>
                    <a:pt x="699" y="755"/>
                    <a:pt x="720" y="757"/>
                  </a:cubicBezTo>
                  <a:cubicBezTo>
                    <a:pt x="721" y="757"/>
                    <a:pt x="721" y="757"/>
                    <a:pt x="721" y="757"/>
                  </a:cubicBezTo>
                  <a:cubicBezTo>
                    <a:pt x="743" y="759"/>
                    <a:pt x="759" y="743"/>
                    <a:pt x="757" y="721"/>
                  </a:cubicBezTo>
                  <a:cubicBezTo>
                    <a:pt x="757" y="720"/>
                    <a:pt x="757" y="720"/>
                    <a:pt x="757" y="720"/>
                  </a:cubicBezTo>
                  <a:cubicBezTo>
                    <a:pt x="755" y="698"/>
                    <a:pt x="771" y="677"/>
                    <a:pt x="793" y="674"/>
                  </a:cubicBezTo>
                  <a:cubicBezTo>
                    <a:pt x="794" y="674"/>
                    <a:pt x="794" y="674"/>
                    <a:pt x="794" y="674"/>
                  </a:cubicBezTo>
                  <a:cubicBezTo>
                    <a:pt x="816" y="670"/>
                    <a:pt x="827" y="650"/>
                    <a:pt x="819" y="629"/>
                  </a:cubicBezTo>
                  <a:cubicBezTo>
                    <a:pt x="819" y="629"/>
                    <a:pt x="819" y="629"/>
                    <a:pt x="819" y="629"/>
                  </a:cubicBezTo>
                  <a:cubicBezTo>
                    <a:pt x="811" y="608"/>
                    <a:pt x="821" y="584"/>
                    <a:pt x="841" y="574"/>
                  </a:cubicBezTo>
                  <a:cubicBezTo>
                    <a:pt x="842" y="574"/>
                    <a:pt x="842" y="574"/>
                    <a:pt x="842" y="574"/>
                  </a:cubicBezTo>
                  <a:cubicBezTo>
                    <a:pt x="862" y="565"/>
                    <a:pt x="868" y="543"/>
                    <a:pt x="855" y="525"/>
                  </a:cubicBezTo>
                  <a:lnTo>
                    <a:pt x="855" y="524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04" name="Oval 3765"/>
            <p:cNvSpPr>
              <a:spLocks noChangeArrowheads="1"/>
            </p:cNvSpPr>
            <p:nvPr/>
          </p:nvSpPr>
          <p:spPr bwMode="auto">
            <a:xfrm>
              <a:off x="4097338" y="1482725"/>
              <a:ext cx="2173288" cy="2171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05" name="Freeform 3766"/>
            <p:cNvSpPr/>
            <p:nvPr/>
          </p:nvSpPr>
          <p:spPr bwMode="auto">
            <a:xfrm>
              <a:off x="4230688" y="1711325"/>
              <a:ext cx="1906588" cy="1781175"/>
            </a:xfrm>
            <a:custGeom>
              <a:avLst/>
              <a:gdLst>
                <a:gd name="T0" fmla="*/ 580 w 600"/>
                <a:gd name="T1" fmla="*/ 303 h 561"/>
                <a:gd name="T2" fmla="*/ 535 w 600"/>
                <a:gd name="T3" fmla="*/ 267 h 561"/>
                <a:gd name="T4" fmla="*/ 545 w 600"/>
                <a:gd name="T5" fmla="*/ 206 h 561"/>
                <a:gd name="T6" fmla="*/ 554 w 600"/>
                <a:gd name="T7" fmla="*/ 105 h 561"/>
                <a:gd name="T8" fmla="*/ 524 w 600"/>
                <a:gd name="T9" fmla="*/ 94 h 561"/>
                <a:gd name="T10" fmla="*/ 456 w 600"/>
                <a:gd name="T11" fmla="*/ 91 h 561"/>
                <a:gd name="T12" fmla="*/ 445 w 600"/>
                <a:gd name="T13" fmla="*/ 82 h 561"/>
                <a:gd name="T14" fmla="*/ 370 w 600"/>
                <a:gd name="T15" fmla="*/ 58 h 561"/>
                <a:gd name="T16" fmla="*/ 374 w 600"/>
                <a:gd name="T17" fmla="*/ 118 h 561"/>
                <a:gd name="T18" fmla="*/ 447 w 600"/>
                <a:gd name="T19" fmla="*/ 120 h 561"/>
                <a:gd name="T20" fmla="*/ 513 w 600"/>
                <a:gd name="T21" fmla="*/ 183 h 561"/>
                <a:gd name="T22" fmla="*/ 517 w 600"/>
                <a:gd name="T23" fmla="*/ 195 h 561"/>
                <a:gd name="T24" fmla="*/ 489 w 600"/>
                <a:gd name="T25" fmla="*/ 246 h 561"/>
                <a:gd name="T26" fmla="*/ 508 w 600"/>
                <a:gd name="T27" fmla="*/ 267 h 561"/>
                <a:gd name="T28" fmla="*/ 510 w 600"/>
                <a:gd name="T29" fmla="*/ 358 h 561"/>
                <a:gd name="T30" fmla="*/ 504 w 600"/>
                <a:gd name="T31" fmla="*/ 370 h 561"/>
                <a:gd name="T32" fmla="*/ 448 w 600"/>
                <a:gd name="T33" fmla="*/ 386 h 561"/>
                <a:gd name="T34" fmla="*/ 447 w 600"/>
                <a:gd name="T35" fmla="*/ 414 h 561"/>
                <a:gd name="T36" fmla="*/ 385 w 600"/>
                <a:gd name="T37" fmla="*/ 479 h 561"/>
                <a:gd name="T38" fmla="*/ 371 w 600"/>
                <a:gd name="T39" fmla="*/ 484 h 561"/>
                <a:gd name="T40" fmla="*/ 321 w 600"/>
                <a:gd name="T41" fmla="*/ 456 h 561"/>
                <a:gd name="T42" fmla="*/ 280 w 600"/>
                <a:gd name="T43" fmla="*/ 456 h 561"/>
                <a:gd name="T44" fmla="*/ 229 w 600"/>
                <a:gd name="T45" fmla="*/ 484 h 561"/>
                <a:gd name="T46" fmla="*/ 216 w 600"/>
                <a:gd name="T47" fmla="*/ 479 h 561"/>
                <a:gd name="T48" fmla="*/ 153 w 600"/>
                <a:gd name="T49" fmla="*/ 414 h 561"/>
                <a:gd name="T50" fmla="*/ 152 w 600"/>
                <a:gd name="T51" fmla="*/ 386 h 561"/>
                <a:gd name="T52" fmla="*/ 96 w 600"/>
                <a:gd name="T53" fmla="*/ 370 h 561"/>
                <a:gd name="T54" fmla="*/ 90 w 600"/>
                <a:gd name="T55" fmla="*/ 357 h 561"/>
                <a:gd name="T56" fmla="*/ 93 w 600"/>
                <a:gd name="T57" fmla="*/ 267 h 561"/>
                <a:gd name="T58" fmla="*/ 112 w 600"/>
                <a:gd name="T59" fmla="*/ 246 h 561"/>
                <a:gd name="T60" fmla="*/ 83 w 600"/>
                <a:gd name="T61" fmla="*/ 196 h 561"/>
                <a:gd name="T62" fmla="*/ 88 w 600"/>
                <a:gd name="T63" fmla="*/ 182 h 561"/>
                <a:gd name="T64" fmla="*/ 154 w 600"/>
                <a:gd name="T65" fmla="*/ 120 h 561"/>
                <a:gd name="T66" fmla="*/ 226 w 600"/>
                <a:gd name="T67" fmla="*/ 118 h 561"/>
                <a:gd name="T68" fmla="*/ 230 w 600"/>
                <a:gd name="T69" fmla="*/ 58 h 561"/>
                <a:gd name="T70" fmla="*/ 155 w 600"/>
                <a:gd name="T71" fmla="*/ 82 h 561"/>
                <a:gd name="T72" fmla="*/ 144 w 600"/>
                <a:gd name="T73" fmla="*/ 92 h 561"/>
                <a:gd name="T74" fmla="*/ 76 w 600"/>
                <a:gd name="T75" fmla="*/ 94 h 561"/>
                <a:gd name="T76" fmla="*/ 47 w 600"/>
                <a:gd name="T77" fmla="*/ 105 h 561"/>
                <a:gd name="T78" fmla="*/ 55 w 600"/>
                <a:gd name="T79" fmla="*/ 206 h 561"/>
                <a:gd name="T80" fmla="*/ 65 w 600"/>
                <a:gd name="T81" fmla="*/ 267 h 561"/>
                <a:gd name="T82" fmla="*/ 20 w 600"/>
                <a:gd name="T83" fmla="*/ 303 h 561"/>
                <a:gd name="T84" fmla="*/ 7 w 600"/>
                <a:gd name="T85" fmla="*/ 332 h 561"/>
                <a:gd name="T86" fmla="*/ 84 w 600"/>
                <a:gd name="T87" fmla="*/ 397 h 561"/>
                <a:gd name="T88" fmla="*/ 159 w 600"/>
                <a:gd name="T89" fmla="*/ 455 h 561"/>
                <a:gd name="T90" fmla="*/ 172 w 600"/>
                <a:gd name="T91" fmla="*/ 464 h 561"/>
                <a:gd name="T92" fmla="*/ 192 w 600"/>
                <a:gd name="T93" fmla="*/ 528 h 561"/>
                <a:gd name="T94" fmla="*/ 210 w 600"/>
                <a:gd name="T95" fmla="*/ 554 h 561"/>
                <a:gd name="T96" fmla="*/ 313 w 600"/>
                <a:gd name="T97" fmla="*/ 502 h 561"/>
                <a:gd name="T98" fmla="*/ 328 w 600"/>
                <a:gd name="T99" fmla="*/ 500 h 561"/>
                <a:gd name="T100" fmla="*/ 422 w 600"/>
                <a:gd name="T101" fmla="*/ 488 h 561"/>
                <a:gd name="T102" fmla="*/ 521 w 600"/>
                <a:gd name="T103" fmla="*/ 470 h 561"/>
                <a:gd name="T104" fmla="*/ 524 w 600"/>
                <a:gd name="T105" fmla="*/ 439 h 561"/>
                <a:gd name="T106" fmla="*/ 510 w 600"/>
                <a:gd name="T107" fmla="*/ 37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0" h="561">
                  <a:moveTo>
                    <a:pt x="543" y="337"/>
                  </a:moveTo>
                  <a:cubicBezTo>
                    <a:pt x="533" y="341"/>
                    <a:pt x="524" y="350"/>
                    <a:pt x="517" y="358"/>
                  </a:cubicBezTo>
                  <a:cubicBezTo>
                    <a:pt x="523" y="344"/>
                    <a:pt x="527" y="330"/>
                    <a:pt x="530" y="315"/>
                  </a:cubicBezTo>
                  <a:cubicBezTo>
                    <a:pt x="539" y="316"/>
                    <a:pt x="562" y="318"/>
                    <a:pt x="580" y="303"/>
                  </a:cubicBezTo>
                  <a:cubicBezTo>
                    <a:pt x="599" y="288"/>
                    <a:pt x="600" y="254"/>
                    <a:pt x="600" y="254"/>
                  </a:cubicBezTo>
                  <a:cubicBezTo>
                    <a:pt x="600" y="254"/>
                    <a:pt x="579" y="251"/>
                    <a:pt x="552" y="272"/>
                  </a:cubicBezTo>
                  <a:cubicBezTo>
                    <a:pt x="544" y="278"/>
                    <a:pt x="537" y="290"/>
                    <a:pt x="533" y="299"/>
                  </a:cubicBezTo>
                  <a:cubicBezTo>
                    <a:pt x="534" y="289"/>
                    <a:pt x="535" y="278"/>
                    <a:pt x="535" y="267"/>
                  </a:cubicBezTo>
                  <a:cubicBezTo>
                    <a:pt x="535" y="262"/>
                    <a:pt x="535" y="258"/>
                    <a:pt x="535" y="253"/>
                  </a:cubicBezTo>
                  <a:cubicBezTo>
                    <a:pt x="543" y="253"/>
                    <a:pt x="566" y="249"/>
                    <a:pt x="580" y="230"/>
                  </a:cubicBezTo>
                  <a:cubicBezTo>
                    <a:pt x="594" y="210"/>
                    <a:pt x="587" y="177"/>
                    <a:pt x="587" y="177"/>
                  </a:cubicBezTo>
                  <a:cubicBezTo>
                    <a:pt x="587" y="177"/>
                    <a:pt x="566" y="179"/>
                    <a:pt x="545" y="206"/>
                  </a:cubicBezTo>
                  <a:cubicBezTo>
                    <a:pt x="539" y="215"/>
                    <a:pt x="535" y="227"/>
                    <a:pt x="533" y="238"/>
                  </a:cubicBezTo>
                  <a:cubicBezTo>
                    <a:pt x="531" y="222"/>
                    <a:pt x="528" y="207"/>
                    <a:pt x="523" y="193"/>
                  </a:cubicBezTo>
                  <a:cubicBezTo>
                    <a:pt x="531" y="190"/>
                    <a:pt x="553" y="180"/>
                    <a:pt x="561" y="158"/>
                  </a:cubicBezTo>
                  <a:cubicBezTo>
                    <a:pt x="569" y="136"/>
                    <a:pt x="554" y="105"/>
                    <a:pt x="554" y="105"/>
                  </a:cubicBezTo>
                  <a:cubicBezTo>
                    <a:pt x="554" y="105"/>
                    <a:pt x="534" y="113"/>
                    <a:pt x="521" y="145"/>
                  </a:cubicBezTo>
                  <a:cubicBezTo>
                    <a:pt x="517" y="155"/>
                    <a:pt x="517" y="168"/>
                    <a:pt x="518" y="178"/>
                  </a:cubicBezTo>
                  <a:cubicBezTo>
                    <a:pt x="512" y="164"/>
                    <a:pt x="505" y="150"/>
                    <a:pt x="496" y="138"/>
                  </a:cubicBezTo>
                  <a:cubicBezTo>
                    <a:pt x="503" y="133"/>
                    <a:pt x="521" y="118"/>
                    <a:pt x="524" y="94"/>
                  </a:cubicBezTo>
                  <a:cubicBezTo>
                    <a:pt x="526" y="71"/>
                    <a:pt x="503" y="45"/>
                    <a:pt x="503" y="45"/>
                  </a:cubicBezTo>
                  <a:cubicBezTo>
                    <a:pt x="503" y="45"/>
                    <a:pt x="486" y="58"/>
                    <a:pt x="482" y="92"/>
                  </a:cubicBezTo>
                  <a:cubicBezTo>
                    <a:pt x="480" y="102"/>
                    <a:pt x="484" y="115"/>
                    <a:pt x="487" y="125"/>
                  </a:cubicBezTo>
                  <a:cubicBezTo>
                    <a:pt x="478" y="113"/>
                    <a:pt x="468" y="102"/>
                    <a:pt x="456" y="91"/>
                  </a:cubicBezTo>
                  <a:cubicBezTo>
                    <a:pt x="462" y="85"/>
                    <a:pt x="475" y="66"/>
                    <a:pt x="472" y="42"/>
                  </a:cubicBezTo>
                  <a:cubicBezTo>
                    <a:pt x="468" y="19"/>
                    <a:pt x="439" y="0"/>
                    <a:pt x="439" y="0"/>
                  </a:cubicBezTo>
                  <a:cubicBezTo>
                    <a:pt x="439" y="0"/>
                    <a:pt x="425" y="17"/>
                    <a:pt x="430" y="50"/>
                  </a:cubicBezTo>
                  <a:cubicBezTo>
                    <a:pt x="432" y="61"/>
                    <a:pt x="439" y="73"/>
                    <a:pt x="445" y="82"/>
                  </a:cubicBezTo>
                  <a:cubicBezTo>
                    <a:pt x="435" y="74"/>
                    <a:pt x="424" y="67"/>
                    <a:pt x="412" y="61"/>
                  </a:cubicBezTo>
                  <a:cubicBezTo>
                    <a:pt x="411" y="53"/>
                    <a:pt x="407" y="37"/>
                    <a:pt x="392" y="27"/>
                  </a:cubicBezTo>
                  <a:cubicBezTo>
                    <a:pt x="376" y="16"/>
                    <a:pt x="351" y="21"/>
                    <a:pt x="351" y="21"/>
                  </a:cubicBezTo>
                  <a:cubicBezTo>
                    <a:pt x="351" y="21"/>
                    <a:pt x="355" y="47"/>
                    <a:pt x="370" y="58"/>
                  </a:cubicBezTo>
                  <a:cubicBezTo>
                    <a:pt x="384" y="68"/>
                    <a:pt x="400" y="67"/>
                    <a:pt x="408" y="66"/>
                  </a:cubicBezTo>
                  <a:cubicBezTo>
                    <a:pt x="420" y="72"/>
                    <a:pt x="431" y="79"/>
                    <a:pt x="441" y="87"/>
                  </a:cubicBezTo>
                  <a:cubicBezTo>
                    <a:pt x="430" y="83"/>
                    <a:pt x="415" y="79"/>
                    <a:pt x="404" y="87"/>
                  </a:cubicBezTo>
                  <a:cubicBezTo>
                    <a:pt x="383" y="100"/>
                    <a:pt x="374" y="118"/>
                    <a:pt x="374" y="118"/>
                  </a:cubicBezTo>
                  <a:cubicBezTo>
                    <a:pt x="374" y="118"/>
                    <a:pt x="398" y="125"/>
                    <a:pt x="419" y="119"/>
                  </a:cubicBezTo>
                  <a:cubicBezTo>
                    <a:pt x="438" y="113"/>
                    <a:pt x="448" y="102"/>
                    <a:pt x="452" y="97"/>
                  </a:cubicBezTo>
                  <a:cubicBezTo>
                    <a:pt x="464" y="107"/>
                    <a:pt x="474" y="118"/>
                    <a:pt x="483" y="130"/>
                  </a:cubicBezTo>
                  <a:cubicBezTo>
                    <a:pt x="474" y="123"/>
                    <a:pt x="460" y="115"/>
                    <a:pt x="447" y="120"/>
                  </a:cubicBezTo>
                  <a:cubicBezTo>
                    <a:pt x="424" y="127"/>
                    <a:pt x="410" y="143"/>
                    <a:pt x="410" y="143"/>
                  </a:cubicBezTo>
                  <a:cubicBezTo>
                    <a:pt x="410" y="143"/>
                    <a:pt x="432" y="155"/>
                    <a:pt x="453" y="154"/>
                  </a:cubicBezTo>
                  <a:cubicBezTo>
                    <a:pt x="474" y="154"/>
                    <a:pt x="486" y="145"/>
                    <a:pt x="491" y="142"/>
                  </a:cubicBezTo>
                  <a:cubicBezTo>
                    <a:pt x="500" y="154"/>
                    <a:pt x="507" y="168"/>
                    <a:pt x="513" y="183"/>
                  </a:cubicBezTo>
                  <a:cubicBezTo>
                    <a:pt x="506" y="173"/>
                    <a:pt x="494" y="162"/>
                    <a:pt x="480" y="163"/>
                  </a:cubicBezTo>
                  <a:cubicBezTo>
                    <a:pt x="456" y="164"/>
                    <a:pt x="439" y="176"/>
                    <a:pt x="439" y="176"/>
                  </a:cubicBezTo>
                  <a:cubicBezTo>
                    <a:pt x="439" y="176"/>
                    <a:pt x="456" y="193"/>
                    <a:pt x="477" y="198"/>
                  </a:cubicBezTo>
                  <a:cubicBezTo>
                    <a:pt x="497" y="203"/>
                    <a:pt x="512" y="198"/>
                    <a:pt x="517" y="195"/>
                  </a:cubicBezTo>
                  <a:cubicBezTo>
                    <a:pt x="522" y="210"/>
                    <a:pt x="525" y="225"/>
                    <a:pt x="527" y="241"/>
                  </a:cubicBezTo>
                  <a:cubicBezTo>
                    <a:pt x="523" y="230"/>
                    <a:pt x="515" y="216"/>
                    <a:pt x="501" y="213"/>
                  </a:cubicBezTo>
                  <a:cubicBezTo>
                    <a:pt x="477" y="208"/>
                    <a:pt x="458" y="215"/>
                    <a:pt x="458" y="215"/>
                  </a:cubicBezTo>
                  <a:cubicBezTo>
                    <a:pt x="458" y="215"/>
                    <a:pt x="470" y="236"/>
                    <a:pt x="489" y="246"/>
                  </a:cubicBezTo>
                  <a:cubicBezTo>
                    <a:pt x="507" y="256"/>
                    <a:pt x="522" y="255"/>
                    <a:pt x="528" y="254"/>
                  </a:cubicBezTo>
                  <a:cubicBezTo>
                    <a:pt x="529" y="258"/>
                    <a:pt x="529" y="263"/>
                    <a:pt x="529" y="267"/>
                  </a:cubicBezTo>
                  <a:cubicBezTo>
                    <a:pt x="529" y="278"/>
                    <a:pt x="528" y="290"/>
                    <a:pt x="526" y="301"/>
                  </a:cubicBezTo>
                  <a:cubicBezTo>
                    <a:pt x="525" y="289"/>
                    <a:pt x="521" y="273"/>
                    <a:pt x="508" y="267"/>
                  </a:cubicBezTo>
                  <a:cubicBezTo>
                    <a:pt x="486" y="256"/>
                    <a:pt x="466" y="257"/>
                    <a:pt x="466" y="257"/>
                  </a:cubicBezTo>
                  <a:cubicBezTo>
                    <a:pt x="466" y="257"/>
                    <a:pt x="472" y="281"/>
                    <a:pt x="488" y="296"/>
                  </a:cubicBezTo>
                  <a:cubicBezTo>
                    <a:pt x="503" y="310"/>
                    <a:pt x="518" y="313"/>
                    <a:pt x="524" y="314"/>
                  </a:cubicBezTo>
                  <a:cubicBezTo>
                    <a:pt x="521" y="329"/>
                    <a:pt x="516" y="344"/>
                    <a:pt x="510" y="358"/>
                  </a:cubicBezTo>
                  <a:cubicBezTo>
                    <a:pt x="512" y="347"/>
                    <a:pt x="512" y="330"/>
                    <a:pt x="501" y="321"/>
                  </a:cubicBezTo>
                  <a:cubicBezTo>
                    <a:pt x="483" y="304"/>
                    <a:pt x="463" y="301"/>
                    <a:pt x="463" y="301"/>
                  </a:cubicBezTo>
                  <a:cubicBezTo>
                    <a:pt x="463" y="301"/>
                    <a:pt x="463" y="325"/>
                    <a:pt x="474" y="343"/>
                  </a:cubicBezTo>
                  <a:cubicBezTo>
                    <a:pt x="485" y="361"/>
                    <a:pt x="498" y="368"/>
                    <a:pt x="504" y="370"/>
                  </a:cubicBezTo>
                  <a:cubicBezTo>
                    <a:pt x="497" y="384"/>
                    <a:pt x="489" y="397"/>
                    <a:pt x="479" y="409"/>
                  </a:cubicBezTo>
                  <a:cubicBezTo>
                    <a:pt x="484" y="398"/>
                    <a:pt x="488" y="383"/>
                    <a:pt x="480" y="371"/>
                  </a:cubicBezTo>
                  <a:cubicBezTo>
                    <a:pt x="467" y="350"/>
                    <a:pt x="448" y="342"/>
                    <a:pt x="448" y="342"/>
                  </a:cubicBezTo>
                  <a:cubicBezTo>
                    <a:pt x="448" y="342"/>
                    <a:pt x="442" y="366"/>
                    <a:pt x="448" y="386"/>
                  </a:cubicBezTo>
                  <a:cubicBezTo>
                    <a:pt x="454" y="406"/>
                    <a:pt x="465" y="416"/>
                    <a:pt x="470" y="420"/>
                  </a:cubicBezTo>
                  <a:cubicBezTo>
                    <a:pt x="468" y="423"/>
                    <a:pt x="465" y="426"/>
                    <a:pt x="462" y="429"/>
                  </a:cubicBezTo>
                  <a:cubicBezTo>
                    <a:pt x="454" y="437"/>
                    <a:pt x="445" y="444"/>
                    <a:pt x="436" y="451"/>
                  </a:cubicBezTo>
                  <a:cubicBezTo>
                    <a:pt x="444" y="441"/>
                    <a:pt x="451" y="428"/>
                    <a:pt x="447" y="414"/>
                  </a:cubicBezTo>
                  <a:cubicBezTo>
                    <a:pt x="439" y="391"/>
                    <a:pt x="424" y="378"/>
                    <a:pt x="424" y="378"/>
                  </a:cubicBezTo>
                  <a:cubicBezTo>
                    <a:pt x="424" y="378"/>
                    <a:pt x="412" y="399"/>
                    <a:pt x="412" y="420"/>
                  </a:cubicBezTo>
                  <a:cubicBezTo>
                    <a:pt x="413" y="441"/>
                    <a:pt x="421" y="454"/>
                    <a:pt x="425" y="458"/>
                  </a:cubicBezTo>
                  <a:cubicBezTo>
                    <a:pt x="412" y="467"/>
                    <a:pt x="399" y="474"/>
                    <a:pt x="385" y="479"/>
                  </a:cubicBezTo>
                  <a:cubicBezTo>
                    <a:pt x="394" y="472"/>
                    <a:pt x="405" y="461"/>
                    <a:pt x="404" y="447"/>
                  </a:cubicBezTo>
                  <a:cubicBezTo>
                    <a:pt x="403" y="423"/>
                    <a:pt x="391" y="406"/>
                    <a:pt x="391" y="406"/>
                  </a:cubicBezTo>
                  <a:cubicBezTo>
                    <a:pt x="391" y="406"/>
                    <a:pt x="374" y="424"/>
                    <a:pt x="369" y="444"/>
                  </a:cubicBezTo>
                  <a:cubicBezTo>
                    <a:pt x="364" y="464"/>
                    <a:pt x="369" y="479"/>
                    <a:pt x="371" y="484"/>
                  </a:cubicBezTo>
                  <a:cubicBezTo>
                    <a:pt x="357" y="489"/>
                    <a:pt x="342" y="492"/>
                    <a:pt x="327" y="494"/>
                  </a:cubicBezTo>
                  <a:cubicBezTo>
                    <a:pt x="338" y="490"/>
                    <a:pt x="351" y="482"/>
                    <a:pt x="354" y="468"/>
                  </a:cubicBezTo>
                  <a:cubicBezTo>
                    <a:pt x="359" y="444"/>
                    <a:pt x="352" y="425"/>
                    <a:pt x="352" y="425"/>
                  </a:cubicBezTo>
                  <a:cubicBezTo>
                    <a:pt x="352" y="425"/>
                    <a:pt x="331" y="437"/>
                    <a:pt x="321" y="456"/>
                  </a:cubicBezTo>
                  <a:cubicBezTo>
                    <a:pt x="311" y="474"/>
                    <a:pt x="311" y="489"/>
                    <a:pt x="312" y="495"/>
                  </a:cubicBezTo>
                  <a:cubicBezTo>
                    <a:pt x="308" y="495"/>
                    <a:pt x="304" y="496"/>
                    <a:pt x="300" y="496"/>
                  </a:cubicBezTo>
                  <a:cubicBezTo>
                    <a:pt x="296" y="496"/>
                    <a:pt x="292" y="495"/>
                    <a:pt x="288" y="495"/>
                  </a:cubicBezTo>
                  <a:cubicBezTo>
                    <a:pt x="289" y="489"/>
                    <a:pt x="289" y="474"/>
                    <a:pt x="280" y="456"/>
                  </a:cubicBezTo>
                  <a:cubicBezTo>
                    <a:pt x="270" y="437"/>
                    <a:pt x="248" y="425"/>
                    <a:pt x="248" y="425"/>
                  </a:cubicBezTo>
                  <a:cubicBezTo>
                    <a:pt x="248" y="425"/>
                    <a:pt x="242" y="444"/>
                    <a:pt x="247" y="468"/>
                  </a:cubicBezTo>
                  <a:cubicBezTo>
                    <a:pt x="249" y="481"/>
                    <a:pt x="262" y="489"/>
                    <a:pt x="273" y="494"/>
                  </a:cubicBezTo>
                  <a:cubicBezTo>
                    <a:pt x="258" y="492"/>
                    <a:pt x="243" y="489"/>
                    <a:pt x="229" y="484"/>
                  </a:cubicBezTo>
                  <a:cubicBezTo>
                    <a:pt x="232" y="478"/>
                    <a:pt x="236" y="464"/>
                    <a:pt x="232" y="444"/>
                  </a:cubicBezTo>
                  <a:cubicBezTo>
                    <a:pt x="227" y="424"/>
                    <a:pt x="209" y="406"/>
                    <a:pt x="209" y="406"/>
                  </a:cubicBezTo>
                  <a:cubicBezTo>
                    <a:pt x="209" y="406"/>
                    <a:pt x="198" y="423"/>
                    <a:pt x="196" y="447"/>
                  </a:cubicBezTo>
                  <a:cubicBezTo>
                    <a:pt x="196" y="461"/>
                    <a:pt x="206" y="472"/>
                    <a:pt x="216" y="479"/>
                  </a:cubicBezTo>
                  <a:cubicBezTo>
                    <a:pt x="201" y="474"/>
                    <a:pt x="188" y="467"/>
                    <a:pt x="175" y="458"/>
                  </a:cubicBezTo>
                  <a:cubicBezTo>
                    <a:pt x="179" y="453"/>
                    <a:pt x="187" y="441"/>
                    <a:pt x="188" y="420"/>
                  </a:cubicBezTo>
                  <a:cubicBezTo>
                    <a:pt x="189" y="399"/>
                    <a:pt x="176" y="378"/>
                    <a:pt x="176" y="378"/>
                  </a:cubicBezTo>
                  <a:cubicBezTo>
                    <a:pt x="176" y="378"/>
                    <a:pt x="161" y="391"/>
                    <a:pt x="153" y="414"/>
                  </a:cubicBezTo>
                  <a:cubicBezTo>
                    <a:pt x="149" y="427"/>
                    <a:pt x="157" y="441"/>
                    <a:pt x="164" y="450"/>
                  </a:cubicBezTo>
                  <a:cubicBezTo>
                    <a:pt x="155" y="444"/>
                    <a:pt x="146" y="436"/>
                    <a:pt x="139" y="429"/>
                  </a:cubicBezTo>
                  <a:cubicBezTo>
                    <a:pt x="136" y="426"/>
                    <a:pt x="133" y="423"/>
                    <a:pt x="130" y="420"/>
                  </a:cubicBezTo>
                  <a:cubicBezTo>
                    <a:pt x="135" y="416"/>
                    <a:pt x="146" y="406"/>
                    <a:pt x="152" y="386"/>
                  </a:cubicBezTo>
                  <a:cubicBezTo>
                    <a:pt x="158" y="366"/>
                    <a:pt x="152" y="342"/>
                    <a:pt x="152" y="342"/>
                  </a:cubicBezTo>
                  <a:cubicBezTo>
                    <a:pt x="152" y="342"/>
                    <a:pt x="134" y="350"/>
                    <a:pt x="120" y="371"/>
                  </a:cubicBezTo>
                  <a:cubicBezTo>
                    <a:pt x="113" y="383"/>
                    <a:pt x="116" y="398"/>
                    <a:pt x="121" y="408"/>
                  </a:cubicBezTo>
                  <a:cubicBezTo>
                    <a:pt x="111" y="397"/>
                    <a:pt x="103" y="384"/>
                    <a:pt x="96" y="370"/>
                  </a:cubicBezTo>
                  <a:cubicBezTo>
                    <a:pt x="102" y="368"/>
                    <a:pt x="116" y="361"/>
                    <a:pt x="126" y="343"/>
                  </a:cubicBezTo>
                  <a:cubicBezTo>
                    <a:pt x="138" y="325"/>
                    <a:pt x="138" y="301"/>
                    <a:pt x="138" y="301"/>
                  </a:cubicBezTo>
                  <a:cubicBezTo>
                    <a:pt x="138" y="301"/>
                    <a:pt x="118" y="304"/>
                    <a:pt x="100" y="321"/>
                  </a:cubicBezTo>
                  <a:cubicBezTo>
                    <a:pt x="89" y="330"/>
                    <a:pt x="89" y="346"/>
                    <a:pt x="90" y="357"/>
                  </a:cubicBezTo>
                  <a:cubicBezTo>
                    <a:pt x="84" y="344"/>
                    <a:pt x="80" y="329"/>
                    <a:pt x="77" y="314"/>
                  </a:cubicBezTo>
                  <a:cubicBezTo>
                    <a:pt x="83" y="313"/>
                    <a:pt x="98" y="310"/>
                    <a:pt x="113" y="296"/>
                  </a:cubicBezTo>
                  <a:cubicBezTo>
                    <a:pt x="128" y="281"/>
                    <a:pt x="134" y="257"/>
                    <a:pt x="134" y="257"/>
                  </a:cubicBezTo>
                  <a:cubicBezTo>
                    <a:pt x="134" y="257"/>
                    <a:pt x="114" y="256"/>
                    <a:pt x="93" y="267"/>
                  </a:cubicBezTo>
                  <a:cubicBezTo>
                    <a:pt x="80" y="273"/>
                    <a:pt x="76" y="288"/>
                    <a:pt x="74" y="300"/>
                  </a:cubicBezTo>
                  <a:cubicBezTo>
                    <a:pt x="73" y="289"/>
                    <a:pt x="72" y="278"/>
                    <a:pt x="72" y="267"/>
                  </a:cubicBezTo>
                  <a:cubicBezTo>
                    <a:pt x="72" y="263"/>
                    <a:pt x="72" y="258"/>
                    <a:pt x="72" y="254"/>
                  </a:cubicBezTo>
                  <a:cubicBezTo>
                    <a:pt x="78" y="255"/>
                    <a:pt x="93" y="256"/>
                    <a:pt x="112" y="246"/>
                  </a:cubicBezTo>
                  <a:cubicBezTo>
                    <a:pt x="130" y="236"/>
                    <a:pt x="143" y="215"/>
                    <a:pt x="143" y="215"/>
                  </a:cubicBezTo>
                  <a:cubicBezTo>
                    <a:pt x="143" y="215"/>
                    <a:pt x="123" y="208"/>
                    <a:pt x="100" y="213"/>
                  </a:cubicBezTo>
                  <a:cubicBezTo>
                    <a:pt x="86" y="216"/>
                    <a:pt x="78" y="229"/>
                    <a:pt x="73" y="240"/>
                  </a:cubicBezTo>
                  <a:cubicBezTo>
                    <a:pt x="75" y="225"/>
                    <a:pt x="78" y="210"/>
                    <a:pt x="83" y="196"/>
                  </a:cubicBezTo>
                  <a:cubicBezTo>
                    <a:pt x="89" y="198"/>
                    <a:pt x="103" y="203"/>
                    <a:pt x="123" y="198"/>
                  </a:cubicBezTo>
                  <a:cubicBezTo>
                    <a:pt x="144" y="193"/>
                    <a:pt x="162" y="176"/>
                    <a:pt x="162" y="176"/>
                  </a:cubicBezTo>
                  <a:cubicBezTo>
                    <a:pt x="162" y="176"/>
                    <a:pt x="145" y="164"/>
                    <a:pt x="121" y="163"/>
                  </a:cubicBezTo>
                  <a:cubicBezTo>
                    <a:pt x="106" y="162"/>
                    <a:pt x="95" y="173"/>
                    <a:pt x="88" y="182"/>
                  </a:cubicBezTo>
                  <a:cubicBezTo>
                    <a:pt x="94" y="168"/>
                    <a:pt x="101" y="154"/>
                    <a:pt x="109" y="142"/>
                  </a:cubicBezTo>
                  <a:cubicBezTo>
                    <a:pt x="114" y="146"/>
                    <a:pt x="127" y="154"/>
                    <a:pt x="147" y="154"/>
                  </a:cubicBezTo>
                  <a:cubicBezTo>
                    <a:pt x="168" y="155"/>
                    <a:pt x="190" y="143"/>
                    <a:pt x="190" y="143"/>
                  </a:cubicBezTo>
                  <a:cubicBezTo>
                    <a:pt x="190" y="143"/>
                    <a:pt x="177" y="127"/>
                    <a:pt x="154" y="120"/>
                  </a:cubicBezTo>
                  <a:cubicBezTo>
                    <a:pt x="140" y="115"/>
                    <a:pt x="127" y="123"/>
                    <a:pt x="118" y="130"/>
                  </a:cubicBezTo>
                  <a:cubicBezTo>
                    <a:pt x="127" y="118"/>
                    <a:pt x="137" y="107"/>
                    <a:pt x="148" y="97"/>
                  </a:cubicBezTo>
                  <a:cubicBezTo>
                    <a:pt x="152" y="102"/>
                    <a:pt x="162" y="113"/>
                    <a:pt x="182" y="119"/>
                  </a:cubicBezTo>
                  <a:cubicBezTo>
                    <a:pt x="202" y="125"/>
                    <a:pt x="226" y="118"/>
                    <a:pt x="226" y="118"/>
                  </a:cubicBezTo>
                  <a:cubicBezTo>
                    <a:pt x="226" y="118"/>
                    <a:pt x="217" y="100"/>
                    <a:pt x="197" y="87"/>
                  </a:cubicBezTo>
                  <a:cubicBezTo>
                    <a:pt x="185" y="79"/>
                    <a:pt x="170" y="82"/>
                    <a:pt x="160" y="87"/>
                  </a:cubicBezTo>
                  <a:cubicBezTo>
                    <a:pt x="170" y="79"/>
                    <a:pt x="181" y="72"/>
                    <a:pt x="192" y="66"/>
                  </a:cubicBezTo>
                  <a:cubicBezTo>
                    <a:pt x="200" y="67"/>
                    <a:pt x="216" y="68"/>
                    <a:pt x="230" y="58"/>
                  </a:cubicBezTo>
                  <a:cubicBezTo>
                    <a:pt x="246" y="47"/>
                    <a:pt x="250" y="21"/>
                    <a:pt x="250" y="21"/>
                  </a:cubicBezTo>
                  <a:cubicBezTo>
                    <a:pt x="250" y="21"/>
                    <a:pt x="224" y="16"/>
                    <a:pt x="208" y="27"/>
                  </a:cubicBezTo>
                  <a:cubicBezTo>
                    <a:pt x="193" y="37"/>
                    <a:pt x="189" y="53"/>
                    <a:pt x="188" y="61"/>
                  </a:cubicBezTo>
                  <a:cubicBezTo>
                    <a:pt x="176" y="67"/>
                    <a:pt x="166" y="74"/>
                    <a:pt x="155" y="82"/>
                  </a:cubicBezTo>
                  <a:cubicBezTo>
                    <a:pt x="161" y="74"/>
                    <a:pt x="169" y="61"/>
                    <a:pt x="170" y="50"/>
                  </a:cubicBezTo>
                  <a:cubicBezTo>
                    <a:pt x="175" y="17"/>
                    <a:pt x="161" y="0"/>
                    <a:pt x="161" y="0"/>
                  </a:cubicBezTo>
                  <a:cubicBezTo>
                    <a:pt x="161" y="0"/>
                    <a:pt x="133" y="19"/>
                    <a:pt x="129" y="42"/>
                  </a:cubicBezTo>
                  <a:cubicBezTo>
                    <a:pt x="125" y="66"/>
                    <a:pt x="139" y="85"/>
                    <a:pt x="144" y="92"/>
                  </a:cubicBezTo>
                  <a:cubicBezTo>
                    <a:pt x="133" y="102"/>
                    <a:pt x="122" y="113"/>
                    <a:pt x="113" y="126"/>
                  </a:cubicBezTo>
                  <a:cubicBezTo>
                    <a:pt x="116" y="116"/>
                    <a:pt x="120" y="103"/>
                    <a:pt x="119" y="92"/>
                  </a:cubicBezTo>
                  <a:cubicBezTo>
                    <a:pt x="114" y="58"/>
                    <a:pt x="97" y="45"/>
                    <a:pt x="97" y="45"/>
                  </a:cubicBezTo>
                  <a:cubicBezTo>
                    <a:pt x="97" y="45"/>
                    <a:pt x="74" y="71"/>
                    <a:pt x="76" y="94"/>
                  </a:cubicBezTo>
                  <a:cubicBezTo>
                    <a:pt x="79" y="118"/>
                    <a:pt x="97" y="133"/>
                    <a:pt x="104" y="138"/>
                  </a:cubicBezTo>
                  <a:cubicBezTo>
                    <a:pt x="96" y="151"/>
                    <a:pt x="88" y="164"/>
                    <a:pt x="83" y="179"/>
                  </a:cubicBezTo>
                  <a:cubicBezTo>
                    <a:pt x="83" y="168"/>
                    <a:pt x="83" y="155"/>
                    <a:pt x="79" y="145"/>
                  </a:cubicBezTo>
                  <a:cubicBezTo>
                    <a:pt x="67" y="113"/>
                    <a:pt x="47" y="105"/>
                    <a:pt x="47" y="105"/>
                  </a:cubicBezTo>
                  <a:cubicBezTo>
                    <a:pt x="47" y="105"/>
                    <a:pt x="31" y="136"/>
                    <a:pt x="39" y="158"/>
                  </a:cubicBezTo>
                  <a:cubicBezTo>
                    <a:pt x="48" y="180"/>
                    <a:pt x="69" y="190"/>
                    <a:pt x="77" y="193"/>
                  </a:cubicBezTo>
                  <a:cubicBezTo>
                    <a:pt x="72" y="208"/>
                    <a:pt x="69" y="223"/>
                    <a:pt x="67" y="238"/>
                  </a:cubicBezTo>
                  <a:cubicBezTo>
                    <a:pt x="65" y="228"/>
                    <a:pt x="62" y="215"/>
                    <a:pt x="55" y="206"/>
                  </a:cubicBezTo>
                  <a:cubicBezTo>
                    <a:pt x="35" y="179"/>
                    <a:pt x="13" y="177"/>
                    <a:pt x="13" y="177"/>
                  </a:cubicBezTo>
                  <a:cubicBezTo>
                    <a:pt x="13" y="177"/>
                    <a:pt x="6" y="210"/>
                    <a:pt x="20" y="230"/>
                  </a:cubicBezTo>
                  <a:cubicBezTo>
                    <a:pt x="34" y="249"/>
                    <a:pt x="57" y="253"/>
                    <a:pt x="66" y="253"/>
                  </a:cubicBezTo>
                  <a:cubicBezTo>
                    <a:pt x="66" y="258"/>
                    <a:pt x="65" y="262"/>
                    <a:pt x="65" y="267"/>
                  </a:cubicBezTo>
                  <a:cubicBezTo>
                    <a:pt x="65" y="278"/>
                    <a:pt x="66" y="289"/>
                    <a:pt x="68" y="300"/>
                  </a:cubicBezTo>
                  <a:cubicBezTo>
                    <a:pt x="63" y="290"/>
                    <a:pt x="56" y="278"/>
                    <a:pt x="48" y="272"/>
                  </a:cubicBezTo>
                  <a:cubicBezTo>
                    <a:pt x="21" y="251"/>
                    <a:pt x="0" y="254"/>
                    <a:pt x="0" y="254"/>
                  </a:cubicBezTo>
                  <a:cubicBezTo>
                    <a:pt x="0" y="254"/>
                    <a:pt x="2" y="288"/>
                    <a:pt x="20" y="303"/>
                  </a:cubicBezTo>
                  <a:cubicBezTo>
                    <a:pt x="38" y="318"/>
                    <a:pt x="62" y="316"/>
                    <a:pt x="70" y="315"/>
                  </a:cubicBezTo>
                  <a:cubicBezTo>
                    <a:pt x="73" y="330"/>
                    <a:pt x="78" y="345"/>
                    <a:pt x="84" y="358"/>
                  </a:cubicBezTo>
                  <a:cubicBezTo>
                    <a:pt x="77" y="351"/>
                    <a:pt x="68" y="341"/>
                    <a:pt x="58" y="337"/>
                  </a:cubicBezTo>
                  <a:cubicBezTo>
                    <a:pt x="26" y="324"/>
                    <a:pt x="7" y="332"/>
                    <a:pt x="7" y="332"/>
                  </a:cubicBezTo>
                  <a:cubicBezTo>
                    <a:pt x="7" y="332"/>
                    <a:pt x="17" y="365"/>
                    <a:pt x="39" y="375"/>
                  </a:cubicBezTo>
                  <a:cubicBezTo>
                    <a:pt x="61" y="384"/>
                    <a:pt x="83" y="376"/>
                    <a:pt x="90" y="373"/>
                  </a:cubicBezTo>
                  <a:cubicBezTo>
                    <a:pt x="97" y="387"/>
                    <a:pt x="106" y="400"/>
                    <a:pt x="115" y="412"/>
                  </a:cubicBezTo>
                  <a:cubicBezTo>
                    <a:pt x="107" y="406"/>
                    <a:pt x="95" y="399"/>
                    <a:pt x="84" y="397"/>
                  </a:cubicBezTo>
                  <a:cubicBezTo>
                    <a:pt x="50" y="393"/>
                    <a:pt x="34" y="406"/>
                    <a:pt x="34" y="406"/>
                  </a:cubicBezTo>
                  <a:cubicBezTo>
                    <a:pt x="34" y="406"/>
                    <a:pt x="53" y="435"/>
                    <a:pt x="76" y="439"/>
                  </a:cubicBezTo>
                  <a:cubicBezTo>
                    <a:pt x="99" y="443"/>
                    <a:pt x="118" y="429"/>
                    <a:pt x="125" y="423"/>
                  </a:cubicBezTo>
                  <a:cubicBezTo>
                    <a:pt x="135" y="435"/>
                    <a:pt x="147" y="445"/>
                    <a:pt x="159" y="455"/>
                  </a:cubicBezTo>
                  <a:cubicBezTo>
                    <a:pt x="149" y="451"/>
                    <a:pt x="136" y="448"/>
                    <a:pt x="125" y="449"/>
                  </a:cubicBezTo>
                  <a:cubicBezTo>
                    <a:pt x="91" y="453"/>
                    <a:pt x="79" y="470"/>
                    <a:pt x="79" y="470"/>
                  </a:cubicBezTo>
                  <a:cubicBezTo>
                    <a:pt x="79" y="470"/>
                    <a:pt x="104" y="493"/>
                    <a:pt x="128" y="491"/>
                  </a:cubicBezTo>
                  <a:cubicBezTo>
                    <a:pt x="152" y="489"/>
                    <a:pt x="167" y="471"/>
                    <a:pt x="172" y="464"/>
                  </a:cubicBezTo>
                  <a:cubicBezTo>
                    <a:pt x="184" y="472"/>
                    <a:pt x="198" y="479"/>
                    <a:pt x="213" y="485"/>
                  </a:cubicBezTo>
                  <a:cubicBezTo>
                    <a:pt x="202" y="484"/>
                    <a:pt x="188" y="484"/>
                    <a:pt x="178" y="488"/>
                  </a:cubicBezTo>
                  <a:cubicBezTo>
                    <a:pt x="147" y="501"/>
                    <a:pt x="139" y="521"/>
                    <a:pt x="139" y="521"/>
                  </a:cubicBezTo>
                  <a:cubicBezTo>
                    <a:pt x="139" y="521"/>
                    <a:pt x="170" y="537"/>
                    <a:pt x="192" y="528"/>
                  </a:cubicBezTo>
                  <a:cubicBezTo>
                    <a:pt x="214" y="520"/>
                    <a:pt x="224" y="498"/>
                    <a:pt x="227" y="490"/>
                  </a:cubicBezTo>
                  <a:cubicBezTo>
                    <a:pt x="242" y="495"/>
                    <a:pt x="257" y="498"/>
                    <a:pt x="273" y="500"/>
                  </a:cubicBezTo>
                  <a:cubicBezTo>
                    <a:pt x="262" y="502"/>
                    <a:pt x="249" y="506"/>
                    <a:pt x="240" y="512"/>
                  </a:cubicBezTo>
                  <a:cubicBezTo>
                    <a:pt x="212" y="533"/>
                    <a:pt x="210" y="554"/>
                    <a:pt x="210" y="554"/>
                  </a:cubicBezTo>
                  <a:cubicBezTo>
                    <a:pt x="210" y="554"/>
                    <a:pt x="244" y="561"/>
                    <a:pt x="263" y="547"/>
                  </a:cubicBezTo>
                  <a:cubicBezTo>
                    <a:pt x="283" y="533"/>
                    <a:pt x="286" y="510"/>
                    <a:pt x="287" y="502"/>
                  </a:cubicBezTo>
                  <a:cubicBezTo>
                    <a:pt x="291" y="502"/>
                    <a:pt x="296" y="502"/>
                    <a:pt x="300" y="502"/>
                  </a:cubicBezTo>
                  <a:cubicBezTo>
                    <a:pt x="305" y="502"/>
                    <a:pt x="309" y="502"/>
                    <a:pt x="313" y="502"/>
                  </a:cubicBezTo>
                  <a:cubicBezTo>
                    <a:pt x="314" y="510"/>
                    <a:pt x="318" y="533"/>
                    <a:pt x="337" y="547"/>
                  </a:cubicBezTo>
                  <a:cubicBezTo>
                    <a:pt x="356" y="561"/>
                    <a:pt x="390" y="554"/>
                    <a:pt x="390" y="554"/>
                  </a:cubicBezTo>
                  <a:cubicBezTo>
                    <a:pt x="390" y="554"/>
                    <a:pt x="388" y="533"/>
                    <a:pt x="360" y="512"/>
                  </a:cubicBezTo>
                  <a:cubicBezTo>
                    <a:pt x="352" y="506"/>
                    <a:pt x="338" y="502"/>
                    <a:pt x="328" y="500"/>
                  </a:cubicBezTo>
                  <a:cubicBezTo>
                    <a:pt x="344" y="498"/>
                    <a:pt x="359" y="495"/>
                    <a:pt x="373" y="490"/>
                  </a:cubicBezTo>
                  <a:cubicBezTo>
                    <a:pt x="376" y="498"/>
                    <a:pt x="386" y="520"/>
                    <a:pt x="408" y="528"/>
                  </a:cubicBezTo>
                  <a:cubicBezTo>
                    <a:pt x="430" y="537"/>
                    <a:pt x="461" y="521"/>
                    <a:pt x="461" y="521"/>
                  </a:cubicBezTo>
                  <a:cubicBezTo>
                    <a:pt x="461" y="521"/>
                    <a:pt x="454" y="501"/>
                    <a:pt x="422" y="488"/>
                  </a:cubicBezTo>
                  <a:cubicBezTo>
                    <a:pt x="412" y="484"/>
                    <a:pt x="398" y="484"/>
                    <a:pt x="388" y="485"/>
                  </a:cubicBezTo>
                  <a:cubicBezTo>
                    <a:pt x="402" y="479"/>
                    <a:pt x="416" y="472"/>
                    <a:pt x="429" y="464"/>
                  </a:cubicBezTo>
                  <a:cubicBezTo>
                    <a:pt x="434" y="471"/>
                    <a:pt x="449" y="489"/>
                    <a:pt x="472" y="491"/>
                  </a:cubicBezTo>
                  <a:cubicBezTo>
                    <a:pt x="496" y="493"/>
                    <a:pt x="521" y="470"/>
                    <a:pt x="521" y="470"/>
                  </a:cubicBezTo>
                  <a:cubicBezTo>
                    <a:pt x="521" y="470"/>
                    <a:pt x="509" y="453"/>
                    <a:pt x="475" y="449"/>
                  </a:cubicBezTo>
                  <a:cubicBezTo>
                    <a:pt x="464" y="448"/>
                    <a:pt x="451" y="451"/>
                    <a:pt x="442" y="455"/>
                  </a:cubicBezTo>
                  <a:cubicBezTo>
                    <a:pt x="454" y="445"/>
                    <a:pt x="465" y="435"/>
                    <a:pt x="475" y="424"/>
                  </a:cubicBezTo>
                  <a:cubicBezTo>
                    <a:pt x="482" y="429"/>
                    <a:pt x="501" y="443"/>
                    <a:pt x="524" y="439"/>
                  </a:cubicBezTo>
                  <a:cubicBezTo>
                    <a:pt x="548" y="435"/>
                    <a:pt x="567" y="406"/>
                    <a:pt x="567" y="406"/>
                  </a:cubicBezTo>
                  <a:cubicBezTo>
                    <a:pt x="567" y="406"/>
                    <a:pt x="550" y="393"/>
                    <a:pt x="516" y="397"/>
                  </a:cubicBezTo>
                  <a:cubicBezTo>
                    <a:pt x="506" y="399"/>
                    <a:pt x="494" y="406"/>
                    <a:pt x="485" y="411"/>
                  </a:cubicBezTo>
                  <a:cubicBezTo>
                    <a:pt x="495" y="399"/>
                    <a:pt x="503" y="386"/>
                    <a:pt x="510" y="373"/>
                  </a:cubicBezTo>
                  <a:cubicBezTo>
                    <a:pt x="518" y="376"/>
                    <a:pt x="540" y="384"/>
                    <a:pt x="561" y="375"/>
                  </a:cubicBezTo>
                  <a:cubicBezTo>
                    <a:pt x="583" y="365"/>
                    <a:pt x="594" y="332"/>
                    <a:pt x="594" y="332"/>
                  </a:cubicBezTo>
                  <a:cubicBezTo>
                    <a:pt x="594" y="332"/>
                    <a:pt x="574" y="324"/>
                    <a:pt x="543" y="337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06" name="Freeform 3767"/>
            <p:cNvSpPr>
              <a:spLocks noEditPoints="1"/>
            </p:cNvSpPr>
            <p:nvPr/>
          </p:nvSpPr>
          <p:spPr bwMode="auto">
            <a:xfrm>
              <a:off x="4284663" y="1631950"/>
              <a:ext cx="1798638" cy="2092325"/>
            </a:xfrm>
            <a:custGeom>
              <a:avLst/>
              <a:gdLst>
                <a:gd name="T0" fmla="*/ 491 w 566"/>
                <a:gd name="T1" fmla="*/ 0 h 659"/>
                <a:gd name="T2" fmla="*/ 491 w 566"/>
                <a:gd name="T3" fmla="*/ 27 h 659"/>
                <a:gd name="T4" fmla="*/ 479 w 566"/>
                <a:gd name="T5" fmla="*/ 38 h 659"/>
                <a:gd name="T6" fmla="*/ 450 w 566"/>
                <a:gd name="T7" fmla="*/ 38 h 659"/>
                <a:gd name="T8" fmla="*/ 450 w 566"/>
                <a:gd name="T9" fmla="*/ 0 h 659"/>
                <a:gd name="T10" fmla="*/ 115 w 566"/>
                <a:gd name="T11" fmla="*/ 0 h 659"/>
                <a:gd name="T12" fmla="*/ 115 w 566"/>
                <a:gd name="T13" fmla="*/ 38 h 659"/>
                <a:gd name="T14" fmla="*/ 87 w 566"/>
                <a:gd name="T15" fmla="*/ 38 h 659"/>
                <a:gd name="T16" fmla="*/ 75 w 566"/>
                <a:gd name="T17" fmla="*/ 27 h 659"/>
                <a:gd name="T18" fmla="*/ 75 w 566"/>
                <a:gd name="T19" fmla="*/ 0 h 659"/>
                <a:gd name="T20" fmla="*/ 0 w 566"/>
                <a:gd name="T21" fmla="*/ 0 h 659"/>
                <a:gd name="T22" fmla="*/ 0 w 566"/>
                <a:gd name="T23" fmla="*/ 64 h 659"/>
                <a:gd name="T24" fmla="*/ 75 w 566"/>
                <a:gd name="T25" fmla="*/ 245 h 659"/>
                <a:gd name="T26" fmla="*/ 155 w 566"/>
                <a:gd name="T27" fmla="*/ 275 h 659"/>
                <a:gd name="T28" fmla="*/ 255 w 566"/>
                <a:gd name="T29" fmla="*/ 332 h 659"/>
                <a:gd name="T30" fmla="*/ 255 w 566"/>
                <a:gd name="T31" fmla="*/ 391 h 659"/>
                <a:gd name="T32" fmla="*/ 238 w 566"/>
                <a:gd name="T33" fmla="*/ 414 h 659"/>
                <a:gd name="T34" fmla="*/ 238 w 566"/>
                <a:gd name="T35" fmla="*/ 430 h 659"/>
                <a:gd name="T36" fmla="*/ 255 w 566"/>
                <a:gd name="T37" fmla="*/ 452 h 659"/>
                <a:gd name="T38" fmla="*/ 255 w 566"/>
                <a:gd name="T39" fmla="*/ 499 h 659"/>
                <a:gd name="T40" fmla="*/ 238 w 566"/>
                <a:gd name="T41" fmla="*/ 522 h 659"/>
                <a:gd name="T42" fmla="*/ 238 w 566"/>
                <a:gd name="T43" fmla="*/ 538 h 659"/>
                <a:gd name="T44" fmla="*/ 255 w 566"/>
                <a:gd name="T45" fmla="*/ 560 h 659"/>
                <a:gd name="T46" fmla="*/ 255 w 566"/>
                <a:gd name="T47" fmla="*/ 571 h 659"/>
                <a:gd name="T48" fmla="*/ 221 w 566"/>
                <a:gd name="T49" fmla="*/ 622 h 659"/>
                <a:gd name="T50" fmla="*/ 165 w 566"/>
                <a:gd name="T51" fmla="*/ 659 h 659"/>
                <a:gd name="T52" fmla="*/ 399 w 566"/>
                <a:gd name="T53" fmla="*/ 659 h 659"/>
                <a:gd name="T54" fmla="*/ 367 w 566"/>
                <a:gd name="T55" fmla="*/ 628 h 659"/>
                <a:gd name="T56" fmla="*/ 310 w 566"/>
                <a:gd name="T57" fmla="*/ 571 h 659"/>
                <a:gd name="T58" fmla="*/ 310 w 566"/>
                <a:gd name="T59" fmla="*/ 560 h 659"/>
                <a:gd name="T60" fmla="*/ 327 w 566"/>
                <a:gd name="T61" fmla="*/ 538 h 659"/>
                <a:gd name="T62" fmla="*/ 327 w 566"/>
                <a:gd name="T63" fmla="*/ 522 h 659"/>
                <a:gd name="T64" fmla="*/ 310 w 566"/>
                <a:gd name="T65" fmla="*/ 499 h 659"/>
                <a:gd name="T66" fmla="*/ 310 w 566"/>
                <a:gd name="T67" fmla="*/ 452 h 659"/>
                <a:gd name="T68" fmla="*/ 327 w 566"/>
                <a:gd name="T69" fmla="*/ 430 h 659"/>
                <a:gd name="T70" fmla="*/ 327 w 566"/>
                <a:gd name="T71" fmla="*/ 414 h 659"/>
                <a:gd name="T72" fmla="*/ 310 w 566"/>
                <a:gd name="T73" fmla="*/ 391 h 659"/>
                <a:gd name="T74" fmla="*/ 310 w 566"/>
                <a:gd name="T75" fmla="*/ 332 h 659"/>
                <a:gd name="T76" fmla="*/ 410 w 566"/>
                <a:gd name="T77" fmla="*/ 275 h 659"/>
                <a:gd name="T78" fmla="*/ 491 w 566"/>
                <a:gd name="T79" fmla="*/ 245 h 659"/>
                <a:gd name="T80" fmla="*/ 566 w 566"/>
                <a:gd name="T81" fmla="*/ 64 h 659"/>
                <a:gd name="T82" fmla="*/ 566 w 566"/>
                <a:gd name="T83" fmla="*/ 0 h 659"/>
                <a:gd name="T84" fmla="*/ 491 w 566"/>
                <a:gd name="T85" fmla="*/ 0 h 659"/>
                <a:gd name="T86" fmla="*/ 50 w 566"/>
                <a:gd name="T87" fmla="*/ 173 h 659"/>
                <a:gd name="T88" fmla="*/ 27 w 566"/>
                <a:gd name="T89" fmla="*/ 28 h 659"/>
                <a:gd name="T90" fmla="*/ 49 w 566"/>
                <a:gd name="T91" fmla="*/ 28 h 659"/>
                <a:gd name="T92" fmla="*/ 77 w 566"/>
                <a:gd name="T93" fmla="*/ 67 h 659"/>
                <a:gd name="T94" fmla="*/ 115 w 566"/>
                <a:gd name="T95" fmla="*/ 67 h 659"/>
                <a:gd name="T96" fmla="*/ 115 w 566"/>
                <a:gd name="T97" fmla="*/ 167 h 659"/>
                <a:gd name="T98" fmla="*/ 133 w 566"/>
                <a:gd name="T99" fmla="*/ 243 h 659"/>
                <a:gd name="T100" fmla="*/ 50 w 566"/>
                <a:gd name="T101" fmla="*/ 173 h 659"/>
                <a:gd name="T102" fmla="*/ 516 w 566"/>
                <a:gd name="T103" fmla="*/ 173 h 659"/>
                <a:gd name="T104" fmla="*/ 431 w 566"/>
                <a:gd name="T105" fmla="*/ 243 h 659"/>
                <a:gd name="T106" fmla="*/ 450 w 566"/>
                <a:gd name="T107" fmla="*/ 167 h 659"/>
                <a:gd name="T108" fmla="*/ 450 w 566"/>
                <a:gd name="T109" fmla="*/ 67 h 659"/>
                <a:gd name="T110" fmla="*/ 489 w 566"/>
                <a:gd name="T111" fmla="*/ 67 h 659"/>
                <a:gd name="T112" fmla="*/ 517 w 566"/>
                <a:gd name="T113" fmla="*/ 28 h 659"/>
                <a:gd name="T114" fmla="*/ 539 w 566"/>
                <a:gd name="T115" fmla="*/ 28 h 659"/>
                <a:gd name="T116" fmla="*/ 516 w 566"/>
                <a:gd name="T117" fmla="*/ 173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6" h="659">
                  <a:moveTo>
                    <a:pt x="491" y="0"/>
                  </a:moveTo>
                  <a:cubicBezTo>
                    <a:pt x="491" y="0"/>
                    <a:pt x="491" y="18"/>
                    <a:pt x="491" y="27"/>
                  </a:cubicBezTo>
                  <a:cubicBezTo>
                    <a:pt x="491" y="36"/>
                    <a:pt x="485" y="38"/>
                    <a:pt x="479" y="38"/>
                  </a:cubicBezTo>
                  <a:cubicBezTo>
                    <a:pt x="474" y="38"/>
                    <a:pt x="455" y="38"/>
                    <a:pt x="450" y="38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08" y="38"/>
                    <a:pt x="92" y="38"/>
                    <a:pt x="87" y="38"/>
                  </a:cubicBezTo>
                  <a:cubicBezTo>
                    <a:pt x="81" y="38"/>
                    <a:pt x="75" y="36"/>
                    <a:pt x="75" y="27"/>
                  </a:cubicBezTo>
                  <a:cubicBezTo>
                    <a:pt x="75" y="18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44"/>
                    <a:pt x="0" y="64"/>
                  </a:cubicBezTo>
                  <a:cubicBezTo>
                    <a:pt x="0" y="130"/>
                    <a:pt x="16" y="204"/>
                    <a:pt x="75" y="245"/>
                  </a:cubicBezTo>
                  <a:cubicBezTo>
                    <a:pt x="105" y="266"/>
                    <a:pt x="134" y="273"/>
                    <a:pt x="155" y="275"/>
                  </a:cubicBezTo>
                  <a:cubicBezTo>
                    <a:pt x="180" y="304"/>
                    <a:pt x="215" y="325"/>
                    <a:pt x="255" y="332"/>
                  </a:cubicBezTo>
                  <a:cubicBezTo>
                    <a:pt x="255" y="391"/>
                    <a:pt x="255" y="391"/>
                    <a:pt x="255" y="391"/>
                  </a:cubicBezTo>
                  <a:cubicBezTo>
                    <a:pt x="245" y="394"/>
                    <a:pt x="238" y="403"/>
                    <a:pt x="238" y="414"/>
                  </a:cubicBezTo>
                  <a:cubicBezTo>
                    <a:pt x="238" y="430"/>
                    <a:pt x="238" y="430"/>
                    <a:pt x="238" y="430"/>
                  </a:cubicBezTo>
                  <a:cubicBezTo>
                    <a:pt x="238" y="440"/>
                    <a:pt x="245" y="449"/>
                    <a:pt x="255" y="452"/>
                  </a:cubicBezTo>
                  <a:cubicBezTo>
                    <a:pt x="255" y="499"/>
                    <a:pt x="255" y="499"/>
                    <a:pt x="255" y="499"/>
                  </a:cubicBezTo>
                  <a:cubicBezTo>
                    <a:pt x="245" y="502"/>
                    <a:pt x="238" y="511"/>
                    <a:pt x="238" y="522"/>
                  </a:cubicBezTo>
                  <a:cubicBezTo>
                    <a:pt x="238" y="538"/>
                    <a:pt x="238" y="538"/>
                    <a:pt x="238" y="538"/>
                  </a:cubicBezTo>
                  <a:cubicBezTo>
                    <a:pt x="238" y="548"/>
                    <a:pt x="245" y="557"/>
                    <a:pt x="255" y="560"/>
                  </a:cubicBezTo>
                  <a:cubicBezTo>
                    <a:pt x="255" y="571"/>
                    <a:pt x="255" y="571"/>
                    <a:pt x="255" y="571"/>
                  </a:cubicBezTo>
                  <a:cubicBezTo>
                    <a:pt x="255" y="600"/>
                    <a:pt x="231" y="616"/>
                    <a:pt x="221" y="622"/>
                  </a:cubicBezTo>
                  <a:cubicBezTo>
                    <a:pt x="201" y="634"/>
                    <a:pt x="165" y="621"/>
                    <a:pt x="165" y="659"/>
                  </a:cubicBezTo>
                  <a:cubicBezTo>
                    <a:pt x="399" y="659"/>
                    <a:pt x="399" y="659"/>
                    <a:pt x="399" y="659"/>
                  </a:cubicBezTo>
                  <a:cubicBezTo>
                    <a:pt x="399" y="659"/>
                    <a:pt x="399" y="632"/>
                    <a:pt x="367" y="628"/>
                  </a:cubicBezTo>
                  <a:cubicBezTo>
                    <a:pt x="340" y="625"/>
                    <a:pt x="310" y="606"/>
                    <a:pt x="310" y="571"/>
                  </a:cubicBezTo>
                  <a:cubicBezTo>
                    <a:pt x="310" y="560"/>
                    <a:pt x="310" y="560"/>
                    <a:pt x="310" y="560"/>
                  </a:cubicBezTo>
                  <a:cubicBezTo>
                    <a:pt x="320" y="557"/>
                    <a:pt x="327" y="548"/>
                    <a:pt x="327" y="538"/>
                  </a:cubicBezTo>
                  <a:cubicBezTo>
                    <a:pt x="327" y="522"/>
                    <a:pt x="327" y="522"/>
                    <a:pt x="327" y="522"/>
                  </a:cubicBezTo>
                  <a:cubicBezTo>
                    <a:pt x="327" y="511"/>
                    <a:pt x="320" y="502"/>
                    <a:pt x="310" y="499"/>
                  </a:cubicBezTo>
                  <a:cubicBezTo>
                    <a:pt x="310" y="452"/>
                    <a:pt x="310" y="452"/>
                    <a:pt x="310" y="452"/>
                  </a:cubicBezTo>
                  <a:cubicBezTo>
                    <a:pt x="320" y="449"/>
                    <a:pt x="327" y="440"/>
                    <a:pt x="327" y="430"/>
                  </a:cubicBezTo>
                  <a:cubicBezTo>
                    <a:pt x="327" y="414"/>
                    <a:pt x="327" y="414"/>
                    <a:pt x="327" y="414"/>
                  </a:cubicBezTo>
                  <a:cubicBezTo>
                    <a:pt x="327" y="403"/>
                    <a:pt x="320" y="394"/>
                    <a:pt x="310" y="39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50" y="325"/>
                    <a:pt x="385" y="304"/>
                    <a:pt x="410" y="275"/>
                  </a:cubicBezTo>
                  <a:cubicBezTo>
                    <a:pt x="430" y="273"/>
                    <a:pt x="460" y="266"/>
                    <a:pt x="491" y="245"/>
                  </a:cubicBezTo>
                  <a:cubicBezTo>
                    <a:pt x="550" y="204"/>
                    <a:pt x="566" y="130"/>
                    <a:pt x="566" y="64"/>
                  </a:cubicBezTo>
                  <a:cubicBezTo>
                    <a:pt x="566" y="44"/>
                    <a:pt x="566" y="0"/>
                    <a:pt x="566" y="0"/>
                  </a:cubicBezTo>
                  <a:lnTo>
                    <a:pt x="491" y="0"/>
                  </a:lnTo>
                  <a:close/>
                  <a:moveTo>
                    <a:pt x="50" y="173"/>
                  </a:moveTo>
                  <a:cubicBezTo>
                    <a:pt x="20" y="119"/>
                    <a:pt x="27" y="28"/>
                    <a:pt x="27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56"/>
                    <a:pt x="65" y="67"/>
                    <a:pt x="77" y="67"/>
                  </a:cubicBezTo>
                  <a:cubicBezTo>
                    <a:pt x="87" y="67"/>
                    <a:pt x="108" y="67"/>
                    <a:pt x="115" y="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94"/>
                    <a:pt x="122" y="220"/>
                    <a:pt x="133" y="243"/>
                  </a:cubicBezTo>
                  <a:cubicBezTo>
                    <a:pt x="111" y="237"/>
                    <a:pt x="76" y="219"/>
                    <a:pt x="50" y="173"/>
                  </a:cubicBezTo>
                  <a:close/>
                  <a:moveTo>
                    <a:pt x="516" y="173"/>
                  </a:moveTo>
                  <a:cubicBezTo>
                    <a:pt x="489" y="220"/>
                    <a:pt x="454" y="238"/>
                    <a:pt x="431" y="243"/>
                  </a:cubicBezTo>
                  <a:cubicBezTo>
                    <a:pt x="443" y="220"/>
                    <a:pt x="450" y="194"/>
                    <a:pt x="450" y="167"/>
                  </a:cubicBezTo>
                  <a:cubicBezTo>
                    <a:pt x="450" y="67"/>
                    <a:pt x="450" y="67"/>
                    <a:pt x="450" y="67"/>
                  </a:cubicBezTo>
                  <a:cubicBezTo>
                    <a:pt x="456" y="67"/>
                    <a:pt x="478" y="67"/>
                    <a:pt x="489" y="67"/>
                  </a:cubicBezTo>
                  <a:cubicBezTo>
                    <a:pt x="502" y="67"/>
                    <a:pt x="517" y="56"/>
                    <a:pt x="517" y="28"/>
                  </a:cubicBezTo>
                  <a:cubicBezTo>
                    <a:pt x="539" y="28"/>
                    <a:pt x="539" y="28"/>
                    <a:pt x="539" y="28"/>
                  </a:cubicBezTo>
                  <a:cubicBezTo>
                    <a:pt x="539" y="28"/>
                    <a:pt x="547" y="119"/>
                    <a:pt x="516" y="1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891" name="组合 6890"/>
            <p:cNvGrpSpPr/>
            <p:nvPr/>
          </p:nvGrpSpPr>
          <p:grpSpPr>
            <a:xfrm>
              <a:off x="4713288" y="2070100"/>
              <a:ext cx="939800" cy="647700"/>
              <a:chOff x="4713288" y="2070100"/>
              <a:chExt cx="939800" cy="647700"/>
            </a:xfrm>
          </p:grpSpPr>
          <p:sp>
            <p:nvSpPr>
              <p:cNvPr id="6807" name="Freeform 3768"/>
              <p:cNvSpPr/>
              <p:nvPr/>
            </p:nvSpPr>
            <p:spPr bwMode="auto">
              <a:xfrm>
                <a:off x="5456238" y="2092325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10 w 29"/>
                  <a:gd name="T3" fmla="*/ 9 h 28"/>
                  <a:gd name="T4" fmla="*/ 24 w 29"/>
                  <a:gd name="T5" fmla="*/ 28 h 28"/>
                  <a:gd name="T6" fmla="*/ 2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1" y="24"/>
                      <a:pt x="17" y="16"/>
                      <a:pt x="10" y="9"/>
                    </a:cubicBezTo>
                    <a:cubicBezTo>
                      <a:pt x="10" y="9"/>
                      <a:pt x="19" y="18"/>
                      <a:pt x="24" y="28"/>
                    </a:cubicBezTo>
                    <a:cubicBezTo>
                      <a:pt x="25" y="25"/>
                      <a:pt x="29" y="3"/>
                      <a:pt x="2" y="0"/>
                    </a:cubicBezTo>
                    <a:cubicBezTo>
                      <a:pt x="2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08" name="Freeform 3769"/>
              <p:cNvSpPr/>
              <p:nvPr/>
            </p:nvSpPr>
            <p:spPr bwMode="auto">
              <a:xfrm>
                <a:off x="5446713" y="2190750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9 w 29"/>
                  <a:gd name="T3" fmla="*/ 9 h 28"/>
                  <a:gd name="T4" fmla="*/ 24 w 29"/>
                  <a:gd name="T5" fmla="*/ 28 h 28"/>
                  <a:gd name="T6" fmla="*/ 2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0" y="23"/>
                      <a:pt x="16" y="16"/>
                      <a:pt x="9" y="9"/>
                    </a:cubicBezTo>
                    <a:cubicBezTo>
                      <a:pt x="9" y="9"/>
                      <a:pt x="19" y="18"/>
                      <a:pt x="24" y="28"/>
                    </a:cubicBezTo>
                    <a:cubicBezTo>
                      <a:pt x="25" y="25"/>
                      <a:pt x="29" y="2"/>
                      <a:pt x="2" y="0"/>
                    </a:cubicBezTo>
                    <a:cubicBezTo>
                      <a:pt x="2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09" name="Freeform 3770"/>
              <p:cNvSpPr/>
              <p:nvPr/>
            </p:nvSpPr>
            <p:spPr bwMode="auto">
              <a:xfrm>
                <a:off x="5424488" y="2270125"/>
                <a:ext cx="92075" cy="85725"/>
              </a:xfrm>
              <a:custGeom>
                <a:avLst/>
                <a:gdLst>
                  <a:gd name="T0" fmla="*/ 23 w 29"/>
                  <a:gd name="T1" fmla="*/ 27 h 27"/>
                  <a:gd name="T2" fmla="*/ 10 w 29"/>
                  <a:gd name="T3" fmla="*/ 9 h 27"/>
                  <a:gd name="T4" fmla="*/ 24 w 29"/>
                  <a:gd name="T5" fmla="*/ 27 h 27"/>
                  <a:gd name="T6" fmla="*/ 2 w 29"/>
                  <a:gd name="T7" fmla="*/ 0 h 27"/>
                  <a:gd name="T8" fmla="*/ 23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23" y="27"/>
                    </a:moveTo>
                    <a:cubicBezTo>
                      <a:pt x="21" y="23"/>
                      <a:pt x="17" y="16"/>
                      <a:pt x="10" y="9"/>
                    </a:cubicBezTo>
                    <a:cubicBezTo>
                      <a:pt x="10" y="9"/>
                      <a:pt x="19" y="17"/>
                      <a:pt x="24" y="27"/>
                    </a:cubicBezTo>
                    <a:cubicBezTo>
                      <a:pt x="25" y="24"/>
                      <a:pt x="29" y="2"/>
                      <a:pt x="2" y="0"/>
                    </a:cubicBezTo>
                    <a:cubicBezTo>
                      <a:pt x="2" y="0"/>
                      <a:pt x="0" y="26"/>
                      <a:pt x="2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10" name="Freeform 3771"/>
              <p:cNvSpPr/>
              <p:nvPr/>
            </p:nvSpPr>
            <p:spPr bwMode="auto">
              <a:xfrm>
                <a:off x="5376863" y="2333625"/>
                <a:ext cx="107950" cy="101600"/>
              </a:xfrm>
              <a:custGeom>
                <a:avLst/>
                <a:gdLst>
                  <a:gd name="T0" fmla="*/ 21 w 34"/>
                  <a:gd name="T1" fmla="*/ 32 h 32"/>
                  <a:gd name="T2" fmla="*/ 14 w 34"/>
                  <a:gd name="T3" fmla="*/ 11 h 32"/>
                  <a:gd name="T4" fmla="*/ 23 w 34"/>
                  <a:gd name="T5" fmla="*/ 32 h 32"/>
                  <a:gd name="T6" fmla="*/ 9 w 34"/>
                  <a:gd name="T7" fmla="*/ 0 h 32"/>
                  <a:gd name="T8" fmla="*/ 21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1" y="32"/>
                    </a:moveTo>
                    <a:cubicBezTo>
                      <a:pt x="21" y="27"/>
                      <a:pt x="18" y="19"/>
                      <a:pt x="14" y="11"/>
                    </a:cubicBezTo>
                    <a:cubicBezTo>
                      <a:pt x="14" y="11"/>
                      <a:pt x="20" y="21"/>
                      <a:pt x="23" y="32"/>
                    </a:cubicBezTo>
                    <a:cubicBezTo>
                      <a:pt x="24" y="30"/>
                      <a:pt x="34" y="9"/>
                      <a:pt x="9" y="0"/>
                    </a:cubicBezTo>
                    <a:cubicBezTo>
                      <a:pt x="9" y="0"/>
                      <a:pt x="0" y="24"/>
                      <a:pt x="21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11" name="Freeform 3772"/>
              <p:cNvSpPr/>
              <p:nvPr/>
            </p:nvSpPr>
            <p:spPr bwMode="auto">
              <a:xfrm>
                <a:off x="5307013" y="2387600"/>
                <a:ext cx="120650" cy="111125"/>
              </a:xfrm>
              <a:custGeom>
                <a:avLst/>
                <a:gdLst>
                  <a:gd name="T0" fmla="*/ 20 w 38"/>
                  <a:gd name="T1" fmla="*/ 34 h 35"/>
                  <a:gd name="T2" fmla="*/ 17 w 38"/>
                  <a:gd name="T3" fmla="*/ 12 h 35"/>
                  <a:gd name="T4" fmla="*/ 21 w 38"/>
                  <a:gd name="T5" fmla="*/ 35 h 35"/>
                  <a:gd name="T6" fmla="*/ 16 w 38"/>
                  <a:gd name="T7" fmla="*/ 0 h 35"/>
                  <a:gd name="T8" fmla="*/ 20 w 38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20" y="34"/>
                    </a:moveTo>
                    <a:cubicBezTo>
                      <a:pt x="20" y="30"/>
                      <a:pt x="20" y="21"/>
                      <a:pt x="17" y="12"/>
                    </a:cubicBezTo>
                    <a:cubicBezTo>
                      <a:pt x="17" y="12"/>
                      <a:pt x="21" y="24"/>
                      <a:pt x="21" y="35"/>
                    </a:cubicBezTo>
                    <a:cubicBezTo>
                      <a:pt x="23" y="33"/>
                      <a:pt x="38" y="16"/>
                      <a:pt x="16" y="0"/>
                    </a:cubicBezTo>
                    <a:cubicBezTo>
                      <a:pt x="16" y="0"/>
                      <a:pt x="0" y="21"/>
                      <a:pt x="20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12" name="Freeform 3773"/>
              <p:cNvSpPr/>
              <p:nvPr/>
            </p:nvSpPr>
            <p:spPr bwMode="auto">
              <a:xfrm>
                <a:off x="5221288" y="2422525"/>
                <a:ext cx="117475" cy="111125"/>
              </a:xfrm>
              <a:custGeom>
                <a:avLst/>
                <a:gdLst>
                  <a:gd name="T0" fmla="*/ 19 w 37"/>
                  <a:gd name="T1" fmla="*/ 12 h 35"/>
                  <a:gd name="T2" fmla="*/ 15 w 37"/>
                  <a:gd name="T3" fmla="*/ 35 h 35"/>
                  <a:gd name="T4" fmla="*/ 21 w 37"/>
                  <a:gd name="T5" fmla="*/ 0 h 35"/>
                  <a:gd name="T6" fmla="*/ 14 w 37"/>
                  <a:gd name="T7" fmla="*/ 34 h 35"/>
                  <a:gd name="T8" fmla="*/ 19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19" y="12"/>
                    </a:moveTo>
                    <a:cubicBezTo>
                      <a:pt x="19" y="12"/>
                      <a:pt x="19" y="24"/>
                      <a:pt x="15" y="35"/>
                    </a:cubicBezTo>
                    <a:cubicBezTo>
                      <a:pt x="18" y="34"/>
                      <a:pt x="37" y="22"/>
                      <a:pt x="21" y="0"/>
                    </a:cubicBezTo>
                    <a:cubicBezTo>
                      <a:pt x="21" y="0"/>
                      <a:pt x="0" y="16"/>
                      <a:pt x="14" y="34"/>
                    </a:cubicBezTo>
                    <a:cubicBezTo>
                      <a:pt x="16" y="30"/>
                      <a:pt x="19" y="21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13" name="Freeform 3774"/>
              <p:cNvSpPr/>
              <p:nvPr/>
            </p:nvSpPr>
            <p:spPr bwMode="auto">
              <a:xfrm>
                <a:off x="5303838" y="2530475"/>
                <a:ext cx="111125" cy="117475"/>
              </a:xfrm>
              <a:custGeom>
                <a:avLst/>
                <a:gdLst>
                  <a:gd name="T0" fmla="*/ 1 w 35"/>
                  <a:gd name="T1" fmla="*/ 13 h 37"/>
                  <a:gd name="T2" fmla="*/ 23 w 35"/>
                  <a:gd name="T3" fmla="*/ 19 h 37"/>
                  <a:gd name="T4" fmla="*/ 0 w 35"/>
                  <a:gd name="T5" fmla="*/ 14 h 37"/>
                  <a:gd name="T6" fmla="*/ 35 w 35"/>
                  <a:gd name="T7" fmla="*/ 21 h 37"/>
                  <a:gd name="T8" fmla="*/ 1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1" y="13"/>
                    </a:moveTo>
                    <a:cubicBezTo>
                      <a:pt x="6" y="15"/>
                      <a:pt x="14" y="18"/>
                      <a:pt x="23" y="19"/>
                    </a:cubicBezTo>
                    <a:cubicBezTo>
                      <a:pt x="23" y="19"/>
                      <a:pt x="11" y="18"/>
                      <a:pt x="0" y="14"/>
                    </a:cubicBezTo>
                    <a:cubicBezTo>
                      <a:pt x="2" y="17"/>
                      <a:pt x="13" y="37"/>
                      <a:pt x="35" y="21"/>
                    </a:cubicBezTo>
                    <a:cubicBezTo>
                      <a:pt x="35" y="21"/>
                      <a:pt x="20" y="0"/>
                      <a:pt x="1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14" name="Freeform 3775"/>
              <p:cNvSpPr/>
              <p:nvPr/>
            </p:nvSpPr>
            <p:spPr bwMode="auto">
              <a:xfrm>
                <a:off x="5408613" y="2466975"/>
                <a:ext cx="111125" cy="120650"/>
              </a:xfrm>
              <a:custGeom>
                <a:avLst/>
                <a:gdLst>
                  <a:gd name="T0" fmla="*/ 1 w 35"/>
                  <a:gd name="T1" fmla="*/ 20 h 38"/>
                  <a:gd name="T2" fmla="*/ 23 w 35"/>
                  <a:gd name="T3" fmla="*/ 17 h 38"/>
                  <a:gd name="T4" fmla="*/ 0 w 35"/>
                  <a:gd name="T5" fmla="*/ 21 h 38"/>
                  <a:gd name="T6" fmla="*/ 35 w 35"/>
                  <a:gd name="T7" fmla="*/ 15 h 38"/>
                  <a:gd name="T8" fmla="*/ 1 w 35"/>
                  <a:gd name="T9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" y="20"/>
                    </a:moveTo>
                    <a:cubicBezTo>
                      <a:pt x="6" y="20"/>
                      <a:pt x="14" y="20"/>
                      <a:pt x="23" y="17"/>
                    </a:cubicBezTo>
                    <a:cubicBezTo>
                      <a:pt x="23" y="17"/>
                      <a:pt x="12" y="21"/>
                      <a:pt x="0" y="21"/>
                    </a:cubicBezTo>
                    <a:cubicBezTo>
                      <a:pt x="2" y="23"/>
                      <a:pt x="20" y="38"/>
                      <a:pt x="35" y="15"/>
                    </a:cubicBezTo>
                    <a:cubicBezTo>
                      <a:pt x="35" y="15"/>
                      <a:pt x="13" y="0"/>
                      <a:pt x="1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15" name="Freeform 3776"/>
              <p:cNvSpPr/>
              <p:nvPr/>
            </p:nvSpPr>
            <p:spPr bwMode="auto">
              <a:xfrm>
                <a:off x="5487988" y="2390775"/>
                <a:ext cx="98425" cy="104775"/>
              </a:xfrm>
              <a:custGeom>
                <a:avLst/>
                <a:gdLst>
                  <a:gd name="T0" fmla="*/ 0 w 31"/>
                  <a:gd name="T1" fmla="*/ 23 h 33"/>
                  <a:gd name="T2" fmla="*/ 21 w 31"/>
                  <a:gd name="T3" fmla="*/ 13 h 33"/>
                  <a:gd name="T4" fmla="*/ 0 w 31"/>
                  <a:gd name="T5" fmla="*/ 24 h 33"/>
                  <a:gd name="T6" fmla="*/ 31 w 31"/>
                  <a:gd name="T7" fmla="*/ 7 h 33"/>
                  <a:gd name="T8" fmla="*/ 0 w 31"/>
                  <a:gd name="T9" fmla="*/ 2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3">
                    <a:moveTo>
                      <a:pt x="0" y="23"/>
                    </a:moveTo>
                    <a:cubicBezTo>
                      <a:pt x="5" y="21"/>
                      <a:pt x="13" y="18"/>
                      <a:pt x="21" y="13"/>
                    </a:cubicBezTo>
                    <a:cubicBezTo>
                      <a:pt x="21" y="13"/>
                      <a:pt x="11" y="20"/>
                      <a:pt x="0" y="24"/>
                    </a:cubicBezTo>
                    <a:cubicBezTo>
                      <a:pt x="3" y="25"/>
                      <a:pt x="24" y="33"/>
                      <a:pt x="31" y="7"/>
                    </a:cubicBezTo>
                    <a:cubicBezTo>
                      <a:pt x="31" y="7"/>
                      <a:pt x="5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16" name="Freeform 3777"/>
              <p:cNvSpPr/>
              <p:nvPr/>
            </p:nvSpPr>
            <p:spPr bwMode="auto">
              <a:xfrm>
                <a:off x="5541963" y="2286000"/>
                <a:ext cx="88900" cy="95250"/>
              </a:xfrm>
              <a:custGeom>
                <a:avLst/>
                <a:gdLst>
                  <a:gd name="T0" fmla="*/ 0 w 28"/>
                  <a:gd name="T1" fmla="*/ 23 h 30"/>
                  <a:gd name="T2" fmla="*/ 19 w 28"/>
                  <a:gd name="T3" fmla="*/ 10 h 30"/>
                  <a:gd name="T4" fmla="*/ 0 w 28"/>
                  <a:gd name="T5" fmla="*/ 24 h 30"/>
                  <a:gd name="T6" fmla="*/ 28 w 28"/>
                  <a:gd name="T7" fmla="*/ 3 h 30"/>
                  <a:gd name="T8" fmla="*/ 0 w 28"/>
                  <a:gd name="T9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0" y="23"/>
                    </a:moveTo>
                    <a:cubicBezTo>
                      <a:pt x="4" y="21"/>
                      <a:pt x="12" y="17"/>
                      <a:pt x="19" y="10"/>
                    </a:cubicBezTo>
                    <a:cubicBezTo>
                      <a:pt x="19" y="10"/>
                      <a:pt x="10" y="19"/>
                      <a:pt x="0" y="24"/>
                    </a:cubicBezTo>
                    <a:cubicBezTo>
                      <a:pt x="3" y="25"/>
                      <a:pt x="25" y="30"/>
                      <a:pt x="28" y="3"/>
                    </a:cubicBezTo>
                    <a:cubicBezTo>
                      <a:pt x="28" y="3"/>
                      <a:pt x="2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17" name="Freeform 3778"/>
              <p:cNvSpPr/>
              <p:nvPr/>
            </p:nvSpPr>
            <p:spPr bwMode="auto">
              <a:xfrm>
                <a:off x="5561013" y="2181225"/>
                <a:ext cx="92075" cy="88900"/>
              </a:xfrm>
              <a:custGeom>
                <a:avLst/>
                <a:gdLst>
                  <a:gd name="T0" fmla="*/ 3 w 29"/>
                  <a:gd name="T1" fmla="*/ 27 h 28"/>
                  <a:gd name="T2" fmla="*/ 18 w 29"/>
                  <a:gd name="T3" fmla="*/ 9 h 28"/>
                  <a:gd name="T4" fmla="*/ 4 w 29"/>
                  <a:gd name="T5" fmla="*/ 28 h 28"/>
                  <a:gd name="T6" fmla="*/ 25 w 29"/>
                  <a:gd name="T7" fmla="*/ 0 h 28"/>
                  <a:gd name="T8" fmla="*/ 3 w 29"/>
                  <a:gd name="T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3" y="27"/>
                    </a:moveTo>
                    <a:cubicBezTo>
                      <a:pt x="7" y="24"/>
                      <a:pt x="13" y="18"/>
                      <a:pt x="18" y="9"/>
                    </a:cubicBezTo>
                    <a:cubicBezTo>
                      <a:pt x="18" y="9"/>
                      <a:pt x="12" y="20"/>
                      <a:pt x="4" y="28"/>
                    </a:cubicBezTo>
                    <a:cubicBezTo>
                      <a:pt x="7" y="28"/>
                      <a:pt x="29" y="27"/>
                      <a:pt x="25" y="0"/>
                    </a:cubicBezTo>
                    <a:cubicBezTo>
                      <a:pt x="25" y="0"/>
                      <a:pt x="0" y="4"/>
                      <a:pt x="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18" name="Freeform 3779"/>
              <p:cNvSpPr/>
              <p:nvPr/>
            </p:nvSpPr>
            <p:spPr bwMode="auto">
              <a:xfrm>
                <a:off x="5541963" y="2070100"/>
                <a:ext cx="104775" cy="95250"/>
              </a:xfrm>
              <a:custGeom>
                <a:avLst/>
                <a:gdLst>
                  <a:gd name="T0" fmla="*/ 20 w 33"/>
                  <a:gd name="T1" fmla="*/ 10 h 30"/>
                  <a:gd name="T2" fmla="*/ 8 w 33"/>
                  <a:gd name="T3" fmla="*/ 30 h 30"/>
                  <a:gd name="T4" fmla="*/ 26 w 33"/>
                  <a:gd name="T5" fmla="*/ 0 h 30"/>
                  <a:gd name="T6" fmla="*/ 7 w 33"/>
                  <a:gd name="T7" fmla="*/ 29 h 30"/>
                  <a:gd name="T8" fmla="*/ 20 w 33"/>
                  <a:gd name="T9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0" y="10"/>
                    </a:moveTo>
                    <a:cubicBezTo>
                      <a:pt x="20" y="10"/>
                      <a:pt x="15" y="22"/>
                      <a:pt x="8" y="30"/>
                    </a:cubicBezTo>
                    <a:cubicBezTo>
                      <a:pt x="11" y="30"/>
                      <a:pt x="33" y="26"/>
                      <a:pt x="26" y="0"/>
                    </a:cubicBezTo>
                    <a:cubicBezTo>
                      <a:pt x="26" y="0"/>
                      <a:pt x="0" y="7"/>
                      <a:pt x="7" y="29"/>
                    </a:cubicBezTo>
                    <a:cubicBezTo>
                      <a:pt x="10" y="26"/>
                      <a:pt x="16" y="19"/>
                      <a:pt x="2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19" name="Freeform 3780"/>
              <p:cNvSpPr>
                <a:spLocks noEditPoints="1"/>
              </p:cNvSpPr>
              <p:nvPr/>
            </p:nvSpPr>
            <p:spPr bwMode="auto">
              <a:xfrm>
                <a:off x="4805363" y="2136775"/>
                <a:ext cx="755650" cy="581025"/>
              </a:xfrm>
              <a:custGeom>
                <a:avLst/>
                <a:gdLst>
                  <a:gd name="T0" fmla="*/ 139 w 238"/>
                  <a:gd name="T1" fmla="*/ 134 h 183"/>
                  <a:gd name="T2" fmla="*/ 205 w 238"/>
                  <a:gd name="T3" fmla="*/ 103 h 183"/>
                  <a:gd name="T4" fmla="*/ 236 w 238"/>
                  <a:gd name="T5" fmla="*/ 2 h 183"/>
                  <a:gd name="T6" fmla="*/ 234 w 238"/>
                  <a:gd name="T7" fmla="*/ 1 h 183"/>
                  <a:gd name="T8" fmla="*/ 232 w 238"/>
                  <a:gd name="T9" fmla="*/ 3 h 183"/>
                  <a:gd name="T10" fmla="*/ 202 w 238"/>
                  <a:gd name="T11" fmla="*/ 100 h 183"/>
                  <a:gd name="T12" fmla="*/ 126 w 238"/>
                  <a:gd name="T13" fmla="*/ 131 h 183"/>
                  <a:gd name="T14" fmla="*/ 122 w 238"/>
                  <a:gd name="T15" fmla="*/ 131 h 183"/>
                  <a:gd name="T16" fmla="*/ 119 w 238"/>
                  <a:gd name="T17" fmla="*/ 131 h 183"/>
                  <a:gd name="T18" fmla="*/ 116 w 238"/>
                  <a:gd name="T19" fmla="*/ 131 h 183"/>
                  <a:gd name="T20" fmla="*/ 113 w 238"/>
                  <a:gd name="T21" fmla="*/ 131 h 183"/>
                  <a:gd name="T22" fmla="*/ 36 w 238"/>
                  <a:gd name="T23" fmla="*/ 100 h 183"/>
                  <a:gd name="T24" fmla="*/ 6 w 238"/>
                  <a:gd name="T25" fmla="*/ 3 h 183"/>
                  <a:gd name="T26" fmla="*/ 5 w 238"/>
                  <a:gd name="T27" fmla="*/ 1 h 183"/>
                  <a:gd name="T28" fmla="*/ 2 w 238"/>
                  <a:gd name="T29" fmla="*/ 2 h 183"/>
                  <a:gd name="T30" fmla="*/ 33 w 238"/>
                  <a:gd name="T31" fmla="*/ 103 h 183"/>
                  <a:gd name="T32" fmla="*/ 99 w 238"/>
                  <a:gd name="T33" fmla="*/ 134 h 183"/>
                  <a:gd name="T34" fmla="*/ 86 w 238"/>
                  <a:gd name="T35" fmla="*/ 142 h 183"/>
                  <a:gd name="T36" fmla="*/ 87 w 238"/>
                  <a:gd name="T37" fmla="*/ 151 h 183"/>
                  <a:gd name="T38" fmla="*/ 95 w 238"/>
                  <a:gd name="T39" fmla="*/ 155 h 183"/>
                  <a:gd name="T40" fmla="*/ 115 w 238"/>
                  <a:gd name="T41" fmla="*/ 142 h 183"/>
                  <a:gd name="T42" fmla="*/ 115 w 238"/>
                  <a:gd name="T43" fmla="*/ 171 h 183"/>
                  <a:gd name="T44" fmla="*/ 113 w 238"/>
                  <a:gd name="T45" fmla="*/ 177 h 183"/>
                  <a:gd name="T46" fmla="*/ 104 w 238"/>
                  <a:gd name="T47" fmla="*/ 179 h 183"/>
                  <a:gd name="T48" fmla="*/ 101 w 238"/>
                  <a:gd name="T49" fmla="*/ 181 h 183"/>
                  <a:gd name="T50" fmla="*/ 103 w 238"/>
                  <a:gd name="T51" fmla="*/ 183 h 183"/>
                  <a:gd name="T52" fmla="*/ 105 w 238"/>
                  <a:gd name="T53" fmla="*/ 183 h 183"/>
                  <a:gd name="T54" fmla="*/ 115 w 238"/>
                  <a:gd name="T55" fmla="*/ 180 h 183"/>
                  <a:gd name="T56" fmla="*/ 119 w 238"/>
                  <a:gd name="T57" fmla="*/ 171 h 183"/>
                  <a:gd name="T58" fmla="*/ 119 w 238"/>
                  <a:gd name="T59" fmla="*/ 137 h 183"/>
                  <a:gd name="T60" fmla="*/ 119 w 238"/>
                  <a:gd name="T61" fmla="*/ 137 h 183"/>
                  <a:gd name="T62" fmla="*/ 120 w 238"/>
                  <a:gd name="T63" fmla="*/ 137 h 183"/>
                  <a:gd name="T64" fmla="*/ 120 w 238"/>
                  <a:gd name="T65" fmla="*/ 171 h 183"/>
                  <a:gd name="T66" fmla="*/ 123 w 238"/>
                  <a:gd name="T67" fmla="*/ 180 h 183"/>
                  <a:gd name="T68" fmla="*/ 134 w 238"/>
                  <a:gd name="T69" fmla="*/ 183 h 183"/>
                  <a:gd name="T70" fmla="*/ 135 w 238"/>
                  <a:gd name="T71" fmla="*/ 183 h 183"/>
                  <a:gd name="T72" fmla="*/ 137 w 238"/>
                  <a:gd name="T73" fmla="*/ 181 h 183"/>
                  <a:gd name="T74" fmla="*/ 135 w 238"/>
                  <a:gd name="T75" fmla="*/ 179 h 183"/>
                  <a:gd name="T76" fmla="*/ 126 w 238"/>
                  <a:gd name="T77" fmla="*/ 177 h 183"/>
                  <a:gd name="T78" fmla="*/ 124 w 238"/>
                  <a:gd name="T79" fmla="*/ 171 h 183"/>
                  <a:gd name="T80" fmla="*/ 124 w 238"/>
                  <a:gd name="T81" fmla="*/ 142 h 183"/>
                  <a:gd name="T82" fmla="*/ 144 w 238"/>
                  <a:gd name="T83" fmla="*/ 155 h 183"/>
                  <a:gd name="T84" fmla="*/ 144 w 238"/>
                  <a:gd name="T85" fmla="*/ 155 h 183"/>
                  <a:gd name="T86" fmla="*/ 152 w 238"/>
                  <a:gd name="T87" fmla="*/ 151 h 183"/>
                  <a:gd name="T88" fmla="*/ 153 w 238"/>
                  <a:gd name="T89" fmla="*/ 142 h 183"/>
                  <a:gd name="T90" fmla="*/ 139 w 238"/>
                  <a:gd name="T91" fmla="*/ 134 h 183"/>
                  <a:gd name="T92" fmla="*/ 95 w 238"/>
                  <a:gd name="T93" fmla="*/ 151 h 183"/>
                  <a:gd name="T94" fmla="*/ 90 w 238"/>
                  <a:gd name="T95" fmla="*/ 149 h 183"/>
                  <a:gd name="T96" fmla="*/ 89 w 238"/>
                  <a:gd name="T97" fmla="*/ 144 h 183"/>
                  <a:gd name="T98" fmla="*/ 113 w 238"/>
                  <a:gd name="T99" fmla="*/ 135 h 183"/>
                  <a:gd name="T100" fmla="*/ 115 w 238"/>
                  <a:gd name="T101" fmla="*/ 135 h 183"/>
                  <a:gd name="T102" fmla="*/ 115 w 238"/>
                  <a:gd name="T103" fmla="*/ 136 h 183"/>
                  <a:gd name="T104" fmla="*/ 95 w 238"/>
                  <a:gd name="T105" fmla="*/ 151 h 183"/>
                  <a:gd name="T106" fmla="*/ 148 w 238"/>
                  <a:gd name="T107" fmla="*/ 149 h 183"/>
                  <a:gd name="T108" fmla="*/ 144 w 238"/>
                  <a:gd name="T109" fmla="*/ 151 h 183"/>
                  <a:gd name="T110" fmla="*/ 144 w 238"/>
                  <a:gd name="T111" fmla="*/ 151 h 183"/>
                  <a:gd name="T112" fmla="*/ 124 w 238"/>
                  <a:gd name="T113" fmla="*/ 136 h 183"/>
                  <a:gd name="T114" fmla="*/ 124 w 238"/>
                  <a:gd name="T115" fmla="*/ 135 h 183"/>
                  <a:gd name="T116" fmla="*/ 126 w 238"/>
                  <a:gd name="T117" fmla="*/ 135 h 183"/>
                  <a:gd name="T118" fmla="*/ 149 w 238"/>
                  <a:gd name="T119" fmla="*/ 144 h 183"/>
                  <a:gd name="T120" fmla="*/ 148 w 238"/>
                  <a:gd name="T121" fmla="*/ 14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8" h="183">
                    <a:moveTo>
                      <a:pt x="139" y="134"/>
                    </a:moveTo>
                    <a:cubicBezTo>
                      <a:pt x="157" y="131"/>
                      <a:pt x="184" y="124"/>
                      <a:pt x="205" y="103"/>
                    </a:cubicBezTo>
                    <a:cubicBezTo>
                      <a:pt x="228" y="80"/>
                      <a:pt x="238" y="46"/>
                      <a:pt x="236" y="2"/>
                    </a:cubicBezTo>
                    <a:cubicBezTo>
                      <a:pt x="236" y="1"/>
                      <a:pt x="235" y="0"/>
                      <a:pt x="234" y="1"/>
                    </a:cubicBezTo>
                    <a:cubicBezTo>
                      <a:pt x="233" y="1"/>
                      <a:pt x="232" y="2"/>
                      <a:pt x="232" y="3"/>
                    </a:cubicBezTo>
                    <a:cubicBezTo>
                      <a:pt x="234" y="45"/>
                      <a:pt x="224" y="78"/>
                      <a:pt x="202" y="100"/>
                    </a:cubicBezTo>
                    <a:cubicBezTo>
                      <a:pt x="176" y="126"/>
                      <a:pt x="140" y="130"/>
                      <a:pt x="126" y="131"/>
                    </a:cubicBezTo>
                    <a:cubicBezTo>
                      <a:pt x="124" y="131"/>
                      <a:pt x="123" y="131"/>
                      <a:pt x="122" y="131"/>
                    </a:cubicBezTo>
                    <a:cubicBezTo>
                      <a:pt x="121" y="131"/>
                      <a:pt x="120" y="131"/>
                      <a:pt x="119" y="131"/>
                    </a:cubicBezTo>
                    <a:cubicBezTo>
                      <a:pt x="118" y="131"/>
                      <a:pt x="117" y="131"/>
                      <a:pt x="116" y="131"/>
                    </a:cubicBezTo>
                    <a:cubicBezTo>
                      <a:pt x="115" y="131"/>
                      <a:pt x="114" y="131"/>
                      <a:pt x="113" y="131"/>
                    </a:cubicBezTo>
                    <a:cubicBezTo>
                      <a:pt x="98" y="130"/>
                      <a:pt x="62" y="126"/>
                      <a:pt x="36" y="100"/>
                    </a:cubicBezTo>
                    <a:cubicBezTo>
                      <a:pt x="14" y="78"/>
                      <a:pt x="4" y="45"/>
                      <a:pt x="6" y="3"/>
                    </a:cubicBezTo>
                    <a:cubicBezTo>
                      <a:pt x="7" y="2"/>
                      <a:pt x="6" y="1"/>
                      <a:pt x="5" y="1"/>
                    </a:cubicBezTo>
                    <a:cubicBezTo>
                      <a:pt x="3" y="0"/>
                      <a:pt x="3" y="1"/>
                      <a:pt x="2" y="2"/>
                    </a:cubicBezTo>
                    <a:cubicBezTo>
                      <a:pt x="0" y="46"/>
                      <a:pt x="10" y="80"/>
                      <a:pt x="33" y="103"/>
                    </a:cubicBezTo>
                    <a:cubicBezTo>
                      <a:pt x="54" y="124"/>
                      <a:pt x="81" y="131"/>
                      <a:pt x="99" y="134"/>
                    </a:cubicBezTo>
                    <a:cubicBezTo>
                      <a:pt x="93" y="136"/>
                      <a:pt x="88" y="138"/>
                      <a:pt x="86" y="142"/>
                    </a:cubicBezTo>
                    <a:cubicBezTo>
                      <a:pt x="85" y="144"/>
                      <a:pt x="84" y="147"/>
                      <a:pt x="87" y="151"/>
                    </a:cubicBezTo>
                    <a:cubicBezTo>
                      <a:pt x="89" y="154"/>
                      <a:pt x="91" y="155"/>
                      <a:pt x="95" y="155"/>
                    </a:cubicBezTo>
                    <a:cubicBezTo>
                      <a:pt x="102" y="155"/>
                      <a:pt x="109" y="148"/>
                      <a:pt x="115" y="142"/>
                    </a:cubicBezTo>
                    <a:cubicBezTo>
                      <a:pt x="115" y="171"/>
                      <a:pt x="115" y="171"/>
                      <a:pt x="115" y="171"/>
                    </a:cubicBezTo>
                    <a:cubicBezTo>
                      <a:pt x="115" y="174"/>
                      <a:pt x="114" y="176"/>
                      <a:pt x="113" y="177"/>
                    </a:cubicBezTo>
                    <a:cubicBezTo>
                      <a:pt x="109" y="180"/>
                      <a:pt x="104" y="179"/>
                      <a:pt x="104" y="179"/>
                    </a:cubicBezTo>
                    <a:cubicBezTo>
                      <a:pt x="103" y="179"/>
                      <a:pt x="102" y="180"/>
                      <a:pt x="101" y="181"/>
                    </a:cubicBezTo>
                    <a:cubicBezTo>
                      <a:pt x="101" y="182"/>
                      <a:pt x="102" y="183"/>
                      <a:pt x="103" y="183"/>
                    </a:cubicBezTo>
                    <a:cubicBezTo>
                      <a:pt x="103" y="183"/>
                      <a:pt x="104" y="183"/>
                      <a:pt x="105" y="183"/>
                    </a:cubicBezTo>
                    <a:cubicBezTo>
                      <a:pt x="107" y="183"/>
                      <a:pt x="112" y="183"/>
                      <a:pt x="115" y="180"/>
                    </a:cubicBezTo>
                    <a:cubicBezTo>
                      <a:pt x="118" y="178"/>
                      <a:pt x="119" y="175"/>
                      <a:pt x="119" y="171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20" y="137"/>
                    </a:cubicBezTo>
                    <a:cubicBezTo>
                      <a:pt x="120" y="171"/>
                      <a:pt x="120" y="171"/>
                      <a:pt x="120" y="171"/>
                    </a:cubicBezTo>
                    <a:cubicBezTo>
                      <a:pt x="120" y="175"/>
                      <a:pt x="121" y="178"/>
                      <a:pt x="123" y="180"/>
                    </a:cubicBezTo>
                    <a:cubicBezTo>
                      <a:pt x="126" y="183"/>
                      <a:pt x="131" y="183"/>
                      <a:pt x="134" y="183"/>
                    </a:cubicBezTo>
                    <a:cubicBezTo>
                      <a:pt x="134" y="183"/>
                      <a:pt x="135" y="183"/>
                      <a:pt x="135" y="183"/>
                    </a:cubicBezTo>
                    <a:cubicBezTo>
                      <a:pt x="136" y="183"/>
                      <a:pt x="137" y="182"/>
                      <a:pt x="137" y="181"/>
                    </a:cubicBezTo>
                    <a:cubicBezTo>
                      <a:pt x="137" y="180"/>
                      <a:pt x="136" y="179"/>
                      <a:pt x="135" y="179"/>
                    </a:cubicBezTo>
                    <a:cubicBezTo>
                      <a:pt x="135" y="179"/>
                      <a:pt x="129" y="180"/>
                      <a:pt x="126" y="177"/>
                    </a:cubicBezTo>
                    <a:cubicBezTo>
                      <a:pt x="124" y="176"/>
                      <a:pt x="124" y="174"/>
                      <a:pt x="124" y="171"/>
                    </a:cubicBezTo>
                    <a:cubicBezTo>
                      <a:pt x="124" y="142"/>
                      <a:pt x="124" y="142"/>
                      <a:pt x="124" y="142"/>
                    </a:cubicBezTo>
                    <a:cubicBezTo>
                      <a:pt x="129" y="148"/>
                      <a:pt x="137" y="155"/>
                      <a:pt x="144" y="155"/>
                    </a:cubicBezTo>
                    <a:cubicBezTo>
                      <a:pt x="144" y="155"/>
                      <a:pt x="144" y="155"/>
                      <a:pt x="144" y="155"/>
                    </a:cubicBezTo>
                    <a:cubicBezTo>
                      <a:pt x="147" y="155"/>
                      <a:pt x="150" y="154"/>
                      <a:pt x="152" y="151"/>
                    </a:cubicBezTo>
                    <a:cubicBezTo>
                      <a:pt x="154" y="147"/>
                      <a:pt x="154" y="144"/>
                      <a:pt x="153" y="142"/>
                    </a:cubicBezTo>
                    <a:cubicBezTo>
                      <a:pt x="151" y="138"/>
                      <a:pt x="145" y="136"/>
                      <a:pt x="139" y="134"/>
                    </a:cubicBezTo>
                    <a:close/>
                    <a:moveTo>
                      <a:pt x="95" y="151"/>
                    </a:moveTo>
                    <a:cubicBezTo>
                      <a:pt x="93" y="151"/>
                      <a:pt x="91" y="151"/>
                      <a:pt x="90" y="149"/>
                    </a:cubicBezTo>
                    <a:cubicBezTo>
                      <a:pt x="88" y="147"/>
                      <a:pt x="89" y="145"/>
                      <a:pt x="89" y="144"/>
                    </a:cubicBezTo>
                    <a:cubicBezTo>
                      <a:pt x="91" y="140"/>
                      <a:pt x="104" y="136"/>
                      <a:pt x="113" y="135"/>
                    </a:cubicBezTo>
                    <a:cubicBezTo>
                      <a:pt x="113" y="135"/>
                      <a:pt x="114" y="135"/>
                      <a:pt x="115" y="135"/>
                    </a:cubicBezTo>
                    <a:cubicBezTo>
                      <a:pt x="115" y="136"/>
                      <a:pt x="115" y="136"/>
                      <a:pt x="115" y="136"/>
                    </a:cubicBezTo>
                    <a:cubicBezTo>
                      <a:pt x="110" y="142"/>
                      <a:pt x="101" y="151"/>
                      <a:pt x="95" y="151"/>
                    </a:cubicBezTo>
                    <a:close/>
                    <a:moveTo>
                      <a:pt x="148" y="149"/>
                    </a:moveTo>
                    <a:cubicBezTo>
                      <a:pt x="147" y="151"/>
                      <a:pt x="146" y="151"/>
                      <a:pt x="144" y="151"/>
                    </a:cubicBezTo>
                    <a:cubicBezTo>
                      <a:pt x="144" y="151"/>
                      <a:pt x="144" y="151"/>
                      <a:pt x="144" y="151"/>
                    </a:cubicBezTo>
                    <a:cubicBezTo>
                      <a:pt x="137" y="151"/>
                      <a:pt x="129" y="142"/>
                      <a:pt x="124" y="136"/>
                    </a:cubicBezTo>
                    <a:cubicBezTo>
                      <a:pt x="124" y="135"/>
                      <a:pt x="124" y="135"/>
                      <a:pt x="124" y="135"/>
                    </a:cubicBezTo>
                    <a:cubicBezTo>
                      <a:pt x="124" y="135"/>
                      <a:pt x="125" y="135"/>
                      <a:pt x="126" y="135"/>
                    </a:cubicBezTo>
                    <a:cubicBezTo>
                      <a:pt x="135" y="136"/>
                      <a:pt x="147" y="140"/>
                      <a:pt x="149" y="144"/>
                    </a:cubicBezTo>
                    <a:cubicBezTo>
                      <a:pt x="150" y="145"/>
                      <a:pt x="150" y="147"/>
                      <a:pt x="148" y="1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20" name="Freeform 3781"/>
              <p:cNvSpPr/>
              <p:nvPr/>
            </p:nvSpPr>
            <p:spPr bwMode="auto">
              <a:xfrm>
                <a:off x="4818063" y="2092325"/>
                <a:ext cx="92075" cy="88900"/>
              </a:xfrm>
              <a:custGeom>
                <a:avLst/>
                <a:gdLst>
                  <a:gd name="T0" fmla="*/ 19 w 29"/>
                  <a:gd name="T1" fmla="*/ 9 h 28"/>
                  <a:gd name="T2" fmla="*/ 6 w 29"/>
                  <a:gd name="T3" fmla="*/ 28 h 28"/>
                  <a:gd name="T4" fmla="*/ 27 w 29"/>
                  <a:gd name="T5" fmla="*/ 0 h 28"/>
                  <a:gd name="T6" fmla="*/ 5 w 29"/>
                  <a:gd name="T7" fmla="*/ 28 h 28"/>
                  <a:gd name="T8" fmla="*/ 19 w 29"/>
                  <a:gd name="T9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19" y="9"/>
                    </a:moveTo>
                    <a:cubicBezTo>
                      <a:pt x="13" y="16"/>
                      <a:pt x="8" y="24"/>
                      <a:pt x="6" y="28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3"/>
                      <a:pt x="4" y="25"/>
                      <a:pt x="5" y="28"/>
                    </a:cubicBezTo>
                    <a:cubicBezTo>
                      <a:pt x="10" y="18"/>
                      <a:pt x="19" y="9"/>
                      <a:pt x="19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21" name="Freeform 3782"/>
              <p:cNvSpPr/>
              <p:nvPr/>
            </p:nvSpPr>
            <p:spPr bwMode="auto">
              <a:xfrm>
                <a:off x="4827588" y="2190750"/>
                <a:ext cx="95250" cy="88900"/>
              </a:xfrm>
              <a:custGeom>
                <a:avLst/>
                <a:gdLst>
                  <a:gd name="T0" fmla="*/ 5 w 30"/>
                  <a:gd name="T1" fmla="*/ 28 h 28"/>
                  <a:gd name="T2" fmla="*/ 20 w 30"/>
                  <a:gd name="T3" fmla="*/ 9 h 28"/>
                  <a:gd name="T4" fmla="*/ 7 w 30"/>
                  <a:gd name="T5" fmla="*/ 28 h 28"/>
                  <a:gd name="T6" fmla="*/ 27 w 30"/>
                  <a:gd name="T7" fmla="*/ 0 h 28"/>
                  <a:gd name="T8" fmla="*/ 5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5" y="28"/>
                    </a:moveTo>
                    <a:cubicBezTo>
                      <a:pt x="11" y="18"/>
                      <a:pt x="20" y="9"/>
                      <a:pt x="20" y="9"/>
                    </a:cubicBezTo>
                    <a:cubicBezTo>
                      <a:pt x="13" y="16"/>
                      <a:pt x="9" y="23"/>
                      <a:pt x="7" y="28"/>
                    </a:cubicBezTo>
                    <a:cubicBezTo>
                      <a:pt x="30" y="26"/>
                      <a:pt x="27" y="0"/>
                      <a:pt x="27" y="0"/>
                    </a:cubicBezTo>
                    <a:cubicBezTo>
                      <a:pt x="0" y="2"/>
                      <a:pt x="5" y="25"/>
                      <a:pt x="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22" name="Freeform 3783"/>
              <p:cNvSpPr/>
              <p:nvPr/>
            </p:nvSpPr>
            <p:spPr bwMode="auto">
              <a:xfrm>
                <a:off x="4849813" y="2270125"/>
                <a:ext cx="92075" cy="85725"/>
              </a:xfrm>
              <a:custGeom>
                <a:avLst/>
                <a:gdLst>
                  <a:gd name="T0" fmla="*/ 5 w 29"/>
                  <a:gd name="T1" fmla="*/ 27 h 27"/>
                  <a:gd name="T2" fmla="*/ 19 w 29"/>
                  <a:gd name="T3" fmla="*/ 9 h 27"/>
                  <a:gd name="T4" fmla="*/ 6 w 29"/>
                  <a:gd name="T5" fmla="*/ 27 h 27"/>
                  <a:gd name="T6" fmla="*/ 27 w 29"/>
                  <a:gd name="T7" fmla="*/ 0 h 27"/>
                  <a:gd name="T8" fmla="*/ 5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5" y="27"/>
                    </a:moveTo>
                    <a:cubicBezTo>
                      <a:pt x="10" y="17"/>
                      <a:pt x="19" y="9"/>
                      <a:pt x="19" y="9"/>
                    </a:cubicBezTo>
                    <a:cubicBezTo>
                      <a:pt x="13" y="16"/>
                      <a:pt x="8" y="23"/>
                      <a:pt x="6" y="27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2"/>
                      <a:pt x="4" y="24"/>
                      <a:pt x="5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23" name="Freeform 3784"/>
              <p:cNvSpPr/>
              <p:nvPr/>
            </p:nvSpPr>
            <p:spPr bwMode="auto">
              <a:xfrm>
                <a:off x="4881563" y="2333625"/>
                <a:ext cx="111125" cy="101600"/>
              </a:xfrm>
              <a:custGeom>
                <a:avLst/>
                <a:gdLst>
                  <a:gd name="T0" fmla="*/ 12 w 35"/>
                  <a:gd name="T1" fmla="*/ 32 h 32"/>
                  <a:gd name="T2" fmla="*/ 21 w 35"/>
                  <a:gd name="T3" fmla="*/ 11 h 32"/>
                  <a:gd name="T4" fmla="*/ 13 w 35"/>
                  <a:gd name="T5" fmla="*/ 32 h 32"/>
                  <a:gd name="T6" fmla="*/ 25 w 35"/>
                  <a:gd name="T7" fmla="*/ 0 h 32"/>
                  <a:gd name="T8" fmla="*/ 12 w 35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2">
                    <a:moveTo>
                      <a:pt x="12" y="32"/>
                    </a:moveTo>
                    <a:cubicBezTo>
                      <a:pt x="14" y="21"/>
                      <a:pt x="21" y="11"/>
                      <a:pt x="21" y="11"/>
                    </a:cubicBezTo>
                    <a:cubicBezTo>
                      <a:pt x="16" y="19"/>
                      <a:pt x="14" y="27"/>
                      <a:pt x="13" y="32"/>
                    </a:cubicBezTo>
                    <a:cubicBezTo>
                      <a:pt x="35" y="24"/>
                      <a:pt x="25" y="0"/>
                      <a:pt x="25" y="0"/>
                    </a:cubicBezTo>
                    <a:cubicBezTo>
                      <a:pt x="0" y="9"/>
                      <a:pt x="10" y="30"/>
                      <a:pt x="1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24" name="Freeform 3785"/>
              <p:cNvSpPr/>
              <p:nvPr/>
            </p:nvSpPr>
            <p:spPr bwMode="auto">
              <a:xfrm>
                <a:off x="4941888" y="2387600"/>
                <a:ext cx="117475" cy="111125"/>
              </a:xfrm>
              <a:custGeom>
                <a:avLst/>
                <a:gdLst>
                  <a:gd name="T0" fmla="*/ 20 w 37"/>
                  <a:gd name="T1" fmla="*/ 12 h 35"/>
                  <a:gd name="T2" fmla="*/ 18 w 37"/>
                  <a:gd name="T3" fmla="*/ 34 h 35"/>
                  <a:gd name="T4" fmla="*/ 22 w 37"/>
                  <a:gd name="T5" fmla="*/ 0 h 35"/>
                  <a:gd name="T6" fmla="*/ 17 w 37"/>
                  <a:gd name="T7" fmla="*/ 35 h 35"/>
                  <a:gd name="T8" fmla="*/ 20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0" y="12"/>
                    </a:moveTo>
                    <a:cubicBezTo>
                      <a:pt x="17" y="21"/>
                      <a:pt x="17" y="30"/>
                      <a:pt x="18" y="34"/>
                    </a:cubicBezTo>
                    <a:cubicBezTo>
                      <a:pt x="37" y="21"/>
                      <a:pt x="22" y="0"/>
                      <a:pt x="22" y="0"/>
                    </a:cubicBezTo>
                    <a:cubicBezTo>
                      <a:pt x="0" y="16"/>
                      <a:pt x="15" y="33"/>
                      <a:pt x="17" y="35"/>
                    </a:cubicBezTo>
                    <a:cubicBezTo>
                      <a:pt x="16" y="24"/>
                      <a:pt x="20" y="12"/>
                      <a:pt x="2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25" name="Freeform 3786"/>
              <p:cNvSpPr/>
              <p:nvPr/>
            </p:nvSpPr>
            <p:spPr bwMode="auto">
              <a:xfrm>
                <a:off x="5027613" y="2422525"/>
                <a:ext cx="117475" cy="111125"/>
              </a:xfrm>
              <a:custGeom>
                <a:avLst/>
                <a:gdLst>
                  <a:gd name="T0" fmla="*/ 22 w 37"/>
                  <a:gd name="T1" fmla="*/ 35 h 35"/>
                  <a:gd name="T2" fmla="*/ 18 w 37"/>
                  <a:gd name="T3" fmla="*/ 12 h 35"/>
                  <a:gd name="T4" fmla="*/ 23 w 37"/>
                  <a:gd name="T5" fmla="*/ 34 h 35"/>
                  <a:gd name="T6" fmla="*/ 16 w 37"/>
                  <a:gd name="T7" fmla="*/ 0 h 35"/>
                  <a:gd name="T8" fmla="*/ 22 w 37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2" y="35"/>
                    </a:moveTo>
                    <a:cubicBezTo>
                      <a:pt x="18" y="24"/>
                      <a:pt x="18" y="12"/>
                      <a:pt x="18" y="12"/>
                    </a:cubicBezTo>
                    <a:cubicBezTo>
                      <a:pt x="19" y="21"/>
                      <a:pt x="21" y="30"/>
                      <a:pt x="23" y="34"/>
                    </a:cubicBezTo>
                    <a:cubicBezTo>
                      <a:pt x="37" y="16"/>
                      <a:pt x="16" y="0"/>
                      <a:pt x="16" y="0"/>
                    </a:cubicBezTo>
                    <a:cubicBezTo>
                      <a:pt x="0" y="22"/>
                      <a:pt x="20" y="34"/>
                      <a:pt x="22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26" name="Freeform 3787"/>
              <p:cNvSpPr/>
              <p:nvPr/>
            </p:nvSpPr>
            <p:spPr bwMode="auto">
              <a:xfrm>
                <a:off x="4951413" y="2530475"/>
                <a:ext cx="111125" cy="117475"/>
              </a:xfrm>
              <a:custGeom>
                <a:avLst/>
                <a:gdLst>
                  <a:gd name="T0" fmla="*/ 34 w 35"/>
                  <a:gd name="T1" fmla="*/ 13 h 37"/>
                  <a:gd name="T2" fmla="*/ 0 w 35"/>
                  <a:gd name="T3" fmla="*/ 21 h 37"/>
                  <a:gd name="T4" fmla="*/ 35 w 35"/>
                  <a:gd name="T5" fmla="*/ 14 h 37"/>
                  <a:gd name="T6" fmla="*/ 12 w 35"/>
                  <a:gd name="T7" fmla="*/ 19 h 37"/>
                  <a:gd name="T8" fmla="*/ 34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34" y="13"/>
                    </a:moveTo>
                    <a:cubicBezTo>
                      <a:pt x="16" y="0"/>
                      <a:pt x="0" y="21"/>
                      <a:pt x="0" y="21"/>
                    </a:cubicBezTo>
                    <a:cubicBezTo>
                      <a:pt x="22" y="37"/>
                      <a:pt x="34" y="17"/>
                      <a:pt x="35" y="14"/>
                    </a:cubicBezTo>
                    <a:cubicBezTo>
                      <a:pt x="24" y="18"/>
                      <a:pt x="12" y="19"/>
                      <a:pt x="12" y="19"/>
                    </a:cubicBezTo>
                    <a:cubicBezTo>
                      <a:pt x="21" y="18"/>
                      <a:pt x="30" y="15"/>
                      <a:pt x="3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27" name="Freeform 3788"/>
              <p:cNvSpPr/>
              <p:nvPr/>
            </p:nvSpPr>
            <p:spPr bwMode="auto">
              <a:xfrm>
                <a:off x="4846638" y="2466975"/>
                <a:ext cx="111125" cy="120650"/>
              </a:xfrm>
              <a:custGeom>
                <a:avLst/>
                <a:gdLst>
                  <a:gd name="T0" fmla="*/ 12 w 35"/>
                  <a:gd name="T1" fmla="*/ 17 h 38"/>
                  <a:gd name="T2" fmla="*/ 35 w 35"/>
                  <a:gd name="T3" fmla="*/ 20 h 38"/>
                  <a:gd name="T4" fmla="*/ 0 w 35"/>
                  <a:gd name="T5" fmla="*/ 15 h 38"/>
                  <a:gd name="T6" fmla="*/ 35 w 35"/>
                  <a:gd name="T7" fmla="*/ 21 h 38"/>
                  <a:gd name="T8" fmla="*/ 12 w 35"/>
                  <a:gd name="T9" fmla="*/ 1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2" y="17"/>
                    </a:moveTo>
                    <a:cubicBezTo>
                      <a:pt x="21" y="20"/>
                      <a:pt x="30" y="20"/>
                      <a:pt x="35" y="20"/>
                    </a:cubicBezTo>
                    <a:cubicBezTo>
                      <a:pt x="22" y="0"/>
                      <a:pt x="0" y="15"/>
                      <a:pt x="0" y="15"/>
                    </a:cubicBezTo>
                    <a:cubicBezTo>
                      <a:pt x="16" y="38"/>
                      <a:pt x="33" y="23"/>
                      <a:pt x="35" y="21"/>
                    </a:cubicBezTo>
                    <a:cubicBezTo>
                      <a:pt x="24" y="21"/>
                      <a:pt x="12" y="17"/>
                      <a:pt x="1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28" name="Freeform 3789"/>
              <p:cNvSpPr/>
              <p:nvPr/>
            </p:nvSpPr>
            <p:spPr bwMode="auto">
              <a:xfrm>
                <a:off x="4779963" y="2390775"/>
                <a:ext cx="98425" cy="104775"/>
              </a:xfrm>
              <a:custGeom>
                <a:avLst/>
                <a:gdLst>
                  <a:gd name="T0" fmla="*/ 31 w 31"/>
                  <a:gd name="T1" fmla="*/ 24 h 33"/>
                  <a:gd name="T2" fmla="*/ 11 w 31"/>
                  <a:gd name="T3" fmla="*/ 13 h 33"/>
                  <a:gd name="T4" fmla="*/ 31 w 31"/>
                  <a:gd name="T5" fmla="*/ 23 h 33"/>
                  <a:gd name="T6" fmla="*/ 0 w 31"/>
                  <a:gd name="T7" fmla="*/ 7 h 33"/>
                  <a:gd name="T8" fmla="*/ 31 w 31"/>
                  <a:gd name="T9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3">
                    <a:moveTo>
                      <a:pt x="31" y="24"/>
                    </a:moveTo>
                    <a:cubicBezTo>
                      <a:pt x="20" y="20"/>
                      <a:pt x="11" y="13"/>
                      <a:pt x="11" y="13"/>
                    </a:cubicBezTo>
                    <a:cubicBezTo>
                      <a:pt x="18" y="18"/>
                      <a:pt x="26" y="21"/>
                      <a:pt x="31" y="23"/>
                    </a:cubicBezTo>
                    <a:cubicBezTo>
                      <a:pt x="26" y="0"/>
                      <a:pt x="0" y="7"/>
                      <a:pt x="0" y="7"/>
                    </a:cubicBezTo>
                    <a:cubicBezTo>
                      <a:pt x="7" y="33"/>
                      <a:pt x="28" y="25"/>
                      <a:pt x="3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29" name="Freeform 3790"/>
              <p:cNvSpPr/>
              <p:nvPr/>
            </p:nvSpPr>
            <p:spPr bwMode="auto">
              <a:xfrm>
                <a:off x="4735513" y="2286000"/>
                <a:ext cx="92075" cy="95250"/>
              </a:xfrm>
              <a:custGeom>
                <a:avLst/>
                <a:gdLst>
                  <a:gd name="T0" fmla="*/ 28 w 29"/>
                  <a:gd name="T1" fmla="*/ 24 h 30"/>
                  <a:gd name="T2" fmla="*/ 10 w 29"/>
                  <a:gd name="T3" fmla="*/ 10 h 30"/>
                  <a:gd name="T4" fmla="*/ 29 w 29"/>
                  <a:gd name="T5" fmla="*/ 23 h 30"/>
                  <a:gd name="T6" fmla="*/ 0 w 29"/>
                  <a:gd name="T7" fmla="*/ 3 h 30"/>
                  <a:gd name="T8" fmla="*/ 28 w 29"/>
                  <a:gd name="T9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28" y="24"/>
                    </a:moveTo>
                    <a:cubicBezTo>
                      <a:pt x="18" y="19"/>
                      <a:pt x="10" y="10"/>
                      <a:pt x="10" y="10"/>
                    </a:cubicBezTo>
                    <a:cubicBezTo>
                      <a:pt x="17" y="17"/>
                      <a:pt x="24" y="21"/>
                      <a:pt x="29" y="23"/>
                    </a:cubicBezTo>
                    <a:cubicBezTo>
                      <a:pt x="26" y="0"/>
                      <a:pt x="0" y="3"/>
                      <a:pt x="0" y="3"/>
                    </a:cubicBezTo>
                    <a:cubicBezTo>
                      <a:pt x="3" y="30"/>
                      <a:pt x="26" y="25"/>
                      <a:pt x="28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30" name="Freeform 3791"/>
              <p:cNvSpPr/>
              <p:nvPr/>
            </p:nvSpPr>
            <p:spPr bwMode="auto">
              <a:xfrm>
                <a:off x="4713288" y="2181225"/>
                <a:ext cx="95250" cy="88900"/>
              </a:xfrm>
              <a:custGeom>
                <a:avLst/>
                <a:gdLst>
                  <a:gd name="T0" fmla="*/ 26 w 30"/>
                  <a:gd name="T1" fmla="*/ 28 h 28"/>
                  <a:gd name="T2" fmla="*/ 11 w 30"/>
                  <a:gd name="T3" fmla="*/ 9 h 28"/>
                  <a:gd name="T4" fmla="*/ 26 w 30"/>
                  <a:gd name="T5" fmla="*/ 27 h 28"/>
                  <a:gd name="T6" fmla="*/ 4 w 30"/>
                  <a:gd name="T7" fmla="*/ 0 h 28"/>
                  <a:gd name="T8" fmla="*/ 26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6" y="28"/>
                    </a:moveTo>
                    <a:cubicBezTo>
                      <a:pt x="17" y="20"/>
                      <a:pt x="11" y="9"/>
                      <a:pt x="11" y="9"/>
                    </a:cubicBezTo>
                    <a:cubicBezTo>
                      <a:pt x="16" y="18"/>
                      <a:pt x="22" y="24"/>
                      <a:pt x="26" y="27"/>
                    </a:cubicBezTo>
                    <a:cubicBezTo>
                      <a:pt x="30" y="4"/>
                      <a:pt x="4" y="0"/>
                      <a:pt x="4" y="0"/>
                    </a:cubicBezTo>
                    <a:cubicBezTo>
                      <a:pt x="0" y="27"/>
                      <a:pt x="23" y="28"/>
                      <a:pt x="2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31" name="Freeform 3792"/>
              <p:cNvSpPr/>
              <p:nvPr/>
            </p:nvSpPr>
            <p:spPr bwMode="auto">
              <a:xfrm>
                <a:off x="4719638" y="2070100"/>
                <a:ext cx="104775" cy="95250"/>
              </a:xfrm>
              <a:custGeom>
                <a:avLst/>
                <a:gdLst>
                  <a:gd name="T0" fmla="*/ 26 w 33"/>
                  <a:gd name="T1" fmla="*/ 30 h 30"/>
                  <a:gd name="T2" fmla="*/ 14 w 33"/>
                  <a:gd name="T3" fmla="*/ 10 h 30"/>
                  <a:gd name="T4" fmla="*/ 26 w 33"/>
                  <a:gd name="T5" fmla="*/ 29 h 30"/>
                  <a:gd name="T6" fmla="*/ 8 w 33"/>
                  <a:gd name="T7" fmla="*/ 0 h 30"/>
                  <a:gd name="T8" fmla="*/ 26 w 33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6" y="30"/>
                    </a:moveTo>
                    <a:cubicBezTo>
                      <a:pt x="18" y="22"/>
                      <a:pt x="14" y="10"/>
                      <a:pt x="14" y="10"/>
                    </a:cubicBezTo>
                    <a:cubicBezTo>
                      <a:pt x="17" y="19"/>
                      <a:pt x="23" y="26"/>
                      <a:pt x="26" y="29"/>
                    </a:cubicBezTo>
                    <a:cubicBezTo>
                      <a:pt x="33" y="7"/>
                      <a:pt x="8" y="0"/>
                      <a:pt x="8" y="0"/>
                    </a:cubicBezTo>
                    <a:cubicBezTo>
                      <a:pt x="0" y="26"/>
                      <a:pt x="23" y="30"/>
                      <a:pt x="26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96" name="组合 6895"/>
          <p:cNvGrpSpPr/>
          <p:nvPr/>
        </p:nvGrpSpPr>
        <p:grpSpPr>
          <a:xfrm>
            <a:off x="6413613" y="1854137"/>
            <a:ext cx="2151199" cy="2150640"/>
            <a:chOff x="7407276" y="1171575"/>
            <a:chExt cx="2795588" cy="2794000"/>
          </a:xfrm>
        </p:grpSpPr>
        <p:sp>
          <p:nvSpPr>
            <p:cNvPr id="6832" name="Freeform 3793"/>
            <p:cNvSpPr/>
            <p:nvPr/>
          </p:nvSpPr>
          <p:spPr bwMode="auto">
            <a:xfrm>
              <a:off x="7407276" y="1171575"/>
              <a:ext cx="2795588" cy="2794000"/>
            </a:xfrm>
            <a:custGeom>
              <a:avLst/>
              <a:gdLst>
                <a:gd name="T0" fmla="*/ 863 w 880"/>
                <a:gd name="T1" fmla="*/ 466 h 880"/>
                <a:gd name="T2" fmla="*/ 863 w 880"/>
                <a:gd name="T3" fmla="*/ 414 h 880"/>
                <a:gd name="T4" fmla="*/ 855 w 880"/>
                <a:gd name="T5" fmla="*/ 356 h 880"/>
                <a:gd name="T6" fmla="*/ 842 w 880"/>
                <a:gd name="T7" fmla="*/ 306 h 880"/>
                <a:gd name="T8" fmla="*/ 819 w 880"/>
                <a:gd name="T9" fmla="*/ 251 h 880"/>
                <a:gd name="T10" fmla="*/ 794 w 880"/>
                <a:gd name="T11" fmla="*/ 206 h 880"/>
                <a:gd name="T12" fmla="*/ 757 w 880"/>
                <a:gd name="T13" fmla="*/ 160 h 880"/>
                <a:gd name="T14" fmla="*/ 721 w 880"/>
                <a:gd name="T15" fmla="*/ 123 h 880"/>
                <a:gd name="T16" fmla="*/ 674 w 880"/>
                <a:gd name="T17" fmla="*/ 87 h 880"/>
                <a:gd name="T18" fmla="*/ 630 w 880"/>
                <a:gd name="T19" fmla="*/ 61 h 880"/>
                <a:gd name="T20" fmla="*/ 575 w 880"/>
                <a:gd name="T21" fmla="*/ 39 h 880"/>
                <a:gd name="T22" fmla="*/ 525 w 880"/>
                <a:gd name="T23" fmla="*/ 25 h 880"/>
                <a:gd name="T24" fmla="*/ 466 w 880"/>
                <a:gd name="T25" fmla="*/ 18 h 880"/>
                <a:gd name="T26" fmla="*/ 415 w 880"/>
                <a:gd name="T27" fmla="*/ 17 h 880"/>
                <a:gd name="T28" fmla="*/ 356 w 880"/>
                <a:gd name="T29" fmla="*/ 25 h 880"/>
                <a:gd name="T30" fmla="*/ 306 w 880"/>
                <a:gd name="T31" fmla="*/ 38 h 880"/>
                <a:gd name="T32" fmla="*/ 252 w 880"/>
                <a:gd name="T33" fmla="*/ 61 h 880"/>
                <a:gd name="T34" fmla="*/ 207 w 880"/>
                <a:gd name="T35" fmla="*/ 86 h 880"/>
                <a:gd name="T36" fmla="*/ 160 w 880"/>
                <a:gd name="T37" fmla="*/ 123 h 880"/>
                <a:gd name="T38" fmla="*/ 123 w 880"/>
                <a:gd name="T39" fmla="*/ 159 h 880"/>
                <a:gd name="T40" fmla="*/ 87 w 880"/>
                <a:gd name="T41" fmla="*/ 206 h 880"/>
                <a:gd name="T42" fmla="*/ 61 w 880"/>
                <a:gd name="T43" fmla="*/ 250 h 880"/>
                <a:gd name="T44" fmla="*/ 39 w 880"/>
                <a:gd name="T45" fmla="*/ 305 h 880"/>
                <a:gd name="T46" fmla="*/ 25 w 880"/>
                <a:gd name="T47" fmla="*/ 355 h 880"/>
                <a:gd name="T48" fmla="*/ 18 w 880"/>
                <a:gd name="T49" fmla="*/ 414 h 880"/>
                <a:gd name="T50" fmla="*/ 17 w 880"/>
                <a:gd name="T51" fmla="*/ 465 h 880"/>
                <a:gd name="T52" fmla="*/ 25 w 880"/>
                <a:gd name="T53" fmla="*/ 524 h 880"/>
                <a:gd name="T54" fmla="*/ 38 w 880"/>
                <a:gd name="T55" fmla="*/ 574 h 880"/>
                <a:gd name="T56" fmla="*/ 61 w 880"/>
                <a:gd name="T57" fmla="*/ 629 h 880"/>
                <a:gd name="T58" fmla="*/ 87 w 880"/>
                <a:gd name="T59" fmla="*/ 674 h 880"/>
                <a:gd name="T60" fmla="*/ 123 w 880"/>
                <a:gd name="T61" fmla="*/ 720 h 880"/>
                <a:gd name="T62" fmla="*/ 159 w 880"/>
                <a:gd name="T63" fmla="*/ 757 h 880"/>
                <a:gd name="T64" fmla="*/ 206 w 880"/>
                <a:gd name="T65" fmla="*/ 793 h 880"/>
                <a:gd name="T66" fmla="*/ 251 w 880"/>
                <a:gd name="T67" fmla="*/ 819 h 880"/>
                <a:gd name="T68" fmla="*/ 306 w 880"/>
                <a:gd name="T69" fmla="*/ 841 h 880"/>
                <a:gd name="T70" fmla="*/ 355 w 880"/>
                <a:gd name="T71" fmla="*/ 855 h 880"/>
                <a:gd name="T72" fmla="*/ 414 w 880"/>
                <a:gd name="T73" fmla="*/ 862 h 880"/>
                <a:gd name="T74" fmla="*/ 466 w 880"/>
                <a:gd name="T75" fmla="*/ 863 h 880"/>
                <a:gd name="T76" fmla="*/ 524 w 880"/>
                <a:gd name="T77" fmla="*/ 855 h 880"/>
                <a:gd name="T78" fmla="*/ 574 w 880"/>
                <a:gd name="T79" fmla="*/ 842 h 880"/>
                <a:gd name="T80" fmla="*/ 629 w 880"/>
                <a:gd name="T81" fmla="*/ 819 h 880"/>
                <a:gd name="T82" fmla="*/ 674 w 880"/>
                <a:gd name="T83" fmla="*/ 794 h 880"/>
                <a:gd name="T84" fmla="*/ 721 w 880"/>
                <a:gd name="T85" fmla="*/ 757 h 880"/>
                <a:gd name="T86" fmla="*/ 757 w 880"/>
                <a:gd name="T87" fmla="*/ 721 h 880"/>
                <a:gd name="T88" fmla="*/ 793 w 880"/>
                <a:gd name="T89" fmla="*/ 674 h 880"/>
                <a:gd name="T90" fmla="*/ 819 w 880"/>
                <a:gd name="T91" fmla="*/ 629 h 880"/>
                <a:gd name="T92" fmla="*/ 842 w 880"/>
                <a:gd name="T93" fmla="*/ 574 h 880"/>
                <a:gd name="T94" fmla="*/ 856 w 880"/>
                <a:gd name="T95" fmla="*/ 525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0" h="880">
                  <a:moveTo>
                    <a:pt x="855" y="524"/>
                  </a:moveTo>
                  <a:cubicBezTo>
                    <a:pt x="842" y="506"/>
                    <a:pt x="846" y="480"/>
                    <a:pt x="863" y="466"/>
                  </a:cubicBezTo>
                  <a:cubicBezTo>
                    <a:pt x="863" y="465"/>
                    <a:pt x="863" y="465"/>
                    <a:pt x="863" y="465"/>
                  </a:cubicBezTo>
                  <a:cubicBezTo>
                    <a:pt x="880" y="451"/>
                    <a:pt x="880" y="428"/>
                    <a:pt x="863" y="414"/>
                  </a:cubicBezTo>
                  <a:cubicBezTo>
                    <a:pt x="863" y="414"/>
                    <a:pt x="863" y="414"/>
                    <a:pt x="863" y="414"/>
                  </a:cubicBezTo>
                  <a:cubicBezTo>
                    <a:pt x="846" y="400"/>
                    <a:pt x="842" y="374"/>
                    <a:pt x="855" y="356"/>
                  </a:cubicBezTo>
                  <a:cubicBezTo>
                    <a:pt x="856" y="355"/>
                    <a:pt x="856" y="355"/>
                    <a:pt x="856" y="355"/>
                  </a:cubicBezTo>
                  <a:cubicBezTo>
                    <a:pt x="868" y="337"/>
                    <a:pt x="862" y="315"/>
                    <a:pt x="842" y="306"/>
                  </a:cubicBezTo>
                  <a:cubicBezTo>
                    <a:pt x="842" y="305"/>
                    <a:pt x="842" y="305"/>
                    <a:pt x="842" y="305"/>
                  </a:cubicBezTo>
                  <a:cubicBezTo>
                    <a:pt x="822" y="296"/>
                    <a:pt x="811" y="272"/>
                    <a:pt x="819" y="251"/>
                  </a:cubicBezTo>
                  <a:cubicBezTo>
                    <a:pt x="819" y="250"/>
                    <a:pt x="819" y="250"/>
                    <a:pt x="819" y="250"/>
                  </a:cubicBezTo>
                  <a:cubicBezTo>
                    <a:pt x="827" y="230"/>
                    <a:pt x="816" y="210"/>
                    <a:pt x="794" y="206"/>
                  </a:cubicBezTo>
                  <a:cubicBezTo>
                    <a:pt x="793" y="206"/>
                    <a:pt x="793" y="206"/>
                    <a:pt x="793" y="206"/>
                  </a:cubicBezTo>
                  <a:cubicBezTo>
                    <a:pt x="771" y="203"/>
                    <a:pt x="755" y="182"/>
                    <a:pt x="757" y="160"/>
                  </a:cubicBezTo>
                  <a:cubicBezTo>
                    <a:pt x="757" y="159"/>
                    <a:pt x="757" y="159"/>
                    <a:pt x="757" y="159"/>
                  </a:cubicBezTo>
                  <a:cubicBezTo>
                    <a:pt x="760" y="137"/>
                    <a:pt x="743" y="121"/>
                    <a:pt x="721" y="123"/>
                  </a:cubicBezTo>
                  <a:cubicBezTo>
                    <a:pt x="721" y="123"/>
                    <a:pt x="721" y="123"/>
                    <a:pt x="721" y="123"/>
                  </a:cubicBezTo>
                  <a:cubicBezTo>
                    <a:pt x="699" y="125"/>
                    <a:pt x="678" y="109"/>
                    <a:pt x="674" y="87"/>
                  </a:cubicBezTo>
                  <a:cubicBezTo>
                    <a:pt x="674" y="86"/>
                    <a:pt x="674" y="86"/>
                    <a:pt x="674" y="86"/>
                  </a:cubicBezTo>
                  <a:cubicBezTo>
                    <a:pt x="670" y="65"/>
                    <a:pt x="650" y="53"/>
                    <a:pt x="630" y="61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08" y="69"/>
                    <a:pt x="584" y="59"/>
                    <a:pt x="575" y="39"/>
                  </a:cubicBezTo>
                  <a:cubicBezTo>
                    <a:pt x="574" y="38"/>
                    <a:pt x="574" y="38"/>
                    <a:pt x="574" y="38"/>
                  </a:cubicBezTo>
                  <a:cubicBezTo>
                    <a:pt x="565" y="18"/>
                    <a:pt x="543" y="12"/>
                    <a:pt x="525" y="25"/>
                  </a:cubicBezTo>
                  <a:cubicBezTo>
                    <a:pt x="524" y="25"/>
                    <a:pt x="524" y="25"/>
                    <a:pt x="524" y="25"/>
                  </a:cubicBezTo>
                  <a:cubicBezTo>
                    <a:pt x="506" y="38"/>
                    <a:pt x="480" y="34"/>
                    <a:pt x="466" y="18"/>
                  </a:cubicBezTo>
                  <a:cubicBezTo>
                    <a:pt x="466" y="17"/>
                    <a:pt x="466" y="17"/>
                    <a:pt x="466" y="17"/>
                  </a:cubicBezTo>
                  <a:cubicBezTo>
                    <a:pt x="452" y="0"/>
                    <a:pt x="429" y="0"/>
                    <a:pt x="415" y="17"/>
                  </a:cubicBezTo>
                  <a:cubicBezTo>
                    <a:pt x="414" y="18"/>
                    <a:pt x="414" y="18"/>
                    <a:pt x="414" y="18"/>
                  </a:cubicBezTo>
                  <a:cubicBezTo>
                    <a:pt x="400" y="35"/>
                    <a:pt x="374" y="38"/>
                    <a:pt x="356" y="25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37" y="12"/>
                    <a:pt x="315" y="18"/>
                    <a:pt x="306" y="38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297" y="59"/>
                    <a:pt x="272" y="69"/>
                    <a:pt x="252" y="61"/>
                  </a:cubicBezTo>
                  <a:cubicBezTo>
                    <a:pt x="251" y="61"/>
                    <a:pt x="251" y="61"/>
                    <a:pt x="251" y="61"/>
                  </a:cubicBezTo>
                  <a:cubicBezTo>
                    <a:pt x="230" y="53"/>
                    <a:pt x="210" y="65"/>
                    <a:pt x="207" y="86"/>
                  </a:cubicBezTo>
                  <a:cubicBezTo>
                    <a:pt x="206" y="87"/>
                    <a:pt x="206" y="87"/>
                    <a:pt x="206" y="87"/>
                  </a:cubicBezTo>
                  <a:cubicBezTo>
                    <a:pt x="203" y="109"/>
                    <a:pt x="182" y="125"/>
                    <a:pt x="160" y="123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37" y="121"/>
                    <a:pt x="121" y="137"/>
                    <a:pt x="123" y="159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5" y="182"/>
                    <a:pt x="109" y="203"/>
                    <a:pt x="87" y="206"/>
                  </a:cubicBezTo>
                  <a:cubicBezTo>
                    <a:pt x="87" y="206"/>
                    <a:pt x="87" y="206"/>
                    <a:pt x="87" y="206"/>
                  </a:cubicBezTo>
                  <a:cubicBezTo>
                    <a:pt x="65" y="210"/>
                    <a:pt x="53" y="230"/>
                    <a:pt x="61" y="250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69" y="272"/>
                    <a:pt x="59" y="296"/>
                    <a:pt x="39" y="305"/>
                  </a:cubicBezTo>
                  <a:cubicBezTo>
                    <a:pt x="38" y="306"/>
                    <a:pt x="38" y="306"/>
                    <a:pt x="38" y="306"/>
                  </a:cubicBezTo>
                  <a:cubicBezTo>
                    <a:pt x="18" y="315"/>
                    <a:pt x="12" y="337"/>
                    <a:pt x="25" y="355"/>
                  </a:cubicBezTo>
                  <a:cubicBezTo>
                    <a:pt x="25" y="356"/>
                    <a:pt x="25" y="356"/>
                    <a:pt x="25" y="356"/>
                  </a:cubicBezTo>
                  <a:cubicBezTo>
                    <a:pt x="38" y="374"/>
                    <a:pt x="35" y="400"/>
                    <a:pt x="18" y="414"/>
                  </a:cubicBezTo>
                  <a:cubicBezTo>
                    <a:pt x="17" y="414"/>
                    <a:pt x="17" y="414"/>
                    <a:pt x="17" y="414"/>
                  </a:cubicBezTo>
                  <a:cubicBezTo>
                    <a:pt x="0" y="429"/>
                    <a:pt x="0" y="451"/>
                    <a:pt x="17" y="465"/>
                  </a:cubicBezTo>
                  <a:cubicBezTo>
                    <a:pt x="18" y="466"/>
                    <a:pt x="18" y="466"/>
                    <a:pt x="18" y="466"/>
                  </a:cubicBezTo>
                  <a:cubicBezTo>
                    <a:pt x="35" y="480"/>
                    <a:pt x="38" y="506"/>
                    <a:pt x="25" y="524"/>
                  </a:cubicBezTo>
                  <a:cubicBezTo>
                    <a:pt x="25" y="525"/>
                    <a:pt x="25" y="525"/>
                    <a:pt x="25" y="525"/>
                  </a:cubicBezTo>
                  <a:cubicBezTo>
                    <a:pt x="12" y="543"/>
                    <a:pt x="18" y="565"/>
                    <a:pt x="38" y="574"/>
                  </a:cubicBezTo>
                  <a:cubicBezTo>
                    <a:pt x="39" y="575"/>
                    <a:pt x="39" y="575"/>
                    <a:pt x="39" y="575"/>
                  </a:cubicBezTo>
                  <a:cubicBezTo>
                    <a:pt x="59" y="584"/>
                    <a:pt x="69" y="608"/>
                    <a:pt x="61" y="629"/>
                  </a:cubicBezTo>
                  <a:cubicBezTo>
                    <a:pt x="61" y="629"/>
                    <a:pt x="61" y="629"/>
                    <a:pt x="61" y="629"/>
                  </a:cubicBezTo>
                  <a:cubicBezTo>
                    <a:pt x="53" y="650"/>
                    <a:pt x="65" y="670"/>
                    <a:pt x="87" y="674"/>
                  </a:cubicBezTo>
                  <a:cubicBezTo>
                    <a:pt x="87" y="674"/>
                    <a:pt x="87" y="674"/>
                    <a:pt x="87" y="674"/>
                  </a:cubicBezTo>
                  <a:cubicBezTo>
                    <a:pt x="109" y="677"/>
                    <a:pt x="125" y="698"/>
                    <a:pt x="123" y="720"/>
                  </a:cubicBezTo>
                  <a:cubicBezTo>
                    <a:pt x="123" y="721"/>
                    <a:pt x="123" y="721"/>
                    <a:pt x="123" y="721"/>
                  </a:cubicBezTo>
                  <a:cubicBezTo>
                    <a:pt x="121" y="743"/>
                    <a:pt x="137" y="759"/>
                    <a:pt x="159" y="757"/>
                  </a:cubicBezTo>
                  <a:cubicBezTo>
                    <a:pt x="160" y="757"/>
                    <a:pt x="160" y="757"/>
                    <a:pt x="160" y="757"/>
                  </a:cubicBezTo>
                  <a:cubicBezTo>
                    <a:pt x="182" y="755"/>
                    <a:pt x="203" y="771"/>
                    <a:pt x="206" y="793"/>
                  </a:cubicBezTo>
                  <a:cubicBezTo>
                    <a:pt x="207" y="794"/>
                    <a:pt x="207" y="794"/>
                    <a:pt x="207" y="794"/>
                  </a:cubicBezTo>
                  <a:cubicBezTo>
                    <a:pt x="210" y="815"/>
                    <a:pt x="230" y="827"/>
                    <a:pt x="251" y="819"/>
                  </a:cubicBezTo>
                  <a:cubicBezTo>
                    <a:pt x="252" y="819"/>
                    <a:pt x="252" y="819"/>
                    <a:pt x="252" y="819"/>
                  </a:cubicBezTo>
                  <a:cubicBezTo>
                    <a:pt x="272" y="811"/>
                    <a:pt x="297" y="821"/>
                    <a:pt x="306" y="841"/>
                  </a:cubicBezTo>
                  <a:cubicBezTo>
                    <a:pt x="306" y="842"/>
                    <a:pt x="306" y="842"/>
                    <a:pt x="306" y="842"/>
                  </a:cubicBezTo>
                  <a:cubicBezTo>
                    <a:pt x="315" y="862"/>
                    <a:pt x="337" y="868"/>
                    <a:pt x="355" y="855"/>
                  </a:cubicBezTo>
                  <a:cubicBezTo>
                    <a:pt x="356" y="855"/>
                    <a:pt x="356" y="855"/>
                    <a:pt x="356" y="855"/>
                  </a:cubicBezTo>
                  <a:cubicBezTo>
                    <a:pt x="374" y="842"/>
                    <a:pt x="400" y="845"/>
                    <a:pt x="414" y="862"/>
                  </a:cubicBezTo>
                  <a:cubicBezTo>
                    <a:pt x="415" y="863"/>
                    <a:pt x="415" y="863"/>
                    <a:pt x="415" y="863"/>
                  </a:cubicBezTo>
                  <a:cubicBezTo>
                    <a:pt x="429" y="880"/>
                    <a:pt x="452" y="880"/>
                    <a:pt x="466" y="863"/>
                  </a:cubicBezTo>
                  <a:cubicBezTo>
                    <a:pt x="466" y="862"/>
                    <a:pt x="466" y="862"/>
                    <a:pt x="466" y="862"/>
                  </a:cubicBezTo>
                  <a:cubicBezTo>
                    <a:pt x="480" y="845"/>
                    <a:pt x="506" y="842"/>
                    <a:pt x="524" y="855"/>
                  </a:cubicBezTo>
                  <a:cubicBezTo>
                    <a:pt x="525" y="855"/>
                    <a:pt x="525" y="855"/>
                    <a:pt x="525" y="855"/>
                  </a:cubicBezTo>
                  <a:cubicBezTo>
                    <a:pt x="543" y="868"/>
                    <a:pt x="565" y="862"/>
                    <a:pt x="574" y="842"/>
                  </a:cubicBezTo>
                  <a:cubicBezTo>
                    <a:pt x="575" y="841"/>
                    <a:pt x="575" y="841"/>
                    <a:pt x="575" y="841"/>
                  </a:cubicBezTo>
                  <a:cubicBezTo>
                    <a:pt x="584" y="821"/>
                    <a:pt x="608" y="811"/>
                    <a:pt x="629" y="819"/>
                  </a:cubicBezTo>
                  <a:cubicBezTo>
                    <a:pt x="630" y="819"/>
                    <a:pt x="630" y="819"/>
                    <a:pt x="630" y="819"/>
                  </a:cubicBezTo>
                  <a:cubicBezTo>
                    <a:pt x="650" y="827"/>
                    <a:pt x="670" y="815"/>
                    <a:pt x="674" y="794"/>
                  </a:cubicBezTo>
                  <a:cubicBezTo>
                    <a:pt x="674" y="793"/>
                    <a:pt x="674" y="793"/>
                    <a:pt x="674" y="793"/>
                  </a:cubicBezTo>
                  <a:cubicBezTo>
                    <a:pt x="678" y="771"/>
                    <a:pt x="699" y="755"/>
                    <a:pt x="721" y="757"/>
                  </a:cubicBezTo>
                  <a:cubicBezTo>
                    <a:pt x="721" y="757"/>
                    <a:pt x="721" y="757"/>
                    <a:pt x="721" y="757"/>
                  </a:cubicBezTo>
                  <a:cubicBezTo>
                    <a:pt x="743" y="759"/>
                    <a:pt x="760" y="743"/>
                    <a:pt x="757" y="721"/>
                  </a:cubicBezTo>
                  <a:cubicBezTo>
                    <a:pt x="757" y="720"/>
                    <a:pt x="757" y="720"/>
                    <a:pt x="757" y="720"/>
                  </a:cubicBezTo>
                  <a:cubicBezTo>
                    <a:pt x="755" y="698"/>
                    <a:pt x="771" y="677"/>
                    <a:pt x="793" y="674"/>
                  </a:cubicBezTo>
                  <a:cubicBezTo>
                    <a:pt x="794" y="674"/>
                    <a:pt x="794" y="674"/>
                    <a:pt x="794" y="674"/>
                  </a:cubicBezTo>
                  <a:cubicBezTo>
                    <a:pt x="816" y="670"/>
                    <a:pt x="827" y="650"/>
                    <a:pt x="819" y="629"/>
                  </a:cubicBezTo>
                  <a:cubicBezTo>
                    <a:pt x="819" y="629"/>
                    <a:pt x="819" y="629"/>
                    <a:pt x="819" y="629"/>
                  </a:cubicBezTo>
                  <a:cubicBezTo>
                    <a:pt x="811" y="608"/>
                    <a:pt x="822" y="584"/>
                    <a:pt x="842" y="574"/>
                  </a:cubicBezTo>
                  <a:cubicBezTo>
                    <a:pt x="842" y="574"/>
                    <a:pt x="842" y="574"/>
                    <a:pt x="842" y="574"/>
                  </a:cubicBezTo>
                  <a:cubicBezTo>
                    <a:pt x="862" y="565"/>
                    <a:pt x="868" y="543"/>
                    <a:pt x="856" y="525"/>
                  </a:cubicBezTo>
                  <a:lnTo>
                    <a:pt x="855" y="524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33" name="Oval 3794"/>
            <p:cNvSpPr>
              <a:spLocks noChangeArrowheads="1"/>
            </p:cNvSpPr>
            <p:nvPr/>
          </p:nvSpPr>
          <p:spPr bwMode="auto">
            <a:xfrm>
              <a:off x="7718426" y="1482725"/>
              <a:ext cx="2173288" cy="2171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34" name="Freeform 3795"/>
            <p:cNvSpPr/>
            <p:nvPr/>
          </p:nvSpPr>
          <p:spPr bwMode="auto">
            <a:xfrm>
              <a:off x="7851776" y="1711325"/>
              <a:ext cx="1909763" cy="1781175"/>
            </a:xfrm>
            <a:custGeom>
              <a:avLst/>
              <a:gdLst>
                <a:gd name="T0" fmla="*/ 580 w 601"/>
                <a:gd name="T1" fmla="*/ 303 h 561"/>
                <a:gd name="T2" fmla="*/ 535 w 601"/>
                <a:gd name="T3" fmla="*/ 267 h 561"/>
                <a:gd name="T4" fmla="*/ 545 w 601"/>
                <a:gd name="T5" fmla="*/ 206 h 561"/>
                <a:gd name="T6" fmla="*/ 554 w 601"/>
                <a:gd name="T7" fmla="*/ 105 h 561"/>
                <a:gd name="T8" fmla="*/ 524 w 601"/>
                <a:gd name="T9" fmla="*/ 94 h 561"/>
                <a:gd name="T10" fmla="*/ 456 w 601"/>
                <a:gd name="T11" fmla="*/ 91 h 561"/>
                <a:gd name="T12" fmla="*/ 445 w 601"/>
                <a:gd name="T13" fmla="*/ 82 h 561"/>
                <a:gd name="T14" fmla="*/ 370 w 601"/>
                <a:gd name="T15" fmla="*/ 58 h 561"/>
                <a:gd name="T16" fmla="*/ 375 w 601"/>
                <a:gd name="T17" fmla="*/ 118 h 561"/>
                <a:gd name="T18" fmla="*/ 447 w 601"/>
                <a:gd name="T19" fmla="*/ 120 h 561"/>
                <a:gd name="T20" fmla="*/ 513 w 601"/>
                <a:gd name="T21" fmla="*/ 183 h 561"/>
                <a:gd name="T22" fmla="*/ 517 w 601"/>
                <a:gd name="T23" fmla="*/ 195 h 561"/>
                <a:gd name="T24" fmla="*/ 489 w 601"/>
                <a:gd name="T25" fmla="*/ 246 h 561"/>
                <a:gd name="T26" fmla="*/ 508 w 601"/>
                <a:gd name="T27" fmla="*/ 267 h 561"/>
                <a:gd name="T28" fmla="*/ 510 w 601"/>
                <a:gd name="T29" fmla="*/ 358 h 561"/>
                <a:gd name="T30" fmla="*/ 504 w 601"/>
                <a:gd name="T31" fmla="*/ 370 h 561"/>
                <a:gd name="T32" fmla="*/ 448 w 601"/>
                <a:gd name="T33" fmla="*/ 386 h 561"/>
                <a:gd name="T34" fmla="*/ 447 w 601"/>
                <a:gd name="T35" fmla="*/ 414 h 561"/>
                <a:gd name="T36" fmla="*/ 385 w 601"/>
                <a:gd name="T37" fmla="*/ 479 h 561"/>
                <a:gd name="T38" fmla="*/ 371 w 601"/>
                <a:gd name="T39" fmla="*/ 484 h 561"/>
                <a:gd name="T40" fmla="*/ 321 w 601"/>
                <a:gd name="T41" fmla="*/ 456 h 561"/>
                <a:gd name="T42" fmla="*/ 280 w 601"/>
                <a:gd name="T43" fmla="*/ 456 h 561"/>
                <a:gd name="T44" fmla="*/ 229 w 601"/>
                <a:gd name="T45" fmla="*/ 484 h 561"/>
                <a:gd name="T46" fmla="*/ 216 w 601"/>
                <a:gd name="T47" fmla="*/ 479 h 561"/>
                <a:gd name="T48" fmla="*/ 153 w 601"/>
                <a:gd name="T49" fmla="*/ 414 h 561"/>
                <a:gd name="T50" fmla="*/ 152 w 601"/>
                <a:gd name="T51" fmla="*/ 386 h 561"/>
                <a:gd name="T52" fmla="*/ 96 w 601"/>
                <a:gd name="T53" fmla="*/ 370 h 561"/>
                <a:gd name="T54" fmla="*/ 90 w 601"/>
                <a:gd name="T55" fmla="*/ 357 h 561"/>
                <a:gd name="T56" fmla="*/ 93 w 601"/>
                <a:gd name="T57" fmla="*/ 267 h 561"/>
                <a:gd name="T58" fmla="*/ 112 w 601"/>
                <a:gd name="T59" fmla="*/ 246 h 561"/>
                <a:gd name="T60" fmla="*/ 83 w 601"/>
                <a:gd name="T61" fmla="*/ 196 h 561"/>
                <a:gd name="T62" fmla="*/ 88 w 601"/>
                <a:gd name="T63" fmla="*/ 182 h 561"/>
                <a:gd name="T64" fmla="*/ 154 w 601"/>
                <a:gd name="T65" fmla="*/ 120 h 561"/>
                <a:gd name="T66" fmla="*/ 226 w 601"/>
                <a:gd name="T67" fmla="*/ 118 h 561"/>
                <a:gd name="T68" fmla="*/ 230 w 601"/>
                <a:gd name="T69" fmla="*/ 58 h 561"/>
                <a:gd name="T70" fmla="*/ 155 w 601"/>
                <a:gd name="T71" fmla="*/ 82 h 561"/>
                <a:gd name="T72" fmla="*/ 144 w 601"/>
                <a:gd name="T73" fmla="*/ 92 h 561"/>
                <a:gd name="T74" fmla="*/ 77 w 601"/>
                <a:gd name="T75" fmla="*/ 94 h 561"/>
                <a:gd name="T76" fmla="*/ 47 w 601"/>
                <a:gd name="T77" fmla="*/ 105 h 561"/>
                <a:gd name="T78" fmla="*/ 55 w 601"/>
                <a:gd name="T79" fmla="*/ 206 h 561"/>
                <a:gd name="T80" fmla="*/ 65 w 601"/>
                <a:gd name="T81" fmla="*/ 267 h 561"/>
                <a:gd name="T82" fmla="*/ 20 w 601"/>
                <a:gd name="T83" fmla="*/ 303 h 561"/>
                <a:gd name="T84" fmla="*/ 7 w 601"/>
                <a:gd name="T85" fmla="*/ 332 h 561"/>
                <a:gd name="T86" fmla="*/ 84 w 601"/>
                <a:gd name="T87" fmla="*/ 397 h 561"/>
                <a:gd name="T88" fmla="*/ 159 w 601"/>
                <a:gd name="T89" fmla="*/ 455 h 561"/>
                <a:gd name="T90" fmla="*/ 172 w 601"/>
                <a:gd name="T91" fmla="*/ 464 h 561"/>
                <a:gd name="T92" fmla="*/ 192 w 601"/>
                <a:gd name="T93" fmla="*/ 528 h 561"/>
                <a:gd name="T94" fmla="*/ 210 w 601"/>
                <a:gd name="T95" fmla="*/ 554 h 561"/>
                <a:gd name="T96" fmla="*/ 313 w 601"/>
                <a:gd name="T97" fmla="*/ 502 h 561"/>
                <a:gd name="T98" fmla="*/ 328 w 601"/>
                <a:gd name="T99" fmla="*/ 500 h 561"/>
                <a:gd name="T100" fmla="*/ 422 w 601"/>
                <a:gd name="T101" fmla="*/ 488 h 561"/>
                <a:gd name="T102" fmla="*/ 522 w 601"/>
                <a:gd name="T103" fmla="*/ 470 h 561"/>
                <a:gd name="T104" fmla="*/ 524 w 601"/>
                <a:gd name="T105" fmla="*/ 439 h 561"/>
                <a:gd name="T106" fmla="*/ 510 w 601"/>
                <a:gd name="T107" fmla="*/ 37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1" h="561">
                  <a:moveTo>
                    <a:pt x="543" y="337"/>
                  </a:moveTo>
                  <a:cubicBezTo>
                    <a:pt x="533" y="341"/>
                    <a:pt x="524" y="350"/>
                    <a:pt x="517" y="358"/>
                  </a:cubicBezTo>
                  <a:cubicBezTo>
                    <a:pt x="523" y="344"/>
                    <a:pt x="527" y="330"/>
                    <a:pt x="530" y="315"/>
                  </a:cubicBezTo>
                  <a:cubicBezTo>
                    <a:pt x="539" y="316"/>
                    <a:pt x="562" y="318"/>
                    <a:pt x="580" y="303"/>
                  </a:cubicBezTo>
                  <a:cubicBezTo>
                    <a:pt x="599" y="288"/>
                    <a:pt x="601" y="254"/>
                    <a:pt x="601" y="254"/>
                  </a:cubicBezTo>
                  <a:cubicBezTo>
                    <a:pt x="601" y="254"/>
                    <a:pt x="579" y="251"/>
                    <a:pt x="552" y="272"/>
                  </a:cubicBezTo>
                  <a:cubicBezTo>
                    <a:pt x="544" y="278"/>
                    <a:pt x="537" y="290"/>
                    <a:pt x="533" y="299"/>
                  </a:cubicBezTo>
                  <a:cubicBezTo>
                    <a:pt x="534" y="289"/>
                    <a:pt x="535" y="278"/>
                    <a:pt x="535" y="267"/>
                  </a:cubicBezTo>
                  <a:cubicBezTo>
                    <a:pt x="535" y="262"/>
                    <a:pt x="535" y="258"/>
                    <a:pt x="535" y="253"/>
                  </a:cubicBezTo>
                  <a:cubicBezTo>
                    <a:pt x="543" y="253"/>
                    <a:pt x="566" y="249"/>
                    <a:pt x="580" y="230"/>
                  </a:cubicBezTo>
                  <a:cubicBezTo>
                    <a:pt x="594" y="210"/>
                    <a:pt x="587" y="177"/>
                    <a:pt x="587" y="177"/>
                  </a:cubicBezTo>
                  <a:cubicBezTo>
                    <a:pt x="587" y="177"/>
                    <a:pt x="566" y="179"/>
                    <a:pt x="545" y="206"/>
                  </a:cubicBezTo>
                  <a:cubicBezTo>
                    <a:pt x="539" y="215"/>
                    <a:pt x="535" y="227"/>
                    <a:pt x="533" y="238"/>
                  </a:cubicBezTo>
                  <a:cubicBezTo>
                    <a:pt x="531" y="222"/>
                    <a:pt x="528" y="207"/>
                    <a:pt x="523" y="193"/>
                  </a:cubicBezTo>
                  <a:cubicBezTo>
                    <a:pt x="531" y="190"/>
                    <a:pt x="553" y="180"/>
                    <a:pt x="561" y="158"/>
                  </a:cubicBezTo>
                  <a:cubicBezTo>
                    <a:pt x="569" y="136"/>
                    <a:pt x="554" y="105"/>
                    <a:pt x="554" y="105"/>
                  </a:cubicBezTo>
                  <a:cubicBezTo>
                    <a:pt x="554" y="105"/>
                    <a:pt x="534" y="113"/>
                    <a:pt x="521" y="145"/>
                  </a:cubicBezTo>
                  <a:cubicBezTo>
                    <a:pt x="517" y="155"/>
                    <a:pt x="517" y="168"/>
                    <a:pt x="518" y="178"/>
                  </a:cubicBezTo>
                  <a:cubicBezTo>
                    <a:pt x="512" y="164"/>
                    <a:pt x="505" y="150"/>
                    <a:pt x="496" y="138"/>
                  </a:cubicBezTo>
                  <a:cubicBezTo>
                    <a:pt x="504" y="133"/>
                    <a:pt x="522" y="118"/>
                    <a:pt x="524" y="94"/>
                  </a:cubicBezTo>
                  <a:cubicBezTo>
                    <a:pt x="526" y="71"/>
                    <a:pt x="503" y="45"/>
                    <a:pt x="503" y="45"/>
                  </a:cubicBezTo>
                  <a:cubicBezTo>
                    <a:pt x="503" y="45"/>
                    <a:pt x="486" y="58"/>
                    <a:pt x="482" y="92"/>
                  </a:cubicBezTo>
                  <a:cubicBezTo>
                    <a:pt x="480" y="102"/>
                    <a:pt x="484" y="115"/>
                    <a:pt x="488" y="125"/>
                  </a:cubicBezTo>
                  <a:cubicBezTo>
                    <a:pt x="478" y="113"/>
                    <a:pt x="468" y="102"/>
                    <a:pt x="456" y="91"/>
                  </a:cubicBezTo>
                  <a:cubicBezTo>
                    <a:pt x="462" y="85"/>
                    <a:pt x="475" y="66"/>
                    <a:pt x="472" y="42"/>
                  </a:cubicBezTo>
                  <a:cubicBezTo>
                    <a:pt x="468" y="19"/>
                    <a:pt x="439" y="0"/>
                    <a:pt x="439" y="0"/>
                  </a:cubicBezTo>
                  <a:cubicBezTo>
                    <a:pt x="439" y="0"/>
                    <a:pt x="425" y="17"/>
                    <a:pt x="430" y="50"/>
                  </a:cubicBezTo>
                  <a:cubicBezTo>
                    <a:pt x="432" y="61"/>
                    <a:pt x="439" y="73"/>
                    <a:pt x="445" y="82"/>
                  </a:cubicBezTo>
                  <a:cubicBezTo>
                    <a:pt x="435" y="74"/>
                    <a:pt x="424" y="67"/>
                    <a:pt x="412" y="61"/>
                  </a:cubicBezTo>
                  <a:cubicBezTo>
                    <a:pt x="411" y="53"/>
                    <a:pt x="407" y="37"/>
                    <a:pt x="392" y="27"/>
                  </a:cubicBezTo>
                  <a:cubicBezTo>
                    <a:pt x="377" y="16"/>
                    <a:pt x="351" y="21"/>
                    <a:pt x="351" y="21"/>
                  </a:cubicBezTo>
                  <a:cubicBezTo>
                    <a:pt x="351" y="21"/>
                    <a:pt x="355" y="47"/>
                    <a:pt x="370" y="58"/>
                  </a:cubicBezTo>
                  <a:cubicBezTo>
                    <a:pt x="384" y="68"/>
                    <a:pt x="400" y="67"/>
                    <a:pt x="408" y="66"/>
                  </a:cubicBezTo>
                  <a:cubicBezTo>
                    <a:pt x="420" y="72"/>
                    <a:pt x="431" y="79"/>
                    <a:pt x="441" y="87"/>
                  </a:cubicBezTo>
                  <a:cubicBezTo>
                    <a:pt x="430" y="83"/>
                    <a:pt x="415" y="79"/>
                    <a:pt x="404" y="87"/>
                  </a:cubicBezTo>
                  <a:cubicBezTo>
                    <a:pt x="383" y="100"/>
                    <a:pt x="375" y="118"/>
                    <a:pt x="375" y="118"/>
                  </a:cubicBezTo>
                  <a:cubicBezTo>
                    <a:pt x="375" y="118"/>
                    <a:pt x="399" y="125"/>
                    <a:pt x="419" y="119"/>
                  </a:cubicBezTo>
                  <a:cubicBezTo>
                    <a:pt x="438" y="113"/>
                    <a:pt x="449" y="102"/>
                    <a:pt x="452" y="97"/>
                  </a:cubicBezTo>
                  <a:cubicBezTo>
                    <a:pt x="464" y="107"/>
                    <a:pt x="474" y="118"/>
                    <a:pt x="483" y="130"/>
                  </a:cubicBezTo>
                  <a:cubicBezTo>
                    <a:pt x="474" y="123"/>
                    <a:pt x="460" y="115"/>
                    <a:pt x="447" y="120"/>
                  </a:cubicBezTo>
                  <a:cubicBezTo>
                    <a:pt x="424" y="127"/>
                    <a:pt x="410" y="143"/>
                    <a:pt x="410" y="143"/>
                  </a:cubicBezTo>
                  <a:cubicBezTo>
                    <a:pt x="410" y="143"/>
                    <a:pt x="432" y="155"/>
                    <a:pt x="453" y="154"/>
                  </a:cubicBezTo>
                  <a:cubicBezTo>
                    <a:pt x="474" y="154"/>
                    <a:pt x="486" y="145"/>
                    <a:pt x="491" y="142"/>
                  </a:cubicBezTo>
                  <a:cubicBezTo>
                    <a:pt x="500" y="154"/>
                    <a:pt x="507" y="168"/>
                    <a:pt x="513" y="183"/>
                  </a:cubicBezTo>
                  <a:cubicBezTo>
                    <a:pt x="506" y="173"/>
                    <a:pt x="494" y="162"/>
                    <a:pt x="480" y="163"/>
                  </a:cubicBezTo>
                  <a:cubicBezTo>
                    <a:pt x="456" y="164"/>
                    <a:pt x="439" y="176"/>
                    <a:pt x="439" y="176"/>
                  </a:cubicBezTo>
                  <a:cubicBezTo>
                    <a:pt x="439" y="176"/>
                    <a:pt x="456" y="193"/>
                    <a:pt x="477" y="198"/>
                  </a:cubicBezTo>
                  <a:cubicBezTo>
                    <a:pt x="497" y="203"/>
                    <a:pt x="512" y="198"/>
                    <a:pt x="517" y="195"/>
                  </a:cubicBezTo>
                  <a:cubicBezTo>
                    <a:pt x="522" y="210"/>
                    <a:pt x="525" y="225"/>
                    <a:pt x="527" y="241"/>
                  </a:cubicBezTo>
                  <a:cubicBezTo>
                    <a:pt x="523" y="230"/>
                    <a:pt x="515" y="216"/>
                    <a:pt x="501" y="213"/>
                  </a:cubicBezTo>
                  <a:cubicBezTo>
                    <a:pt x="477" y="208"/>
                    <a:pt x="458" y="215"/>
                    <a:pt x="458" y="215"/>
                  </a:cubicBezTo>
                  <a:cubicBezTo>
                    <a:pt x="458" y="215"/>
                    <a:pt x="470" y="236"/>
                    <a:pt x="489" y="246"/>
                  </a:cubicBezTo>
                  <a:cubicBezTo>
                    <a:pt x="507" y="256"/>
                    <a:pt x="522" y="255"/>
                    <a:pt x="528" y="254"/>
                  </a:cubicBezTo>
                  <a:cubicBezTo>
                    <a:pt x="529" y="258"/>
                    <a:pt x="529" y="263"/>
                    <a:pt x="529" y="267"/>
                  </a:cubicBezTo>
                  <a:cubicBezTo>
                    <a:pt x="529" y="278"/>
                    <a:pt x="528" y="290"/>
                    <a:pt x="526" y="301"/>
                  </a:cubicBezTo>
                  <a:cubicBezTo>
                    <a:pt x="525" y="289"/>
                    <a:pt x="521" y="273"/>
                    <a:pt x="508" y="267"/>
                  </a:cubicBezTo>
                  <a:cubicBezTo>
                    <a:pt x="486" y="256"/>
                    <a:pt x="466" y="257"/>
                    <a:pt x="466" y="257"/>
                  </a:cubicBezTo>
                  <a:cubicBezTo>
                    <a:pt x="466" y="257"/>
                    <a:pt x="472" y="281"/>
                    <a:pt x="488" y="296"/>
                  </a:cubicBezTo>
                  <a:cubicBezTo>
                    <a:pt x="503" y="310"/>
                    <a:pt x="518" y="313"/>
                    <a:pt x="524" y="314"/>
                  </a:cubicBezTo>
                  <a:cubicBezTo>
                    <a:pt x="521" y="329"/>
                    <a:pt x="516" y="344"/>
                    <a:pt x="510" y="358"/>
                  </a:cubicBezTo>
                  <a:cubicBezTo>
                    <a:pt x="512" y="347"/>
                    <a:pt x="512" y="330"/>
                    <a:pt x="501" y="321"/>
                  </a:cubicBezTo>
                  <a:cubicBezTo>
                    <a:pt x="483" y="304"/>
                    <a:pt x="463" y="301"/>
                    <a:pt x="463" y="301"/>
                  </a:cubicBezTo>
                  <a:cubicBezTo>
                    <a:pt x="463" y="301"/>
                    <a:pt x="463" y="325"/>
                    <a:pt x="474" y="343"/>
                  </a:cubicBezTo>
                  <a:cubicBezTo>
                    <a:pt x="485" y="361"/>
                    <a:pt x="498" y="368"/>
                    <a:pt x="504" y="370"/>
                  </a:cubicBezTo>
                  <a:cubicBezTo>
                    <a:pt x="497" y="384"/>
                    <a:pt x="489" y="397"/>
                    <a:pt x="479" y="409"/>
                  </a:cubicBezTo>
                  <a:cubicBezTo>
                    <a:pt x="484" y="398"/>
                    <a:pt x="488" y="383"/>
                    <a:pt x="480" y="371"/>
                  </a:cubicBezTo>
                  <a:cubicBezTo>
                    <a:pt x="467" y="350"/>
                    <a:pt x="448" y="342"/>
                    <a:pt x="448" y="342"/>
                  </a:cubicBezTo>
                  <a:cubicBezTo>
                    <a:pt x="448" y="342"/>
                    <a:pt x="442" y="366"/>
                    <a:pt x="448" y="386"/>
                  </a:cubicBezTo>
                  <a:cubicBezTo>
                    <a:pt x="454" y="406"/>
                    <a:pt x="465" y="416"/>
                    <a:pt x="470" y="420"/>
                  </a:cubicBezTo>
                  <a:cubicBezTo>
                    <a:pt x="468" y="423"/>
                    <a:pt x="465" y="426"/>
                    <a:pt x="462" y="429"/>
                  </a:cubicBezTo>
                  <a:cubicBezTo>
                    <a:pt x="454" y="437"/>
                    <a:pt x="445" y="444"/>
                    <a:pt x="436" y="451"/>
                  </a:cubicBezTo>
                  <a:cubicBezTo>
                    <a:pt x="444" y="441"/>
                    <a:pt x="452" y="428"/>
                    <a:pt x="447" y="414"/>
                  </a:cubicBezTo>
                  <a:cubicBezTo>
                    <a:pt x="439" y="391"/>
                    <a:pt x="424" y="378"/>
                    <a:pt x="424" y="378"/>
                  </a:cubicBezTo>
                  <a:cubicBezTo>
                    <a:pt x="424" y="378"/>
                    <a:pt x="412" y="399"/>
                    <a:pt x="412" y="420"/>
                  </a:cubicBezTo>
                  <a:cubicBezTo>
                    <a:pt x="413" y="441"/>
                    <a:pt x="421" y="454"/>
                    <a:pt x="425" y="458"/>
                  </a:cubicBezTo>
                  <a:cubicBezTo>
                    <a:pt x="412" y="467"/>
                    <a:pt x="399" y="474"/>
                    <a:pt x="385" y="479"/>
                  </a:cubicBezTo>
                  <a:cubicBezTo>
                    <a:pt x="394" y="472"/>
                    <a:pt x="405" y="461"/>
                    <a:pt x="404" y="447"/>
                  </a:cubicBezTo>
                  <a:cubicBezTo>
                    <a:pt x="403" y="423"/>
                    <a:pt x="391" y="406"/>
                    <a:pt x="391" y="406"/>
                  </a:cubicBezTo>
                  <a:cubicBezTo>
                    <a:pt x="391" y="406"/>
                    <a:pt x="374" y="424"/>
                    <a:pt x="369" y="444"/>
                  </a:cubicBezTo>
                  <a:cubicBezTo>
                    <a:pt x="364" y="464"/>
                    <a:pt x="369" y="479"/>
                    <a:pt x="371" y="484"/>
                  </a:cubicBezTo>
                  <a:cubicBezTo>
                    <a:pt x="357" y="489"/>
                    <a:pt x="342" y="492"/>
                    <a:pt x="327" y="494"/>
                  </a:cubicBezTo>
                  <a:cubicBezTo>
                    <a:pt x="338" y="490"/>
                    <a:pt x="351" y="482"/>
                    <a:pt x="354" y="468"/>
                  </a:cubicBezTo>
                  <a:cubicBezTo>
                    <a:pt x="359" y="444"/>
                    <a:pt x="352" y="425"/>
                    <a:pt x="352" y="425"/>
                  </a:cubicBezTo>
                  <a:cubicBezTo>
                    <a:pt x="352" y="425"/>
                    <a:pt x="331" y="437"/>
                    <a:pt x="321" y="456"/>
                  </a:cubicBezTo>
                  <a:cubicBezTo>
                    <a:pt x="311" y="474"/>
                    <a:pt x="312" y="489"/>
                    <a:pt x="312" y="495"/>
                  </a:cubicBezTo>
                  <a:cubicBezTo>
                    <a:pt x="308" y="495"/>
                    <a:pt x="304" y="496"/>
                    <a:pt x="300" y="496"/>
                  </a:cubicBezTo>
                  <a:cubicBezTo>
                    <a:pt x="296" y="496"/>
                    <a:pt x="292" y="495"/>
                    <a:pt x="288" y="495"/>
                  </a:cubicBezTo>
                  <a:cubicBezTo>
                    <a:pt x="289" y="489"/>
                    <a:pt x="289" y="474"/>
                    <a:pt x="280" y="456"/>
                  </a:cubicBezTo>
                  <a:cubicBezTo>
                    <a:pt x="270" y="437"/>
                    <a:pt x="248" y="425"/>
                    <a:pt x="248" y="425"/>
                  </a:cubicBezTo>
                  <a:cubicBezTo>
                    <a:pt x="248" y="425"/>
                    <a:pt x="242" y="444"/>
                    <a:pt x="247" y="468"/>
                  </a:cubicBezTo>
                  <a:cubicBezTo>
                    <a:pt x="249" y="481"/>
                    <a:pt x="262" y="489"/>
                    <a:pt x="273" y="494"/>
                  </a:cubicBezTo>
                  <a:cubicBezTo>
                    <a:pt x="258" y="492"/>
                    <a:pt x="243" y="489"/>
                    <a:pt x="229" y="484"/>
                  </a:cubicBezTo>
                  <a:cubicBezTo>
                    <a:pt x="232" y="478"/>
                    <a:pt x="236" y="464"/>
                    <a:pt x="232" y="444"/>
                  </a:cubicBezTo>
                  <a:cubicBezTo>
                    <a:pt x="227" y="424"/>
                    <a:pt x="209" y="406"/>
                    <a:pt x="209" y="406"/>
                  </a:cubicBezTo>
                  <a:cubicBezTo>
                    <a:pt x="209" y="406"/>
                    <a:pt x="198" y="423"/>
                    <a:pt x="196" y="447"/>
                  </a:cubicBezTo>
                  <a:cubicBezTo>
                    <a:pt x="196" y="461"/>
                    <a:pt x="206" y="472"/>
                    <a:pt x="216" y="479"/>
                  </a:cubicBezTo>
                  <a:cubicBezTo>
                    <a:pt x="201" y="474"/>
                    <a:pt x="188" y="467"/>
                    <a:pt x="176" y="458"/>
                  </a:cubicBezTo>
                  <a:cubicBezTo>
                    <a:pt x="179" y="453"/>
                    <a:pt x="187" y="441"/>
                    <a:pt x="188" y="420"/>
                  </a:cubicBezTo>
                  <a:cubicBezTo>
                    <a:pt x="189" y="399"/>
                    <a:pt x="176" y="378"/>
                    <a:pt x="176" y="378"/>
                  </a:cubicBezTo>
                  <a:cubicBezTo>
                    <a:pt x="176" y="378"/>
                    <a:pt x="161" y="391"/>
                    <a:pt x="153" y="414"/>
                  </a:cubicBezTo>
                  <a:cubicBezTo>
                    <a:pt x="149" y="427"/>
                    <a:pt x="157" y="441"/>
                    <a:pt x="164" y="450"/>
                  </a:cubicBezTo>
                  <a:cubicBezTo>
                    <a:pt x="155" y="444"/>
                    <a:pt x="147" y="436"/>
                    <a:pt x="139" y="429"/>
                  </a:cubicBezTo>
                  <a:cubicBezTo>
                    <a:pt x="136" y="426"/>
                    <a:pt x="133" y="423"/>
                    <a:pt x="130" y="420"/>
                  </a:cubicBezTo>
                  <a:cubicBezTo>
                    <a:pt x="135" y="416"/>
                    <a:pt x="146" y="406"/>
                    <a:pt x="152" y="386"/>
                  </a:cubicBezTo>
                  <a:cubicBezTo>
                    <a:pt x="158" y="366"/>
                    <a:pt x="152" y="342"/>
                    <a:pt x="152" y="342"/>
                  </a:cubicBezTo>
                  <a:cubicBezTo>
                    <a:pt x="152" y="342"/>
                    <a:pt x="134" y="350"/>
                    <a:pt x="120" y="371"/>
                  </a:cubicBezTo>
                  <a:cubicBezTo>
                    <a:pt x="113" y="383"/>
                    <a:pt x="116" y="398"/>
                    <a:pt x="121" y="408"/>
                  </a:cubicBezTo>
                  <a:cubicBezTo>
                    <a:pt x="112" y="397"/>
                    <a:pt x="103" y="384"/>
                    <a:pt x="96" y="370"/>
                  </a:cubicBezTo>
                  <a:cubicBezTo>
                    <a:pt x="102" y="368"/>
                    <a:pt x="116" y="361"/>
                    <a:pt x="127" y="343"/>
                  </a:cubicBezTo>
                  <a:cubicBezTo>
                    <a:pt x="138" y="325"/>
                    <a:pt x="138" y="301"/>
                    <a:pt x="138" y="301"/>
                  </a:cubicBezTo>
                  <a:cubicBezTo>
                    <a:pt x="138" y="301"/>
                    <a:pt x="118" y="304"/>
                    <a:pt x="100" y="321"/>
                  </a:cubicBezTo>
                  <a:cubicBezTo>
                    <a:pt x="89" y="330"/>
                    <a:pt x="89" y="346"/>
                    <a:pt x="90" y="357"/>
                  </a:cubicBezTo>
                  <a:cubicBezTo>
                    <a:pt x="84" y="344"/>
                    <a:pt x="80" y="329"/>
                    <a:pt x="77" y="314"/>
                  </a:cubicBezTo>
                  <a:cubicBezTo>
                    <a:pt x="83" y="313"/>
                    <a:pt x="98" y="310"/>
                    <a:pt x="113" y="296"/>
                  </a:cubicBezTo>
                  <a:cubicBezTo>
                    <a:pt x="128" y="281"/>
                    <a:pt x="135" y="257"/>
                    <a:pt x="135" y="257"/>
                  </a:cubicBezTo>
                  <a:cubicBezTo>
                    <a:pt x="135" y="257"/>
                    <a:pt x="114" y="256"/>
                    <a:pt x="93" y="267"/>
                  </a:cubicBezTo>
                  <a:cubicBezTo>
                    <a:pt x="80" y="273"/>
                    <a:pt x="76" y="288"/>
                    <a:pt x="74" y="300"/>
                  </a:cubicBezTo>
                  <a:cubicBezTo>
                    <a:pt x="73" y="289"/>
                    <a:pt x="72" y="278"/>
                    <a:pt x="72" y="267"/>
                  </a:cubicBezTo>
                  <a:cubicBezTo>
                    <a:pt x="72" y="263"/>
                    <a:pt x="72" y="258"/>
                    <a:pt x="72" y="254"/>
                  </a:cubicBezTo>
                  <a:cubicBezTo>
                    <a:pt x="78" y="255"/>
                    <a:pt x="94" y="256"/>
                    <a:pt x="112" y="246"/>
                  </a:cubicBezTo>
                  <a:cubicBezTo>
                    <a:pt x="130" y="236"/>
                    <a:pt x="143" y="215"/>
                    <a:pt x="143" y="215"/>
                  </a:cubicBezTo>
                  <a:cubicBezTo>
                    <a:pt x="143" y="215"/>
                    <a:pt x="124" y="208"/>
                    <a:pt x="100" y="213"/>
                  </a:cubicBezTo>
                  <a:cubicBezTo>
                    <a:pt x="86" y="216"/>
                    <a:pt x="78" y="229"/>
                    <a:pt x="73" y="240"/>
                  </a:cubicBezTo>
                  <a:cubicBezTo>
                    <a:pt x="75" y="225"/>
                    <a:pt x="79" y="210"/>
                    <a:pt x="83" y="196"/>
                  </a:cubicBezTo>
                  <a:cubicBezTo>
                    <a:pt x="89" y="198"/>
                    <a:pt x="103" y="203"/>
                    <a:pt x="124" y="198"/>
                  </a:cubicBezTo>
                  <a:cubicBezTo>
                    <a:pt x="144" y="193"/>
                    <a:pt x="162" y="176"/>
                    <a:pt x="162" y="176"/>
                  </a:cubicBezTo>
                  <a:cubicBezTo>
                    <a:pt x="162" y="176"/>
                    <a:pt x="145" y="164"/>
                    <a:pt x="121" y="163"/>
                  </a:cubicBezTo>
                  <a:cubicBezTo>
                    <a:pt x="106" y="162"/>
                    <a:pt x="95" y="173"/>
                    <a:pt x="88" y="182"/>
                  </a:cubicBezTo>
                  <a:cubicBezTo>
                    <a:pt x="94" y="168"/>
                    <a:pt x="101" y="154"/>
                    <a:pt x="109" y="142"/>
                  </a:cubicBezTo>
                  <a:cubicBezTo>
                    <a:pt x="114" y="146"/>
                    <a:pt x="127" y="154"/>
                    <a:pt x="147" y="154"/>
                  </a:cubicBezTo>
                  <a:cubicBezTo>
                    <a:pt x="168" y="155"/>
                    <a:pt x="190" y="143"/>
                    <a:pt x="190" y="143"/>
                  </a:cubicBezTo>
                  <a:cubicBezTo>
                    <a:pt x="190" y="143"/>
                    <a:pt x="177" y="127"/>
                    <a:pt x="154" y="120"/>
                  </a:cubicBezTo>
                  <a:cubicBezTo>
                    <a:pt x="140" y="115"/>
                    <a:pt x="127" y="123"/>
                    <a:pt x="118" y="130"/>
                  </a:cubicBezTo>
                  <a:cubicBezTo>
                    <a:pt x="127" y="118"/>
                    <a:pt x="137" y="107"/>
                    <a:pt x="148" y="97"/>
                  </a:cubicBezTo>
                  <a:cubicBezTo>
                    <a:pt x="152" y="102"/>
                    <a:pt x="162" y="113"/>
                    <a:pt x="182" y="119"/>
                  </a:cubicBezTo>
                  <a:cubicBezTo>
                    <a:pt x="202" y="125"/>
                    <a:pt x="226" y="118"/>
                    <a:pt x="226" y="118"/>
                  </a:cubicBezTo>
                  <a:cubicBezTo>
                    <a:pt x="226" y="118"/>
                    <a:pt x="217" y="100"/>
                    <a:pt x="197" y="87"/>
                  </a:cubicBezTo>
                  <a:cubicBezTo>
                    <a:pt x="185" y="79"/>
                    <a:pt x="171" y="82"/>
                    <a:pt x="160" y="87"/>
                  </a:cubicBezTo>
                  <a:cubicBezTo>
                    <a:pt x="170" y="79"/>
                    <a:pt x="181" y="72"/>
                    <a:pt x="192" y="66"/>
                  </a:cubicBezTo>
                  <a:cubicBezTo>
                    <a:pt x="200" y="67"/>
                    <a:pt x="216" y="68"/>
                    <a:pt x="230" y="58"/>
                  </a:cubicBezTo>
                  <a:cubicBezTo>
                    <a:pt x="246" y="47"/>
                    <a:pt x="250" y="21"/>
                    <a:pt x="250" y="21"/>
                  </a:cubicBezTo>
                  <a:cubicBezTo>
                    <a:pt x="250" y="21"/>
                    <a:pt x="224" y="16"/>
                    <a:pt x="208" y="27"/>
                  </a:cubicBezTo>
                  <a:cubicBezTo>
                    <a:pt x="194" y="37"/>
                    <a:pt x="189" y="53"/>
                    <a:pt x="188" y="61"/>
                  </a:cubicBezTo>
                  <a:cubicBezTo>
                    <a:pt x="177" y="67"/>
                    <a:pt x="166" y="74"/>
                    <a:pt x="155" y="82"/>
                  </a:cubicBezTo>
                  <a:cubicBezTo>
                    <a:pt x="162" y="74"/>
                    <a:pt x="169" y="61"/>
                    <a:pt x="170" y="50"/>
                  </a:cubicBezTo>
                  <a:cubicBezTo>
                    <a:pt x="175" y="17"/>
                    <a:pt x="161" y="0"/>
                    <a:pt x="161" y="0"/>
                  </a:cubicBezTo>
                  <a:cubicBezTo>
                    <a:pt x="161" y="0"/>
                    <a:pt x="133" y="19"/>
                    <a:pt x="129" y="42"/>
                  </a:cubicBezTo>
                  <a:cubicBezTo>
                    <a:pt x="125" y="66"/>
                    <a:pt x="139" y="85"/>
                    <a:pt x="144" y="92"/>
                  </a:cubicBezTo>
                  <a:cubicBezTo>
                    <a:pt x="133" y="102"/>
                    <a:pt x="122" y="113"/>
                    <a:pt x="113" y="126"/>
                  </a:cubicBezTo>
                  <a:cubicBezTo>
                    <a:pt x="116" y="116"/>
                    <a:pt x="120" y="103"/>
                    <a:pt x="119" y="92"/>
                  </a:cubicBezTo>
                  <a:cubicBezTo>
                    <a:pt x="115" y="58"/>
                    <a:pt x="97" y="45"/>
                    <a:pt x="97" y="45"/>
                  </a:cubicBezTo>
                  <a:cubicBezTo>
                    <a:pt x="97" y="45"/>
                    <a:pt x="74" y="71"/>
                    <a:pt x="77" y="94"/>
                  </a:cubicBezTo>
                  <a:cubicBezTo>
                    <a:pt x="79" y="118"/>
                    <a:pt x="97" y="133"/>
                    <a:pt x="104" y="138"/>
                  </a:cubicBezTo>
                  <a:cubicBezTo>
                    <a:pt x="96" y="151"/>
                    <a:pt x="88" y="164"/>
                    <a:pt x="83" y="179"/>
                  </a:cubicBezTo>
                  <a:cubicBezTo>
                    <a:pt x="84" y="168"/>
                    <a:pt x="84" y="155"/>
                    <a:pt x="80" y="145"/>
                  </a:cubicBezTo>
                  <a:cubicBezTo>
                    <a:pt x="67" y="113"/>
                    <a:pt x="47" y="105"/>
                    <a:pt x="47" y="105"/>
                  </a:cubicBezTo>
                  <a:cubicBezTo>
                    <a:pt x="47" y="105"/>
                    <a:pt x="31" y="136"/>
                    <a:pt x="40" y="158"/>
                  </a:cubicBezTo>
                  <a:cubicBezTo>
                    <a:pt x="48" y="180"/>
                    <a:pt x="69" y="190"/>
                    <a:pt x="77" y="193"/>
                  </a:cubicBezTo>
                  <a:cubicBezTo>
                    <a:pt x="73" y="208"/>
                    <a:pt x="69" y="223"/>
                    <a:pt x="67" y="238"/>
                  </a:cubicBezTo>
                  <a:cubicBezTo>
                    <a:pt x="65" y="228"/>
                    <a:pt x="62" y="215"/>
                    <a:pt x="55" y="206"/>
                  </a:cubicBezTo>
                  <a:cubicBezTo>
                    <a:pt x="35" y="179"/>
                    <a:pt x="14" y="177"/>
                    <a:pt x="14" y="177"/>
                  </a:cubicBezTo>
                  <a:cubicBezTo>
                    <a:pt x="14" y="177"/>
                    <a:pt x="6" y="210"/>
                    <a:pt x="20" y="230"/>
                  </a:cubicBezTo>
                  <a:cubicBezTo>
                    <a:pt x="34" y="249"/>
                    <a:pt x="57" y="253"/>
                    <a:pt x="66" y="253"/>
                  </a:cubicBezTo>
                  <a:cubicBezTo>
                    <a:pt x="66" y="258"/>
                    <a:pt x="65" y="262"/>
                    <a:pt x="65" y="267"/>
                  </a:cubicBezTo>
                  <a:cubicBezTo>
                    <a:pt x="65" y="278"/>
                    <a:pt x="66" y="289"/>
                    <a:pt x="68" y="300"/>
                  </a:cubicBezTo>
                  <a:cubicBezTo>
                    <a:pt x="63" y="290"/>
                    <a:pt x="57" y="278"/>
                    <a:pt x="48" y="272"/>
                  </a:cubicBezTo>
                  <a:cubicBezTo>
                    <a:pt x="21" y="251"/>
                    <a:pt x="0" y="254"/>
                    <a:pt x="0" y="254"/>
                  </a:cubicBezTo>
                  <a:cubicBezTo>
                    <a:pt x="0" y="254"/>
                    <a:pt x="2" y="288"/>
                    <a:pt x="20" y="303"/>
                  </a:cubicBezTo>
                  <a:cubicBezTo>
                    <a:pt x="38" y="318"/>
                    <a:pt x="62" y="316"/>
                    <a:pt x="70" y="315"/>
                  </a:cubicBezTo>
                  <a:cubicBezTo>
                    <a:pt x="73" y="330"/>
                    <a:pt x="78" y="345"/>
                    <a:pt x="84" y="358"/>
                  </a:cubicBezTo>
                  <a:cubicBezTo>
                    <a:pt x="77" y="351"/>
                    <a:pt x="68" y="341"/>
                    <a:pt x="58" y="337"/>
                  </a:cubicBezTo>
                  <a:cubicBezTo>
                    <a:pt x="26" y="324"/>
                    <a:pt x="7" y="332"/>
                    <a:pt x="7" y="332"/>
                  </a:cubicBezTo>
                  <a:cubicBezTo>
                    <a:pt x="7" y="332"/>
                    <a:pt x="18" y="365"/>
                    <a:pt x="39" y="375"/>
                  </a:cubicBezTo>
                  <a:cubicBezTo>
                    <a:pt x="61" y="384"/>
                    <a:pt x="83" y="376"/>
                    <a:pt x="91" y="373"/>
                  </a:cubicBezTo>
                  <a:cubicBezTo>
                    <a:pt x="98" y="387"/>
                    <a:pt x="106" y="400"/>
                    <a:pt x="115" y="412"/>
                  </a:cubicBezTo>
                  <a:cubicBezTo>
                    <a:pt x="107" y="406"/>
                    <a:pt x="95" y="399"/>
                    <a:pt x="84" y="397"/>
                  </a:cubicBezTo>
                  <a:cubicBezTo>
                    <a:pt x="50" y="393"/>
                    <a:pt x="34" y="406"/>
                    <a:pt x="34" y="406"/>
                  </a:cubicBezTo>
                  <a:cubicBezTo>
                    <a:pt x="34" y="406"/>
                    <a:pt x="53" y="435"/>
                    <a:pt x="76" y="439"/>
                  </a:cubicBezTo>
                  <a:cubicBezTo>
                    <a:pt x="99" y="443"/>
                    <a:pt x="119" y="429"/>
                    <a:pt x="125" y="423"/>
                  </a:cubicBezTo>
                  <a:cubicBezTo>
                    <a:pt x="135" y="435"/>
                    <a:pt x="147" y="445"/>
                    <a:pt x="159" y="455"/>
                  </a:cubicBezTo>
                  <a:cubicBezTo>
                    <a:pt x="149" y="451"/>
                    <a:pt x="136" y="448"/>
                    <a:pt x="125" y="449"/>
                  </a:cubicBezTo>
                  <a:cubicBezTo>
                    <a:pt x="91" y="453"/>
                    <a:pt x="79" y="470"/>
                    <a:pt x="79" y="470"/>
                  </a:cubicBezTo>
                  <a:cubicBezTo>
                    <a:pt x="79" y="470"/>
                    <a:pt x="105" y="493"/>
                    <a:pt x="128" y="491"/>
                  </a:cubicBezTo>
                  <a:cubicBezTo>
                    <a:pt x="152" y="489"/>
                    <a:pt x="167" y="471"/>
                    <a:pt x="172" y="464"/>
                  </a:cubicBezTo>
                  <a:cubicBezTo>
                    <a:pt x="185" y="472"/>
                    <a:pt x="198" y="479"/>
                    <a:pt x="213" y="485"/>
                  </a:cubicBezTo>
                  <a:cubicBezTo>
                    <a:pt x="202" y="484"/>
                    <a:pt x="189" y="484"/>
                    <a:pt x="178" y="488"/>
                  </a:cubicBezTo>
                  <a:cubicBezTo>
                    <a:pt x="147" y="501"/>
                    <a:pt x="139" y="521"/>
                    <a:pt x="139" y="521"/>
                  </a:cubicBezTo>
                  <a:cubicBezTo>
                    <a:pt x="139" y="521"/>
                    <a:pt x="170" y="537"/>
                    <a:pt x="192" y="528"/>
                  </a:cubicBezTo>
                  <a:cubicBezTo>
                    <a:pt x="214" y="520"/>
                    <a:pt x="224" y="498"/>
                    <a:pt x="227" y="490"/>
                  </a:cubicBezTo>
                  <a:cubicBezTo>
                    <a:pt x="242" y="495"/>
                    <a:pt x="257" y="498"/>
                    <a:pt x="273" y="500"/>
                  </a:cubicBezTo>
                  <a:cubicBezTo>
                    <a:pt x="262" y="502"/>
                    <a:pt x="249" y="506"/>
                    <a:pt x="240" y="512"/>
                  </a:cubicBezTo>
                  <a:cubicBezTo>
                    <a:pt x="213" y="533"/>
                    <a:pt x="210" y="554"/>
                    <a:pt x="210" y="554"/>
                  </a:cubicBezTo>
                  <a:cubicBezTo>
                    <a:pt x="210" y="554"/>
                    <a:pt x="244" y="561"/>
                    <a:pt x="263" y="547"/>
                  </a:cubicBezTo>
                  <a:cubicBezTo>
                    <a:pt x="283" y="533"/>
                    <a:pt x="286" y="510"/>
                    <a:pt x="287" y="502"/>
                  </a:cubicBezTo>
                  <a:cubicBezTo>
                    <a:pt x="292" y="502"/>
                    <a:pt x="296" y="502"/>
                    <a:pt x="300" y="502"/>
                  </a:cubicBezTo>
                  <a:cubicBezTo>
                    <a:pt x="305" y="502"/>
                    <a:pt x="309" y="502"/>
                    <a:pt x="313" y="502"/>
                  </a:cubicBezTo>
                  <a:cubicBezTo>
                    <a:pt x="314" y="510"/>
                    <a:pt x="318" y="533"/>
                    <a:pt x="337" y="547"/>
                  </a:cubicBezTo>
                  <a:cubicBezTo>
                    <a:pt x="356" y="561"/>
                    <a:pt x="390" y="554"/>
                    <a:pt x="390" y="554"/>
                  </a:cubicBezTo>
                  <a:cubicBezTo>
                    <a:pt x="390" y="554"/>
                    <a:pt x="388" y="533"/>
                    <a:pt x="361" y="512"/>
                  </a:cubicBezTo>
                  <a:cubicBezTo>
                    <a:pt x="352" y="506"/>
                    <a:pt x="338" y="502"/>
                    <a:pt x="328" y="500"/>
                  </a:cubicBezTo>
                  <a:cubicBezTo>
                    <a:pt x="344" y="498"/>
                    <a:pt x="359" y="495"/>
                    <a:pt x="374" y="490"/>
                  </a:cubicBezTo>
                  <a:cubicBezTo>
                    <a:pt x="377" y="498"/>
                    <a:pt x="386" y="520"/>
                    <a:pt x="408" y="528"/>
                  </a:cubicBezTo>
                  <a:cubicBezTo>
                    <a:pt x="431" y="537"/>
                    <a:pt x="461" y="521"/>
                    <a:pt x="461" y="521"/>
                  </a:cubicBezTo>
                  <a:cubicBezTo>
                    <a:pt x="461" y="521"/>
                    <a:pt x="454" y="501"/>
                    <a:pt x="422" y="488"/>
                  </a:cubicBezTo>
                  <a:cubicBezTo>
                    <a:pt x="412" y="484"/>
                    <a:pt x="398" y="484"/>
                    <a:pt x="388" y="485"/>
                  </a:cubicBezTo>
                  <a:cubicBezTo>
                    <a:pt x="402" y="479"/>
                    <a:pt x="416" y="472"/>
                    <a:pt x="429" y="464"/>
                  </a:cubicBezTo>
                  <a:cubicBezTo>
                    <a:pt x="434" y="471"/>
                    <a:pt x="449" y="489"/>
                    <a:pt x="472" y="491"/>
                  </a:cubicBezTo>
                  <a:cubicBezTo>
                    <a:pt x="496" y="493"/>
                    <a:pt x="522" y="470"/>
                    <a:pt x="522" y="470"/>
                  </a:cubicBezTo>
                  <a:cubicBezTo>
                    <a:pt x="522" y="470"/>
                    <a:pt x="509" y="453"/>
                    <a:pt x="475" y="449"/>
                  </a:cubicBezTo>
                  <a:cubicBezTo>
                    <a:pt x="464" y="448"/>
                    <a:pt x="451" y="451"/>
                    <a:pt x="442" y="455"/>
                  </a:cubicBezTo>
                  <a:cubicBezTo>
                    <a:pt x="454" y="445"/>
                    <a:pt x="465" y="435"/>
                    <a:pt x="475" y="424"/>
                  </a:cubicBezTo>
                  <a:cubicBezTo>
                    <a:pt x="482" y="429"/>
                    <a:pt x="501" y="443"/>
                    <a:pt x="524" y="439"/>
                  </a:cubicBezTo>
                  <a:cubicBezTo>
                    <a:pt x="548" y="435"/>
                    <a:pt x="567" y="406"/>
                    <a:pt x="567" y="406"/>
                  </a:cubicBezTo>
                  <a:cubicBezTo>
                    <a:pt x="567" y="406"/>
                    <a:pt x="550" y="393"/>
                    <a:pt x="516" y="397"/>
                  </a:cubicBezTo>
                  <a:cubicBezTo>
                    <a:pt x="506" y="399"/>
                    <a:pt x="494" y="406"/>
                    <a:pt x="485" y="411"/>
                  </a:cubicBezTo>
                  <a:cubicBezTo>
                    <a:pt x="495" y="399"/>
                    <a:pt x="503" y="386"/>
                    <a:pt x="510" y="373"/>
                  </a:cubicBezTo>
                  <a:cubicBezTo>
                    <a:pt x="518" y="376"/>
                    <a:pt x="540" y="384"/>
                    <a:pt x="561" y="375"/>
                  </a:cubicBezTo>
                  <a:cubicBezTo>
                    <a:pt x="583" y="365"/>
                    <a:pt x="594" y="332"/>
                    <a:pt x="594" y="332"/>
                  </a:cubicBezTo>
                  <a:cubicBezTo>
                    <a:pt x="594" y="332"/>
                    <a:pt x="574" y="324"/>
                    <a:pt x="543" y="337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35" name="Freeform 3796"/>
            <p:cNvSpPr>
              <a:spLocks noEditPoints="1"/>
            </p:cNvSpPr>
            <p:nvPr/>
          </p:nvSpPr>
          <p:spPr bwMode="auto">
            <a:xfrm>
              <a:off x="7905751" y="1631950"/>
              <a:ext cx="1798638" cy="2092325"/>
            </a:xfrm>
            <a:custGeom>
              <a:avLst/>
              <a:gdLst>
                <a:gd name="T0" fmla="*/ 491 w 566"/>
                <a:gd name="T1" fmla="*/ 0 h 659"/>
                <a:gd name="T2" fmla="*/ 491 w 566"/>
                <a:gd name="T3" fmla="*/ 27 h 659"/>
                <a:gd name="T4" fmla="*/ 479 w 566"/>
                <a:gd name="T5" fmla="*/ 38 h 659"/>
                <a:gd name="T6" fmla="*/ 450 w 566"/>
                <a:gd name="T7" fmla="*/ 38 h 659"/>
                <a:gd name="T8" fmla="*/ 450 w 566"/>
                <a:gd name="T9" fmla="*/ 0 h 659"/>
                <a:gd name="T10" fmla="*/ 115 w 566"/>
                <a:gd name="T11" fmla="*/ 0 h 659"/>
                <a:gd name="T12" fmla="*/ 115 w 566"/>
                <a:gd name="T13" fmla="*/ 38 h 659"/>
                <a:gd name="T14" fmla="*/ 87 w 566"/>
                <a:gd name="T15" fmla="*/ 38 h 659"/>
                <a:gd name="T16" fmla="*/ 75 w 566"/>
                <a:gd name="T17" fmla="*/ 27 h 659"/>
                <a:gd name="T18" fmla="*/ 75 w 566"/>
                <a:gd name="T19" fmla="*/ 0 h 659"/>
                <a:gd name="T20" fmla="*/ 0 w 566"/>
                <a:gd name="T21" fmla="*/ 0 h 659"/>
                <a:gd name="T22" fmla="*/ 0 w 566"/>
                <a:gd name="T23" fmla="*/ 64 h 659"/>
                <a:gd name="T24" fmla="*/ 75 w 566"/>
                <a:gd name="T25" fmla="*/ 245 h 659"/>
                <a:gd name="T26" fmla="*/ 155 w 566"/>
                <a:gd name="T27" fmla="*/ 275 h 659"/>
                <a:gd name="T28" fmla="*/ 255 w 566"/>
                <a:gd name="T29" fmla="*/ 332 h 659"/>
                <a:gd name="T30" fmla="*/ 255 w 566"/>
                <a:gd name="T31" fmla="*/ 391 h 659"/>
                <a:gd name="T32" fmla="*/ 238 w 566"/>
                <a:gd name="T33" fmla="*/ 414 h 659"/>
                <a:gd name="T34" fmla="*/ 238 w 566"/>
                <a:gd name="T35" fmla="*/ 430 h 659"/>
                <a:gd name="T36" fmla="*/ 255 w 566"/>
                <a:gd name="T37" fmla="*/ 452 h 659"/>
                <a:gd name="T38" fmla="*/ 255 w 566"/>
                <a:gd name="T39" fmla="*/ 499 h 659"/>
                <a:gd name="T40" fmla="*/ 238 w 566"/>
                <a:gd name="T41" fmla="*/ 522 h 659"/>
                <a:gd name="T42" fmla="*/ 238 w 566"/>
                <a:gd name="T43" fmla="*/ 538 h 659"/>
                <a:gd name="T44" fmla="*/ 255 w 566"/>
                <a:gd name="T45" fmla="*/ 560 h 659"/>
                <a:gd name="T46" fmla="*/ 255 w 566"/>
                <a:gd name="T47" fmla="*/ 571 h 659"/>
                <a:gd name="T48" fmla="*/ 221 w 566"/>
                <a:gd name="T49" fmla="*/ 622 h 659"/>
                <a:gd name="T50" fmla="*/ 165 w 566"/>
                <a:gd name="T51" fmla="*/ 659 h 659"/>
                <a:gd name="T52" fmla="*/ 399 w 566"/>
                <a:gd name="T53" fmla="*/ 659 h 659"/>
                <a:gd name="T54" fmla="*/ 367 w 566"/>
                <a:gd name="T55" fmla="*/ 628 h 659"/>
                <a:gd name="T56" fmla="*/ 310 w 566"/>
                <a:gd name="T57" fmla="*/ 571 h 659"/>
                <a:gd name="T58" fmla="*/ 310 w 566"/>
                <a:gd name="T59" fmla="*/ 560 h 659"/>
                <a:gd name="T60" fmla="*/ 327 w 566"/>
                <a:gd name="T61" fmla="*/ 538 h 659"/>
                <a:gd name="T62" fmla="*/ 327 w 566"/>
                <a:gd name="T63" fmla="*/ 522 h 659"/>
                <a:gd name="T64" fmla="*/ 310 w 566"/>
                <a:gd name="T65" fmla="*/ 499 h 659"/>
                <a:gd name="T66" fmla="*/ 310 w 566"/>
                <a:gd name="T67" fmla="*/ 452 h 659"/>
                <a:gd name="T68" fmla="*/ 327 w 566"/>
                <a:gd name="T69" fmla="*/ 430 h 659"/>
                <a:gd name="T70" fmla="*/ 327 w 566"/>
                <a:gd name="T71" fmla="*/ 414 h 659"/>
                <a:gd name="T72" fmla="*/ 310 w 566"/>
                <a:gd name="T73" fmla="*/ 391 h 659"/>
                <a:gd name="T74" fmla="*/ 310 w 566"/>
                <a:gd name="T75" fmla="*/ 332 h 659"/>
                <a:gd name="T76" fmla="*/ 410 w 566"/>
                <a:gd name="T77" fmla="*/ 275 h 659"/>
                <a:gd name="T78" fmla="*/ 491 w 566"/>
                <a:gd name="T79" fmla="*/ 245 h 659"/>
                <a:gd name="T80" fmla="*/ 566 w 566"/>
                <a:gd name="T81" fmla="*/ 64 h 659"/>
                <a:gd name="T82" fmla="*/ 566 w 566"/>
                <a:gd name="T83" fmla="*/ 0 h 659"/>
                <a:gd name="T84" fmla="*/ 491 w 566"/>
                <a:gd name="T85" fmla="*/ 0 h 659"/>
                <a:gd name="T86" fmla="*/ 50 w 566"/>
                <a:gd name="T87" fmla="*/ 173 h 659"/>
                <a:gd name="T88" fmla="*/ 27 w 566"/>
                <a:gd name="T89" fmla="*/ 28 h 659"/>
                <a:gd name="T90" fmla="*/ 49 w 566"/>
                <a:gd name="T91" fmla="*/ 28 h 659"/>
                <a:gd name="T92" fmla="*/ 77 w 566"/>
                <a:gd name="T93" fmla="*/ 67 h 659"/>
                <a:gd name="T94" fmla="*/ 115 w 566"/>
                <a:gd name="T95" fmla="*/ 67 h 659"/>
                <a:gd name="T96" fmla="*/ 115 w 566"/>
                <a:gd name="T97" fmla="*/ 167 h 659"/>
                <a:gd name="T98" fmla="*/ 133 w 566"/>
                <a:gd name="T99" fmla="*/ 243 h 659"/>
                <a:gd name="T100" fmla="*/ 50 w 566"/>
                <a:gd name="T101" fmla="*/ 173 h 659"/>
                <a:gd name="T102" fmla="*/ 516 w 566"/>
                <a:gd name="T103" fmla="*/ 173 h 659"/>
                <a:gd name="T104" fmla="*/ 431 w 566"/>
                <a:gd name="T105" fmla="*/ 243 h 659"/>
                <a:gd name="T106" fmla="*/ 450 w 566"/>
                <a:gd name="T107" fmla="*/ 167 h 659"/>
                <a:gd name="T108" fmla="*/ 450 w 566"/>
                <a:gd name="T109" fmla="*/ 67 h 659"/>
                <a:gd name="T110" fmla="*/ 489 w 566"/>
                <a:gd name="T111" fmla="*/ 67 h 659"/>
                <a:gd name="T112" fmla="*/ 517 w 566"/>
                <a:gd name="T113" fmla="*/ 28 h 659"/>
                <a:gd name="T114" fmla="*/ 539 w 566"/>
                <a:gd name="T115" fmla="*/ 28 h 659"/>
                <a:gd name="T116" fmla="*/ 516 w 566"/>
                <a:gd name="T117" fmla="*/ 173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6" h="659">
                  <a:moveTo>
                    <a:pt x="491" y="0"/>
                  </a:moveTo>
                  <a:cubicBezTo>
                    <a:pt x="491" y="0"/>
                    <a:pt x="491" y="18"/>
                    <a:pt x="491" y="27"/>
                  </a:cubicBezTo>
                  <a:cubicBezTo>
                    <a:pt x="491" y="36"/>
                    <a:pt x="485" y="38"/>
                    <a:pt x="479" y="38"/>
                  </a:cubicBezTo>
                  <a:cubicBezTo>
                    <a:pt x="474" y="38"/>
                    <a:pt x="455" y="38"/>
                    <a:pt x="450" y="38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09" y="38"/>
                    <a:pt x="92" y="38"/>
                    <a:pt x="87" y="38"/>
                  </a:cubicBezTo>
                  <a:cubicBezTo>
                    <a:pt x="81" y="38"/>
                    <a:pt x="75" y="36"/>
                    <a:pt x="75" y="27"/>
                  </a:cubicBezTo>
                  <a:cubicBezTo>
                    <a:pt x="75" y="18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44"/>
                    <a:pt x="0" y="64"/>
                  </a:cubicBezTo>
                  <a:cubicBezTo>
                    <a:pt x="0" y="130"/>
                    <a:pt x="16" y="204"/>
                    <a:pt x="75" y="245"/>
                  </a:cubicBezTo>
                  <a:cubicBezTo>
                    <a:pt x="105" y="266"/>
                    <a:pt x="134" y="273"/>
                    <a:pt x="155" y="275"/>
                  </a:cubicBezTo>
                  <a:cubicBezTo>
                    <a:pt x="180" y="304"/>
                    <a:pt x="215" y="325"/>
                    <a:pt x="255" y="332"/>
                  </a:cubicBezTo>
                  <a:cubicBezTo>
                    <a:pt x="255" y="391"/>
                    <a:pt x="255" y="391"/>
                    <a:pt x="255" y="391"/>
                  </a:cubicBezTo>
                  <a:cubicBezTo>
                    <a:pt x="245" y="394"/>
                    <a:pt x="238" y="403"/>
                    <a:pt x="238" y="414"/>
                  </a:cubicBezTo>
                  <a:cubicBezTo>
                    <a:pt x="238" y="430"/>
                    <a:pt x="238" y="430"/>
                    <a:pt x="238" y="430"/>
                  </a:cubicBezTo>
                  <a:cubicBezTo>
                    <a:pt x="238" y="440"/>
                    <a:pt x="245" y="449"/>
                    <a:pt x="255" y="452"/>
                  </a:cubicBezTo>
                  <a:cubicBezTo>
                    <a:pt x="255" y="499"/>
                    <a:pt x="255" y="499"/>
                    <a:pt x="255" y="499"/>
                  </a:cubicBezTo>
                  <a:cubicBezTo>
                    <a:pt x="245" y="502"/>
                    <a:pt x="238" y="511"/>
                    <a:pt x="238" y="522"/>
                  </a:cubicBezTo>
                  <a:cubicBezTo>
                    <a:pt x="238" y="538"/>
                    <a:pt x="238" y="538"/>
                    <a:pt x="238" y="538"/>
                  </a:cubicBezTo>
                  <a:cubicBezTo>
                    <a:pt x="238" y="548"/>
                    <a:pt x="245" y="557"/>
                    <a:pt x="255" y="560"/>
                  </a:cubicBezTo>
                  <a:cubicBezTo>
                    <a:pt x="255" y="571"/>
                    <a:pt x="255" y="571"/>
                    <a:pt x="255" y="571"/>
                  </a:cubicBezTo>
                  <a:cubicBezTo>
                    <a:pt x="255" y="600"/>
                    <a:pt x="231" y="616"/>
                    <a:pt x="221" y="622"/>
                  </a:cubicBezTo>
                  <a:cubicBezTo>
                    <a:pt x="202" y="634"/>
                    <a:pt x="165" y="621"/>
                    <a:pt x="165" y="659"/>
                  </a:cubicBezTo>
                  <a:cubicBezTo>
                    <a:pt x="399" y="659"/>
                    <a:pt x="399" y="659"/>
                    <a:pt x="399" y="659"/>
                  </a:cubicBezTo>
                  <a:cubicBezTo>
                    <a:pt x="399" y="659"/>
                    <a:pt x="399" y="632"/>
                    <a:pt x="367" y="628"/>
                  </a:cubicBezTo>
                  <a:cubicBezTo>
                    <a:pt x="340" y="625"/>
                    <a:pt x="310" y="606"/>
                    <a:pt x="310" y="571"/>
                  </a:cubicBezTo>
                  <a:cubicBezTo>
                    <a:pt x="310" y="560"/>
                    <a:pt x="310" y="560"/>
                    <a:pt x="310" y="560"/>
                  </a:cubicBezTo>
                  <a:cubicBezTo>
                    <a:pt x="320" y="557"/>
                    <a:pt x="327" y="548"/>
                    <a:pt x="327" y="538"/>
                  </a:cubicBezTo>
                  <a:cubicBezTo>
                    <a:pt x="327" y="522"/>
                    <a:pt x="327" y="522"/>
                    <a:pt x="327" y="522"/>
                  </a:cubicBezTo>
                  <a:cubicBezTo>
                    <a:pt x="327" y="511"/>
                    <a:pt x="320" y="502"/>
                    <a:pt x="310" y="499"/>
                  </a:cubicBezTo>
                  <a:cubicBezTo>
                    <a:pt x="310" y="452"/>
                    <a:pt x="310" y="452"/>
                    <a:pt x="310" y="452"/>
                  </a:cubicBezTo>
                  <a:cubicBezTo>
                    <a:pt x="320" y="449"/>
                    <a:pt x="327" y="440"/>
                    <a:pt x="327" y="430"/>
                  </a:cubicBezTo>
                  <a:cubicBezTo>
                    <a:pt x="327" y="414"/>
                    <a:pt x="327" y="414"/>
                    <a:pt x="327" y="414"/>
                  </a:cubicBezTo>
                  <a:cubicBezTo>
                    <a:pt x="327" y="403"/>
                    <a:pt x="320" y="394"/>
                    <a:pt x="310" y="39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50" y="325"/>
                    <a:pt x="385" y="304"/>
                    <a:pt x="410" y="275"/>
                  </a:cubicBezTo>
                  <a:cubicBezTo>
                    <a:pt x="431" y="273"/>
                    <a:pt x="460" y="266"/>
                    <a:pt x="491" y="245"/>
                  </a:cubicBezTo>
                  <a:cubicBezTo>
                    <a:pt x="550" y="204"/>
                    <a:pt x="566" y="130"/>
                    <a:pt x="566" y="64"/>
                  </a:cubicBezTo>
                  <a:cubicBezTo>
                    <a:pt x="566" y="44"/>
                    <a:pt x="566" y="0"/>
                    <a:pt x="566" y="0"/>
                  </a:cubicBezTo>
                  <a:lnTo>
                    <a:pt x="491" y="0"/>
                  </a:lnTo>
                  <a:close/>
                  <a:moveTo>
                    <a:pt x="50" y="173"/>
                  </a:moveTo>
                  <a:cubicBezTo>
                    <a:pt x="20" y="119"/>
                    <a:pt x="27" y="28"/>
                    <a:pt x="27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56"/>
                    <a:pt x="65" y="67"/>
                    <a:pt x="77" y="67"/>
                  </a:cubicBezTo>
                  <a:cubicBezTo>
                    <a:pt x="87" y="67"/>
                    <a:pt x="108" y="67"/>
                    <a:pt x="115" y="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94"/>
                    <a:pt x="122" y="220"/>
                    <a:pt x="133" y="243"/>
                  </a:cubicBezTo>
                  <a:cubicBezTo>
                    <a:pt x="111" y="237"/>
                    <a:pt x="76" y="219"/>
                    <a:pt x="50" y="173"/>
                  </a:cubicBezTo>
                  <a:close/>
                  <a:moveTo>
                    <a:pt x="516" y="173"/>
                  </a:moveTo>
                  <a:cubicBezTo>
                    <a:pt x="490" y="220"/>
                    <a:pt x="454" y="238"/>
                    <a:pt x="431" y="243"/>
                  </a:cubicBezTo>
                  <a:cubicBezTo>
                    <a:pt x="443" y="220"/>
                    <a:pt x="450" y="194"/>
                    <a:pt x="450" y="167"/>
                  </a:cubicBezTo>
                  <a:cubicBezTo>
                    <a:pt x="450" y="67"/>
                    <a:pt x="450" y="67"/>
                    <a:pt x="450" y="67"/>
                  </a:cubicBezTo>
                  <a:cubicBezTo>
                    <a:pt x="456" y="67"/>
                    <a:pt x="479" y="67"/>
                    <a:pt x="489" y="67"/>
                  </a:cubicBezTo>
                  <a:cubicBezTo>
                    <a:pt x="502" y="67"/>
                    <a:pt x="517" y="56"/>
                    <a:pt x="517" y="28"/>
                  </a:cubicBezTo>
                  <a:cubicBezTo>
                    <a:pt x="539" y="28"/>
                    <a:pt x="539" y="28"/>
                    <a:pt x="539" y="28"/>
                  </a:cubicBezTo>
                  <a:cubicBezTo>
                    <a:pt x="539" y="28"/>
                    <a:pt x="547" y="119"/>
                    <a:pt x="516" y="1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892" name="组合 6891"/>
            <p:cNvGrpSpPr/>
            <p:nvPr/>
          </p:nvGrpSpPr>
          <p:grpSpPr>
            <a:xfrm>
              <a:off x="8335963" y="2070100"/>
              <a:ext cx="942975" cy="647700"/>
              <a:chOff x="8335963" y="2070100"/>
              <a:chExt cx="942975" cy="647700"/>
            </a:xfrm>
          </p:grpSpPr>
          <p:sp>
            <p:nvSpPr>
              <p:cNvPr id="6836" name="Freeform 3797"/>
              <p:cNvSpPr/>
              <p:nvPr/>
            </p:nvSpPr>
            <p:spPr bwMode="auto">
              <a:xfrm>
                <a:off x="9078913" y="2092325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10 w 29"/>
                  <a:gd name="T3" fmla="*/ 9 h 28"/>
                  <a:gd name="T4" fmla="*/ 24 w 29"/>
                  <a:gd name="T5" fmla="*/ 28 h 28"/>
                  <a:gd name="T6" fmla="*/ 3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1" y="24"/>
                      <a:pt x="17" y="16"/>
                      <a:pt x="10" y="9"/>
                    </a:cubicBezTo>
                    <a:cubicBezTo>
                      <a:pt x="10" y="9"/>
                      <a:pt x="19" y="18"/>
                      <a:pt x="24" y="28"/>
                    </a:cubicBezTo>
                    <a:cubicBezTo>
                      <a:pt x="25" y="25"/>
                      <a:pt x="29" y="3"/>
                      <a:pt x="3" y="0"/>
                    </a:cubicBezTo>
                    <a:cubicBezTo>
                      <a:pt x="3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37" name="Freeform 3798"/>
              <p:cNvSpPr/>
              <p:nvPr/>
            </p:nvSpPr>
            <p:spPr bwMode="auto">
              <a:xfrm>
                <a:off x="9069388" y="2190750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10 w 29"/>
                  <a:gd name="T3" fmla="*/ 9 h 28"/>
                  <a:gd name="T4" fmla="*/ 24 w 29"/>
                  <a:gd name="T5" fmla="*/ 28 h 28"/>
                  <a:gd name="T6" fmla="*/ 2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1" y="23"/>
                      <a:pt x="16" y="16"/>
                      <a:pt x="10" y="9"/>
                    </a:cubicBezTo>
                    <a:cubicBezTo>
                      <a:pt x="10" y="9"/>
                      <a:pt x="19" y="18"/>
                      <a:pt x="24" y="28"/>
                    </a:cubicBezTo>
                    <a:cubicBezTo>
                      <a:pt x="25" y="25"/>
                      <a:pt x="29" y="2"/>
                      <a:pt x="2" y="0"/>
                    </a:cubicBezTo>
                    <a:cubicBezTo>
                      <a:pt x="2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38" name="Freeform 3799"/>
              <p:cNvSpPr/>
              <p:nvPr/>
            </p:nvSpPr>
            <p:spPr bwMode="auto">
              <a:xfrm>
                <a:off x="9047163" y="2270125"/>
                <a:ext cx="92075" cy="85725"/>
              </a:xfrm>
              <a:custGeom>
                <a:avLst/>
                <a:gdLst>
                  <a:gd name="T0" fmla="*/ 23 w 29"/>
                  <a:gd name="T1" fmla="*/ 27 h 27"/>
                  <a:gd name="T2" fmla="*/ 10 w 29"/>
                  <a:gd name="T3" fmla="*/ 9 h 27"/>
                  <a:gd name="T4" fmla="*/ 24 w 29"/>
                  <a:gd name="T5" fmla="*/ 27 h 27"/>
                  <a:gd name="T6" fmla="*/ 3 w 29"/>
                  <a:gd name="T7" fmla="*/ 0 h 27"/>
                  <a:gd name="T8" fmla="*/ 23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23" y="27"/>
                    </a:moveTo>
                    <a:cubicBezTo>
                      <a:pt x="21" y="23"/>
                      <a:pt x="17" y="16"/>
                      <a:pt x="10" y="9"/>
                    </a:cubicBezTo>
                    <a:cubicBezTo>
                      <a:pt x="10" y="9"/>
                      <a:pt x="19" y="17"/>
                      <a:pt x="24" y="27"/>
                    </a:cubicBezTo>
                    <a:cubicBezTo>
                      <a:pt x="25" y="24"/>
                      <a:pt x="29" y="2"/>
                      <a:pt x="3" y="0"/>
                    </a:cubicBezTo>
                    <a:cubicBezTo>
                      <a:pt x="3" y="0"/>
                      <a:pt x="0" y="26"/>
                      <a:pt x="2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39" name="Freeform 3800"/>
              <p:cNvSpPr/>
              <p:nvPr/>
            </p:nvSpPr>
            <p:spPr bwMode="auto">
              <a:xfrm>
                <a:off x="8999538" y="2333625"/>
                <a:ext cx="107950" cy="101600"/>
              </a:xfrm>
              <a:custGeom>
                <a:avLst/>
                <a:gdLst>
                  <a:gd name="T0" fmla="*/ 22 w 34"/>
                  <a:gd name="T1" fmla="*/ 32 h 32"/>
                  <a:gd name="T2" fmla="*/ 14 w 34"/>
                  <a:gd name="T3" fmla="*/ 11 h 32"/>
                  <a:gd name="T4" fmla="*/ 23 w 34"/>
                  <a:gd name="T5" fmla="*/ 32 h 32"/>
                  <a:gd name="T6" fmla="*/ 9 w 34"/>
                  <a:gd name="T7" fmla="*/ 0 h 32"/>
                  <a:gd name="T8" fmla="*/ 22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2" y="32"/>
                    </a:moveTo>
                    <a:cubicBezTo>
                      <a:pt x="21" y="27"/>
                      <a:pt x="18" y="19"/>
                      <a:pt x="14" y="11"/>
                    </a:cubicBezTo>
                    <a:cubicBezTo>
                      <a:pt x="14" y="11"/>
                      <a:pt x="20" y="21"/>
                      <a:pt x="23" y="32"/>
                    </a:cubicBezTo>
                    <a:cubicBezTo>
                      <a:pt x="24" y="30"/>
                      <a:pt x="34" y="9"/>
                      <a:pt x="9" y="0"/>
                    </a:cubicBezTo>
                    <a:cubicBezTo>
                      <a:pt x="9" y="0"/>
                      <a:pt x="0" y="24"/>
                      <a:pt x="2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40" name="Freeform 3801"/>
              <p:cNvSpPr/>
              <p:nvPr/>
            </p:nvSpPr>
            <p:spPr bwMode="auto">
              <a:xfrm>
                <a:off x="8929688" y="2387600"/>
                <a:ext cx="120650" cy="111125"/>
              </a:xfrm>
              <a:custGeom>
                <a:avLst/>
                <a:gdLst>
                  <a:gd name="T0" fmla="*/ 20 w 38"/>
                  <a:gd name="T1" fmla="*/ 34 h 35"/>
                  <a:gd name="T2" fmla="*/ 17 w 38"/>
                  <a:gd name="T3" fmla="*/ 12 h 35"/>
                  <a:gd name="T4" fmla="*/ 21 w 38"/>
                  <a:gd name="T5" fmla="*/ 35 h 35"/>
                  <a:gd name="T6" fmla="*/ 16 w 38"/>
                  <a:gd name="T7" fmla="*/ 0 h 35"/>
                  <a:gd name="T8" fmla="*/ 20 w 38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20" y="34"/>
                    </a:moveTo>
                    <a:cubicBezTo>
                      <a:pt x="20" y="30"/>
                      <a:pt x="20" y="21"/>
                      <a:pt x="17" y="12"/>
                    </a:cubicBezTo>
                    <a:cubicBezTo>
                      <a:pt x="17" y="12"/>
                      <a:pt x="21" y="24"/>
                      <a:pt x="21" y="35"/>
                    </a:cubicBezTo>
                    <a:cubicBezTo>
                      <a:pt x="23" y="33"/>
                      <a:pt x="38" y="16"/>
                      <a:pt x="16" y="0"/>
                    </a:cubicBezTo>
                    <a:cubicBezTo>
                      <a:pt x="16" y="0"/>
                      <a:pt x="0" y="21"/>
                      <a:pt x="20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41" name="Freeform 3802"/>
              <p:cNvSpPr/>
              <p:nvPr/>
            </p:nvSpPr>
            <p:spPr bwMode="auto">
              <a:xfrm>
                <a:off x="8843963" y="2422525"/>
                <a:ext cx="117475" cy="111125"/>
              </a:xfrm>
              <a:custGeom>
                <a:avLst/>
                <a:gdLst>
                  <a:gd name="T0" fmla="*/ 19 w 37"/>
                  <a:gd name="T1" fmla="*/ 12 h 35"/>
                  <a:gd name="T2" fmla="*/ 15 w 37"/>
                  <a:gd name="T3" fmla="*/ 35 h 35"/>
                  <a:gd name="T4" fmla="*/ 21 w 37"/>
                  <a:gd name="T5" fmla="*/ 0 h 35"/>
                  <a:gd name="T6" fmla="*/ 14 w 37"/>
                  <a:gd name="T7" fmla="*/ 34 h 35"/>
                  <a:gd name="T8" fmla="*/ 19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19" y="12"/>
                    </a:moveTo>
                    <a:cubicBezTo>
                      <a:pt x="19" y="12"/>
                      <a:pt x="19" y="24"/>
                      <a:pt x="15" y="35"/>
                    </a:cubicBezTo>
                    <a:cubicBezTo>
                      <a:pt x="18" y="34"/>
                      <a:pt x="37" y="22"/>
                      <a:pt x="21" y="0"/>
                    </a:cubicBezTo>
                    <a:cubicBezTo>
                      <a:pt x="21" y="0"/>
                      <a:pt x="0" y="16"/>
                      <a:pt x="14" y="34"/>
                    </a:cubicBezTo>
                    <a:cubicBezTo>
                      <a:pt x="16" y="30"/>
                      <a:pt x="19" y="21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42" name="Freeform 3803"/>
              <p:cNvSpPr/>
              <p:nvPr/>
            </p:nvSpPr>
            <p:spPr bwMode="auto">
              <a:xfrm>
                <a:off x="8926513" y="2530475"/>
                <a:ext cx="111125" cy="117475"/>
              </a:xfrm>
              <a:custGeom>
                <a:avLst/>
                <a:gdLst>
                  <a:gd name="T0" fmla="*/ 1 w 35"/>
                  <a:gd name="T1" fmla="*/ 13 h 37"/>
                  <a:gd name="T2" fmla="*/ 23 w 35"/>
                  <a:gd name="T3" fmla="*/ 19 h 37"/>
                  <a:gd name="T4" fmla="*/ 0 w 35"/>
                  <a:gd name="T5" fmla="*/ 14 h 37"/>
                  <a:gd name="T6" fmla="*/ 35 w 35"/>
                  <a:gd name="T7" fmla="*/ 21 h 37"/>
                  <a:gd name="T8" fmla="*/ 1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1" y="13"/>
                    </a:moveTo>
                    <a:cubicBezTo>
                      <a:pt x="6" y="15"/>
                      <a:pt x="14" y="18"/>
                      <a:pt x="23" y="19"/>
                    </a:cubicBezTo>
                    <a:cubicBezTo>
                      <a:pt x="23" y="19"/>
                      <a:pt x="11" y="18"/>
                      <a:pt x="0" y="14"/>
                    </a:cubicBezTo>
                    <a:cubicBezTo>
                      <a:pt x="2" y="17"/>
                      <a:pt x="13" y="37"/>
                      <a:pt x="35" y="21"/>
                    </a:cubicBezTo>
                    <a:cubicBezTo>
                      <a:pt x="35" y="21"/>
                      <a:pt x="20" y="0"/>
                      <a:pt x="1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43" name="Freeform 3804"/>
              <p:cNvSpPr/>
              <p:nvPr/>
            </p:nvSpPr>
            <p:spPr bwMode="auto">
              <a:xfrm>
                <a:off x="9031288" y="2466975"/>
                <a:ext cx="111125" cy="120650"/>
              </a:xfrm>
              <a:custGeom>
                <a:avLst/>
                <a:gdLst>
                  <a:gd name="T0" fmla="*/ 1 w 35"/>
                  <a:gd name="T1" fmla="*/ 20 h 38"/>
                  <a:gd name="T2" fmla="*/ 24 w 35"/>
                  <a:gd name="T3" fmla="*/ 17 h 38"/>
                  <a:gd name="T4" fmla="*/ 0 w 35"/>
                  <a:gd name="T5" fmla="*/ 21 h 38"/>
                  <a:gd name="T6" fmla="*/ 35 w 35"/>
                  <a:gd name="T7" fmla="*/ 15 h 38"/>
                  <a:gd name="T8" fmla="*/ 1 w 35"/>
                  <a:gd name="T9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" y="20"/>
                    </a:moveTo>
                    <a:cubicBezTo>
                      <a:pt x="6" y="20"/>
                      <a:pt x="14" y="20"/>
                      <a:pt x="24" y="17"/>
                    </a:cubicBezTo>
                    <a:cubicBezTo>
                      <a:pt x="24" y="17"/>
                      <a:pt x="12" y="21"/>
                      <a:pt x="0" y="21"/>
                    </a:cubicBezTo>
                    <a:cubicBezTo>
                      <a:pt x="2" y="23"/>
                      <a:pt x="20" y="38"/>
                      <a:pt x="35" y="15"/>
                    </a:cubicBezTo>
                    <a:cubicBezTo>
                      <a:pt x="35" y="15"/>
                      <a:pt x="14" y="0"/>
                      <a:pt x="1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44" name="Freeform 3805"/>
              <p:cNvSpPr/>
              <p:nvPr/>
            </p:nvSpPr>
            <p:spPr bwMode="auto">
              <a:xfrm>
                <a:off x="9110663" y="2390775"/>
                <a:ext cx="98425" cy="104775"/>
              </a:xfrm>
              <a:custGeom>
                <a:avLst/>
                <a:gdLst>
                  <a:gd name="T0" fmla="*/ 0 w 31"/>
                  <a:gd name="T1" fmla="*/ 23 h 33"/>
                  <a:gd name="T2" fmla="*/ 21 w 31"/>
                  <a:gd name="T3" fmla="*/ 13 h 33"/>
                  <a:gd name="T4" fmla="*/ 0 w 31"/>
                  <a:gd name="T5" fmla="*/ 24 h 33"/>
                  <a:gd name="T6" fmla="*/ 31 w 31"/>
                  <a:gd name="T7" fmla="*/ 7 h 33"/>
                  <a:gd name="T8" fmla="*/ 0 w 31"/>
                  <a:gd name="T9" fmla="*/ 2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3">
                    <a:moveTo>
                      <a:pt x="0" y="23"/>
                    </a:moveTo>
                    <a:cubicBezTo>
                      <a:pt x="5" y="21"/>
                      <a:pt x="13" y="18"/>
                      <a:pt x="21" y="13"/>
                    </a:cubicBezTo>
                    <a:cubicBezTo>
                      <a:pt x="21" y="13"/>
                      <a:pt x="11" y="20"/>
                      <a:pt x="0" y="24"/>
                    </a:cubicBezTo>
                    <a:cubicBezTo>
                      <a:pt x="3" y="25"/>
                      <a:pt x="25" y="33"/>
                      <a:pt x="31" y="7"/>
                    </a:cubicBezTo>
                    <a:cubicBezTo>
                      <a:pt x="31" y="7"/>
                      <a:pt x="5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45" name="Freeform 3806"/>
              <p:cNvSpPr/>
              <p:nvPr/>
            </p:nvSpPr>
            <p:spPr bwMode="auto">
              <a:xfrm>
                <a:off x="9164638" y="2286000"/>
                <a:ext cx="88900" cy="95250"/>
              </a:xfrm>
              <a:custGeom>
                <a:avLst/>
                <a:gdLst>
                  <a:gd name="T0" fmla="*/ 0 w 28"/>
                  <a:gd name="T1" fmla="*/ 23 h 30"/>
                  <a:gd name="T2" fmla="*/ 19 w 28"/>
                  <a:gd name="T3" fmla="*/ 10 h 30"/>
                  <a:gd name="T4" fmla="*/ 0 w 28"/>
                  <a:gd name="T5" fmla="*/ 24 h 30"/>
                  <a:gd name="T6" fmla="*/ 28 w 28"/>
                  <a:gd name="T7" fmla="*/ 3 h 30"/>
                  <a:gd name="T8" fmla="*/ 0 w 28"/>
                  <a:gd name="T9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0" y="23"/>
                    </a:moveTo>
                    <a:cubicBezTo>
                      <a:pt x="4" y="21"/>
                      <a:pt x="12" y="17"/>
                      <a:pt x="19" y="10"/>
                    </a:cubicBezTo>
                    <a:cubicBezTo>
                      <a:pt x="19" y="10"/>
                      <a:pt x="10" y="19"/>
                      <a:pt x="0" y="24"/>
                    </a:cubicBezTo>
                    <a:cubicBezTo>
                      <a:pt x="3" y="25"/>
                      <a:pt x="25" y="30"/>
                      <a:pt x="28" y="3"/>
                    </a:cubicBezTo>
                    <a:cubicBezTo>
                      <a:pt x="28" y="3"/>
                      <a:pt x="2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46" name="Freeform 3807"/>
              <p:cNvSpPr/>
              <p:nvPr/>
            </p:nvSpPr>
            <p:spPr bwMode="auto">
              <a:xfrm>
                <a:off x="9183688" y="2181225"/>
                <a:ext cx="95250" cy="88900"/>
              </a:xfrm>
              <a:custGeom>
                <a:avLst/>
                <a:gdLst>
                  <a:gd name="T0" fmla="*/ 3 w 30"/>
                  <a:gd name="T1" fmla="*/ 27 h 28"/>
                  <a:gd name="T2" fmla="*/ 18 w 30"/>
                  <a:gd name="T3" fmla="*/ 9 h 28"/>
                  <a:gd name="T4" fmla="*/ 4 w 30"/>
                  <a:gd name="T5" fmla="*/ 28 h 28"/>
                  <a:gd name="T6" fmla="*/ 26 w 30"/>
                  <a:gd name="T7" fmla="*/ 0 h 28"/>
                  <a:gd name="T8" fmla="*/ 3 w 30"/>
                  <a:gd name="T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3" y="27"/>
                    </a:moveTo>
                    <a:cubicBezTo>
                      <a:pt x="7" y="24"/>
                      <a:pt x="13" y="18"/>
                      <a:pt x="18" y="9"/>
                    </a:cubicBezTo>
                    <a:cubicBezTo>
                      <a:pt x="18" y="9"/>
                      <a:pt x="12" y="20"/>
                      <a:pt x="4" y="28"/>
                    </a:cubicBezTo>
                    <a:cubicBezTo>
                      <a:pt x="7" y="28"/>
                      <a:pt x="30" y="27"/>
                      <a:pt x="26" y="0"/>
                    </a:cubicBezTo>
                    <a:cubicBezTo>
                      <a:pt x="26" y="0"/>
                      <a:pt x="0" y="4"/>
                      <a:pt x="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47" name="Freeform 3808"/>
              <p:cNvSpPr/>
              <p:nvPr/>
            </p:nvSpPr>
            <p:spPr bwMode="auto">
              <a:xfrm>
                <a:off x="9164638" y="2070100"/>
                <a:ext cx="104775" cy="95250"/>
              </a:xfrm>
              <a:custGeom>
                <a:avLst/>
                <a:gdLst>
                  <a:gd name="T0" fmla="*/ 20 w 33"/>
                  <a:gd name="T1" fmla="*/ 10 h 30"/>
                  <a:gd name="T2" fmla="*/ 8 w 33"/>
                  <a:gd name="T3" fmla="*/ 30 h 30"/>
                  <a:gd name="T4" fmla="*/ 26 w 33"/>
                  <a:gd name="T5" fmla="*/ 0 h 30"/>
                  <a:gd name="T6" fmla="*/ 7 w 33"/>
                  <a:gd name="T7" fmla="*/ 29 h 30"/>
                  <a:gd name="T8" fmla="*/ 20 w 33"/>
                  <a:gd name="T9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0" y="10"/>
                    </a:moveTo>
                    <a:cubicBezTo>
                      <a:pt x="20" y="10"/>
                      <a:pt x="15" y="22"/>
                      <a:pt x="8" y="30"/>
                    </a:cubicBezTo>
                    <a:cubicBezTo>
                      <a:pt x="11" y="30"/>
                      <a:pt x="33" y="26"/>
                      <a:pt x="26" y="0"/>
                    </a:cubicBezTo>
                    <a:cubicBezTo>
                      <a:pt x="26" y="0"/>
                      <a:pt x="0" y="7"/>
                      <a:pt x="7" y="29"/>
                    </a:cubicBezTo>
                    <a:cubicBezTo>
                      <a:pt x="11" y="26"/>
                      <a:pt x="16" y="19"/>
                      <a:pt x="2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48" name="Freeform 3809"/>
              <p:cNvSpPr>
                <a:spLocks noEditPoints="1"/>
              </p:cNvSpPr>
              <p:nvPr/>
            </p:nvSpPr>
            <p:spPr bwMode="auto">
              <a:xfrm>
                <a:off x="8428038" y="2136775"/>
                <a:ext cx="755650" cy="581025"/>
              </a:xfrm>
              <a:custGeom>
                <a:avLst/>
                <a:gdLst>
                  <a:gd name="T0" fmla="*/ 139 w 238"/>
                  <a:gd name="T1" fmla="*/ 134 h 183"/>
                  <a:gd name="T2" fmla="*/ 205 w 238"/>
                  <a:gd name="T3" fmla="*/ 103 h 183"/>
                  <a:gd name="T4" fmla="*/ 236 w 238"/>
                  <a:gd name="T5" fmla="*/ 2 h 183"/>
                  <a:gd name="T6" fmla="*/ 234 w 238"/>
                  <a:gd name="T7" fmla="*/ 1 h 183"/>
                  <a:gd name="T8" fmla="*/ 232 w 238"/>
                  <a:gd name="T9" fmla="*/ 3 h 183"/>
                  <a:gd name="T10" fmla="*/ 202 w 238"/>
                  <a:gd name="T11" fmla="*/ 100 h 183"/>
                  <a:gd name="T12" fmla="*/ 126 w 238"/>
                  <a:gd name="T13" fmla="*/ 131 h 183"/>
                  <a:gd name="T14" fmla="*/ 122 w 238"/>
                  <a:gd name="T15" fmla="*/ 131 h 183"/>
                  <a:gd name="T16" fmla="*/ 119 w 238"/>
                  <a:gd name="T17" fmla="*/ 131 h 183"/>
                  <a:gd name="T18" fmla="*/ 116 w 238"/>
                  <a:gd name="T19" fmla="*/ 131 h 183"/>
                  <a:gd name="T20" fmla="*/ 113 w 238"/>
                  <a:gd name="T21" fmla="*/ 131 h 183"/>
                  <a:gd name="T22" fmla="*/ 36 w 238"/>
                  <a:gd name="T23" fmla="*/ 100 h 183"/>
                  <a:gd name="T24" fmla="*/ 7 w 238"/>
                  <a:gd name="T25" fmla="*/ 3 h 183"/>
                  <a:gd name="T26" fmla="*/ 5 w 238"/>
                  <a:gd name="T27" fmla="*/ 1 h 183"/>
                  <a:gd name="T28" fmla="*/ 3 w 238"/>
                  <a:gd name="T29" fmla="*/ 2 h 183"/>
                  <a:gd name="T30" fmla="*/ 33 w 238"/>
                  <a:gd name="T31" fmla="*/ 103 h 183"/>
                  <a:gd name="T32" fmla="*/ 99 w 238"/>
                  <a:gd name="T33" fmla="*/ 134 h 183"/>
                  <a:gd name="T34" fmla="*/ 86 w 238"/>
                  <a:gd name="T35" fmla="*/ 142 h 183"/>
                  <a:gd name="T36" fmla="*/ 87 w 238"/>
                  <a:gd name="T37" fmla="*/ 151 h 183"/>
                  <a:gd name="T38" fmla="*/ 95 w 238"/>
                  <a:gd name="T39" fmla="*/ 155 h 183"/>
                  <a:gd name="T40" fmla="*/ 115 w 238"/>
                  <a:gd name="T41" fmla="*/ 142 h 183"/>
                  <a:gd name="T42" fmla="*/ 115 w 238"/>
                  <a:gd name="T43" fmla="*/ 171 h 183"/>
                  <a:gd name="T44" fmla="*/ 113 w 238"/>
                  <a:gd name="T45" fmla="*/ 177 h 183"/>
                  <a:gd name="T46" fmla="*/ 104 w 238"/>
                  <a:gd name="T47" fmla="*/ 179 h 183"/>
                  <a:gd name="T48" fmla="*/ 102 w 238"/>
                  <a:gd name="T49" fmla="*/ 181 h 183"/>
                  <a:gd name="T50" fmla="*/ 103 w 238"/>
                  <a:gd name="T51" fmla="*/ 183 h 183"/>
                  <a:gd name="T52" fmla="*/ 105 w 238"/>
                  <a:gd name="T53" fmla="*/ 183 h 183"/>
                  <a:gd name="T54" fmla="*/ 115 w 238"/>
                  <a:gd name="T55" fmla="*/ 180 h 183"/>
                  <a:gd name="T56" fmla="*/ 119 w 238"/>
                  <a:gd name="T57" fmla="*/ 171 h 183"/>
                  <a:gd name="T58" fmla="*/ 119 w 238"/>
                  <a:gd name="T59" fmla="*/ 137 h 183"/>
                  <a:gd name="T60" fmla="*/ 119 w 238"/>
                  <a:gd name="T61" fmla="*/ 137 h 183"/>
                  <a:gd name="T62" fmla="*/ 120 w 238"/>
                  <a:gd name="T63" fmla="*/ 137 h 183"/>
                  <a:gd name="T64" fmla="*/ 120 w 238"/>
                  <a:gd name="T65" fmla="*/ 171 h 183"/>
                  <a:gd name="T66" fmla="*/ 123 w 238"/>
                  <a:gd name="T67" fmla="*/ 180 h 183"/>
                  <a:gd name="T68" fmla="*/ 134 w 238"/>
                  <a:gd name="T69" fmla="*/ 183 h 183"/>
                  <a:gd name="T70" fmla="*/ 135 w 238"/>
                  <a:gd name="T71" fmla="*/ 183 h 183"/>
                  <a:gd name="T72" fmla="*/ 137 w 238"/>
                  <a:gd name="T73" fmla="*/ 181 h 183"/>
                  <a:gd name="T74" fmla="*/ 135 w 238"/>
                  <a:gd name="T75" fmla="*/ 179 h 183"/>
                  <a:gd name="T76" fmla="*/ 126 w 238"/>
                  <a:gd name="T77" fmla="*/ 177 h 183"/>
                  <a:gd name="T78" fmla="*/ 124 w 238"/>
                  <a:gd name="T79" fmla="*/ 171 h 183"/>
                  <a:gd name="T80" fmla="*/ 124 w 238"/>
                  <a:gd name="T81" fmla="*/ 142 h 183"/>
                  <a:gd name="T82" fmla="*/ 144 w 238"/>
                  <a:gd name="T83" fmla="*/ 155 h 183"/>
                  <a:gd name="T84" fmla="*/ 144 w 238"/>
                  <a:gd name="T85" fmla="*/ 155 h 183"/>
                  <a:gd name="T86" fmla="*/ 152 w 238"/>
                  <a:gd name="T87" fmla="*/ 151 h 183"/>
                  <a:gd name="T88" fmla="*/ 153 w 238"/>
                  <a:gd name="T89" fmla="*/ 142 h 183"/>
                  <a:gd name="T90" fmla="*/ 139 w 238"/>
                  <a:gd name="T91" fmla="*/ 134 h 183"/>
                  <a:gd name="T92" fmla="*/ 95 w 238"/>
                  <a:gd name="T93" fmla="*/ 151 h 183"/>
                  <a:gd name="T94" fmla="*/ 90 w 238"/>
                  <a:gd name="T95" fmla="*/ 149 h 183"/>
                  <a:gd name="T96" fmla="*/ 89 w 238"/>
                  <a:gd name="T97" fmla="*/ 144 h 183"/>
                  <a:gd name="T98" fmla="*/ 113 w 238"/>
                  <a:gd name="T99" fmla="*/ 135 h 183"/>
                  <a:gd name="T100" fmla="*/ 115 w 238"/>
                  <a:gd name="T101" fmla="*/ 135 h 183"/>
                  <a:gd name="T102" fmla="*/ 115 w 238"/>
                  <a:gd name="T103" fmla="*/ 136 h 183"/>
                  <a:gd name="T104" fmla="*/ 95 w 238"/>
                  <a:gd name="T105" fmla="*/ 151 h 183"/>
                  <a:gd name="T106" fmla="*/ 149 w 238"/>
                  <a:gd name="T107" fmla="*/ 149 h 183"/>
                  <a:gd name="T108" fmla="*/ 144 w 238"/>
                  <a:gd name="T109" fmla="*/ 151 h 183"/>
                  <a:gd name="T110" fmla="*/ 144 w 238"/>
                  <a:gd name="T111" fmla="*/ 151 h 183"/>
                  <a:gd name="T112" fmla="*/ 124 w 238"/>
                  <a:gd name="T113" fmla="*/ 136 h 183"/>
                  <a:gd name="T114" fmla="*/ 124 w 238"/>
                  <a:gd name="T115" fmla="*/ 135 h 183"/>
                  <a:gd name="T116" fmla="*/ 126 w 238"/>
                  <a:gd name="T117" fmla="*/ 135 h 183"/>
                  <a:gd name="T118" fmla="*/ 149 w 238"/>
                  <a:gd name="T119" fmla="*/ 144 h 183"/>
                  <a:gd name="T120" fmla="*/ 149 w 238"/>
                  <a:gd name="T121" fmla="*/ 14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8" h="183">
                    <a:moveTo>
                      <a:pt x="139" y="134"/>
                    </a:moveTo>
                    <a:cubicBezTo>
                      <a:pt x="158" y="131"/>
                      <a:pt x="185" y="124"/>
                      <a:pt x="205" y="103"/>
                    </a:cubicBezTo>
                    <a:cubicBezTo>
                      <a:pt x="228" y="80"/>
                      <a:pt x="238" y="46"/>
                      <a:pt x="236" y="2"/>
                    </a:cubicBezTo>
                    <a:cubicBezTo>
                      <a:pt x="236" y="1"/>
                      <a:pt x="235" y="0"/>
                      <a:pt x="234" y="1"/>
                    </a:cubicBezTo>
                    <a:cubicBezTo>
                      <a:pt x="233" y="1"/>
                      <a:pt x="232" y="2"/>
                      <a:pt x="232" y="3"/>
                    </a:cubicBezTo>
                    <a:cubicBezTo>
                      <a:pt x="234" y="45"/>
                      <a:pt x="224" y="78"/>
                      <a:pt x="202" y="100"/>
                    </a:cubicBezTo>
                    <a:cubicBezTo>
                      <a:pt x="177" y="126"/>
                      <a:pt x="140" y="130"/>
                      <a:pt x="126" y="131"/>
                    </a:cubicBezTo>
                    <a:cubicBezTo>
                      <a:pt x="124" y="131"/>
                      <a:pt x="123" y="131"/>
                      <a:pt x="122" y="131"/>
                    </a:cubicBezTo>
                    <a:cubicBezTo>
                      <a:pt x="121" y="131"/>
                      <a:pt x="120" y="131"/>
                      <a:pt x="119" y="131"/>
                    </a:cubicBezTo>
                    <a:cubicBezTo>
                      <a:pt x="118" y="131"/>
                      <a:pt x="117" y="131"/>
                      <a:pt x="116" y="131"/>
                    </a:cubicBezTo>
                    <a:cubicBezTo>
                      <a:pt x="115" y="131"/>
                      <a:pt x="114" y="131"/>
                      <a:pt x="113" y="131"/>
                    </a:cubicBezTo>
                    <a:cubicBezTo>
                      <a:pt x="98" y="130"/>
                      <a:pt x="62" y="126"/>
                      <a:pt x="36" y="100"/>
                    </a:cubicBezTo>
                    <a:cubicBezTo>
                      <a:pt x="14" y="78"/>
                      <a:pt x="4" y="45"/>
                      <a:pt x="7" y="3"/>
                    </a:cubicBezTo>
                    <a:cubicBezTo>
                      <a:pt x="7" y="2"/>
                      <a:pt x="6" y="1"/>
                      <a:pt x="5" y="1"/>
                    </a:cubicBezTo>
                    <a:cubicBezTo>
                      <a:pt x="4" y="0"/>
                      <a:pt x="3" y="1"/>
                      <a:pt x="3" y="2"/>
                    </a:cubicBezTo>
                    <a:cubicBezTo>
                      <a:pt x="0" y="46"/>
                      <a:pt x="10" y="80"/>
                      <a:pt x="33" y="103"/>
                    </a:cubicBezTo>
                    <a:cubicBezTo>
                      <a:pt x="54" y="124"/>
                      <a:pt x="81" y="131"/>
                      <a:pt x="99" y="134"/>
                    </a:cubicBezTo>
                    <a:cubicBezTo>
                      <a:pt x="93" y="136"/>
                      <a:pt x="88" y="138"/>
                      <a:pt x="86" y="142"/>
                    </a:cubicBezTo>
                    <a:cubicBezTo>
                      <a:pt x="85" y="144"/>
                      <a:pt x="84" y="147"/>
                      <a:pt x="87" y="151"/>
                    </a:cubicBezTo>
                    <a:cubicBezTo>
                      <a:pt x="89" y="154"/>
                      <a:pt x="91" y="155"/>
                      <a:pt x="95" y="155"/>
                    </a:cubicBezTo>
                    <a:cubicBezTo>
                      <a:pt x="102" y="155"/>
                      <a:pt x="110" y="148"/>
                      <a:pt x="115" y="142"/>
                    </a:cubicBezTo>
                    <a:cubicBezTo>
                      <a:pt x="115" y="171"/>
                      <a:pt x="115" y="171"/>
                      <a:pt x="115" y="171"/>
                    </a:cubicBezTo>
                    <a:cubicBezTo>
                      <a:pt x="115" y="174"/>
                      <a:pt x="114" y="176"/>
                      <a:pt x="113" y="177"/>
                    </a:cubicBezTo>
                    <a:cubicBezTo>
                      <a:pt x="110" y="180"/>
                      <a:pt x="104" y="179"/>
                      <a:pt x="104" y="179"/>
                    </a:cubicBezTo>
                    <a:cubicBezTo>
                      <a:pt x="103" y="179"/>
                      <a:pt x="102" y="180"/>
                      <a:pt x="102" y="181"/>
                    </a:cubicBezTo>
                    <a:cubicBezTo>
                      <a:pt x="101" y="182"/>
                      <a:pt x="102" y="183"/>
                      <a:pt x="103" y="183"/>
                    </a:cubicBezTo>
                    <a:cubicBezTo>
                      <a:pt x="103" y="183"/>
                      <a:pt x="104" y="183"/>
                      <a:pt x="105" y="183"/>
                    </a:cubicBezTo>
                    <a:cubicBezTo>
                      <a:pt x="107" y="183"/>
                      <a:pt x="112" y="183"/>
                      <a:pt x="115" y="180"/>
                    </a:cubicBezTo>
                    <a:cubicBezTo>
                      <a:pt x="118" y="178"/>
                      <a:pt x="119" y="175"/>
                      <a:pt x="119" y="171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20" y="137"/>
                    </a:cubicBezTo>
                    <a:cubicBezTo>
                      <a:pt x="120" y="171"/>
                      <a:pt x="120" y="171"/>
                      <a:pt x="120" y="171"/>
                    </a:cubicBezTo>
                    <a:cubicBezTo>
                      <a:pt x="120" y="175"/>
                      <a:pt x="121" y="178"/>
                      <a:pt x="123" y="180"/>
                    </a:cubicBezTo>
                    <a:cubicBezTo>
                      <a:pt x="126" y="183"/>
                      <a:pt x="131" y="183"/>
                      <a:pt x="134" y="183"/>
                    </a:cubicBezTo>
                    <a:cubicBezTo>
                      <a:pt x="135" y="183"/>
                      <a:pt x="135" y="183"/>
                      <a:pt x="135" y="183"/>
                    </a:cubicBezTo>
                    <a:cubicBezTo>
                      <a:pt x="136" y="183"/>
                      <a:pt x="137" y="182"/>
                      <a:pt x="137" y="181"/>
                    </a:cubicBezTo>
                    <a:cubicBezTo>
                      <a:pt x="137" y="180"/>
                      <a:pt x="136" y="179"/>
                      <a:pt x="135" y="179"/>
                    </a:cubicBezTo>
                    <a:cubicBezTo>
                      <a:pt x="135" y="179"/>
                      <a:pt x="129" y="180"/>
                      <a:pt x="126" y="177"/>
                    </a:cubicBezTo>
                    <a:cubicBezTo>
                      <a:pt x="124" y="176"/>
                      <a:pt x="124" y="174"/>
                      <a:pt x="124" y="171"/>
                    </a:cubicBezTo>
                    <a:cubicBezTo>
                      <a:pt x="124" y="142"/>
                      <a:pt x="124" y="142"/>
                      <a:pt x="124" y="142"/>
                    </a:cubicBezTo>
                    <a:cubicBezTo>
                      <a:pt x="129" y="148"/>
                      <a:pt x="137" y="155"/>
                      <a:pt x="144" y="155"/>
                    </a:cubicBezTo>
                    <a:cubicBezTo>
                      <a:pt x="144" y="155"/>
                      <a:pt x="144" y="155"/>
                      <a:pt x="144" y="155"/>
                    </a:cubicBezTo>
                    <a:cubicBezTo>
                      <a:pt x="147" y="155"/>
                      <a:pt x="150" y="154"/>
                      <a:pt x="152" y="151"/>
                    </a:cubicBezTo>
                    <a:cubicBezTo>
                      <a:pt x="154" y="147"/>
                      <a:pt x="154" y="144"/>
                      <a:pt x="153" y="142"/>
                    </a:cubicBezTo>
                    <a:cubicBezTo>
                      <a:pt x="151" y="138"/>
                      <a:pt x="145" y="136"/>
                      <a:pt x="139" y="134"/>
                    </a:cubicBezTo>
                    <a:close/>
                    <a:moveTo>
                      <a:pt x="95" y="151"/>
                    </a:moveTo>
                    <a:cubicBezTo>
                      <a:pt x="93" y="151"/>
                      <a:pt x="91" y="151"/>
                      <a:pt x="90" y="149"/>
                    </a:cubicBezTo>
                    <a:cubicBezTo>
                      <a:pt x="88" y="147"/>
                      <a:pt x="89" y="145"/>
                      <a:pt x="89" y="144"/>
                    </a:cubicBezTo>
                    <a:cubicBezTo>
                      <a:pt x="92" y="140"/>
                      <a:pt x="104" y="136"/>
                      <a:pt x="113" y="135"/>
                    </a:cubicBezTo>
                    <a:cubicBezTo>
                      <a:pt x="113" y="135"/>
                      <a:pt x="114" y="135"/>
                      <a:pt x="115" y="135"/>
                    </a:cubicBezTo>
                    <a:cubicBezTo>
                      <a:pt x="115" y="136"/>
                      <a:pt x="115" y="136"/>
                      <a:pt x="115" y="136"/>
                    </a:cubicBezTo>
                    <a:cubicBezTo>
                      <a:pt x="110" y="142"/>
                      <a:pt x="101" y="151"/>
                      <a:pt x="95" y="151"/>
                    </a:cubicBezTo>
                    <a:close/>
                    <a:moveTo>
                      <a:pt x="149" y="149"/>
                    </a:moveTo>
                    <a:cubicBezTo>
                      <a:pt x="147" y="151"/>
                      <a:pt x="146" y="151"/>
                      <a:pt x="144" y="151"/>
                    </a:cubicBezTo>
                    <a:cubicBezTo>
                      <a:pt x="144" y="151"/>
                      <a:pt x="144" y="151"/>
                      <a:pt x="144" y="151"/>
                    </a:cubicBezTo>
                    <a:cubicBezTo>
                      <a:pt x="137" y="151"/>
                      <a:pt x="129" y="142"/>
                      <a:pt x="124" y="136"/>
                    </a:cubicBezTo>
                    <a:cubicBezTo>
                      <a:pt x="124" y="135"/>
                      <a:pt x="124" y="135"/>
                      <a:pt x="124" y="135"/>
                    </a:cubicBezTo>
                    <a:cubicBezTo>
                      <a:pt x="124" y="135"/>
                      <a:pt x="125" y="135"/>
                      <a:pt x="126" y="135"/>
                    </a:cubicBezTo>
                    <a:cubicBezTo>
                      <a:pt x="135" y="136"/>
                      <a:pt x="147" y="140"/>
                      <a:pt x="149" y="144"/>
                    </a:cubicBezTo>
                    <a:cubicBezTo>
                      <a:pt x="150" y="145"/>
                      <a:pt x="150" y="147"/>
                      <a:pt x="149" y="1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49" name="Freeform 3810"/>
              <p:cNvSpPr/>
              <p:nvPr/>
            </p:nvSpPr>
            <p:spPr bwMode="auto">
              <a:xfrm>
                <a:off x="8440738" y="2092325"/>
                <a:ext cx="92075" cy="88900"/>
              </a:xfrm>
              <a:custGeom>
                <a:avLst/>
                <a:gdLst>
                  <a:gd name="T0" fmla="*/ 20 w 29"/>
                  <a:gd name="T1" fmla="*/ 9 h 28"/>
                  <a:gd name="T2" fmla="*/ 6 w 29"/>
                  <a:gd name="T3" fmla="*/ 28 h 28"/>
                  <a:gd name="T4" fmla="*/ 27 w 29"/>
                  <a:gd name="T5" fmla="*/ 0 h 28"/>
                  <a:gd name="T6" fmla="*/ 5 w 29"/>
                  <a:gd name="T7" fmla="*/ 28 h 28"/>
                  <a:gd name="T8" fmla="*/ 20 w 29"/>
                  <a:gd name="T9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0" y="9"/>
                    </a:moveTo>
                    <a:cubicBezTo>
                      <a:pt x="13" y="16"/>
                      <a:pt x="9" y="24"/>
                      <a:pt x="6" y="28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3"/>
                      <a:pt x="4" y="25"/>
                      <a:pt x="5" y="28"/>
                    </a:cubicBezTo>
                    <a:cubicBezTo>
                      <a:pt x="10" y="18"/>
                      <a:pt x="20" y="9"/>
                      <a:pt x="2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50" name="Freeform 3811"/>
              <p:cNvSpPr/>
              <p:nvPr/>
            </p:nvSpPr>
            <p:spPr bwMode="auto">
              <a:xfrm>
                <a:off x="8450263" y="2190750"/>
                <a:ext cx="95250" cy="88900"/>
              </a:xfrm>
              <a:custGeom>
                <a:avLst/>
                <a:gdLst>
                  <a:gd name="T0" fmla="*/ 6 w 30"/>
                  <a:gd name="T1" fmla="*/ 28 h 28"/>
                  <a:gd name="T2" fmla="*/ 20 w 30"/>
                  <a:gd name="T3" fmla="*/ 9 h 28"/>
                  <a:gd name="T4" fmla="*/ 7 w 30"/>
                  <a:gd name="T5" fmla="*/ 28 h 28"/>
                  <a:gd name="T6" fmla="*/ 27 w 30"/>
                  <a:gd name="T7" fmla="*/ 0 h 28"/>
                  <a:gd name="T8" fmla="*/ 6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6" y="28"/>
                    </a:moveTo>
                    <a:cubicBezTo>
                      <a:pt x="11" y="18"/>
                      <a:pt x="20" y="9"/>
                      <a:pt x="20" y="9"/>
                    </a:cubicBezTo>
                    <a:cubicBezTo>
                      <a:pt x="13" y="16"/>
                      <a:pt x="9" y="23"/>
                      <a:pt x="7" y="28"/>
                    </a:cubicBezTo>
                    <a:cubicBezTo>
                      <a:pt x="30" y="26"/>
                      <a:pt x="27" y="0"/>
                      <a:pt x="27" y="0"/>
                    </a:cubicBezTo>
                    <a:cubicBezTo>
                      <a:pt x="0" y="2"/>
                      <a:pt x="5" y="25"/>
                      <a:pt x="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51" name="Freeform 3812"/>
              <p:cNvSpPr/>
              <p:nvPr/>
            </p:nvSpPr>
            <p:spPr bwMode="auto">
              <a:xfrm>
                <a:off x="8472488" y="2270125"/>
                <a:ext cx="92075" cy="85725"/>
              </a:xfrm>
              <a:custGeom>
                <a:avLst/>
                <a:gdLst>
                  <a:gd name="T0" fmla="*/ 5 w 29"/>
                  <a:gd name="T1" fmla="*/ 27 h 27"/>
                  <a:gd name="T2" fmla="*/ 20 w 29"/>
                  <a:gd name="T3" fmla="*/ 9 h 27"/>
                  <a:gd name="T4" fmla="*/ 6 w 29"/>
                  <a:gd name="T5" fmla="*/ 27 h 27"/>
                  <a:gd name="T6" fmla="*/ 27 w 29"/>
                  <a:gd name="T7" fmla="*/ 0 h 27"/>
                  <a:gd name="T8" fmla="*/ 5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5" y="27"/>
                    </a:moveTo>
                    <a:cubicBezTo>
                      <a:pt x="10" y="17"/>
                      <a:pt x="20" y="9"/>
                      <a:pt x="20" y="9"/>
                    </a:cubicBezTo>
                    <a:cubicBezTo>
                      <a:pt x="13" y="16"/>
                      <a:pt x="9" y="23"/>
                      <a:pt x="6" y="27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2"/>
                      <a:pt x="4" y="24"/>
                      <a:pt x="5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52" name="Freeform 3813"/>
              <p:cNvSpPr/>
              <p:nvPr/>
            </p:nvSpPr>
            <p:spPr bwMode="auto">
              <a:xfrm>
                <a:off x="8504238" y="2333625"/>
                <a:ext cx="111125" cy="101600"/>
              </a:xfrm>
              <a:custGeom>
                <a:avLst/>
                <a:gdLst>
                  <a:gd name="T0" fmla="*/ 12 w 35"/>
                  <a:gd name="T1" fmla="*/ 32 h 32"/>
                  <a:gd name="T2" fmla="*/ 21 w 35"/>
                  <a:gd name="T3" fmla="*/ 11 h 32"/>
                  <a:gd name="T4" fmla="*/ 13 w 35"/>
                  <a:gd name="T5" fmla="*/ 32 h 32"/>
                  <a:gd name="T6" fmla="*/ 25 w 35"/>
                  <a:gd name="T7" fmla="*/ 0 h 32"/>
                  <a:gd name="T8" fmla="*/ 12 w 35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2">
                    <a:moveTo>
                      <a:pt x="12" y="32"/>
                    </a:moveTo>
                    <a:cubicBezTo>
                      <a:pt x="14" y="21"/>
                      <a:pt x="21" y="11"/>
                      <a:pt x="21" y="11"/>
                    </a:cubicBezTo>
                    <a:cubicBezTo>
                      <a:pt x="16" y="19"/>
                      <a:pt x="14" y="27"/>
                      <a:pt x="13" y="32"/>
                    </a:cubicBezTo>
                    <a:cubicBezTo>
                      <a:pt x="35" y="24"/>
                      <a:pt x="25" y="0"/>
                      <a:pt x="25" y="0"/>
                    </a:cubicBezTo>
                    <a:cubicBezTo>
                      <a:pt x="0" y="9"/>
                      <a:pt x="10" y="30"/>
                      <a:pt x="1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53" name="Freeform 3814"/>
              <p:cNvSpPr/>
              <p:nvPr/>
            </p:nvSpPr>
            <p:spPr bwMode="auto">
              <a:xfrm>
                <a:off x="8564563" y="2387600"/>
                <a:ext cx="117475" cy="111125"/>
              </a:xfrm>
              <a:custGeom>
                <a:avLst/>
                <a:gdLst>
                  <a:gd name="T0" fmla="*/ 20 w 37"/>
                  <a:gd name="T1" fmla="*/ 12 h 35"/>
                  <a:gd name="T2" fmla="*/ 18 w 37"/>
                  <a:gd name="T3" fmla="*/ 34 h 35"/>
                  <a:gd name="T4" fmla="*/ 22 w 37"/>
                  <a:gd name="T5" fmla="*/ 0 h 35"/>
                  <a:gd name="T6" fmla="*/ 17 w 37"/>
                  <a:gd name="T7" fmla="*/ 35 h 35"/>
                  <a:gd name="T8" fmla="*/ 20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0" y="12"/>
                    </a:moveTo>
                    <a:cubicBezTo>
                      <a:pt x="18" y="21"/>
                      <a:pt x="18" y="30"/>
                      <a:pt x="18" y="34"/>
                    </a:cubicBezTo>
                    <a:cubicBezTo>
                      <a:pt x="37" y="21"/>
                      <a:pt x="22" y="0"/>
                      <a:pt x="22" y="0"/>
                    </a:cubicBezTo>
                    <a:cubicBezTo>
                      <a:pt x="0" y="16"/>
                      <a:pt x="15" y="33"/>
                      <a:pt x="17" y="35"/>
                    </a:cubicBezTo>
                    <a:cubicBezTo>
                      <a:pt x="16" y="24"/>
                      <a:pt x="20" y="12"/>
                      <a:pt x="2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54" name="Freeform 3815"/>
              <p:cNvSpPr/>
              <p:nvPr/>
            </p:nvSpPr>
            <p:spPr bwMode="auto">
              <a:xfrm>
                <a:off x="8650288" y="2422525"/>
                <a:ext cx="117475" cy="111125"/>
              </a:xfrm>
              <a:custGeom>
                <a:avLst/>
                <a:gdLst>
                  <a:gd name="T0" fmla="*/ 22 w 37"/>
                  <a:gd name="T1" fmla="*/ 35 h 35"/>
                  <a:gd name="T2" fmla="*/ 18 w 37"/>
                  <a:gd name="T3" fmla="*/ 12 h 35"/>
                  <a:gd name="T4" fmla="*/ 23 w 37"/>
                  <a:gd name="T5" fmla="*/ 34 h 35"/>
                  <a:gd name="T6" fmla="*/ 16 w 37"/>
                  <a:gd name="T7" fmla="*/ 0 h 35"/>
                  <a:gd name="T8" fmla="*/ 22 w 37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2" y="35"/>
                    </a:moveTo>
                    <a:cubicBezTo>
                      <a:pt x="18" y="24"/>
                      <a:pt x="18" y="12"/>
                      <a:pt x="18" y="12"/>
                    </a:cubicBezTo>
                    <a:cubicBezTo>
                      <a:pt x="19" y="21"/>
                      <a:pt x="21" y="30"/>
                      <a:pt x="23" y="34"/>
                    </a:cubicBezTo>
                    <a:cubicBezTo>
                      <a:pt x="37" y="16"/>
                      <a:pt x="16" y="0"/>
                      <a:pt x="16" y="0"/>
                    </a:cubicBezTo>
                    <a:cubicBezTo>
                      <a:pt x="0" y="22"/>
                      <a:pt x="20" y="34"/>
                      <a:pt x="22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55" name="Freeform 3816"/>
              <p:cNvSpPr/>
              <p:nvPr/>
            </p:nvSpPr>
            <p:spPr bwMode="auto">
              <a:xfrm>
                <a:off x="8574088" y="2530475"/>
                <a:ext cx="111125" cy="117475"/>
              </a:xfrm>
              <a:custGeom>
                <a:avLst/>
                <a:gdLst>
                  <a:gd name="T0" fmla="*/ 34 w 35"/>
                  <a:gd name="T1" fmla="*/ 13 h 37"/>
                  <a:gd name="T2" fmla="*/ 0 w 35"/>
                  <a:gd name="T3" fmla="*/ 21 h 37"/>
                  <a:gd name="T4" fmla="*/ 35 w 35"/>
                  <a:gd name="T5" fmla="*/ 14 h 37"/>
                  <a:gd name="T6" fmla="*/ 12 w 35"/>
                  <a:gd name="T7" fmla="*/ 19 h 37"/>
                  <a:gd name="T8" fmla="*/ 34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34" y="13"/>
                    </a:moveTo>
                    <a:cubicBezTo>
                      <a:pt x="16" y="0"/>
                      <a:pt x="0" y="21"/>
                      <a:pt x="0" y="21"/>
                    </a:cubicBezTo>
                    <a:cubicBezTo>
                      <a:pt x="22" y="37"/>
                      <a:pt x="34" y="17"/>
                      <a:pt x="35" y="14"/>
                    </a:cubicBezTo>
                    <a:cubicBezTo>
                      <a:pt x="25" y="18"/>
                      <a:pt x="12" y="19"/>
                      <a:pt x="12" y="19"/>
                    </a:cubicBezTo>
                    <a:cubicBezTo>
                      <a:pt x="22" y="18"/>
                      <a:pt x="30" y="15"/>
                      <a:pt x="3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56" name="Freeform 3817"/>
              <p:cNvSpPr/>
              <p:nvPr/>
            </p:nvSpPr>
            <p:spPr bwMode="auto">
              <a:xfrm>
                <a:off x="8469313" y="2466975"/>
                <a:ext cx="111125" cy="120650"/>
              </a:xfrm>
              <a:custGeom>
                <a:avLst/>
                <a:gdLst>
                  <a:gd name="T0" fmla="*/ 12 w 35"/>
                  <a:gd name="T1" fmla="*/ 17 h 38"/>
                  <a:gd name="T2" fmla="*/ 35 w 35"/>
                  <a:gd name="T3" fmla="*/ 20 h 38"/>
                  <a:gd name="T4" fmla="*/ 0 w 35"/>
                  <a:gd name="T5" fmla="*/ 15 h 38"/>
                  <a:gd name="T6" fmla="*/ 35 w 35"/>
                  <a:gd name="T7" fmla="*/ 21 h 38"/>
                  <a:gd name="T8" fmla="*/ 12 w 35"/>
                  <a:gd name="T9" fmla="*/ 1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2" y="17"/>
                    </a:moveTo>
                    <a:cubicBezTo>
                      <a:pt x="21" y="20"/>
                      <a:pt x="30" y="20"/>
                      <a:pt x="35" y="20"/>
                    </a:cubicBezTo>
                    <a:cubicBezTo>
                      <a:pt x="22" y="0"/>
                      <a:pt x="0" y="15"/>
                      <a:pt x="0" y="15"/>
                    </a:cubicBezTo>
                    <a:cubicBezTo>
                      <a:pt x="16" y="38"/>
                      <a:pt x="33" y="23"/>
                      <a:pt x="35" y="21"/>
                    </a:cubicBezTo>
                    <a:cubicBezTo>
                      <a:pt x="24" y="21"/>
                      <a:pt x="12" y="17"/>
                      <a:pt x="1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57" name="Freeform 3818"/>
              <p:cNvSpPr/>
              <p:nvPr/>
            </p:nvSpPr>
            <p:spPr bwMode="auto">
              <a:xfrm>
                <a:off x="8405813" y="2390775"/>
                <a:ext cx="95250" cy="104775"/>
              </a:xfrm>
              <a:custGeom>
                <a:avLst/>
                <a:gdLst>
                  <a:gd name="T0" fmla="*/ 30 w 30"/>
                  <a:gd name="T1" fmla="*/ 24 h 33"/>
                  <a:gd name="T2" fmla="*/ 10 w 30"/>
                  <a:gd name="T3" fmla="*/ 13 h 33"/>
                  <a:gd name="T4" fmla="*/ 30 w 30"/>
                  <a:gd name="T5" fmla="*/ 23 h 33"/>
                  <a:gd name="T6" fmla="*/ 0 w 30"/>
                  <a:gd name="T7" fmla="*/ 7 h 33"/>
                  <a:gd name="T8" fmla="*/ 30 w 30"/>
                  <a:gd name="T9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3">
                    <a:moveTo>
                      <a:pt x="30" y="24"/>
                    </a:moveTo>
                    <a:cubicBezTo>
                      <a:pt x="19" y="20"/>
                      <a:pt x="10" y="13"/>
                      <a:pt x="10" y="13"/>
                    </a:cubicBezTo>
                    <a:cubicBezTo>
                      <a:pt x="17" y="18"/>
                      <a:pt x="25" y="21"/>
                      <a:pt x="30" y="23"/>
                    </a:cubicBezTo>
                    <a:cubicBezTo>
                      <a:pt x="25" y="0"/>
                      <a:pt x="0" y="7"/>
                      <a:pt x="0" y="7"/>
                    </a:cubicBezTo>
                    <a:cubicBezTo>
                      <a:pt x="6" y="33"/>
                      <a:pt x="27" y="25"/>
                      <a:pt x="30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58" name="Freeform 3819"/>
              <p:cNvSpPr/>
              <p:nvPr/>
            </p:nvSpPr>
            <p:spPr bwMode="auto">
              <a:xfrm>
                <a:off x="8358188" y="2286000"/>
                <a:ext cx="92075" cy="95250"/>
              </a:xfrm>
              <a:custGeom>
                <a:avLst/>
                <a:gdLst>
                  <a:gd name="T0" fmla="*/ 29 w 29"/>
                  <a:gd name="T1" fmla="*/ 24 h 30"/>
                  <a:gd name="T2" fmla="*/ 10 w 29"/>
                  <a:gd name="T3" fmla="*/ 10 h 30"/>
                  <a:gd name="T4" fmla="*/ 29 w 29"/>
                  <a:gd name="T5" fmla="*/ 23 h 30"/>
                  <a:gd name="T6" fmla="*/ 0 w 29"/>
                  <a:gd name="T7" fmla="*/ 3 h 30"/>
                  <a:gd name="T8" fmla="*/ 29 w 29"/>
                  <a:gd name="T9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29" y="24"/>
                    </a:moveTo>
                    <a:cubicBezTo>
                      <a:pt x="18" y="19"/>
                      <a:pt x="10" y="10"/>
                      <a:pt x="10" y="10"/>
                    </a:cubicBezTo>
                    <a:cubicBezTo>
                      <a:pt x="17" y="17"/>
                      <a:pt x="24" y="21"/>
                      <a:pt x="29" y="23"/>
                    </a:cubicBezTo>
                    <a:cubicBezTo>
                      <a:pt x="26" y="0"/>
                      <a:pt x="0" y="3"/>
                      <a:pt x="0" y="3"/>
                    </a:cubicBezTo>
                    <a:cubicBezTo>
                      <a:pt x="3" y="30"/>
                      <a:pt x="26" y="25"/>
                      <a:pt x="29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59" name="Freeform 3820"/>
              <p:cNvSpPr/>
              <p:nvPr/>
            </p:nvSpPr>
            <p:spPr bwMode="auto">
              <a:xfrm>
                <a:off x="8335963" y="2181225"/>
                <a:ext cx="95250" cy="88900"/>
              </a:xfrm>
              <a:custGeom>
                <a:avLst/>
                <a:gdLst>
                  <a:gd name="T0" fmla="*/ 26 w 30"/>
                  <a:gd name="T1" fmla="*/ 28 h 28"/>
                  <a:gd name="T2" fmla="*/ 11 w 30"/>
                  <a:gd name="T3" fmla="*/ 9 h 28"/>
                  <a:gd name="T4" fmla="*/ 26 w 30"/>
                  <a:gd name="T5" fmla="*/ 27 h 28"/>
                  <a:gd name="T6" fmla="*/ 4 w 30"/>
                  <a:gd name="T7" fmla="*/ 0 h 28"/>
                  <a:gd name="T8" fmla="*/ 26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6" y="28"/>
                    </a:moveTo>
                    <a:cubicBezTo>
                      <a:pt x="17" y="20"/>
                      <a:pt x="11" y="9"/>
                      <a:pt x="11" y="9"/>
                    </a:cubicBezTo>
                    <a:cubicBezTo>
                      <a:pt x="16" y="18"/>
                      <a:pt x="22" y="24"/>
                      <a:pt x="26" y="27"/>
                    </a:cubicBezTo>
                    <a:cubicBezTo>
                      <a:pt x="30" y="4"/>
                      <a:pt x="4" y="0"/>
                      <a:pt x="4" y="0"/>
                    </a:cubicBezTo>
                    <a:cubicBezTo>
                      <a:pt x="0" y="27"/>
                      <a:pt x="23" y="28"/>
                      <a:pt x="2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60" name="Freeform 3821"/>
              <p:cNvSpPr/>
              <p:nvPr/>
            </p:nvSpPr>
            <p:spPr bwMode="auto">
              <a:xfrm>
                <a:off x="8342313" y="2070100"/>
                <a:ext cx="104775" cy="95250"/>
              </a:xfrm>
              <a:custGeom>
                <a:avLst/>
                <a:gdLst>
                  <a:gd name="T0" fmla="*/ 26 w 33"/>
                  <a:gd name="T1" fmla="*/ 30 h 30"/>
                  <a:gd name="T2" fmla="*/ 14 w 33"/>
                  <a:gd name="T3" fmla="*/ 10 h 30"/>
                  <a:gd name="T4" fmla="*/ 26 w 33"/>
                  <a:gd name="T5" fmla="*/ 29 h 30"/>
                  <a:gd name="T6" fmla="*/ 8 w 33"/>
                  <a:gd name="T7" fmla="*/ 0 h 30"/>
                  <a:gd name="T8" fmla="*/ 26 w 33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6" y="30"/>
                    </a:moveTo>
                    <a:cubicBezTo>
                      <a:pt x="18" y="22"/>
                      <a:pt x="14" y="10"/>
                      <a:pt x="14" y="10"/>
                    </a:cubicBezTo>
                    <a:cubicBezTo>
                      <a:pt x="18" y="19"/>
                      <a:pt x="23" y="26"/>
                      <a:pt x="26" y="29"/>
                    </a:cubicBezTo>
                    <a:cubicBezTo>
                      <a:pt x="33" y="7"/>
                      <a:pt x="8" y="0"/>
                      <a:pt x="8" y="0"/>
                    </a:cubicBezTo>
                    <a:cubicBezTo>
                      <a:pt x="0" y="26"/>
                      <a:pt x="23" y="30"/>
                      <a:pt x="26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97" name="组合 6896"/>
          <p:cNvGrpSpPr/>
          <p:nvPr/>
        </p:nvGrpSpPr>
        <p:grpSpPr>
          <a:xfrm>
            <a:off x="9201251" y="1854137"/>
            <a:ext cx="2151199" cy="2150640"/>
            <a:chOff x="11029951" y="1171575"/>
            <a:chExt cx="2795588" cy="2794000"/>
          </a:xfrm>
        </p:grpSpPr>
        <p:sp>
          <p:nvSpPr>
            <p:cNvPr id="6861" name="Freeform 3822"/>
            <p:cNvSpPr/>
            <p:nvPr/>
          </p:nvSpPr>
          <p:spPr bwMode="auto">
            <a:xfrm>
              <a:off x="11029951" y="1171575"/>
              <a:ext cx="2795588" cy="2794000"/>
            </a:xfrm>
            <a:custGeom>
              <a:avLst/>
              <a:gdLst>
                <a:gd name="T0" fmla="*/ 863 w 880"/>
                <a:gd name="T1" fmla="*/ 466 h 880"/>
                <a:gd name="T2" fmla="*/ 863 w 880"/>
                <a:gd name="T3" fmla="*/ 414 h 880"/>
                <a:gd name="T4" fmla="*/ 855 w 880"/>
                <a:gd name="T5" fmla="*/ 356 h 880"/>
                <a:gd name="T6" fmla="*/ 842 w 880"/>
                <a:gd name="T7" fmla="*/ 306 h 880"/>
                <a:gd name="T8" fmla="*/ 819 w 880"/>
                <a:gd name="T9" fmla="*/ 251 h 880"/>
                <a:gd name="T10" fmla="*/ 794 w 880"/>
                <a:gd name="T11" fmla="*/ 206 h 880"/>
                <a:gd name="T12" fmla="*/ 757 w 880"/>
                <a:gd name="T13" fmla="*/ 160 h 880"/>
                <a:gd name="T14" fmla="*/ 721 w 880"/>
                <a:gd name="T15" fmla="*/ 123 h 880"/>
                <a:gd name="T16" fmla="*/ 674 w 880"/>
                <a:gd name="T17" fmla="*/ 87 h 880"/>
                <a:gd name="T18" fmla="*/ 630 w 880"/>
                <a:gd name="T19" fmla="*/ 61 h 880"/>
                <a:gd name="T20" fmla="*/ 575 w 880"/>
                <a:gd name="T21" fmla="*/ 39 h 880"/>
                <a:gd name="T22" fmla="*/ 525 w 880"/>
                <a:gd name="T23" fmla="*/ 25 h 880"/>
                <a:gd name="T24" fmla="*/ 466 w 880"/>
                <a:gd name="T25" fmla="*/ 18 h 880"/>
                <a:gd name="T26" fmla="*/ 415 w 880"/>
                <a:gd name="T27" fmla="*/ 17 h 880"/>
                <a:gd name="T28" fmla="*/ 356 w 880"/>
                <a:gd name="T29" fmla="*/ 25 h 880"/>
                <a:gd name="T30" fmla="*/ 306 w 880"/>
                <a:gd name="T31" fmla="*/ 38 h 880"/>
                <a:gd name="T32" fmla="*/ 252 w 880"/>
                <a:gd name="T33" fmla="*/ 61 h 880"/>
                <a:gd name="T34" fmla="*/ 207 w 880"/>
                <a:gd name="T35" fmla="*/ 86 h 880"/>
                <a:gd name="T36" fmla="*/ 160 w 880"/>
                <a:gd name="T37" fmla="*/ 123 h 880"/>
                <a:gd name="T38" fmla="*/ 123 w 880"/>
                <a:gd name="T39" fmla="*/ 159 h 880"/>
                <a:gd name="T40" fmla="*/ 87 w 880"/>
                <a:gd name="T41" fmla="*/ 206 h 880"/>
                <a:gd name="T42" fmla="*/ 61 w 880"/>
                <a:gd name="T43" fmla="*/ 250 h 880"/>
                <a:gd name="T44" fmla="*/ 39 w 880"/>
                <a:gd name="T45" fmla="*/ 305 h 880"/>
                <a:gd name="T46" fmla="*/ 25 w 880"/>
                <a:gd name="T47" fmla="*/ 355 h 880"/>
                <a:gd name="T48" fmla="*/ 18 w 880"/>
                <a:gd name="T49" fmla="*/ 414 h 880"/>
                <a:gd name="T50" fmla="*/ 17 w 880"/>
                <a:gd name="T51" fmla="*/ 465 h 880"/>
                <a:gd name="T52" fmla="*/ 26 w 880"/>
                <a:gd name="T53" fmla="*/ 524 h 880"/>
                <a:gd name="T54" fmla="*/ 38 w 880"/>
                <a:gd name="T55" fmla="*/ 574 h 880"/>
                <a:gd name="T56" fmla="*/ 61 w 880"/>
                <a:gd name="T57" fmla="*/ 629 h 880"/>
                <a:gd name="T58" fmla="*/ 87 w 880"/>
                <a:gd name="T59" fmla="*/ 674 h 880"/>
                <a:gd name="T60" fmla="*/ 123 w 880"/>
                <a:gd name="T61" fmla="*/ 720 h 880"/>
                <a:gd name="T62" fmla="*/ 159 w 880"/>
                <a:gd name="T63" fmla="*/ 757 h 880"/>
                <a:gd name="T64" fmla="*/ 207 w 880"/>
                <a:gd name="T65" fmla="*/ 793 h 880"/>
                <a:gd name="T66" fmla="*/ 251 w 880"/>
                <a:gd name="T67" fmla="*/ 819 h 880"/>
                <a:gd name="T68" fmla="*/ 306 w 880"/>
                <a:gd name="T69" fmla="*/ 841 h 880"/>
                <a:gd name="T70" fmla="*/ 355 w 880"/>
                <a:gd name="T71" fmla="*/ 855 h 880"/>
                <a:gd name="T72" fmla="*/ 414 w 880"/>
                <a:gd name="T73" fmla="*/ 862 h 880"/>
                <a:gd name="T74" fmla="*/ 466 w 880"/>
                <a:gd name="T75" fmla="*/ 863 h 880"/>
                <a:gd name="T76" fmla="*/ 524 w 880"/>
                <a:gd name="T77" fmla="*/ 855 h 880"/>
                <a:gd name="T78" fmla="*/ 574 w 880"/>
                <a:gd name="T79" fmla="*/ 842 h 880"/>
                <a:gd name="T80" fmla="*/ 629 w 880"/>
                <a:gd name="T81" fmla="*/ 819 h 880"/>
                <a:gd name="T82" fmla="*/ 674 w 880"/>
                <a:gd name="T83" fmla="*/ 794 h 880"/>
                <a:gd name="T84" fmla="*/ 721 w 880"/>
                <a:gd name="T85" fmla="*/ 757 h 880"/>
                <a:gd name="T86" fmla="*/ 758 w 880"/>
                <a:gd name="T87" fmla="*/ 721 h 880"/>
                <a:gd name="T88" fmla="*/ 793 w 880"/>
                <a:gd name="T89" fmla="*/ 674 h 880"/>
                <a:gd name="T90" fmla="*/ 820 w 880"/>
                <a:gd name="T91" fmla="*/ 629 h 880"/>
                <a:gd name="T92" fmla="*/ 842 w 880"/>
                <a:gd name="T93" fmla="*/ 574 h 880"/>
                <a:gd name="T94" fmla="*/ 856 w 880"/>
                <a:gd name="T95" fmla="*/ 525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0" h="880">
                  <a:moveTo>
                    <a:pt x="855" y="524"/>
                  </a:moveTo>
                  <a:cubicBezTo>
                    <a:pt x="842" y="506"/>
                    <a:pt x="846" y="480"/>
                    <a:pt x="863" y="466"/>
                  </a:cubicBezTo>
                  <a:cubicBezTo>
                    <a:pt x="863" y="465"/>
                    <a:pt x="863" y="465"/>
                    <a:pt x="863" y="465"/>
                  </a:cubicBezTo>
                  <a:cubicBezTo>
                    <a:pt x="880" y="451"/>
                    <a:pt x="880" y="428"/>
                    <a:pt x="863" y="414"/>
                  </a:cubicBezTo>
                  <a:cubicBezTo>
                    <a:pt x="863" y="414"/>
                    <a:pt x="863" y="414"/>
                    <a:pt x="863" y="414"/>
                  </a:cubicBezTo>
                  <a:cubicBezTo>
                    <a:pt x="846" y="400"/>
                    <a:pt x="842" y="374"/>
                    <a:pt x="855" y="356"/>
                  </a:cubicBezTo>
                  <a:cubicBezTo>
                    <a:pt x="856" y="355"/>
                    <a:pt x="856" y="355"/>
                    <a:pt x="856" y="355"/>
                  </a:cubicBezTo>
                  <a:cubicBezTo>
                    <a:pt x="868" y="337"/>
                    <a:pt x="862" y="315"/>
                    <a:pt x="842" y="306"/>
                  </a:cubicBezTo>
                  <a:cubicBezTo>
                    <a:pt x="842" y="305"/>
                    <a:pt x="842" y="305"/>
                    <a:pt x="842" y="305"/>
                  </a:cubicBezTo>
                  <a:cubicBezTo>
                    <a:pt x="822" y="296"/>
                    <a:pt x="812" y="272"/>
                    <a:pt x="819" y="251"/>
                  </a:cubicBezTo>
                  <a:cubicBezTo>
                    <a:pt x="820" y="250"/>
                    <a:pt x="820" y="250"/>
                    <a:pt x="820" y="250"/>
                  </a:cubicBezTo>
                  <a:cubicBezTo>
                    <a:pt x="827" y="230"/>
                    <a:pt x="816" y="210"/>
                    <a:pt x="794" y="206"/>
                  </a:cubicBezTo>
                  <a:cubicBezTo>
                    <a:pt x="793" y="206"/>
                    <a:pt x="793" y="206"/>
                    <a:pt x="793" y="206"/>
                  </a:cubicBezTo>
                  <a:cubicBezTo>
                    <a:pt x="771" y="203"/>
                    <a:pt x="755" y="182"/>
                    <a:pt x="757" y="160"/>
                  </a:cubicBezTo>
                  <a:cubicBezTo>
                    <a:pt x="758" y="159"/>
                    <a:pt x="758" y="159"/>
                    <a:pt x="758" y="159"/>
                  </a:cubicBezTo>
                  <a:cubicBezTo>
                    <a:pt x="760" y="137"/>
                    <a:pt x="743" y="121"/>
                    <a:pt x="721" y="123"/>
                  </a:cubicBezTo>
                  <a:cubicBezTo>
                    <a:pt x="721" y="123"/>
                    <a:pt x="721" y="123"/>
                    <a:pt x="721" y="123"/>
                  </a:cubicBezTo>
                  <a:cubicBezTo>
                    <a:pt x="699" y="125"/>
                    <a:pt x="678" y="109"/>
                    <a:pt x="674" y="87"/>
                  </a:cubicBezTo>
                  <a:cubicBezTo>
                    <a:pt x="674" y="86"/>
                    <a:pt x="674" y="86"/>
                    <a:pt x="674" y="86"/>
                  </a:cubicBezTo>
                  <a:cubicBezTo>
                    <a:pt x="670" y="65"/>
                    <a:pt x="650" y="53"/>
                    <a:pt x="630" y="61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08" y="69"/>
                    <a:pt x="584" y="59"/>
                    <a:pt x="575" y="39"/>
                  </a:cubicBezTo>
                  <a:cubicBezTo>
                    <a:pt x="574" y="38"/>
                    <a:pt x="574" y="38"/>
                    <a:pt x="574" y="38"/>
                  </a:cubicBezTo>
                  <a:cubicBezTo>
                    <a:pt x="565" y="18"/>
                    <a:pt x="543" y="12"/>
                    <a:pt x="525" y="25"/>
                  </a:cubicBezTo>
                  <a:cubicBezTo>
                    <a:pt x="524" y="25"/>
                    <a:pt x="524" y="25"/>
                    <a:pt x="524" y="25"/>
                  </a:cubicBezTo>
                  <a:cubicBezTo>
                    <a:pt x="507" y="38"/>
                    <a:pt x="480" y="34"/>
                    <a:pt x="466" y="18"/>
                  </a:cubicBezTo>
                  <a:cubicBezTo>
                    <a:pt x="466" y="17"/>
                    <a:pt x="466" y="17"/>
                    <a:pt x="466" y="17"/>
                  </a:cubicBezTo>
                  <a:cubicBezTo>
                    <a:pt x="452" y="0"/>
                    <a:pt x="429" y="0"/>
                    <a:pt x="415" y="17"/>
                  </a:cubicBezTo>
                  <a:cubicBezTo>
                    <a:pt x="414" y="18"/>
                    <a:pt x="414" y="18"/>
                    <a:pt x="414" y="18"/>
                  </a:cubicBezTo>
                  <a:cubicBezTo>
                    <a:pt x="400" y="35"/>
                    <a:pt x="374" y="38"/>
                    <a:pt x="356" y="25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37" y="12"/>
                    <a:pt x="315" y="18"/>
                    <a:pt x="306" y="38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297" y="59"/>
                    <a:pt x="272" y="69"/>
                    <a:pt x="252" y="61"/>
                  </a:cubicBezTo>
                  <a:cubicBezTo>
                    <a:pt x="251" y="61"/>
                    <a:pt x="251" y="61"/>
                    <a:pt x="251" y="61"/>
                  </a:cubicBezTo>
                  <a:cubicBezTo>
                    <a:pt x="230" y="53"/>
                    <a:pt x="210" y="65"/>
                    <a:pt x="207" y="86"/>
                  </a:cubicBezTo>
                  <a:cubicBezTo>
                    <a:pt x="207" y="87"/>
                    <a:pt x="207" y="87"/>
                    <a:pt x="207" y="87"/>
                  </a:cubicBezTo>
                  <a:cubicBezTo>
                    <a:pt x="203" y="109"/>
                    <a:pt x="182" y="125"/>
                    <a:pt x="160" y="123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37" y="121"/>
                    <a:pt x="121" y="137"/>
                    <a:pt x="123" y="159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5" y="182"/>
                    <a:pt x="109" y="203"/>
                    <a:pt x="87" y="206"/>
                  </a:cubicBezTo>
                  <a:cubicBezTo>
                    <a:pt x="87" y="206"/>
                    <a:pt x="87" y="206"/>
                    <a:pt x="87" y="206"/>
                  </a:cubicBezTo>
                  <a:cubicBezTo>
                    <a:pt x="65" y="210"/>
                    <a:pt x="53" y="230"/>
                    <a:pt x="61" y="250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69" y="272"/>
                    <a:pt x="59" y="296"/>
                    <a:pt x="39" y="305"/>
                  </a:cubicBezTo>
                  <a:cubicBezTo>
                    <a:pt x="38" y="306"/>
                    <a:pt x="38" y="306"/>
                    <a:pt x="38" y="306"/>
                  </a:cubicBezTo>
                  <a:cubicBezTo>
                    <a:pt x="18" y="315"/>
                    <a:pt x="12" y="337"/>
                    <a:pt x="25" y="355"/>
                  </a:cubicBezTo>
                  <a:cubicBezTo>
                    <a:pt x="26" y="356"/>
                    <a:pt x="26" y="356"/>
                    <a:pt x="26" y="356"/>
                  </a:cubicBezTo>
                  <a:cubicBezTo>
                    <a:pt x="38" y="374"/>
                    <a:pt x="35" y="400"/>
                    <a:pt x="18" y="414"/>
                  </a:cubicBezTo>
                  <a:cubicBezTo>
                    <a:pt x="17" y="414"/>
                    <a:pt x="17" y="414"/>
                    <a:pt x="17" y="414"/>
                  </a:cubicBezTo>
                  <a:cubicBezTo>
                    <a:pt x="0" y="429"/>
                    <a:pt x="0" y="451"/>
                    <a:pt x="17" y="465"/>
                  </a:cubicBezTo>
                  <a:cubicBezTo>
                    <a:pt x="18" y="466"/>
                    <a:pt x="18" y="466"/>
                    <a:pt x="18" y="466"/>
                  </a:cubicBezTo>
                  <a:cubicBezTo>
                    <a:pt x="35" y="480"/>
                    <a:pt x="38" y="506"/>
                    <a:pt x="26" y="524"/>
                  </a:cubicBezTo>
                  <a:cubicBezTo>
                    <a:pt x="25" y="525"/>
                    <a:pt x="25" y="525"/>
                    <a:pt x="25" y="525"/>
                  </a:cubicBezTo>
                  <a:cubicBezTo>
                    <a:pt x="12" y="543"/>
                    <a:pt x="18" y="565"/>
                    <a:pt x="38" y="574"/>
                  </a:cubicBezTo>
                  <a:cubicBezTo>
                    <a:pt x="39" y="575"/>
                    <a:pt x="39" y="575"/>
                    <a:pt x="39" y="575"/>
                  </a:cubicBezTo>
                  <a:cubicBezTo>
                    <a:pt x="59" y="584"/>
                    <a:pt x="69" y="608"/>
                    <a:pt x="61" y="629"/>
                  </a:cubicBezTo>
                  <a:cubicBezTo>
                    <a:pt x="61" y="629"/>
                    <a:pt x="61" y="629"/>
                    <a:pt x="61" y="629"/>
                  </a:cubicBezTo>
                  <a:cubicBezTo>
                    <a:pt x="53" y="650"/>
                    <a:pt x="65" y="670"/>
                    <a:pt x="87" y="674"/>
                  </a:cubicBezTo>
                  <a:cubicBezTo>
                    <a:pt x="88" y="674"/>
                    <a:pt x="88" y="674"/>
                    <a:pt x="88" y="674"/>
                  </a:cubicBezTo>
                  <a:cubicBezTo>
                    <a:pt x="109" y="677"/>
                    <a:pt x="125" y="698"/>
                    <a:pt x="123" y="720"/>
                  </a:cubicBezTo>
                  <a:cubicBezTo>
                    <a:pt x="123" y="721"/>
                    <a:pt x="123" y="721"/>
                    <a:pt x="123" y="721"/>
                  </a:cubicBezTo>
                  <a:cubicBezTo>
                    <a:pt x="121" y="743"/>
                    <a:pt x="137" y="759"/>
                    <a:pt x="159" y="757"/>
                  </a:cubicBezTo>
                  <a:cubicBezTo>
                    <a:pt x="160" y="757"/>
                    <a:pt x="160" y="757"/>
                    <a:pt x="160" y="757"/>
                  </a:cubicBezTo>
                  <a:cubicBezTo>
                    <a:pt x="182" y="755"/>
                    <a:pt x="203" y="771"/>
                    <a:pt x="207" y="793"/>
                  </a:cubicBezTo>
                  <a:cubicBezTo>
                    <a:pt x="207" y="794"/>
                    <a:pt x="207" y="794"/>
                    <a:pt x="207" y="794"/>
                  </a:cubicBezTo>
                  <a:cubicBezTo>
                    <a:pt x="210" y="815"/>
                    <a:pt x="230" y="827"/>
                    <a:pt x="251" y="819"/>
                  </a:cubicBezTo>
                  <a:cubicBezTo>
                    <a:pt x="252" y="819"/>
                    <a:pt x="252" y="819"/>
                    <a:pt x="252" y="819"/>
                  </a:cubicBezTo>
                  <a:cubicBezTo>
                    <a:pt x="272" y="811"/>
                    <a:pt x="297" y="821"/>
                    <a:pt x="306" y="841"/>
                  </a:cubicBezTo>
                  <a:cubicBezTo>
                    <a:pt x="306" y="842"/>
                    <a:pt x="306" y="842"/>
                    <a:pt x="306" y="842"/>
                  </a:cubicBezTo>
                  <a:cubicBezTo>
                    <a:pt x="315" y="862"/>
                    <a:pt x="337" y="868"/>
                    <a:pt x="355" y="855"/>
                  </a:cubicBezTo>
                  <a:cubicBezTo>
                    <a:pt x="356" y="855"/>
                    <a:pt x="356" y="855"/>
                    <a:pt x="356" y="855"/>
                  </a:cubicBezTo>
                  <a:cubicBezTo>
                    <a:pt x="374" y="842"/>
                    <a:pt x="400" y="845"/>
                    <a:pt x="414" y="862"/>
                  </a:cubicBezTo>
                  <a:cubicBezTo>
                    <a:pt x="415" y="863"/>
                    <a:pt x="415" y="863"/>
                    <a:pt x="415" y="863"/>
                  </a:cubicBezTo>
                  <a:cubicBezTo>
                    <a:pt x="429" y="880"/>
                    <a:pt x="452" y="880"/>
                    <a:pt x="466" y="863"/>
                  </a:cubicBezTo>
                  <a:cubicBezTo>
                    <a:pt x="466" y="862"/>
                    <a:pt x="466" y="862"/>
                    <a:pt x="466" y="862"/>
                  </a:cubicBezTo>
                  <a:cubicBezTo>
                    <a:pt x="480" y="845"/>
                    <a:pt x="507" y="842"/>
                    <a:pt x="524" y="855"/>
                  </a:cubicBezTo>
                  <a:cubicBezTo>
                    <a:pt x="525" y="855"/>
                    <a:pt x="525" y="855"/>
                    <a:pt x="525" y="855"/>
                  </a:cubicBezTo>
                  <a:cubicBezTo>
                    <a:pt x="543" y="868"/>
                    <a:pt x="565" y="862"/>
                    <a:pt x="574" y="842"/>
                  </a:cubicBezTo>
                  <a:cubicBezTo>
                    <a:pt x="575" y="841"/>
                    <a:pt x="575" y="841"/>
                    <a:pt x="575" y="841"/>
                  </a:cubicBezTo>
                  <a:cubicBezTo>
                    <a:pt x="584" y="821"/>
                    <a:pt x="608" y="811"/>
                    <a:pt x="629" y="819"/>
                  </a:cubicBezTo>
                  <a:cubicBezTo>
                    <a:pt x="630" y="819"/>
                    <a:pt x="630" y="819"/>
                    <a:pt x="630" y="819"/>
                  </a:cubicBezTo>
                  <a:cubicBezTo>
                    <a:pt x="650" y="827"/>
                    <a:pt x="670" y="815"/>
                    <a:pt x="674" y="794"/>
                  </a:cubicBezTo>
                  <a:cubicBezTo>
                    <a:pt x="674" y="793"/>
                    <a:pt x="674" y="793"/>
                    <a:pt x="674" y="793"/>
                  </a:cubicBezTo>
                  <a:cubicBezTo>
                    <a:pt x="678" y="771"/>
                    <a:pt x="699" y="755"/>
                    <a:pt x="721" y="757"/>
                  </a:cubicBezTo>
                  <a:cubicBezTo>
                    <a:pt x="722" y="757"/>
                    <a:pt x="722" y="757"/>
                    <a:pt x="722" y="757"/>
                  </a:cubicBezTo>
                  <a:cubicBezTo>
                    <a:pt x="743" y="759"/>
                    <a:pt x="760" y="743"/>
                    <a:pt x="758" y="721"/>
                  </a:cubicBezTo>
                  <a:cubicBezTo>
                    <a:pt x="757" y="720"/>
                    <a:pt x="757" y="720"/>
                    <a:pt x="757" y="720"/>
                  </a:cubicBezTo>
                  <a:cubicBezTo>
                    <a:pt x="755" y="698"/>
                    <a:pt x="771" y="677"/>
                    <a:pt x="793" y="674"/>
                  </a:cubicBezTo>
                  <a:cubicBezTo>
                    <a:pt x="794" y="674"/>
                    <a:pt x="794" y="674"/>
                    <a:pt x="794" y="674"/>
                  </a:cubicBezTo>
                  <a:cubicBezTo>
                    <a:pt x="816" y="670"/>
                    <a:pt x="827" y="650"/>
                    <a:pt x="820" y="629"/>
                  </a:cubicBezTo>
                  <a:cubicBezTo>
                    <a:pt x="819" y="629"/>
                    <a:pt x="819" y="629"/>
                    <a:pt x="819" y="629"/>
                  </a:cubicBezTo>
                  <a:cubicBezTo>
                    <a:pt x="812" y="608"/>
                    <a:pt x="822" y="584"/>
                    <a:pt x="842" y="574"/>
                  </a:cubicBezTo>
                  <a:cubicBezTo>
                    <a:pt x="842" y="574"/>
                    <a:pt x="842" y="574"/>
                    <a:pt x="842" y="574"/>
                  </a:cubicBezTo>
                  <a:cubicBezTo>
                    <a:pt x="862" y="565"/>
                    <a:pt x="868" y="543"/>
                    <a:pt x="856" y="525"/>
                  </a:cubicBezTo>
                  <a:lnTo>
                    <a:pt x="855" y="524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62" name="Oval 3823"/>
            <p:cNvSpPr>
              <a:spLocks noChangeArrowheads="1"/>
            </p:cNvSpPr>
            <p:nvPr/>
          </p:nvSpPr>
          <p:spPr bwMode="auto">
            <a:xfrm>
              <a:off x="11341101" y="1482725"/>
              <a:ext cx="2173288" cy="2171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63" name="Freeform 3824"/>
            <p:cNvSpPr/>
            <p:nvPr/>
          </p:nvSpPr>
          <p:spPr bwMode="auto">
            <a:xfrm>
              <a:off x="11474451" y="1711325"/>
              <a:ext cx="1909763" cy="1781175"/>
            </a:xfrm>
            <a:custGeom>
              <a:avLst/>
              <a:gdLst>
                <a:gd name="T0" fmla="*/ 580 w 601"/>
                <a:gd name="T1" fmla="*/ 303 h 561"/>
                <a:gd name="T2" fmla="*/ 535 w 601"/>
                <a:gd name="T3" fmla="*/ 267 h 561"/>
                <a:gd name="T4" fmla="*/ 545 w 601"/>
                <a:gd name="T5" fmla="*/ 206 h 561"/>
                <a:gd name="T6" fmla="*/ 554 w 601"/>
                <a:gd name="T7" fmla="*/ 105 h 561"/>
                <a:gd name="T8" fmla="*/ 524 w 601"/>
                <a:gd name="T9" fmla="*/ 94 h 561"/>
                <a:gd name="T10" fmla="*/ 456 w 601"/>
                <a:gd name="T11" fmla="*/ 91 h 561"/>
                <a:gd name="T12" fmla="*/ 445 w 601"/>
                <a:gd name="T13" fmla="*/ 82 h 561"/>
                <a:gd name="T14" fmla="*/ 370 w 601"/>
                <a:gd name="T15" fmla="*/ 58 h 561"/>
                <a:gd name="T16" fmla="*/ 375 w 601"/>
                <a:gd name="T17" fmla="*/ 118 h 561"/>
                <a:gd name="T18" fmla="*/ 447 w 601"/>
                <a:gd name="T19" fmla="*/ 120 h 561"/>
                <a:gd name="T20" fmla="*/ 513 w 601"/>
                <a:gd name="T21" fmla="*/ 183 h 561"/>
                <a:gd name="T22" fmla="*/ 517 w 601"/>
                <a:gd name="T23" fmla="*/ 195 h 561"/>
                <a:gd name="T24" fmla="*/ 489 w 601"/>
                <a:gd name="T25" fmla="*/ 246 h 561"/>
                <a:gd name="T26" fmla="*/ 508 w 601"/>
                <a:gd name="T27" fmla="*/ 267 h 561"/>
                <a:gd name="T28" fmla="*/ 510 w 601"/>
                <a:gd name="T29" fmla="*/ 358 h 561"/>
                <a:gd name="T30" fmla="*/ 504 w 601"/>
                <a:gd name="T31" fmla="*/ 370 h 561"/>
                <a:gd name="T32" fmla="*/ 448 w 601"/>
                <a:gd name="T33" fmla="*/ 386 h 561"/>
                <a:gd name="T34" fmla="*/ 447 w 601"/>
                <a:gd name="T35" fmla="*/ 414 h 561"/>
                <a:gd name="T36" fmla="*/ 385 w 601"/>
                <a:gd name="T37" fmla="*/ 479 h 561"/>
                <a:gd name="T38" fmla="*/ 371 w 601"/>
                <a:gd name="T39" fmla="*/ 484 h 561"/>
                <a:gd name="T40" fmla="*/ 321 w 601"/>
                <a:gd name="T41" fmla="*/ 456 h 561"/>
                <a:gd name="T42" fmla="*/ 280 w 601"/>
                <a:gd name="T43" fmla="*/ 456 h 561"/>
                <a:gd name="T44" fmla="*/ 229 w 601"/>
                <a:gd name="T45" fmla="*/ 484 h 561"/>
                <a:gd name="T46" fmla="*/ 216 w 601"/>
                <a:gd name="T47" fmla="*/ 479 h 561"/>
                <a:gd name="T48" fmla="*/ 153 w 601"/>
                <a:gd name="T49" fmla="*/ 414 h 561"/>
                <a:gd name="T50" fmla="*/ 152 w 601"/>
                <a:gd name="T51" fmla="*/ 386 h 561"/>
                <a:gd name="T52" fmla="*/ 97 w 601"/>
                <a:gd name="T53" fmla="*/ 370 h 561"/>
                <a:gd name="T54" fmla="*/ 91 w 601"/>
                <a:gd name="T55" fmla="*/ 357 h 561"/>
                <a:gd name="T56" fmla="*/ 93 w 601"/>
                <a:gd name="T57" fmla="*/ 267 h 561"/>
                <a:gd name="T58" fmla="*/ 112 w 601"/>
                <a:gd name="T59" fmla="*/ 246 h 561"/>
                <a:gd name="T60" fmla="*/ 83 w 601"/>
                <a:gd name="T61" fmla="*/ 196 h 561"/>
                <a:gd name="T62" fmla="*/ 88 w 601"/>
                <a:gd name="T63" fmla="*/ 182 h 561"/>
                <a:gd name="T64" fmla="*/ 154 w 601"/>
                <a:gd name="T65" fmla="*/ 120 h 561"/>
                <a:gd name="T66" fmla="*/ 226 w 601"/>
                <a:gd name="T67" fmla="*/ 118 h 561"/>
                <a:gd name="T68" fmla="*/ 230 w 601"/>
                <a:gd name="T69" fmla="*/ 58 h 561"/>
                <a:gd name="T70" fmla="*/ 156 w 601"/>
                <a:gd name="T71" fmla="*/ 82 h 561"/>
                <a:gd name="T72" fmla="*/ 144 w 601"/>
                <a:gd name="T73" fmla="*/ 92 h 561"/>
                <a:gd name="T74" fmla="*/ 77 w 601"/>
                <a:gd name="T75" fmla="*/ 94 h 561"/>
                <a:gd name="T76" fmla="*/ 47 w 601"/>
                <a:gd name="T77" fmla="*/ 105 h 561"/>
                <a:gd name="T78" fmla="*/ 55 w 601"/>
                <a:gd name="T79" fmla="*/ 206 h 561"/>
                <a:gd name="T80" fmla="*/ 66 w 601"/>
                <a:gd name="T81" fmla="*/ 267 h 561"/>
                <a:gd name="T82" fmla="*/ 20 w 601"/>
                <a:gd name="T83" fmla="*/ 303 h 561"/>
                <a:gd name="T84" fmla="*/ 7 w 601"/>
                <a:gd name="T85" fmla="*/ 332 h 561"/>
                <a:gd name="T86" fmla="*/ 84 w 601"/>
                <a:gd name="T87" fmla="*/ 397 h 561"/>
                <a:gd name="T88" fmla="*/ 159 w 601"/>
                <a:gd name="T89" fmla="*/ 455 h 561"/>
                <a:gd name="T90" fmla="*/ 172 w 601"/>
                <a:gd name="T91" fmla="*/ 464 h 561"/>
                <a:gd name="T92" fmla="*/ 192 w 601"/>
                <a:gd name="T93" fmla="*/ 528 h 561"/>
                <a:gd name="T94" fmla="*/ 211 w 601"/>
                <a:gd name="T95" fmla="*/ 554 h 561"/>
                <a:gd name="T96" fmla="*/ 313 w 601"/>
                <a:gd name="T97" fmla="*/ 502 h 561"/>
                <a:gd name="T98" fmla="*/ 328 w 601"/>
                <a:gd name="T99" fmla="*/ 500 h 561"/>
                <a:gd name="T100" fmla="*/ 422 w 601"/>
                <a:gd name="T101" fmla="*/ 488 h 561"/>
                <a:gd name="T102" fmla="*/ 522 w 601"/>
                <a:gd name="T103" fmla="*/ 470 h 561"/>
                <a:gd name="T104" fmla="*/ 525 w 601"/>
                <a:gd name="T105" fmla="*/ 439 h 561"/>
                <a:gd name="T106" fmla="*/ 510 w 601"/>
                <a:gd name="T107" fmla="*/ 37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1" h="561">
                  <a:moveTo>
                    <a:pt x="543" y="337"/>
                  </a:moveTo>
                  <a:cubicBezTo>
                    <a:pt x="533" y="341"/>
                    <a:pt x="524" y="350"/>
                    <a:pt x="517" y="358"/>
                  </a:cubicBezTo>
                  <a:cubicBezTo>
                    <a:pt x="523" y="344"/>
                    <a:pt x="527" y="330"/>
                    <a:pt x="530" y="315"/>
                  </a:cubicBezTo>
                  <a:cubicBezTo>
                    <a:pt x="539" y="316"/>
                    <a:pt x="562" y="318"/>
                    <a:pt x="580" y="303"/>
                  </a:cubicBezTo>
                  <a:cubicBezTo>
                    <a:pt x="599" y="288"/>
                    <a:pt x="601" y="254"/>
                    <a:pt x="601" y="254"/>
                  </a:cubicBezTo>
                  <a:cubicBezTo>
                    <a:pt x="601" y="254"/>
                    <a:pt x="579" y="251"/>
                    <a:pt x="553" y="272"/>
                  </a:cubicBezTo>
                  <a:cubicBezTo>
                    <a:pt x="544" y="278"/>
                    <a:pt x="537" y="290"/>
                    <a:pt x="533" y="299"/>
                  </a:cubicBezTo>
                  <a:cubicBezTo>
                    <a:pt x="534" y="289"/>
                    <a:pt x="535" y="278"/>
                    <a:pt x="535" y="267"/>
                  </a:cubicBezTo>
                  <a:cubicBezTo>
                    <a:pt x="535" y="262"/>
                    <a:pt x="535" y="258"/>
                    <a:pt x="535" y="253"/>
                  </a:cubicBezTo>
                  <a:cubicBezTo>
                    <a:pt x="544" y="253"/>
                    <a:pt x="567" y="249"/>
                    <a:pt x="580" y="230"/>
                  </a:cubicBezTo>
                  <a:cubicBezTo>
                    <a:pt x="594" y="210"/>
                    <a:pt x="587" y="177"/>
                    <a:pt x="587" y="177"/>
                  </a:cubicBezTo>
                  <a:cubicBezTo>
                    <a:pt x="587" y="177"/>
                    <a:pt x="566" y="179"/>
                    <a:pt x="545" y="206"/>
                  </a:cubicBezTo>
                  <a:cubicBezTo>
                    <a:pt x="539" y="215"/>
                    <a:pt x="535" y="227"/>
                    <a:pt x="533" y="238"/>
                  </a:cubicBezTo>
                  <a:cubicBezTo>
                    <a:pt x="531" y="222"/>
                    <a:pt x="528" y="207"/>
                    <a:pt x="523" y="193"/>
                  </a:cubicBezTo>
                  <a:cubicBezTo>
                    <a:pt x="532" y="190"/>
                    <a:pt x="553" y="180"/>
                    <a:pt x="561" y="158"/>
                  </a:cubicBezTo>
                  <a:cubicBezTo>
                    <a:pt x="569" y="136"/>
                    <a:pt x="554" y="105"/>
                    <a:pt x="554" y="105"/>
                  </a:cubicBezTo>
                  <a:cubicBezTo>
                    <a:pt x="554" y="105"/>
                    <a:pt x="534" y="113"/>
                    <a:pt x="521" y="145"/>
                  </a:cubicBezTo>
                  <a:cubicBezTo>
                    <a:pt x="517" y="155"/>
                    <a:pt x="517" y="168"/>
                    <a:pt x="518" y="178"/>
                  </a:cubicBezTo>
                  <a:cubicBezTo>
                    <a:pt x="512" y="164"/>
                    <a:pt x="505" y="150"/>
                    <a:pt x="497" y="138"/>
                  </a:cubicBezTo>
                  <a:cubicBezTo>
                    <a:pt x="504" y="133"/>
                    <a:pt x="522" y="118"/>
                    <a:pt x="524" y="94"/>
                  </a:cubicBezTo>
                  <a:cubicBezTo>
                    <a:pt x="526" y="71"/>
                    <a:pt x="503" y="45"/>
                    <a:pt x="503" y="45"/>
                  </a:cubicBezTo>
                  <a:cubicBezTo>
                    <a:pt x="503" y="45"/>
                    <a:pt x="486" y="58"/>
                    <a:pt x="482" y="92"/>
                  </a:cubicBezTo>
                  <a:cubicBezTo>
                    <a:pt x="481" y="102"/>
                    <a:pt x="484" y="115"/>
                    <a:pt x="488" y="125"/>
                  </a:cubicBezTo>
                  <a:cubicBezTo>
                    <a:pt x="478" y="113"/>
                    <a:pt x="468" y="102"/>
                    <a:pt x="456" y="91"/>
                  </a:cubicBezTo>
                  <a:cubicBezTo>
                    <a:pt x="462" y="85"/>
                    <a:pt x="476" y="66"/>
                    <a:pt x="472" y="42"/>
                  </a:cubicBezTo>
                  <a:cubicBezTo>
                    <a:pt x="468" y="19"/>
                    <a:pt x="439" y="0"/>
                    <a:pt x="439" y="0"/>
                  </a:cubicBezTo>
                  <a:cubicBezTo>
                    <a:pt x="439" y="0"/>
                    <a:pt x="426" y="17"/>
                    <a:pt x="430" y="50"/>
                  </a:cubicBezTo>
                  <a:cubicBezTo>
                    <a:pt x="432" y="61"/>
                    <a:pt x="439" y="73"/>
                    <a:pt x="445" y="82"/>
                  </a:cubicBezTo>
                  <a:cubicBezTo>
                    <a:pt x="435" y="74"/>
                    <a:pt x="424" y="67"/>
                    <a:pt x="412" y="61"/>
                  </a:cubicBezTo>
                  <a:cubicBezTo>
                    <a:pt x="411" y="53"/>
                    <a:pt x="407" y="37"/>
                    <a:pt x="392" y="27"/>
                  </a:cubicBezTo>
                  <a:cubicBezTo>
                    <a:pt x="377" y="16"/>
                    <a:pt x="351" y="21"/>
                    <a:pt x="351" y="21"/>
                  </a:cubicBezTo>
                  <a:cubicBezTo>
                    <a:pt x="351" y="21"/>
                    <a:pt x="355" y="47"/>
                    <a:pt x="370" y="58"/>
                  </a:cubicBezTo>
                  <a:cubicBezTo>
                    <a:pt x="384" y="68"/>
                    <a:pt x="400" y="67"/>
                    <a:pt x="408" y="66"/>
                  </a:cubicBezTo>
                  <a:cubicBezTo>
                    <a:pt x="420" y="72"/>
                    <a:pt x="431" y="79"/>
                    <a:pt x="441" y="87"/>
                  </a:cubicBezTo>
                  <a:cubicBezTo>
                    <a:pt x="430" y="83"/>
                    <a:pt x="415" y="79"/>
                    <a:pt x="404" y="87"/>
                  </a:cubicBezTo>
                  <a:cubicBezTo>
                    <a:pt x="383" y="100"/>
                    <a:pt x="375" y="118"/>
                    <a:pt x="375" y="118"/>
                  </a:cubicBezTo>
                  <a:cubicBezTo>
                    <a:pt x="375" y="118"/>
                    <a:pt x="399" y="125"/>
                    <a:pt x="419" y="119"/>
                  </a:cubicBezTo>
                  <a:cubicBezTo>
                    <a:pt x="438" y="113"/>
                    <a:pt x="449" y="102"/>
                    <a:pt x="452" y="97"/>
                  </a:cubicBezTo>
                  <a:cubicBezTo>
                    <a:pt x="464" y="107"/>
                    <a:pt x="474" y="118"/>
                    <a:pt x="483" y="130"/>
                  </a:cubicBezTo>
                  <a:cubicBezTo>
                    <a:pt x="474" y="123"/>
                    <a:pt x="460" y="115"/>
                    <a:pt x="447" y="120"/>
                  </a:cubicBezTo>
                  <a:cubicBezTo>
                    <a:pt x="424" y="127"/>
                    <a:pt x="411" y="143"/>
                    <a:pt x="411" y="143"/>
                  </a:cubicBezTo>
                  <a:cubicBezTo>
                    <a:pt x="411" y="143"/>
                    <a:pt x="432" y="155"/>
                    <a:pt x="453" y="154"/>
                  </a:cubicBezTo>
                  <a:cubicBezTo>
                    <a:pt x="474" y="154"/>
                    <a:pt x="487" y="145"/>
                    <a:pt x="491" y="142"/>
                  </a:cubicBezTo>
                  <a:cubicBezTo>
                    <a:pt x="500" y="154"/>
                    <a:pt x="507" y="168"/>
                    <a:pt x="513" y="183"/>
                  </a:cubicBezTo>
                  <a:cubicBezTo>
                    <a:pt x="506" y="173"/>
                    <a:pt x="494" y="162"/>
                    <a:pt x="480" y="163"/>
                  </a:cubicBezTo>
                  <a:cubicBezTo>
                    <a:pt x="456" y="164"/>
                    <a:pt x="439" y="176"/>
                    <a:pt x="439" y="176"/>
                  </a:cubicBezTo>
                  <a:cubicBezTo>
                    <a:pt x="439" y="176"/>
                    <a:pt x="457" y="193"/>
                    <a:pt x="477" y="198"/>
                  </a:cubicBezTo>
                  <a:cubicBezTo>
                    <a:pt x="497" y="203"/>
                    <a:pt x="512" y="198"/>
                    <a:pt x="517" y="195"/>
                  </a:cubicBezTo>
                  <a:cubicBezTo>
                    <a:pt x="522" y="210"/>
                    <a:pt x="526" y="225"/>
                    <a:pt x="527" y="241"/>
                  </a:cubicBezTo>
                  <a:cubicBezTo>
                    <a:pt x="523" y="230"/>
                    <a:pt x="515" y="216"/>
                    <a:pt x="501" y="213"/>
                  </a:cubicBezTo>
                  <a:cubicBezTo>
                    <a:pt x="477" y="208"/>
                    <a:pt x="458" y="215"/>
                    <a:pt x="458" y="215"/>
                  </a:cubicBezTo>
                  <a:cubicBezTo>
                    <a:pt x="458" y="215"/>
                    <a:pt x="470" y="236"/>
                    <a:pt x="489" y="246"/>
                  </a:cubicBezTo>
                  <a:cubicBezTo>
                    <a:pt x="507" y="256"/>
                    <a:pt x="522" y="255"/>
                    <a:pt x="528" y="254"/>
                  </a:cubicBezTo>
                  <a:cubicBezTo>
                    <a:pt x="529" y="258"/>
                    <a:pt x="529" y="263"/>
                    <a:pt x="529" y="267"/>
                  </a:cubicBezTo>
                  <a:cubicBezTo>
                    <a:pt x="529" y="278"/>
                    <a:pt x="528" y="290"/>
                    <a:pt x="526" y="301"/>
                  </a:cubicBezTo>
                  <a:cubicBezTo>
                    <a:pt x="525" y="289"/>
                    <a:pt x="521" y="273"/>
                    <a:pt x="508" y="267"/>
                  </a:cubicBezTo>
                  <a:cubicBezTo>
                    <a:pt x="486" y="256"/>
                    <a:pt x="466" y="257"/>
                    <a:pt x="466" y="257"/>
                  </a:cubicBezTo>
                  <a:cubicBezTo>
                    <a:pt x="466" y="257"/>
                    <a:pt x="472" y="281"/>
                    <a:pt x="488" y="296"/>
                  </a:cubicBezTo>
                  <a:cubicBezTo>
                    <a:pt x="503" y="310"/>
                    <a:pt x="518" y="313"/>
                    <a:pt x="524" y="314"/>
                  </a:cubicBezTo>
                  <a:cubicBezTo>
                    <a:pt x="521" y="329"/>
                    <a:pt x="516" y="344"/>
                    <a:pt x="510" y="358"/>
                  </a:cubicBezTo>
                  <a:cubicBezTo>
                    <a:pt x="512" y="347"/>
                    <a:pt x="512" y="330"/>
                    <a:pt x="501" y="321"/>
                  </a:cubicBezTo>
                  <a:cubicBezTo>
                    <a:pt x="483" y="304"/>
                    <a:pt x="463" y="301"/>
                    <a:pt x="463" y="301"/>
                  </a:cubicBezTo>
                  <a:cubicBezTo>
                    <a:pt x="463" y="301"/>
                    <a:pt x="463" y="325"/>
                    <a:pt x="474" y="343"/>
                  </a:cubicBezTo>
                  <a:cubicBezTo>
                    <a:pt x="485" y="361"/>
                    <a:pt x="499" y="368"/>
                    <a:pt x="504" y="370"/>
                  </a:cubicBezTo>
                  <a:cubicBezTo>
                    <a:pt x="497" y="384"/>
                    <a:pt x="489" y="397"/>
                    <a:pt x="479" y="409"/>
                  </a:cubicBezTo>
                  <a:cubicBezTo>
                    <a:pt x="484" y="398"/>
                    <a:pt x="488" y="383"/>
                    <a:pt x="480" y="371"/>
                  </a:cubicBezTo>
                  <a:cubicBezTo>
                    <a:pt x="467" y="350"/>
                    <a:pt x="449" y="342"/>
                    <a:pt x="449" y="342"/>
                  </a:cubicBezTo>
                  <a:cubicBezTo>
                    <a:pt x="449" y="342"/>
                    <a:pt x="442" y="366"/>
                    <a:pt x="448" y="386"/>
                  </a:cubicBezTo>
                  <a:cubicBezTo>
                    <a:pt x="454" y="406"/>
                    <a:pt x="466" y="416"/>
                    <a:pt x="470" y="420"/>
                  </a:cubicBezTo>
                  <a:cubicBezTo>
                    <a:pt x="468" y="423"/>
                    <a:pt x="465" y="426"/>
                    <a:pt x="462" y="429"/>
                  </a:cubicBezTo>
                  <a:cubicBezTo>
                    <a:pt x="454" y="437"/>
                    <a:pt x="446" y="444"/>
                    <a:pt x="437" y="451"/>
                  </a:cubicBezTo>
                  <a:cubicBezTo>
                    <a:pt x="444" y="441"/>
                    <a:pt x="452" y="428"/>
                    <a:pt x="447" y="414"/>
                  </a:cubicBezTo>
                  <a:cubicBezTo>
                    <a:pt x="440" y="391"/>
                    <a:pt x="424" y="378"/>
                    <a:pt x="424" y="378"/>
                  </a:cubicBezTo>
                  <a:cubicBezTo>
                    <a:pt x="424" y="378"/>
                    <a:pt x="412" y="399"/>
                    <a:pt x="412" y="420"/>
                  </a:cubicBezTo>
                  <a:cubicBezTo>
                    <a:pt x="413" y="441"/>
                    <a:pt x="421" y="454"/>
                    <a:pt x="425" y="458"/>
                  </a:cubicBezTo>
                  <a:cubicBezTo>
                    <a:pt x="412" y="467"/>
                    <a:pt x="399" y="474"/>
                    <a:pt x="385" y="479"/>
                  </a:cubicBezTo>
                  <a:cubicBezTo>
                    <a:pt x="394" y="472"/>
                    <a:pt x="405" y="461"/>
                    <a:pt x="404" y="447"/>
                  </a:cubicBezTo>
                  <a:cubicBezTo>
                    <a:pt x="403" y="423"/>
                    <a:pt x="391" y="406"/>
                    <a:pt x="391" y="406"/>
                  </a:cubicBezTo>
                  <a:cubicBezTo>
                    <a:pt x="391" y="406"/>
                    <a:pt x="374" y="424"/>
                    <a:pt x="369" y="444"/>
                  </a:cubicBezTo>
                  <a:cubicBezTo>
                    <a:pt x="364" y="464"/>
                    <a:pt x="369" y="479"/>
                    <a:pt x="371" y="484"/>
                  </a:cubicBezTo>
                  <a:cubicBezTo>
                    <a:pt x="357" y="489"/>
                    <a:pt x="343" y="492"/>
                    <a:pt x="327" y="494"/>
                  </a:cubicBezTo>
                  <a:cubicBezTo>
                    <a:pt x="338" y="490"/>
                    <a:pt x="351" y="482"/>
                    <a:pt x="354" y="468"/>
                  </a:cubicBezTo>
                  <a:cubicBezTo>
                    <a:pt x="359" y="444"/>
                    <a:pt x="352" y="425"/>
                    <a:pt x="352" y="425"/>
                  </a:cubicBezTo>
                  <a:cubicBezTo>
                    <a:pt x="352" y="425"/>
                    <a:pt x="331" y="437"/>
                    <a:pt x="321" y="456"/>
                  </a:cubicBezTo>
                  <a:cubicBezTo>
                    <a:pt x="311" y="474"/>
                    <a:pt x="312" y="489"/>
                    <a:pt x="313" y="495"/>
                  </a:cubicBezTo>
                  <a:cubicBezTo>
                    <a:pt x="308" y="495"/>
                    <a:pt x="304" y="496"/>
                    <a:pt x="300" y="496"/>
                  </a:cubicBezTo>
                  <a:cubicBezTo>
                    <a:pt x="296" y="496"/>
                    <a:pt x="292" y="495"/>
                    <a:pt x="288" y="495"/>
                  </a:cubicBezTo>
                  <a:cubicBezTo>
                    <a:pt x="289" y="489"/>
                    <a:pt x="290" y="474"/>
                    <a:pt x="280" y="456"/>
                  </a:cubicBezTo>
                  <a:cubicBezTo>
                    <a:pt x="270" y="437"/>
                    <a:pt x="248" y="425"/>
                    <a:pt x="248" y="425"/>
                  </a:cubicBezTo>
                  <a:cubicBezTo>
                    <a:pt x="248" y="425"/>
                    <a:pt x="242" y="444"/>
                    <a:pt x="247" y="468"/>
                  </a:cubicBezTo>
                  <a:cubicBezTo>
                    <a:pt x="250" y="481"/>
                    <a:pt x="263" y="489"/>
                    <a:pt x="273" y="494"/>
                  </a:cubicBezTo>
                  <a:cubicBezTo>
                    <a:pt x="258" y="492"/>
                    <a:pt x="243" y="489"/>
                    <a:pt x="229" y="484"/>
                  </a:cubicBezTo>
                  <a:cubicBezTo>
                    <a:pt x="232" y="478"/>
                    <a:pt x="236" y="464"/>
                    <a:pt x="232" y="444"/>
                  </a:cubicBezTo>
                  <a:cubicBezTo>
                    <a:pt x="227" y="424"/>
                    <a:pt x="209" y="406"/>
                    <a:pt x="209" y="406"/>
                  </a:cubicBezTo>
                  <a:cubicBezTo>
                    <a:pt x="209" y="406"/>
                    <a:pt x="198" y="423"/>
                    <a:pt x="197" y="447"/>
                  </a:cubicBezTo>
                  <a:cubicBezTo>
                    <a:pt x="196" y="461"/>
                    <a:pt x="207" y="472"/>
                    <a:pt x="216" y="479"/>
                  </a:cubicBezTo>
                  <a:cubicBezTo>
                    <a:pt x="202" y="474"/>
                    <a:pt x="188" y="467"/>
                    <a:pt x="176" y="458"/>
                  </a:cubicBezTo>
                  <a:cubicBezTo>
                    <a:pt x="179" y="453"/>
                    <a:pt x="188" y="441"/>
                    <a:pt x="188" y="420"/>
                  </a:cubicBezTo>
                  <a:cubicBezTo>
                    <a:pt x="189" y="399"/>
                    <a:pt x="177" y="378"/>
                    <a:pt x="177" y="378"/>
                  </a:cubicBezTo>
                  <a:cubicBezTo>
                    <a:pt x="177" y="378"/>
                    <a:pt x="161" y="391"/>
                    <a:pt x="153" y="414"/>
                  </a:cubicBezTo>
                  <a:cubicBezTo>
                    <a:pt x="149" y="427"/>
                    <a:pt x="157" y="441"/>
                    <a:pt x="164" y="450"/>
                  </a:cubicBezTo>
                  <a:cubicBezTo>
                    <a:pt x="155" y="444"/>
                    <a:pt x="147" y="436"/>
                    <a:pt x="139" y="429"/>
                  </a:cubicBezTo>
                  <a:cubicBezTo>
                    <a:pt x="136" y="426"/>
                    <a:pt x="133" y="423"/>
                    <a:pt x="130" y="420"/>
                  </a:cubicBezTo>
                  <a:cubicBezTo>
                    <a:pt x="135" y="416"/>
                    <a:pt x="146" y="406"/>
                    <a:pt x="152" y="386"/>
                  </a:cubicBezTo>
                  <a:cubicBezTo>
                    <a:pt x="158" y="366"/>
                    <a:pt x="152" y="342"/>
                    <a:pt x="152" y="342"/>
                  </a:cubicBezTo>
                  <a:cubicBezTo>
                    <a:pt x="152" y="342"/>
                    <a:pt x="134" y="350"/>
                    <a:pt x="120" y="371"/>
                  </a:cubicBezTo>
                  <a:cubicBezTo>
                    <a:pt x="113" y="383"/>
                    <a:pt x="117" y="398"/>
                    <a:pt x="121" y="408"/>
                  </a:cubicBezTo>
                  <a:cubicBezTo>
                    <a:pt x="112" y="397"/>
                    <a:pt x="103" y="384"/>
                    <a:pt x="97" y="370"/>
                  </a:cubicBezTo>
                  <a:cubicBezTo>
                    <a:pt x="102" y="368"/>
                    <a:pt x="116" y="361"/>
                    <a:pt x="127" y="343"/>
                  </a:cubicBezTo>
                  <a:cubicBezTo>
                    <a:pt x="138" y="325"/>
                    <a:pt x="138" y="301"/>
                    <a:pt x="138" y="301"/>
                  </a:cubicBezTo>
                  <a:cubicBezTo>
                    <a:pt x="138" y="301"/>
                    <a:pt x="118" y="304"/>
                    <a:pt x="100" y="321"/>
                  </a:cubicBezTo>
                  <a:cubicBezTo>
                    <a:pt x="89" y="330"/>
                    <a:pt x="89" y="346"/>
                    <a:pt x="91" y="357"/>
                  </a:cubicBezTo>
                  <a:cubicBezTo>
                    <a:pt x="85" y="344"/>
                    <a:pt x="80" y="329"/>
                    <a:pt x="77" y="314"/>
                  </a:cubicBezTo>
                  <a:cubicBezTo>
                    <a:pt x="83" y="313"/>
                    <a:pt x="98" y="310"/>
                    <a:pt x="113" y="296"/>
                  </a:cubicBezTo>
                  <a:cubicBezTo>
                    <a:pt x="128" y="281"/>
                    <a:pt x="135" y="257"/>
                    <a:pt x="135" y="257"/>
                  </a:cubicBezTo>
                  <a:cubicBezTo>
                    <a:pt x="135" y="257"/>
                    <a:pt x="114" y="256"/>
                    <a:pt x="93" y="267"/>
                  </a:cubicBezTo>
                  <a:cubicBezTo>
                    <a:pt x="80" y="273"/>
                    <a:pt x="76" y="288"/>
                    <a:pt x="74" y="300"/>
                  </a:cubicBezTo>
                  <a:cubicBezTo>
                    <a:pt x="73" y="289"/>
                    <a:pt x="72" y="278"/>
                    <a:pt x="72" y="267"/>
                  </a:cubicBezTo>
                  <a:cubicBezTo>
                    <a:pt x="72" y="263"/>
                    <a:pt x="72" y="258"/>
                    <a:pt x="72" y="254"/>
                  </a:cubicBezTo>
                  <a:cubicBezTo>
                    <a:pt x="78" y="255"/>
                    <a:pt x="94" y="256"/>
                    <a:pt x="112" y="246"/>
                  </a:cubicBezTo>
                  <a:cubicBezTo>
                    <a:pt x="130" y="236"/>
                    <a:pt x="143" y="215"/>
                    <a:pt x="143" y="215"/>
                  </a:cubicBezTo>
                  <a:cubicBezTo>
                    <a:pt x="143" y="215"/>
                    <a:pt x="124" y="208"/>
                    <a:pt x="100" y="213"/>
                  </a:cubicBezTo>
                  <a:cubicBezTo>
                    <a:pt x="86" y="216"/>
                    <a:pt x="78" y="229"/>
                    <a:pt x="74" y="240"/>
                  </a:cubicBezTo>
                  <a:cubicBezTo>
                    <a:pt x="75" y="225"/>
                    <a:pt x="79" y="210"/>
                    <a:pt x="83" y="196"/>
                  </a:cubicBezTo>
                  <a:cubicBezTo>
                    <a:pt x="89" y="198"/>
                    <a:pt x="103" y="203"/>
                    <a:pt x="124" y="198"/>
                  </a:cubicBezTo>
                  <a:cubicBezTo>
                    <a:pt x="144" y="193"/>
                    <a:pt x="162" y="176"/>
                    <a:pt x="162" y="176"/>
                  </a:cubicBezTo>
                  <a:cubicBezTo>
                    <a:pt x="162" y="176"/>
                    <a:pt x="145" y="164"/>
                    <a:pt x="121" y="163"/>
                  </a:cubicBezTo>
                  <a:cubicBezTo>
                    <a:pt x="106" y="162"/>
                    <a:pt x="95" y="173"/>
                    <a:pt x="88" y="182"/>
                  </a:cubicBezTo>
                  <a:cubicBezTo>
                    <a:pt x="94" y="168"/>
                    <a:pt x="101" y="154"/>
                    <a:pt x="109" y="142"/>
                  </a:cubicBezTo>
                  <a:cubicBezTo>
                    <a:pt x="114" y="146"/>
                    <a:pt x="127" y="154"/>
                    <a:pt x="148" y="154"/>
                  </a:cubicBezTo>
                  <a:cubicBezTo>
                    <a:pt x="169" y="155"/>
                    <a:pt x="190" y="143"/>
                    <a:pt x="190" y="143"/>
                  </a:cubicBezTo>
                  <a:cubicBezTo>
                    <a:pt x="190" y="143"/>
                    <a:pt x="177" y="127"/>
                    <a:pt x="154" y="120"/>
                  </a:cubicBezTo>
                  <a:cubicBezTo>
                    <a:pt x="140" y="115"/>
                    <a:pt x="127" y="123"/>
                    <a:pt x="118" y="130"/>
                  </a:cubicBezTo>
                  <a:cubicBezTo>
                    <a:pt x="127" y="118"/>
                    <a:pt x="137" y="107"/>
                    <a:pt x="148" y="97"/>
                  </a:cubicBezTo>
                  <a:cubicBezTo>
                    <a:pt x="152" y="102"/>
                    <a:pt x="162" y="113"/>
                    <a:pt x="182" y="119"/>
                  </a:cubicBezTo>
                  <a:cubicBezTo>
                    <a:pt x="202" y="125"/>
                    <a:pt x="226" y="118"/>
                    <a:pt x="226" y="118"/>
                  </a:cubicBezTo>
                  <a:cubicBezTo>
                    <a:pt x="226" y="118"/>
                    <a:pt x="217" y="100"/>
                    <a:pt x="197" y="87"/>
                  </a:cubicBezTo>
                  <a:cubicBezTo>
                    <a:pt x="185" y="79"/>
                    <a:pt x="171" y="82"/>
                    <a:pt x="160" y="87"/>
                  </a:cubicBezTo>
                  <a:cubicBezTo>
                    <a:pt x="170" y="79"/>
                    <a:pt x="181" y="72"/>
                    <a:pt x="193" y="66"/>
                  </a:cubicBezTo>
                  <a:cubicBezTo>
                    <a:pt x="200" y="67"/>
                    <a:pt x="216" y="68"/>
                    <a:pt x="230" y="58"/>
                  </a:cubicBezTo>
                  <a:cubicBezTo>
                    <a:pt x="246" y="47"/>
                    <a:pt x="250" y="21"/>
                    <a:pt x="250" y="21"/>
                  </a:cubicBezTo>
                  <a:cubicBezTo>
                    <a:pt x="250" y="21"/>
                    <a:pt x="224" y="16"/>
                    <a:pt x="208" y="27"/>
                  </a:cubicBezTo>
                  <a:cubicBezTo>
                    <a:pt x="194" y="37"/>
                    <a:pt x="189" y="53"/>
                    <a:pt x="188" y="61"/>
                  </a:cubicBezTo>
                  <a:cubicBezTo>
                    <a:pt x="177" y="67"/>
                    <a:pt x="166" y="74"/>
                    <a:pt x="156" y="82"/>
                  </a:cubicBezTo>
                  <a:cubicBezTo>
                    <a:pt x="162" y="74"/>
                    <a:pt x="169" y="61"/>
                    <a:pt x="170" y="50"/>
                  </a:cubicBezTo>
                  <a:cubicBezTo>
                    <a:pt x="175" y="17"/>
                    <a:pt x="162" y="0"/>
                    <a:pt x="162" y="0"/>
                  </a:cubicBezTo>
                  <a:cubicBezTo>
                    <a:pt x="162" y="0"/>
                    <a:pt x="133" y="19"/>
                    <a:pt x="129" y="42"/>
                  </a:cubicBezTo>
                  <a:cubicBezTo>
                    <a:pt x="125" y="66"/>
                    <a:pt x="139" y="85"/>
                    <a:pt x="144" y="92"/>
                  </a:cubicBezTo>
                  <a:cubicBezTo>
                    <a:pt x="133" y="102"/>
                    <a:pt x="122" y="113"/>
                    <a:pt x="113" y="126"/>
                  </a:cubicBezTo>
                  <a:cubicBezTo>
                    <a:pt x="116" y="116"/>
                    <a:pt x="120" y="103"/>
                    <a:pt x="119" y="92"/>
                  </a:cubicBezTo>
                  <a:cubicBezTo>
                    <a:pt x="115" y="58"/>
                    <a:pt x="97" y="45"/>
                    <a:pt x="97" y="45"/>
                  </a:cubicBezTo>
                  <a:cubicBezTo>
                    <a:pt x="97" y="45"/>
                    <a:pt x="74" y="71"/>
                    <a:pt x="77" y="94"/>
                  </a:cubicBezTo>
                  <a:cubicBezTo>
                    <a:pt x="79" y="118"/>
                    <a:pt x="97" y="133"/>
                    <a:pt x="104" y="138"/>
                  </a:cubicBezTo>
                  <a:cubicBezTo>
                    <a:pt x="96" y="151"/>
                    <a:pt x="89" y="164"/>
                    <a:pt x="83" y="179"/>
                  </a:cubicBezTo>
                  <a:cubicBezTo>
                    <a:pt x="84" y="168"/>
                    <a:pt x="84" y="155"/>
                    <a:pt x="80" y="145"/>
                  </a:cubicBezTo>
                  <a:cubicBezTo>
                    <a:pt x="67" y="113"/>
                    <a:pt x="47" y="105"/>
                    <a:pt x="47" y="105"/>
                  </a:cubicBezTo>
                  <a:cubicBezTo>
                    <a:pt x="47" y="105"/>
                    <a:pt x="31" y="136"/>
                    <a:pt x="40" y="158"/>
                  </a:cubicBezTo>
                  <a:cubicBezTo>
                    <a:pt x="48" y="180"/>
                    <a:pt x="69" y="190"/>
                    <a:pt x="77" y="193"/>
                  </a:cubicBezTo>
                  <a:cubicBezTo>
                    <a:pt x="73" y="208"/>
                    <a:pt x="69" y="223"/>
                    <a:pt x="67" y="238"/>
                  </a:cubicBezTo>
                  <a:cubicBezTo>
                    <a:pt x="65" y="228"/>
                    <a:pt x="62" y="215"/>
                    <a:pt x="55" y="206"/>
                  </a:cubicBezTo>
                  <a:cubicBezTo>
                    <a:pt x="35" y="179"/>
                    <a:pt x="14" y="177"/>
                    <a:pt x="14" y="177"/>
                  </a:cubicBezTo>
                  <a:cubicBezTo>
                    <a:pt x="14" y="177"/>
                    <a:pt x="7" y="210"/>
                    <a:pt x="20" y="230"/>
                  </a:cubicBezTo>
                  <a:cubicBezTo>
                    <a:pt x="34" y="249"/>
                    <a:pt x="57" y="253"/>
                    <a:pt x="66" y="253"/>
                  </a:cubicBezTo>
                  <a:cubicBezTo>
                    <a:pt x="66" y="258"/>
                    <a:pt x="66" y="262"/>
                    <a:pt x="66" y="267"/>
                  </a:cubicBezTo>
                  <a:cubicBezTo>
                    <a:pt x="66" y="278"/>
                    <a:pt x="66" y="289"/>
                    <a:pt x="68" y="300"/>
                  </a:cubicBezTo>
                  <a:cubicBezTo>
                    <a:pt x="63" y="290"/>
                    <a:pt x="57" y="278"/>
                    <a:pt x="48" y="272"/>
                  </a:cubicBezTo>
                  <a:cubicBezTo>
                    <a:pt x="21" y="251"/>
                    <a:pt x="0" y="254"/>
                    <a:pt x="0" y="254"/>
                  </a:cubicBezTo>
                  <a:cubicBezTo>
                    <a:pt x="0" y="254"/>
                    <a:pt x="2" y="288"/>
                    <a:pt x="20" y="303"/>
                  </a:cubicBezTo>
                  <a:cubicBezTo>
                    <a:pt x="39" y="318"/>
                    <a:pt x="62" y="316"/>
                    <a:pt x="70" y="315"/>
                  </a:cubicBezTo>
                  <a:cubicBezTo>
                    <a:pt x="74" y="330"/>
                    <a:pt x="78" y="345"/>
                    <a:pt x="84" y="358"/>
                  </a:cubicBezTo>
                  <a:cubicBezTo>
                    <a:pt x="77" y="351"/>
                    <a:pt x="68" y="341"/>
                    <a:pt x="58" y="337"/>
                  </a:cubicBezTo>
                  <a:cubicBezTo>
                    <a:pt x="26" y="324"/>
                    <a:pt x="7" y="332"/>
                    <a:pt x="7" y="332"/>
                  </a:cubicBezTo>
                  <a:cubicBezTo>
                    <a:pt x="7" y="332"/>
                    <a:pt x="18" y="365"/>
                    <a:pt x="39" y="375"/>
                  </a:cubicBezTo>
                  <a:cubicBezTo>
                    <a:pt x="61" y="384"/>
                    <a:pt x="83" y="376"/>
                    <a:pt x="91" y="373"/>
                  </a:cubicBezTo>
                  <a:cubicBezTo>
                    <a:pt x="98" y="387"/>
                    <a:pt x="106" y="400"/>
                    <a:pt x="115" y="412"/>
                  </a:cubicBezTo>
                  <a:cubicBezTo>
                    <a:pt x="107" y="406"/>
                    <a:pt x="95" y="399"/>
                    <a:pt x="84" y="397"/>
                  </a:cubicBezTo>
                  <a:cubicBezTo>
                    <a:pt x="50" y="393"/>
                    <a:pt x="34" y="406"/>
                    <a:pt x="34" y="406"/>
                  </a:cubicBezTo>
                  <a:cubicBezTo>
                    <a:pt x="34" y="406"/>
                    <a:pt x="53" y="435"/>
                    <a:pt x="76" y="439"/>
                  </a:cubicBezTo>
                  <a:cubicBezTo>
                    <a:pt x="99" y="443"/>
                    <a:pt x="119" y="429"/>
                    <a:pt x="125" y="423"/>
                  </a:cubicBezTo>
                  <a:cubicBezTo>
                    <a:pt x="136" y="435"/>
                    <a:pt x="147" y="445"/>
                    <a:pt x="159" y="455"/>
                  </a:cubicBezTo>
                  <a:cubicBezTo>
                    <a:pt x="149" y="451"/>
                    <a:pt x="136" y="448"/>
                    <a:pt x="125" y="449"/>
                  </a:cubicBezTo>
                  <a:cubicBezTo>
                    <a:pt x="92" y="453"/>
                    <a:pt x="79" y="470"/>
                    <a:pt x="79" y="470"/>
                  </a:cubicBezTo>
                  <a:cubicBezTo>
                    <a:pt x="79" y="470"/>
                    <a:pt x="105" y="493"/>
                    <a:pt x="128" y="491"/>
                  </a:cubicBezTo>
                  <a:cubicBezTo>
                    <a:pt x="152" y="489"/>
                    <a:pt x="167" y="471"/>
                    <a:pt x="172" y="464"/>
                  </a:cubicBezTo>
                  <a:cubicBezTo>
                    <a:pt x="185" y="472"/>
                    <a:pt x="198" y="479"/>
                    <a:pt x="213" y="485"/>
                  </a:cubicBezTo>
                  <a:cubicBezTo>
                    <a:pt x="202" y="484"/>
                    <a:pt x="189" y="484"/>
                    <a:pt x="179" y="488"/>
                  </a:cubicBezTo>
                  <a:cubicBezTo>
                    <a:pt x="147" y="501"/>
                    <a:pt x="139" y="521"/>
                    <a:pt x="139" y="521"/>
                  </a:cubicBezTo>
                  <a:cubicBezTo>
                    <a:pt x="139" y="521"/>
                    <a:pt x="170" y="537"/>
                    <a:pt x="192" y="528"/>
                  </a:cubicBezTo>
                  <a:cubicBezTo>
                    <a:pt x="214" y="520"/>
                    <a:pt x="224" y="498"/>
                    <a:pt x="227" y="490"/>
                  </a:cubicBezTo>
                  <a:cubicBezTo>
                    <a:pt x="242" y="495"/>
                    <a:pt x="257" y="498"/>
                    <a:pt x="273" y="500"/>
                  </a:cubicBezTo>
                  <a:cubicBezTo>
                    <a:pt x="262" y="502"/>
                    <a:pt x="249" y="506"/>
                    <a:pt x="240" y="512"/>
                  </a:cubicBezTo>
                  <a:cubicBezTo>
                    <a:pt x="213" y="533"/>
                    <a:pt x="211" y="554"/>
                    <a:pt x="211" y="554"/>
                  </a:cubicBezTo>
                  <a:cubicBezTo>
                    <a:pt x="211" y="554"/>
                    <a:pt x="244" y="561"/>
                    <a:pt x="263" y="547"/>
                  </a:cubicBezTo>
                  <a:cubicBezTo>
                    <a:pt x="283" y="533"/>
                    <a:pt x="287" y="510"/>
                    <a:pt x="287" y="502"/>
                  </a:cubicBezTo>
                  <a:cubicBezTo>
                    <a:pt x="292" y="502"/>
                    <a:pt x="296" y="502"/>
                    <a:pt x="300" y="502"/>
                  </a:cubicBezTo>
                  <a:cubicBezTo>
                    <a:pt x="305" y="502"/>
                    <a:pt x="309" y="502"/>
                    <a:pt x="313" y="502"/>
                  </a:cubicBezTo>
                  <a:cubicBezTo>
                    <a:pt x="314" y="510"/>
                    <a:pt x="318" y="533"/>
                    <a:pt x="337" y="547"/>
                  </a:cubicBezTo>
                  <a:cubicBezTo>
                    <a:pt x="356" y="561"/>
                    <a:pt x="390" y="554"/>
                    <a:pt x="390" y="554"/>
                  </a:cubicBezTo>
                  <a:cubicBezTo>
                    <a:pt x="390" y="554"/>
                    <a:pt x="388" y="533"/>
                    <a:pt x="361" y="512"/>
                  </a:cubicBezTo>
                  <a:cubicBezTo>
                    <a:pt x="352" y="506"/>
                    <a:pt x="338" y="502"/>
                    <a:pt x="328" y="500"/>
                  </a:cubicBezTo>
                  <a:cubicBezTo>
                    <a:pt x="344" y="498"/>
                    <a:pt x="359" y="495"/>
                    <a:pt x="374" y="490"/>
                  </a:cubicBezTo>
                  <a:cubicBezTo>
                    <a:pt x="377" y="498"/>
                    <a:pt x="386" y="520"/>
                    <a:pt x="409" y="528"/>
                  </a:cubicBezTo>
                  <a:cubicBezTo>
                    <a:pt x="431" y="537"/>
                    <a:pt x="461" y="521"/>
                    <a:pt x="461" y="521"/>
                  </a:cubicBezTo>
                  <a:cubicBezTo>
                    <a:pt x="461" y="521"/>
                    <a:pt x="454" y="501"/>
                    <a:pt x="422" y="488"/>
                  </a:cubicBezTo>
                  <a:cubicBezTo>
                    <a:pt x="412" y="484"/>
                    <a:pt x="398" y="484"/>
                    <a:pt x="388" y="485"/>
                  </a:cubicBezTo>
                  <a:cubicBezTo>
                    <a:pt x="402" y="479"/>
                    <a:pt x="416" y="472"/>
                    <a:pt x="429" y="464"/>
                  </a:cubicBezTo>
                  <a:cubicBezTo>
                    <a:pt x="434" y="471"/>
                    <a:pt x="449" y="489"/>
                    <a:pt x="472" y="491"/>
                  </a:cubicBezTo>
                  <a:cubicBezTo>
                    <a:pt x="496" y="493"/>
                    <a:pt x="522" y="470"/>
                    <a:pt x="522" y="470"/>
                  </a:cubicBezTo>
                  <a:cubicBezTo>
                    <a:pt x="522" y="470"/>
                    <a:pt x="509" y="453"/>
                    <a:pt x="475" y="449"/>
                  </a:cubicBezTo>
                  <a:cubicBezTo>
                    <a:pt x="465" y="448"/>
                    <a:pt x="452" y="451"/>
                    <a:pt x="442" y="455"/>
                  </a:cubicBezTo>
                  <a:cubicBezTo>
                    <a:pt x="454" y="445"/>
                    <a:pt x="465" y="435"/>
                    <a:pt x="475" y="424"/>
                  </a:cubicBezTo>
                  <a:cubicBezTo>
                    <a:pt x="482" y="429"/>
                    <a:pt x="501" y="443"/>
                    <a:pt x="525" y="439"/>
                  </a:cubicBezTo>
                  <a:cubicBezTo>
                    <a:pt x="548" y="435"/>
                    <a:pt x="567" y="406"/>
                    <a:pt x="567" y="406"/>
                  </a:cubicBezTo>
                  <a:cubicBezTo>
                    <a:pt x="567" y="406"/>
                    <a:pt x="550" y="393"/>
                    <a:pt x="516" y="397"/>
                  </a:cubicBezTo>
                  <a:cubicBezTo>
                    <a:pt x="506" y="399"/>
                    <a:pt x="494" y="406"/>
                    <a:pt x="486" y="411"/>
                  </a:cubicBezTo>
                  <a:cubicBezTo>
                    <a:pt x="495" y="399"/>
                    <a:pt x="503" y="386"/>
                    <a:pt x="510" y="373"/>
                  </a:cubicBezTo>
                  <a:cubicBezTo>
                    <a:pt x="518" y="376"/>
                    <a:pt x="540" y="384"/>
                    <a:pt x="561" y="375"/>
                  </a:cubicBezTo>
                  <a:cubicBezTo>
                    <a:pt x="583" y="365"/>
                    <a:pt x="594" y="332"/>
                    <a:pt x="594" y="332"/>
                  </a:cubicBezTo>
                  <a:cubicBezTo>
                    <a:pt x="594" y="332"/>
                    <a:pt x="574" y="324"/>
                    <a:pt x="543" y="337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64" name="Freeform 3825"/>
            <p:cNvSpPr>
              <a:spLocks noEditPoints="1"/>
            </p:cNvSpPr>
            <p:nvPr/>
          </p:nvSpPr>
          <p:spPr bwMode="auto">
            <a:xfrm>
              <a:off x="11528426" y="1631950"/>
              <a:ext cx="1798638" cy="2092325"/>
            </a:xfrm>
            <a:custGeom>
              <a:avLst/>
              <a:gdLst>
                <a:gd name="T0" fmla="*/ 491 w 566"/>
                <a:gd name="T1" fmla="*/ 0 h 659"/>
                <a:gd name="T2" fmla="*/ 491 w 566"/>
                <a:gd name="T3" fmla="*/ 27 h 659"/>
                <a:gd name="T4" fmla="*/ 479 w 566"/>
                <a:gd name="T5" fmla="*/ 38 h 659"/>
                <a:gd name="T6" fmla="*/ 450 w 566"/>
                <a:gd name="T7" fmla="*/ 38 h 659"/>
                <a:gd name="T8" fmla="*/ 450 w 566"/>
                <a:gd name="T9" fmla="*/ 0 h 659"/>
                <a:gd name="T10" fmla="*/ 115 w 566"/>
                <a:gd name="T11" fmla="*/ 0 h 659"/>
                <a:gd name="T12" fmla="*/ 115 w 566"/>
                <a:gd name="T13" fmla="*/ 38 h 659"/>
                <a:gd name="T14" fmla="*/ 87 w 566"/>
                <a:gd name="T15" fmla="*/ 38 h 659"/>
                <a:gd name="T16" fmla="*/ 75 w 566"/>
                <a:gd name="T17" fmla="*/ 27 h 659"/>
                <a:gd name="T18" fmla="*/ 75 w 566"/>
                <a:gd name="T19" fmla="*/ 0 h 659"/>
                <a:gd name="T20" fmla="*/ 0 w 566"/>
                <a:gd name="T21" fmla="*/ 0 h 659"/>
                <a:gd name="T22" fmla="*/ 0 w 566"/>
                <a:gd name="T23" fmla="*/ 64 h 659"/>
                <a:gd name="T24" fmla="*/ 75 w 566"/>
                <a:gd name="T25" fmla="*/ 245 h 659"/>
                <a:gd name="T26" fmla="*/ 155 w 566"/>
                <a:gd name="T27" fmla="*/ 275 h 659"/>
                <a:gd name="T28" fmla="*/ 255 w 566"/>
                <a:gd name="T29" fmla="*/ 332 h 659"/>
                <a:gd name="T30" fmla="*/ 255 w 566"/>
                <a:gd name="T31" fmla="*/ 391 h 659"/>
                <a:gd name="T32" fmla="*/ 238 w 566"/>
                <a:gd name="T33" fmla="*/ 414 h 659"/>
                <a:gd name="T34" fmla="*/ 238 w 566"/>
                <a:gd name="T35" fmla="*/ 430 h 659"/>
                <a:gd name="T36" fmla="*/ 255 w 566"/>
                <a:gd name="T37" fmla="*/ 452 h 659"/>
                <a:gd name="T38" fmla="*/ 255 w 566"/>
                <a:gd name="T39" fmla="*/ 499 h 659"/>
                <a:gd name="T40" fmla="*/ 238 w 566"/>
                <a:gd name="T41" fmla="*/ 522 h 659"/>
                <a:gd name="T42" fmla="*/ 238 w 566"/>
                <a:gd name="T43" fmla="*/ 538 h 659"/>
                <a:gd name="T44" fmla="*/ 255 w 566"/>
                <a:gd name="T45" fmla="*/ 560 h 659"/>
                <a:gd name="T46" fmla="*/ 255 w 566"/>
                <a:gd name="T47" fmla="*/ 571 h 659"/>
                <a:gd name="T48" fmla="*/ 221 w 566"/>
                <a:gd name="T49" fmla="*/ 622 h 659"/>
                <a:gd name="T50" fmla="*/ 166 w 566"/>
                <a:gd name="T51" fmla="*/ 659 h 659"/>
                <a:gd name="T52" fmla="*/ 399 w 566"/>
                <a:gd name="T53" fmla="*/ 659 h 659"/>
                <a:gd name="T54" fmla="*/ 367 w 566"/>
                <a:gd name="T55" fmla="*/ 628 h 659"/>
                <a:gd name="T56" fmla="*/ 310 w 566"/>
                <a:gd name="T57" fmla="*/ 571 h 659"/>
                <a:gd name="T58" fmla="*/ 310 w 566"/>
                <a:gd name="T59" fmla="*/ 560 h 659"/>
                <a:gd name="T60" fmla="*/ 327 w 566"/>
                <a:gd name="T61" fmla="*/ 538 h 659"/>
                <a:gd name="T62" fmla="*/ 327 w 566"/>
                <a:gd name="T63" fmla="*/ 522 h 659"/>
                <a:gd name="T64" fmla="*/ 310 w 566"/>
                <a:gd name="T65" fmla="*/ 499 h 659"/>
                <a:gd name="T66" fmla="*/ 310 w 566"/>
                <a:gd name="T67" fmla="*/ 452 h 659"/>
                <a:gd name="T68" fmla="*/ 327 w 566"/>
                <a:gd name="T69" fmla="*/ 430 h 659"/>
                <a:gd name="T70" fmla="*/ 327 w 566"/>
                <a:gd name="T71" fmla="*/ 414 h 659"/>
                <a:gd name="T72" fmla="*/ 310 w 566"/>
                <a:gd name="T73" fmla="*/ 391 h 659"/>
                <a:gd name="T74" fmla="*/ 310 w 566"/>
                <a:gd name="T75" fmla="*/ 332 h 659"/>
                <a:gd name="T76" fmla="*/ 410 w 566"/>
                <a:gd name="T77" fmla="*/ 275 h 659"/>
                <a:gd name="T78" fmla="*/ 491 w 566"/>
                <a:gd name="T79" fmla="*/ 245 h 659"/>
                <a:gd name="T80" fmla="*/ 566 w 566"/>
                <a:gd name="T81" fmla="*/ 64 h 659"/>
                <a:gd name="T82" fmla="*/ 566 w 566"/>
                <a:gd name="T83" fmla="*/ 0 h 659"/>
                <a:gd name="T84" fmla="*/ 491 w 566"/>
                <a:gd name="T85" fmla="*/ 0 h 659"/>
                <a:gd name="T86" fmla="*/ 50 w 566"/>
                <a:gd name="T87" fmla="*/ 173 h 659"/>
                <a:gd name="T88" fmla="*/ 27 w 566"/>
                <a:gd name="T89" fmla="*/ 28 h 659"/>
                <a:gd name="T90" fmla="*/ 49 w 566"/>
                <a:gd name="T91" fmla="*/ 28 h 659"/>
                <a:gd name="T92" fmla="*/ 77 w 566"/>
                <a:gd name="T93" fmla="*/ 67 h 659"/>
                <a:gd name="T94" fmla="*/ 115 w 566"/>
                <a:gd name="T95" fmla="*/ 67 h 659"/>
                <a:gd name="T96" fmla="*/ 115 w 566"/>
                <a:gd name="T97" fmla="*/ 167 h 659"/>
                <a:gd name="T98" fmla="*/ 134 w 566"/>
                <a:gd name="T99" fmla="*/ 243 h 659"/>
                <a:gd name="T100" fmla="*/ 50 w 566"/>
                <a:gd name="T101" fmla="*/ 173 h 659"/>
                <a:gd name="T102" fmla="*/ 516 w 566"/>
                <a:gd name="T103" fmla="*/ 173 h 659"/>
                <a:gd name="T104" fmla="*/ 432 w 566"/>
                <a:gd name="T105" fmla="*/ 243 h 659"/>
                <a:gd name="T106" fmla="*/ 450 w 566"/>
                <a:gd name="T107" fmla="*/ 167 h 659"/>
                <a:gd name="T108" fmla="*/ 450 w 566"/>
                <a:gd name="T109" fmla="*/ 67 h 659"/>
                <a:gd name="T110" fmla="*/ 489 w 566"/>
                <a:gd name="T111" fmla="*/ 67 h 659"/>
                <a:gd name="T112" fmla="*/ 517 w 566"/>
                <a:gd name="T113" fmla="*/ 28 h 659"/>
                <a:gd name="T114" fmla="*/ 539 w 566"/>
                <a:gd name="T115" fmla="*/ 28 h 659"/>
                <a:gd name="T116" fmla="*/ 516 w 566"/>
                <a:gd name="T117" fmla="*/ 173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6" h="659">
                  <a:moveTo>
                    <a:pt x="491" y="0"/>
                  </a:moveTo>
                  <a:cubicBezTo>
                    <a:pt x="491" y="0"/>
                    <a:pt x="491" y="18"/>
                    <a:pt x="491" y="27"/>
                  </a:cubicBezTo>
                  <a:cubicBezTo>
                    <a:pt x="491" y="36"/>
                    <a:pt x="485" y="38"/>
                    <a:pt x="479" y="38"/>
                  </a:cubicBezTo>
                  <a:cubicBezTo>
                    <a:pt x="474" y="38"/>
                    <a:pt x="455" y="38"/>
                    <a:pt x="450" y="38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09" y="38"/>
                    <a:pt x="92" y="38"/>
                    <a:pt x="87" y="38"/>
                  </a:cubicBezTo>
                  <a:cubicBezTo>
                    <a:pt x="81" y="38"/>
                    <a:pt x="75" y="36"/>
                    <a:pt x="75" y="27"/>
                  </a:cubicBezTo>
                  <a:cubicBezTo>
                    <a:pt x="75" y="18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44"/>
                    <a:pt x="0" y="64"/>
                  </a:cubicBezTo>
                  <a:cubicBezTo>
                    <a:pt x="0" y="130"/>
                    <a:pt x="16" y="204"/>
                    <a:pt x="75" y="245"/>
                  </a:cubicBezTo>
                  <a:cubicBezTo>
                    <a:pt x="106" y="266"/>
                    <a:pt x="135" y="273"/>
                    <a:pt x="155" y="275"/>
                  </a:cubicBezTo>
                  <a:cubicBezTo>
                    <a:pt x="180" y="304"/>
                    <a:pt x="215" y="325"/>
                    <a:pt x="255" y="332"/>
                  </a:cubicBezTo>
                  <a:cubicBezTo>
                    <a:pt x="255" y="391"/>
                    <a:pt x="255" y="391"/>
                    <a:pt x="255" y="391"/>
                  </a:cubicBezTo>
                  <a:cubicBezTo>
                    <a:pt x="245" y="394"/>
                    <a:pt x="238" y="403"/>
                    <a:pt x="238" y="414"/>
                  </a:cubicBezTo>
                  <a:cubicBezTo>
                    <a:pt x="238" y="430"/>
                    <a:pt x="238" y="430"/>
                    <a:pt x="238" y="430"/>
                  </a:cubicBezTo>
                  <a:cubicBezTo>
                    <a:pt x="238" y="440"/>
                    <a:pt x="245" y="449"/>
                    <a:pt x="255" y="452"/>
                  </a:cubicBezTo>
                  <a:cubicBezTo>
                    <a:pt x="255" y="499"/>
                    <a:pt x="255" y="499"/>
                    <a:pt x="255" y="499"/>
                  </a:cubicBezTo>
                  <a:cubicBezTo>
                    <a:pt x="245" y="502"/>
                    <a:pt x="238" y="511"/>
                    <a:pt x="238" y="522"/>
                  </a:cubicBezTo>
                  <a:cubicBezTo>
                    <a:pt x="238" y="538"/>
                    <a:pt x="238" y="538"/>
                    <a:pt x="238" y="538"/>
                  </a:cubicBezTo>
                  <a:cubicBezTo>
                    <a:pt x="238" y="548"/>
                    <a:pt x="245" y="557"/>
                    <a:pt x="255" y="560"/>
                  </a:cubicBezTo>
                  <a:cubicBezTo>
                    <a:pt x="255" y="571"/>
                    <a:pt x="255" y="571"/>
                    <a:pt x="255" y="571"/>
                  </a:cubicBezTo>
                  <a:cubicBezTo>
                    <a:pt x="255" y="600"/>
                    <a:pt x="231" y="616"/>
                    <a:pt x="221" y="622"/>
                  </a:cubicBezTo>
                  <a:cubicBezTo>
                    <a:pt x="202" y="634"/>
                    <a:pt x="166" y="621"/>
                    <a:pt x="166" y="659"/>
                  </a:cubicBezTo>
                  <a:cubicBezTo>
                    <a:pt x="399" y="659"/>
                    <a:pt x="399" y="659"/>
                    <a:pt x="399" y="659"/>
                  </a:cubicBezTo>
                  <a:cubicBezTo>
                    <a:pt x="399" y="659"/>
                    <a:pt x="399" y="632"/>
                    <a:pt x="367" y="628"/>
                  </a:cubicBezTo>
                  <a:cubicBezTo>
                    <a:pt x="340" y="625"/>
                    <a:pt x="310" y="606"/>
                    <a:pt x="310" y="571"/>
                  </a:cubicBezTo>
                  <a:cubicBezTo>
                    <a:pt x="310" y="560"/>
                    <a:pt x="310" y="560"/>
                    <a:pt x="310" y="560"/>
                  </a:cubicBezTo>
                  <a:cubicBezTo>
                    <a:pt x="320" y="557"/>
                    <a:pt x="327" y="548"/>
                    <a:pt x="327" y="538"/>
                  </a:cubicBezTo>
                  <a:cubicBezTo>
                    <a:pt x="327" y="522"/>
                    <a:pt x="327" y="522"/>
                    <a:pt x="327" y="522"/>
                  </a:cubicBezTo>
                  <a:cubicBezTo>
                    <a:pt x="327" y="511"/>
                    <a:pt x="320" y="502"/>
                    <a:pt x="310" y="499"/>
                  </a:cubicBezTo>
                  <a:cubicBezTo>
                    <a:pt x="310" y="452"/>
                    <a:pt x="310" y="452"/>
                    <a:pt x="310" y="452"/>
                  </a:cubicBezTo>
                  <a:cubicBezTo>
                    <a:pt x="320" y="449"/>
                    <a:pt x="327" y="440"/>
                    <a:pt x="327" y="430"/>
                  </a:cubicBezTo>
                  <a:cubicBezTo>
                    <a:pt x="327" y="414"/>
                    <a:pt x="327" y="414"/>
                    <a:pt x="327" y="414"/>
                  </a:cubicBezTo>
                  <a:cubicBezTo>
                    <a:pt x="327" y="403"/>
                    <a:pt x="320" y="394"/>
                    <a:pt x="310" y="39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50" y="325"/>
                    <a:pt x="385" y="304"/>
                    <a:pt x="410" y="275"/>
                  </a:cubicBezTo>
                  <a:cubicBezTo>
                    <a:pt x="431" y="273"/>
                    <a:pt x="460" y="266"/>
                    <a:pt x="491" y="245"/>
                  </a:cubicBezTo>
                  <a:cubicBezTo>
                    <a:pt x="550" y="204"/>
                    <a:pt x="566" y="130"/>
                    <a:pt x="566" y="64"/>
                  </a:cubicBezTo>
                  <a:cubicBezTo>
                    <a:pt x="566" y="44"/>
                    <a:pt x="566" y="0"/>
                    <a:pt x="566" y="0"/>
                  </a:cubicBezTo>
                  <a:lnTo>
                    <a:pt x="491" y="0"/>
                  </a:lnTo>
                  <a:close/>
                  <a:moveTo>
                    <a:pt x="50" y="173"/>
                  </a:moveTo>
                  <a:cubicBezTo>
                    <a:pt x="20" y="119"/>
                    <a:pt x="27" y="28"/>
                    <a:pt x="27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56"/>
                    <a:pt x="65" y="67"/>
                    <a:pt x="77" y="67"/>
                  </a:cubicBezTo>
                  <a:cubicBezTo>
                    <a:pt x="87" y="67"/>
                    <a:pt x="108" y="67"/>
                    <a:pt x="115" y="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94"/>
                    <a:pt x="122" y="220"/>
                    <a:pt x="134" y="243"/>
                  </a:cubicBezTo>
                  <a:cubicBezTo>
                    <a:pt x="111" y="237"/>
                    <a:pt x="76" y="219"/>
                    <a:pt x="50" y="173"/>
                  </a:cubicBezTo>
                  <a:close/>
                  <a:moveTo>
                    <a:pt x="516" y="173"/>
                  </a:moveTo>
                  <a:cubicBezTo>
                    <a:pt x="490" y="220"/>
                    <a:pt x="454" y="238"/>
                    <a:pt x="432" y="243"/>
                  </a:cubicBezTo>
                  <a:cubicBezTo>
                    <a:pt x="443" y="220"/>
                    <a:pt x="450" y="194"/>
                    <a:pt x="450" y="167"/>
                  </a:cubicBezTo>
                  <a:cubicBezTo>
                    <a:pt x="450" y="67"/>
                    <a:pt x="450" y="67"/>
                    <a:pt x="450" y="67"/>
                  </a:cubicBezTo>
                  <a:cubicBezTo>
                    <a:pt x="456" y="67"/>
                    <a:pt x="479" y="67"/>
                    <a:pt x="489" y="67"/>
                  </a:cubicBezTo>
                  <a:cubicBezTo>
                    <a:pt x="502" y="67"/>
                    <a:pt x="517" y="56"/>
                    <a:pt x="517" y="28"/>
                  </a:cubicBezTo>
                  <a:cubicBezTo>
                    <a:pt x="539" y="28"/>
                    <a:pt x="539" y="28"/>
                    <a:pt x="539" y="28"/>
                  </a:cubicBezTo>
                  <a:cubicBezTo>
                    <a:pt x="539" y="28"/>
                    <a:pt x="547" y="119"/>
                    <a:pt x="516" y="1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893" name="组合 6892"/>
            <p:cNvGrpSpPr/>
            <p:nvPr/>
          </p:nvGrpSpPr>
          <p:grpSpPr>
            <a:xfrm>
              <a:off x="11957051" y="2070100"/>
              <a:ext cx="944563" cy="647700"/>
              <a:chOff x="11957051" y="2070100"/>
              <a:chExt cx="944563" cy="647700"/>
            </a:xfrm>
          </p:grpSpPr>
          <p:sp>
            <p:nvSpPr>
              <p:cNvPr id="6865" name="Freeform 3826"/>
              <p:cNvSpPr/>
              <p:nvPr/>
            </p:nvSpPr>
            <p:spPr bwMode="auto">
              <a:xfrm>
                <a:off x="12700001" y="2092325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10 w 29"/>
                  <a:gd name="T3" fmla="*/ 9 h 28"/>
                  <a:gd name="T4" fmla="*/ 24 w 29"/>
                  <a:gd name="T5" fmla="*/ 28 h 28"/>
                  <a:gd name="T6" fmla="*/ 3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1" y="24"/>
                      <a:pt x="17" y="16"/>
                      <a:pt x="10" y="9"/>
                    </a:cubicBezTo>
                    <a:cubicBezTo>
                      <a:pt x="10" y="9"/>
                      <a:pt x="19" y="18"/>
                      <a:pt x="24" y="28"/>
                    </a:cubicBezTo>
                    <a:cubicBezTo>
                      <a:pt x="25" y="25"/>
                      <a:pt x="29" y="3"/>
                      <a:pt x="3" y="0"/>
                    </a:cubicBezTo>
                    <a:cubicBezTo>
                      <a:pt x="3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66" name="Freeform 3827"/>
              <p:cNvSpPr/>
              <p:nvPr/>
            </p:nvSpPr>
            <p:spPr bwMode="auto">
              <a:xfrm>
                <a:off x="12690476" y="2190750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10 w 29"/>
                  <a:gd name="T3" fmla="*/ 9 h 28"/>
                  <a:gd name="T4" fmla="*/ 24 w 29"/>
                  <a:gd name="T5" fmla="*/ 28 h 28"/>
                  <a:gd name="T6" fmla="*/ 2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1" y="23"/>
                      <a:pt x="16" y="16"/>
                      <a:pt x="10" y="9"/>
                    </a:cubicBezTo>
                    <a:cubicBezTo>
                      <a:pt x="10" y="9"/>
                      <a:pt x="19" y="18"/>
                      <a:pt x="24" y="28"/>
                    </a:cubicBezTo>
                    <a:cubicBezTo>
                      <a:pt x="25" y="25"/>
                      <a:pt x="29" y="2"/>
                      <a:pt x="2" y="0"/>
                    </a:cubicBezTo>
                    <a:cubicBezTo>
                      <a:pt x="2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67" name="Freeform 3828"/>
              <p:cNvSpPr/>
              <p:nvPr/>
            </p:nvSpPr>
            <p:spPr bwMode="auto">
              <a:xfrm>
                <a:off x="12668251" y="2270125"/>
                <a:ext cx="92075" cy="85725"/>
              </a:xfrm>
              <a:custGeom>
                <a:avLst/>
                <a:gdLst>
                  <a:gd name="T0" fmla="*/ 23 w 29"/>
                  <a:gd name="T1" fmla="*/ 27 h 27"/>
                  <a:gd name="T2" fmla="*/ 10 w 29"/>
                  <a:gd name="T3" fmla="*/ 9 h 27"/>
                  <a:gd name="T4" fmla="*/ 24 w 29"/>
                  <a:gd name="T5" fmla="*/ 27 h 27"/>
                  <a:gd name="T6" fmla="*/ 3 w 29"/>
                  <a:gd name="T7" fmla="*/ 0 h 27"/>
                  <a:gd name="T8" fmla="*/ 23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23" y="27"/>
                    </a:moveTo>
                    <a:cubicBezTo>
                      <a:pt x="21" y="23"/>
                      <a:pt x="17" y="16"/>
                      <a:pt x="10" y="9"/>
                    </a:cubicBezTo>
                    <a:cubicBezTo>
                      <a:pt x="10" y="9"/>
                      <a:pt x="19" y="17"/>
                      <a:pt x="24" y="27"/>
                    </a:cubicBezTo>
                    <a:cubicBezTo>
                      <a:pt x="25" y="24"/>
                      <a:pt x="29" y="2"/>
                      <a:pt x="3" y="0"/>
                    </a:cubicBezTo>
                    <a:cubicBezTo>
                      <a:pt x="3" y="0"/>
                      <a:pt x="0" y="26"/>
                      <a:pt x="2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68" name="Freeform 3829"/>
              <p:cNvSpPr/>
              <p:nvPr/>
            </p:nvSpPr>
            <p:spPr bwMode="auto">
              <a:xfrm>
                <a:off x="12620626" y="2333625"/>
                <a:ext cx="107950" cy="101600"/>
              </a:xfrm>
              <a:custGeom>
                <a:avLst/>
                <a:gdLst>
                  <a:gd name="T0" fmla="*/ 22 w 34"/>
                  <a:gd name="T1" fmla="*/ 32 h 32"/>
                  <a:gd name="T2" fmla="*/ 14 w 34"/>
                  <a:gd name="T3" fmla="*/ 11 h 32"/>
                  <a:gd name="T4" fmla="*/ 23 w 34"/>
                  <a:gd name="T5" fmla="*/ 32 h 32"/>
                  <a:gd name="T6" fmla="*/ 9 w 34"/>
                  <a:gd name="T7" fmla="*/ 0 h 32"/>
                  <a:gd name="T8" fmla="*/ 22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2" y="32"/>
                    </a:moveTo>
                    <a:cubicBezTo>
                      <a:pt x="21" y="27"/>
                      <a:pt x="19" y="19"/>
                      <a:pt x="14" y="11"/>
                    </a:cubicBezTo>
                    <a:cubicBezTo>
                      <a:pt x="14" y="11"/>
                      <a:pt x="21" y="21"/>
                      <a:pt x="23" y="32"/>
                    </a:cubicBezTo>
                    <a:cubicBezTo>
                      <a:pt x="24" y="30"/>
                      <a:pt x="34" y="9"/>
                      <a:pt x="9" y="0"/>
                    </a:cubicBezTo>
                    <a:cubicBezTo>
                      <a:pt x="9" y="0"/>
                      <a:pt x="0" y="24"/>
                      <a:pt x="2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69" name="Freeform 3830"/>
              <p:cNvSpPr/>
              <p:nvPr/>
            </p:nvSpPr>
            <p:spPr bwMode="auto">
              <a:xfrm>
                <a:off x="12553951" y="2387600"/>
                <a:ext cx="117475" cy="111125"/>
              </a:xfrm>
              <a:custGeom>
                <a:avLst/>
                <a:gdLst>
                  <a:gd name="T0" fmla="*/ 19 w 37"/>
                  <a:gd name="T1" fmla="*/ 34 h 35"/>
                  <a:gd name="T2" fmla="*/ 17 w 37"/>
                  <a:gd name="T3" fmla="*/ 12 h 35"/>
                  <a:gd name="T4" fmla="*/ 20 w 37"/>
                  <a:gd name="T5" fmla="*/ 35 h 35"/>
                  <a:gd name="T6" fmla="*/ 15 w 37"/>
                  <a:gd name="T7" fmla="*/ 0 h 35"/>
                  <a:gd name="T8" fmla="*/ 19 w 37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19" y="34"/>
                    </a:moveTo>
                    <a:cubicBezTo>
                      <a:pt x="19" y="30"/>
                      <a:pt x="19" y="21"/>
                      <a:pt x="17" y="12"/>
                    </a:cubicBezTo>
                    <a:cubicBezTo>
                      <a:pt x="17" y="12"/>
                      <a:pt x="20" y="24"/>
                      <a:pt x="20" y="35"/>
                    </a:cubicBezTo>
                    <a:cubicBezTo>
                      <a:pt x="22" y="33"/>
                      <a:pt x="37" y="16"/>
                      <a:pt x="15" y="0"/>
                    </a:cubicBezTo>
                    <a:cubicBezTo>
                      <a:pt x="15" y="0"/>
                      <a:pt x="0" y="21"/>
                      <a:pt x="19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70" name="Freeform 3831"/>
              <p:cNvSpPr/>
              <p:nvPr/>
            </p:nvSpPr>
            <p:spPr bwMode="auto">
              <a:xfrm>
                <a:off x="12465051" y="2422525"/>
                <a:ext cx="117475" cy="111125"/>
              </a:xfrm>
              <a:custGeom>
                <a:avLst/>
                <a:gdLst>
                  <a:gd name="T0" fmla="*/ 19 w 37"/>
                  <a:gd name="T1" fmla="*/ 12 h 35"/>
                  <a:gd name="T2" fmla="*/ 15 w 37"/>
                  <a:gd name="T3" fmla="*/ 35 h 35"/>
                  <a:gd name="T4" fmla="*/ 21 w 37"/>
                  <a:gd name="T5" fmla="*/ 0 h 35"/>
                  <a:gd name="T6" fmla="*/ 14 w 37"/>
                  <a:gd name="T7" fmla="*/ 34 h 35"/>
                  <a:gd name="T8" fmla="*/ 19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19" y="12"/>
                    </a:moveTo>
                    <a:cubicBezTo>
                      <a:pt x="19" y="12"/>
                      <a:pt x="19" y="24"/>
                      <a:pt x="15" y="35"/>
                    </a:cubicBezTo>
                    <a:cubicBezTo>
                      <a:pt x="18" y="34"/>
                      <a:pt x="37" y="22"/>
                      <a:pt x="21" y="0"/>
                    </a:cubicBezTo>
                    <a:cubicBezTo>
                      <a:pt x="21" y="0"/>
                      <a:pt x="0" y="16"/>
                      <a:pt x="14" y="34"/>
                    </a:cubicBezTo>
                    <a:cubicBezTo>
                      <a:pt x="16" y="30"/>
                      <a:pt x="19" y="21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71" name="Freeform 3832"/>
              <p:cNvSpPr/>
              <p:nvPr/>
            </p:nvSpPr>
            <p:spPr bwMode="auto">
              <a:xfrm>
                <a:off x="12550776" y="2530475"/>
                <a:ext cx="107950" cy="117475"/>
              </a:xfrm>
              <a:custGeom>
                <a:avLst/>
                <a:gdLst>
                  <a:gd name="T0" fmla="*/ 0 w 34"/>
                  <a:gd name="T1" fmla="*/ 13 h 37"/>
                  <a:gd name="T2" fmla="*/ 23 w 34"/>
                  <a:gd name="T3" fmla="*/ 19 h 37"/>
                  <a:gd name="T4" fmla="*/ 0 w 34"/>
                  <a:gd name="T5" fmla="*/ 14 h 37"/>
                  <a:gd name="T6" fmla="*/ 34 w 34"/>
                  <a:gd name="T7" fmla="*/ 21 h 37"/>
                  <a:gd name="T8" fmla="*/ 0 w 34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7">
                    <a:moveTo>
                      <a:pt x="0" y="13"/>
                    </a:moveTo>
                    <a:cubicBezTo>
                      <a:pt x="5" y="15"/>
                      <a:pt x="13" y="18"/>
                      <a:pt x="23" y="19"/>
                    </a:cubicBezTo>
                    <a:cubicBezTo>
                      <a:pt x="23" y="19"/>
                      <a:pt x="10" y="18"/>
                      <a:pt x="0" y="14"/>
                    </a:cubicBezTo>
                    <a:cubicBezTo>
                      <a:pt x="1" y="17"/>
                      <a:pt x="12" y="37"/>
                      <a:pt x="34" y="21"/>
                    </a:cubicBezTo>
                    <a:cubicBezTo>
                      <a:pt x="34" y="21"/>
                      <a:pt x="19" y="0"/>
                      <a:pt x="0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72" name="Freeform 3833"/>
              <p:cNvSpPr/>
              <p:nvPr/>
            </p:nvSpPr>
            <p:spPr bwMode="auto">
              <a:xfrm>
                <a:off x="12652376" y="2466975"/>
                <a:ext cx="111125" cy="120650"/>
              </a:xfrm>
              <a:custGeom>
                <a:avLst/>
                <a:gdLst>
                  <a:gd name="T0" fmla="*/ 1 w 35"/>
                  <a:gd name="T1" fmla="*/ 20 h 38"/>
                  <a:gd name="T2" fmla="*/ 24 w 35"/>
                  <a:gd name="T3" fmla="*/ 17 h 38"/>
                  <a:gd name="T4" fmla="*/ 0 w 35"/>
                  <a:gd name="T5" fmla="*/ 21 h 38"/>
                  <a:gd name="T6" fmla="*/ 35 w 35"/>
                  <a:gd name="T7" fmla="*/ 15 h 38"/>
                  <a:gd name="T8" fmla="*/ 1 w 35"/>
                  <a:gd name="T9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" y="20"/>
                    </a:moveTo>
                    <a:cubicBezTo>
                      <a:pt x="6" y="20"/>
                      <a:pt x="14" y="20"/>
                      <a:pt x="24" y="17"/>
                    </a:cubicBezTo>
                    <a:cubicBezTo>
                      <a:pt x="24" y="17"/>
                      <a:pt x="12" y="21"/>
                      <a:pt x="0" y="21"/>
                    </a:cubicBezTo>
                    <a:cubicBezTo>
                      <a:pt x="3" y="23"/>
                      <a:pt x="20" y="38"/>
                      <a:pt x="35" y="15"/>
                    </a:cubicBezTo>
                    <a:cubicBezTo>
                      <a:pt x="35" y="15"/>
                      <a:pt x="14" y="0"/>
                      <a:pt x="1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73" name="Freeform 3834"/>
              <p:cNvSpPr/>
              <p:nvPr/>
            </p:nvSpPr>
            <p:spPr bwMode="auto">
              <a:xfrm>
                <a:off x="12731751" y="2390775"/>
                <a:ext cx="98425" cy="104775"/>
              </a:xfrm>
              <a:custGeom>
                <a:avLst/>
                <a:gdLst>
                  <a:gd name="T0" fmla="*/ 0 w 31"/>
                  <a:gd name="T1" fmla="*/ 23 h 33"/>
                  <a:gd name="T2" fmla="*/ 21 w 31"/>
                  <a:gd name="T3" fmla="*/ 13 h 33"/>
                  <a:gd name="T4" fmla="*/ 0 w 31"/>
                  <a:gd name="T5" fmla="*/ 24 h 33"/>
                  <a:gd name="T6" fmla="*/ 31 w 31"/>
                  <a:gd name="T7" fmla="*/ 7 h 33"/>
                  <a:gd name="T8" fmla="*/ 0 w 31"/>
                  <a:gd name="T9" fmla="*/ 2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3">
                    <a:moveTo>
                      <a:pt x="0" y="23"/>
                    </a:moveTo>
                    <a:cubicBezTo>
                      <a:pt x="5" y="21"/>
                      <a:pt x="13" y="18"/>
                      <a:pt x="21" y="13"/>
                    </a:cubicBezTo>
                    <a:cubicBezTo>
                      <a:pt x="21" y="13"/>
                      <a:pt x="11" y="20"/>
                      <a:pt x="0" y="24"/>
                    </a:cubicBezTo>
                    <a:cubicBezTo>
                      <a:pt x="3" y="25"/>
                      <a:pt x="25" y="33"/>
                      <a:pt x="31" y="7"/>
                    </a:cubicBezTo>
                    <a:cubicBezTo>
                      <a:pt x="31" y="7"/>
                      <a:pt x="6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74" name="Freeform 3835"/>
              <p:cNvSpPr/>
              <p:nvPr/>
            </p:nvSpPr>
            <p:spPr bwMode="auto">
              <a:xfrm>
                <a:off x="12785726" y="2286000"/>
                <a:ext cx="90488" cy="95250"/>
              </a:xfrm>
              <a:custGeom>
                <a:avLst/>
                <a:gdLst>
                  <a:gd name="T0" fmla="*/ 0 w 28"/>
                  <a:gd name="T1" fmla="*/ 23 h 30"/>
                  <a:gd name="T2" fmla="*/ 19 w 28"/>
                  <a:gd name="T3" fmla="*/ 10 h 30"/>
                  <a:gd name="T4" fmla="*/ 0 w 28"/>
                  <a:gd name="T5" fmla="*/ 24 h 30"/>
                  <a:gd name="T6" fmla="*/ 28 w 28"/>
                  <a:gd name="T7" fmla="*/ 3 h 30"/>
                  <a:gd name="T8" fmla="*/ 0 w 28"/>
                  <a:gd name="T9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0" y="23"/>
                    </a:moveTo>
                    <a:cubicBezTo>
                      <a:pt x="4" y="21"/>
                      <a:pt x="12" y="17"/>
                      <a:pt x="19" y="10"/>
                    </a:cubicBezTo>
                    <a:cubicBezTo>
                      <a:pt x="19" y="10"/>
                      <a:pt x="10" y="19"/>
                      <a:pt x="0" y="24"/>
                    </a:cubicBezTo>
                    <a:cubicBezTo>
                      <a:pt x="3" y="25"/>
                      <a:pt x="25" y="30"/>
                      <a:pt x="28" y="3"/>
                    </a:cubicBezTo>
                    <a:cubicBezTo>
                      <a:pt x="28" y="3"/>
                      <a:pt x="2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75" name="Freeform 3836"/>
              <p:cNvSpPr/>
              <p:nvPr/>
            </p:nvSpPr>
            <p:spPr bwMode="auto">
              <a:xfrm>
                <a:off x="12804776" y="2181225"/>
                <a:ext cx="96838" cy="88900"/>
              </a:xfrm>
              <a:custGeom>
                <a:avLst/>
                <a:gdLst>
                  <a:gd name="T0" fmla="*/ 3 w 30"/>
                  <a:gd name="T1" fmla="*/ 27 h 28"/>
                  <a:gd name="T2" fmla="*/ 18 w 30"/>
                  <a:gd name="T3" fmla="*/ 9 h 28"/>
                  <a:gd name="T4" fmla="*/ 4 w 30"/>
                  <a:gd name="T5" fmla="*/ 28 h 28"/>
                  <a:gd name="T6" fmla="*/ 26 w 30"/>
                  <a:gd name="T7" fmla="*/ 0 h 28"/>
                  <a:gd name="T8" fmla="*/ 3 w 30"/>
                  <a:gd name="T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3" y="27"/>
                    </a:moveTo>
                    <a:cubicBezTo>
                      <a:pt x="7" y="24"/>
                      <a:pt x="13" y="18"/>
                      <a:pt x="18" y="9"/>
                    </a:cubicBezTo>
                    <a:cubicBezTo>
                      <a:pt x="18" y="9"/>
                      <a:pt x="12" y="20"/>
                      <a:pt x="4" y="28"/>
                    </a:cubicBezTo>
                    <a:cubicBezTo>
                      <a:pt x="7" y="28"/>
                      <a:pt x="30" y="27"/>
                      <a:pt x="26" y="0"/>
                    </a:cubicBezTo>
                    <a:cubicBezTo>
                      <a:pt x="26" y="0"/>
                      <a:pt x="0" y="4"/>
                      <a:pt x="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76" name="Freeform 3837"/>
              <p:cNvSpPr/>
              <p:nvPr/>
            </p:nvSpPr>
            <p:spPr bwMode="auto">
              <a:xfrm>
                <a:off x="12788901" y="2070100"/>
                <a:ext cx="103188" cy="95250"/>
              </a:xfrm>
              <a:custGeom>
                <a:avLst/>
                <a:gdLst>
                  <a:gd name="T0" fmla="*/ 19 w 32"/>
                  <a:gd name="T1" fmla="*/ 10 h 30"/>
                  <a:gd name="T2" fmla="*/ 7 w 32"/>
                  <a:gd name="T3" fmla="*/ 30 h 30"/>
                  <a:gd name="T4" fmla="*/ 25 w 32"/>
                  <a:gd name="T5" fmla="*/ 0 h 30"/>
                  <a:gd name="T6" fmla="*/ 6 w 32"/>
                  <a:gd name="T7" fmla="*/ 29 h 30"/>
                  <a:gd name="T8" fmla="*/ 19 w 32"/>
                  <a:gd name="T9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0">
                    <a:moveTo>
                      <a:pt x="19" y="10"/>
                    </a:moveTo>
                    <a:cubicBezTo>
                      <a:pt x="19" y="10"/>
                      <a:pt x="14" y="22"/>
                      <a:pt x="7" y="30"/>
                    </a:cubicBezTo>
                    <a:cubicBezTo>
                      <a:pt x="10" y="30"/>
                      <a:pt x="32" y="26"/>
                      <a:pt x="25" y="0"/>
                    </a:cubicBezTo>
                    <a:cubicBezTo>
                      <a:pt x="25" y="0"/>
                      <a:pt x="0" y="7"/>
                      <a:pt x="6" y="29"/>
                    </a:cubicBezTo>
                    <a:cubicBezTo>
                      <a:pt x="10" y="26"/>
                      <a:pt x="15" y="19"/>
                      <a:pt x="19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77" name="Freeform 3838"/>
              <p:cNvSpPr>
                <a:spLocks noEditPoints="1"/>
              </p:cNvSpPr>
              <p:nvPr/>
            </p:nvSpPr>
            <p:spPr bwMode="auto">
              <a:xfrm>
                <a:off x="12049126" y="2136775"/>
                <a:ext cx="758825" cy="581025"/>
              </a:xfrm>
              <a:custGeom>
                <a:avLst/>
                <a:gdLst>
                  <a:gd name="T0" fmla="*/ 139 w 239"/>
                  <a:gd name="T1" fmla="*/ 134 h 183"/>
                  <a:gd name="T2" fmla="*/ 205 w 239"/>
                  <a:gd name="T3" fmla="*/ 103 h 183"/>
                  <a:gd name="T4" fmla="*/ 236 w 239"/>
                  <a:gd name="T5" fmla="*/ 2 h 183"/>
                  <a:gd name="T6" fmla="*/ 234 w 239"/>
                  <a:gd name="T7" fmla="*/ 1 h 183"/>
                  <a:gd name="T8" fmla="*/ 232 w 239"/>
                  <a:gd name="T9" fmla="*/ 3 h 183"/>
                  <a:gd name="T10" fmla="*/ 203 w 239"/>
                  <a:gd name="T11" fmla="*/ 100 h 183"/>
                  <a:gd name="T12" fmla="*/ 126 w 239"/>
                  <a:gd name="T13" fmla="*/ 131 h 183"/>
                  <a:gd name="T14" fmla="*/ 122 w 239"/>
                  <a:gd name="T15" fmla="*/ 131 h 183"/>
                  <a:gd name="T16" fmla="*/ 119 w 239"/>
                  <a:gd name="T17" fmla="*/ 131 h 183"/>
                  <a:gd name="T18" fmla="*/ 116 w 239"/>
                  <a:gd name="T19" fmla="*/ 131 h 183"/>
                  <a:gd name="T20" fmla="*/ 113 w 239"/>
                  <a:gd name="T21" fmla="*/ 131 h 183"/>
                  <a:gd name="T22" fmla="*/ 36 w 239"/>
                  <a:gd name="T23" fmla="*/ 100 h 183"/>
                  <a:gd name="T24" fmla="*/ 7 w 239"/>
                  <a:gd name="T25" fmla="*/ 3 h 183"/>
                  <a:gd name="T26" fmla="*/ 5 w 239"/>
                  <a:gd name="T27" fmla="*/ 1 h 183"/>
                  <a:gd name="T28" fmla="*/ 3 w 239"/>
                  <a:gd name="T29" fmla="*/ 2 h 183"/>
                  <a:gd name="T30" fmla="*/ 33 w 239"/>
                  <a:gd name="T31" fmla="*/ 103 h 183"/>
                  <a:gd name="T32" fmla="*/ 99 w 239"/>
                  <a:gd name="T33" fmla="*/ 134 h 183"/>
                  <a:gd name="T34" fmla="*/ 86 w 239"/>
                  <a:gd name="T35" fmla="*/ 142 h 183"/>
                  <a:gd name="T36" fmla="*/ 87 w 239"/>
                  <a:gd name="T37" fmla="*/ 151 h 183"/>
                  <a:gd name="T38" fmla="*/ 95 w 239"/>
                  <a:gd name="T39" fmla="*/ 155 h 183"/>
                  <a:gd name="T40" fmla="*/ 115 w 239"/>
                  <a:gd name="T41" fmla="*/ 142 h 183"/>
                  <a:gd name="T42" fmla="*/ 115 w 239"/>
                  <a:gd name="T43" fmla="*/ 171 h 183"/>
                  <a:gd name="T44" fmla="*/ 113 w 239"/>
                  <a:gd name="T45" fmla="*/ 177 h 183"/>
                  <a:gd name="T46" fmla="*/ 104 w 239"/>
                  <a:gd name="T47" fmla="*/ 179 h 183"/>
                  <a:gd name="T48" fmla="*/ 102 w 239"/>
                  <a:gd name="T49" fmla="*/ 181 h 183"/>
                  <a:gd name="T50" fmla="*/ 103 w 239"/>
                  <a:gd name="T51" fmla="*/ 183 h 183"/>
                  <a:gd name="T52" fmla="*/ 105 w 239"/>
                  <a:gd name="T53" fmla="*/ 183 h 183"/>
                  <a:gd name="T54" fmla="*/ 115 w 239"/>
                  <a:gd name="T55" fmla="*/ 180 h 183"/>
                  <a:gd name="T56" fmla="*/ 119 w 239"/>
                  <a:gd name="T57" fmla="*/ 171 h 183"/>
                  <a:gd name="T58" fmla="*/ 119 w 239"/>
                  <a:gd name="T59" fmla="*/ 137 h 183"/>
                  <a:gd name="T60" fmla="*/ 119 w 239"/>
                  <a:gd name="T61" fmla="*/ 137 h 183"/>
                  <a:gd name="T62" fmla="*/ 120 w 239"/>
                  <a:gd name="T63" fmla="*/ 137 h 183"/>
                  <a:gd name="T64" fmla="*/ 120 w 239"/>
                  <a:gd name="T65" fmla="*/ 171 h 183"/>
                  <a:gd name="T66" fmla="*/ 123 w 239"/>
                  <a:gd name="T67" fmla="*/ 180 h 183"/>
                  <a:gd name="T68" fmla="*/ 134 w 239"/>
                  <a:gd name="T69" fmla="*/ 183 h 183"/>
                  <a:gd name="T70" fmla="*/ 135 w 239"/>
                  <a:gd name="T71" fmla="*/ 183 h 183"/>
                  <a:gd name="T72" fmla="*/ 137 w 239"/>
                  <a:gd name="T73" fmla="*/ 181 h 183"/>
                  <a:gd name="T74" fmla="*/ 135 w 239"/>
                  <a:gd name="T75" fmla="*/ 179 h 183"/>
                  <a:gd name="T76" fmla="*/ 126 w 239"/>
                  <a:gd name="T77" fmla="*/ 177 h 183"/>
                  <a:gd name="T78" fmla="*/ 124 w 239"/>
                  <a:gd name="T79" fmla="*/ 171 h 183"/>
                  <a:gd name="T80" fmla="*/ 124 w 239"/>
                  <a:gd name="T81" fmla="*/ 142 h 183"/>
                  <a:gd name="T82" fmla="*/ 144 w 239"/>
                  <a:gd name="T83" fmla="*/ 155 h 183"/>
                  <a:gd name="T84" fmla="*/ 144 w 239"/>
                  <a:gd name="T85" fmla="*/ 155 h 183"/>
                  <a:gd name="T86" fmla="*/ 152 w 239"/>
                  <a:gd name="T87" fmla="*/ 151 h 183"/>
                  <a:gd name="T88" fmla="*/ 153 w 239"/>
                  <a:gd name="T89" fmla="*/ 142 h 183"/>
                  <a:gd name="T90" fmla="*/ 139 w 239"/>
                  <a:gd name="T91" fmla="*/ 134 h 183"/>
                  <a:gd name="T92" fmla="*/ 95 w 239"/>
                  <a:gd name="T93" fmla="*/ 151 h 183"/>
                  <a:gd name="T94" fmla="*/ 90 w 239"/>
                  <a:gd name="T95" fmla="*/ 149 h 183"/>
                  <a:gd name="T96" fmla="*/ 89 w 239"/>
                  <a:gd name="T97" fmla="*/ 144 h 183"/>
                  <a:gd name="T98" fmla="*/ 113 w 239"/>
                  <a:gd name="T99" fmla="*/ 135 h 183"/>
                  <a:gd name="T100" fmla="*/ 115 w 239"/>
                  <a:gd name="T101" fmla="*/ 135 h 183"/>
                  <a:gd name="T102" fmla="*/ 115 w 239"/>
                  <a:gd name="T103" fmla="*/ 136 h 183"/>
                  <a:gd name="T104" fmla="*/ 95 w 239"/>
                  <a:gd name="T105" fmla="*/ 151 h 183"/>
                  <a:gd name="T106" fmla="*/ 149 w 239"/>
                  <a:gd name="T107" fmla="*/ 149 h 183"/>
                  <a:gd name="T108" fmla="*/ 144 w 239"/>
                  <a:gd name="T109" fmla="*/ 151 h 183"/>
                  <a:gd name="T110" fmla="*/ 144 w 239"/>
                  <a:gd name="T111" fmla="*/ 151 h 183"/>
                  <a:gd name="T112" fmla="*/ 124 w 239"/>
                  <a:gd name="T113" fmla="*/ 136 h 183"/>
                  <a:gd name="T114" fmla="*/ 124 w 239"/>
                  <a:gd name="T115" fmla="*/ 135 h 183"/>
                  <a:gd name="T116" fmla="*/ 126 w 239"/>
                  <a:gd name="T117" fmla="*/ 135 h 183"/>
                  <a:gd name="T118" fmla="*/ 149 w 239"/>
                  <a:gd name="T119" fmla="*/ 144 h 183"/>
                  <a:gd name="T120" fmla="*/ 149 w 239"/>
                  <a:gd name="T121" fmla="*/ 14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9" h="183">
                    <a:moveTo>
                      <a:pt x="139" y="134"/>
                    </a:moveTo>
                    <a:cubicBezTo>
                      <a:pt x="158" y="131"/>
                      <a:pt x="185" y="124"/>
                      <a:pt x="205" y="103"/>
                    </a:cubicBezTo>
                    <a:cubicBezTo>
                      <a:pt x="228" y="80"/>
                      <a:pt x="239" y="46"/>
                      <a:pt x="236" y="2"/>
                    </a:cubicBezTo>
                    <a:cubicBezTo>
                      <a:pt x="236" y="1"/>
                      <a:pt x="235" y="0"/>
                      <a:pt x="234" y="1"/>
                    </a:cubicBezTo>
                    <a:cubicBezTo>
                      <a:pt x="233" y="1"/>
                      <a:pt x="232" y="2"/>
                      <a:pt x="232" y="3"/>
                    </a:cubicBezTo>
                    <a:cubicBezTo>
                      <a:pt x="234" y="45"/>
                      <a:pt x="225" y="78"/>
                      <a:pt x="203" y="100"/>
                    </a:cubicBezTo>
                    <a:cubicBezTo>
                      <a:pt x="177" y="126"/>
                      <a:pt x="140" y="130"/>
                      <a:pt x="126" y="131"/>
                    </a:cubicBezTo>
                    <a:cubicBezTo>
                      <a:pt x="125" y="131"/>
                      <a:pt x="123" y="131"/>
                      <a:pt x="122" y="131"/>
                    </a:cubicBezTo>
                    <a:cubicBezTo>
                      <a:pt x="121" y="131"/>
                      <a:pt x="120" y="131"/>
                      <a:pt x="119" y="131"/>
                    </a:cubicBezTo>
                    <a:cubicBezTo>
                      <a:pt x="118" y="131"/>
                      <a:pt x="118" y="131"/>
                      <a:pt x="116" y="131"/>
                    </a:cubicBezTo>
                    <a:cubicBezTo>
                      <a:pt x="115" y="131"/>
                      <a:pt x="114" y="131"/>
                      <a:pt x="113" y="131"/>
                    </a:cubicBezTo>
                    <a:cubicBezTo>
                      <a:pt x="98" y="130"/>
                      <a:pt x="62" y="126"/>
                      <a:pt x="36" y="100"/>
                    </a:cubicBezTo>
                    <a:cubicBezTo>
                      <a:pt x="14" y="78"/>
                      <a:pt x="4" y="45"/>
                      <a:pt x="7" y="3"/>
                    </a:cubicBezTo>
                    <a:cubicBezTo>
                      <a:pt x="7" y="2"/>
                      <a:pt x="6" y="1"/>
                      <a:pt x="5" y="1"/>
                    </a:cubicBezTo>
                    <a:cubicBezTo>
                      <a:pt x="4" y="0"/>
                      <a:pt x="3" y="1"/>
                      <a:pt x="3" y="2"/>
                    </a:cubicBezTo>
                    <a:cubicBezTo>
                      <a:pt x="0" y="46"/>
                      <a:pt x="10" y="80"/>
                      <a:pt x="33" y="103"/>
                    </a:cubicBezTo>
                    <a:cubicBezTo>
                      <a:pt x="54" y="124"/>
                      <a:pt x="81" y="131"/>
                      <a:pt x="99" y="134"/>
                    </a:cubicBezTo>
                    <a:cubicBezTo>
                      <a:pt x="93" y="136"/>
                      <a:pt x="88" y="138"/>
                      <a:pt x="86" y="142"/>
                    </a:cubicBezTo>
                    <a:cubicBezTo>
                      <a:pt x="85" y="144"/>
                      <a:pt x="84" y="147"/>
                      <a:pt x="87" y="151"/>
                    </a:cubicBezTo>
                    <a:cubicBezTo>
                      <a:pt x="89" y="154"/>
                      <a:pt x="92" y="155"/>
                      <a:pt x="95" y="155"/>
                    </a:cubicBezTo>
                    <a:cubicBezTo>
                      <a:pt x="102" y="155"/>
                      <a:pt x="110" y="148"/>
                      <a:pt x="115" y="142"/>
                    </a:cubicBezTo>
                    <a:cubicBezTo>
                      <a:pt x="115" y="171"/>
                      <a:pt x="115" y="171"/>
                      <a:pt x="115" y="171"/>
                    </a:cubicBezTo>
                    <a:cubicBezTo>
                      <a:pt x="115" y="174"/>
                      <a:pt x="114" y="176"/>
                      <a:pt x="113" y="177"/>
                    </a:cubicBezTo>
                    <a:cubicBezTo>
                      <a:pt x="110" y="180"/>
                      <a:pt x="104" y="179"/>
                      <a:pt x="104" y="179"/>
                    </a:cubicBezTo>
                    <a:cubicBezTo>
                      <a:pt x="103" y="179"/>
                      <a:pt x="102" y="180"/>
                      <a:pt x="102" y="181"/>
                    </a:cubicBezTo>
                    <a:cubicBezTo>
                      <a:pt x="102" y="182"/>
                      <a:pt x="102" y="183"/>
                      <a:pt x="103" y="183"/>
                    </a:cubicBezTo>
                    <a:cubicBezTo>
                      <a:pt x="103" y="183"/>
                      <a:pt x="104" y="183"/>
                      <a:pt x="105" y="183"/>
                    </a:cubicBezTo>
                    <a:cubicBezTo>
                      <a:pt x="107" y="183"/>
                      <a:pt x="112" y="183"/>
                      <a:pt x="115" y="180"/>
                    </a:cubicBezTo>
                    <a:cubicBezTo>
                      <a:pt x="118" y="178"/>
                      <a:pt x="119" y="175"/>
                      <a:pt x="119" y="171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20" y="137"/>
                      <a:pt x="120" y="137"/>
                    </a:cubicBezTo>
                    <a:cubicBezTo>
                      <a:pt x="120" y="171"/>
                      <a:pt x="120" y="171"/>
                      <a:pt x="120" y="171"/>
                    </a:cubicBezTo>
                    <a:cubicBezTo>
                      <a:pt x="120" y="175"/>
                      <a:pt x="121" y="178"/>
                      <a:pt x="123" y="180"/>
                    </a:cubicBezTo>
                    <a:cubicBezTo>
                      <a:pt x="127" y="183"/>
                      <a:pt x="131" y="183"/>
                      <a:pt x="134" y="183"/>
                    </a:cubicBezTo>
                    <a:cubicBezTo>
                      <a:pt x="135" y="183"/>
                      <a:pt x="135" y="183"/>
                      <a:pt x="135" y="183"/>
                    </a:cubicBezTo>
                    <a:cubicBezTo>
                      <a:pt x="136" y="183"/>
                      <a:pt x="137" y="182"/>
                      <a:pt x="137" y="181"/>
                    </a:cubicBezTo>
                    <a:cubicBezTo>
                      <a:pt x="137" y="180"/>
                      <a:pt x="136" y="179"/>
                      <a:pt x="135" y="179"/>
                    </a:cubicBezTo>
                    <a:cubicBezTo>
                      <a:pt x="135" y="179"/>
                      <a:pt x="129" y="180"/>
                      <a:pt x="126" y="177"/>
                    </a:cubicBezTo>
                    <a:cubicBezTo>
                      <a:pt x="124" y="176"/>
                      <a:pt x="124" y="174"/>
                      <a:pt x="124" y="171"/>
                    </a:cubicBezTo>
                    <a:cubicBezTo>
                      <a:pt x="124" y="142"/>
                      <a:pt x="124" y="142"/>
                      <a:pt x="124" y="142"/>
                    </a:cubicBezTo>
                    <a:cubicBezTo>
                      <a:pt x="129" y="148"/>
                      <a:pt x="137" y="155"/>
                      <a:pt x="144" y="155"/>
                    </a:cubicBezTo>
                    <a:cubicBezTo>
                      <a:pt x="144" y="155"/>
                      <a:pt x="144" y="155"/>
                      <a:pt x="144" y="155"/>
                    </a:cubicBezTo>
                    <a:cubicBezTo>
                      <a:pt x="147" y="155"/>
                      <a:pt x="150" y="154"/>
                      <a:pt x="152" y="151"/>
                    </a:cubicBezTo>
                    <a:cubicBezTo>
                      <a:pt x="155" y="147"/>
                      <a:pt x="154" y="144"/>
                      <a:pt x="153" y="142"/>
                    </a:cubicBezTo>
                    <a:cubicBezTo>
                      <a:pt x="151" y="138"/>
                      <a:pt x="145" y="136"/>
                      <a:pt x="139" y="134"/>
                    </a:cubicBezTo>
                    <a:close/>
                    <a:moveTo>
                      <a:pt x="95" y="151"/>
                    </a:moveTo>
                    <a:cubicBezTo>
                      <a:pt x="93" y="151"/>
                      <a:pt x="91" y="151"/>
                      <a:pt x="90" y="149"/>
                    </a:cubicBezTo>
                    <a:cubicBezTo>
                      <a:pt x="88" y="147"/>
                      <a:pt x="89" y="145"/>
                      <a:pt x="89" y="144"/>
                    </a:cubicBezTo>
                    <a:cubicBezTo>
                      <a:pt x="92" y="140"/>
                      <a:pt x="104" y="136"/>
                      <a:pt x="113" y="135"/>
                    </a:cubicBezTo>
                    <a:cubicBezTo>
                      <a:pt x="114" y="135"/>
                      <a:pt x="114" y="135"/>
                      <a:pt x="115" y="135"/>
                    </a:cubicBezTo>
                    <a:cubicBezTo>
                      <a:pt x="115" y="136"/>
                      <a:pt x="115" y="136"/>
                      <a:pt x="115" y="136"/>
                    </a:cubicBezTo>
                    <a:cubicBezTo>
                      <a:pt x="110" y="142"/>
                      <a:pt x="101" y="151"/>
                      <a:pt x="95" y="151"/>
                    </a:cubicBezTo>
                    <a:close/>
                    <a:moveTo>
                      <a:pt x="149" y="149"/>
                    </a:moveTo>
                    <a:cubicBezTo>
                      <a:pt x="147" y="151"/>
                      <a:pt x="146" y="151"/>
                      <a:pt x="144" y="151"/>
                    </a:cubicBezTo>
                    <a:cubicBezTo>
                      <a:pt x="144" y="151"/>
                      <a:pt x="144" y="151"/>
                      <a:pt x="144" y="151"/>
                    </a:cubicBezTo>
                    <a:cubicBezTo>
                      <a:pt x="138" y="151"/>
                      <a:pt x="129" y="142"/>
                      <a:pt x="124" y="136"/>
                    </a:cubicBezTo>
                    <a:cubicBezTo>
                      <a:pt x="124" y="135"/>
                      <a:pt x="124" y="135"/>
                      <a:pt x="124" y="135"/>
                    </a:cubicBezTo>
                    <a:cubicBezTo>
                      <a:pt x="124" y="135"/>
                      <a:pt x="125" y="135"/>
                      <a:pt x="126" y="135"/>
                    </a:cubicBezTo>
                    <a:cubicBezTo>
                      <a:pt x="135" y="136"/>
                      <a:pt x="147" y="140"/>
                      <a:pt x="149" y="144"/>
                    </a:cubicBezTo>
                    <a:cubicBezTo>
                      <a:pt x="150" y="145"/>
                      <a:pt x="150" y="147"/>
                      <a:pt x="149" y="1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78" name="Freeform 3839"/>
              <p:cNvSpPr/>
              <p:nvPr/>
            </p:nvSpPr>
            <p:spPr bwMode="auto">
              <a:xfrm>
                <a:off x="12061826" y="2092325"/>
                <a:ext cx="95250" cy="88900"/>
              </a:xfrm>
              <a:custGeom>
                <a:avLst/>
                <a:gdLst>
                  <a:gd name="T0" fmla="*/ 20 w 30"/>
                  <a:gd name="T1" fmla="*/ 9 h 28"/>
                  <a:gd name="T2" fmla="*/ 6 w 30"/>
                  <a:gd name="T3" fmla="*/ 28 h 28"/>
                  <a:gd name="T4" fmla="*/ 27 w 30"/>
                  <a:gd name="T5" fmla="*/ 0 h 28"/>
                  <a:gd name="T6" fmla="*/ 5 w 30"/>
                  <a:gd name="T7" fmla="*/ 28 h 28"/>
                  <a:gd name="T8" fmla="*/ 20 w 30"/>
                  <a:gd name="T9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0" y="9"/>
                    </a:moveTo>
                    <a:cubicBezTo>
                      <a:pt x="13" y="16"/>
                      <a:pt x="9" y="24"/>
                      <a:pt x="6" y="28"/>
                    </a:cubicBezTo>
                    <a:cubicBezTo>
                      <a:pt x="30" y="26"/>
                      <a:pt x="27" y="0"/>
                      <a:pt x="27" y="0"/>
                    </a:cubicBezTo>
                    <a:cubicBezTo>
                      <a:pt x="0" y="3"/>
                      <a:pt x="5" y="25"/>
                      <a:pt x="5" y="28"/>
                    </a:cubicBezTo>
                    <a:cubicBezTo>
                      <a:pt x="10" y="18"/>
                      <a:pt x="20" y="9"/>
                      <a:pt x="2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79" name="Freeform 3840"/>
              <p:cNvSpPr/>
              <p:nvPr/>
            </p:nvSpPr>
            <p:spPr bwMode="auto">
              <a:xfrm>
                <a:off x="12074526" y="2190750"/>
                <a:ext cx="92075" cy="88900"/>
              </a:xfrm>
              <a:custGeom>
                <a:avLst/>
                <a:gdLst>
                  <a:gd name="T0" fmla="*/ 5 w 29"/>
                  <a:gd name="T1" fmla="*/ 28 h 28"/>
                  <a:gd name="T2" fmla="*/ 19 w 29"/>
                  <a:gd name="T3" fmla="*/ 9 h 28"/>
                  <a:gd name="T4" fmla="*/ 6 w 29"/>
                  <a:gd name="T5" fmla="*/ 28 h 28"/>
                  <a:gd name="T6" fmla="*/ 26 w 29"/>
                  <a:gd name="T7" fmla="*/ 0 h 28"/>
                  <a:gd name="T8" fmla="*/ 5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5" y="28"/>
                    </a:moveTo>
                    <a:cubicBezTo>
                      <a:pt x="10" y="18"/>
                      <a:pt x="19" y="9"/>
                      <a:pt x="19" y="9"/>
                    </a:cubicBezTo>
                    <a:cubicBezTo>
                      <a:pt x="12" y="16"/>
                      <a:pt x="8" y="23"/>
                      <a:pt x="6" y="28"/>
                    </a:cubicBezTo>
                    <a:cubicBezTo>
                      <a:pt x="29" y="26"/>
                      <a:pt x="26" y="0"/>
                      <a:pt x="26" y="0"/>
                    </a:cubicBezTo>
                    <a:cubicBezTo>
                      <a:pt x="0" y="2"/>
                      <a:pt x="4" y="25"/>
                      <a:pt x="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80" name="Freeform 3841"/>
              <p:cNvSpPr/>
              <p:nvPr/>
            </p:nvSpPr>
            <p:spPr bwMode="auto">
              <a:xfrm>
                <a:off x="12093576" y="2270125"/>
                <a:ext cx="92075" cy="85725"/>
              </a:xfrm>
              <a:custGeom>
                <a:avLst/>
                <a:gdLst>
                  <a:gd name="T0" fmla="*/ 5 w 29"/>
                  <a:gd name="T1" fmla="*/ 27 h 27"/>
                  <a:gd name="T2" fmla="*/ 20 w 29"/>
                  <a:gd name="T3" fmla="*/ 9 h 27"/>
                  <a:gd name="T4" fmla="*/ 6 w 29"/>
                  <a:gd name="T5" fmla="*/ 27 h 27"/>
                  <a:gd name="T6" fmla="*/ 27 w 29"/>
                  <a:gd name="T7" fmla="*/ 0 h 27"/>
                  <a:gd name="T8" fmla="*/ 5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5" y="27"/>
                    </a:moveTo>
                    <a:cubicBezTo>
                      <a:pt x="10" y="17"/>
                      <a:pt x="20" y="9"/>
                      <a:pt x="20" y="9"/>
                    </a:cubicBezTo>
                    <a:cubicBezTo>
                      <a:pt x="13" y="16"/>
                      <a:pt x="9" y="23"/>
                      <a:pt x="6" y="27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2"/>
                      <a:pt x="5" y="24"/>
                      <a:pt x="5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81" name="Freeform 3842"/>
              <p:cNvSpPr/>
              <p:nvPr/>
            </p:nvSpPr>
            <p:spPr bwMode="auto">
              <a:xfrm>
                <a:off x="12125326" y="2333625"/>
                <a:ext cx="111125" cy="101600"/>
              </a:xfrm>
              <a:custGeom>
                <a:avLst/>
                <a:gdLst>
                  <a:gd name="T0" fmla="*/ 12 w 35"/>
                  <a:gd name="T1" fmla="*/ 32 h 32"/>
                  <a:gd name="T2" fmla="*/ 21 w 35"/>
                  <a:gd name="T3" fmla="*/ 11 h 32"/>
                  <a:gd name="T4" fmla="*/ 13 w 35"/>
                  <a:gd name="T5" fmla="*/ 32 h 32"/>
                  <a:gd name="T6" fmla="*/ 25 w 35"/>
                  <a:gd name="T7" fmla="*/ 0 h 32"/>
                  <a:gd name="T8" fmla="*/ 12 w 35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2">
                    <a:moveTo>
                      <a:pt x="12" y="32"/>
                    </a:moveTo>
                    <a:cubicBezTo>
                      <a:pt x="14" y="21"/>
                      <a:pt x="21" y="11"/>
                      <a:pt x="21" y="11"/>
                    </a:cubicBezTo>
                    <a:cubicBezTo>
                      <a:pt x="16" y="19"/>
                      <a:pt x="14" y="27"/>
                      <a:pt x="13" y="32"/>
                    </a:cubicBezTo>
                    <a:cubicBezTo>
                      <a:pt x="35" y="24"/>
                      <a:pt x="25" y="0"/>
                      <a:pt x="25" y="0"/>
                    </a:cubicBezTo>
                    <a:cubicBezTo>
                      <a:pt x="0" y="9"/>
                      <a:pt x="10" y="30"/>
                      <a:pt x="1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82" name="Freeform 3843"/>
              <p:cNvSpPr/>
              <p:nvPr/>
            </p:nvSpPr>
            <p:spPr bwMode="auto">
              <a:xfrm>
                <a:off x="12185651" y="2387600"/>
                <a:ext cx="117475" cy="111125"/>
              </a:xfrm>
              <a:custGeom>
                <a:avLst/>
                <a:gdLst>
                  <a:gd name="T0" fmla="*/ 20 w 37"/>
                  <a:gd name="T1" fmla="*/ 12 h 35"/>
                  <a:gd name="T2" fmla="*/ 18 w 37"/>
                  <a:gd name="T3" fmla="*/ 34 h 35"/>
                  <a:gd name="T4" fmla="*/ 22 w 37"/>
                  <a:gd name="T5" fmla="*/ 0 h 35"/>
                  <a:gd name="T6" fmla="*/ 17 w 37"/>
                  <a:gd name="T7" fmla="*/ 35 h 35"/>
                  <a:gd name="T8" fmla="*/ 20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0" y="12"/>
                    </a:moveTo>
                    <a:cubicBezTo>
                      <a:pt x="18" y="21"/>
                      <a:pt x="18" y="30"/>
                      <a:pt x="18" y="34"/>
                    </a:cubicBezTo>
                    <a:cubicBezTo>
                      <a:pt x="37" y="21"/>
                      <a:pt x="22" y="0"/>
                      <a:pt x="22" y="0"/>
                    </a:cubicBezTo>
                    <a:cubicBezTo>
                      <a:pt x="0" y="16"/>
                      <a:pt x="15" y="33"/>
                      <a:pt x="17" y="35"/>
                    </a:cubicBezTo>
                    <a:cubicBezTo>
                      <a:pt x="16" y="24"/>
                      <a:pt x="20" y="12"/>
                      <a:pt x="2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83" name="Freeform 3844"/>
              <p:cNvSpPr/>
              <p:nvPr/>
            </p:nvSpPr>
            <p:spPr bwMode="auto">
              <a:xfrm>
                <a:off x="12271376" y="2422525"/>
                <a:ext cx="117475" cy="111125"/>
              </a:xfrm>
              <a:custGeom>
                <a:avLst/>
                <a:gdLst>
                  <a:gd name="T0" fmla="*/ 22 w 37"/>
                  <a:gd name="T1" fmla="*/ 35 h 35"/>
                  <a:gd name="T2" fmla="*/ 18 w 37"/>
                  <a:gd name="T3" fmla="*/ 12 h 35"/>
                  <a:gd name="T4" fmla="*/ 23 w 37"/>
                  <a:gd name="T5" fmla="*/ 34 h 35"/>
                  <a:gd name="T6" fmla="*/ 16 w 37"/>
                  <a:gd name="T7" fmla="*/ 0 h 35"/>
                  <a:gd name="T8" fmla="*/ 22 w 37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2" y="35"/>
                    </a:moveTo>
                    <a:cubicBezTo>
                      <a:pt x="18" y="24"/>
                      <a:pt x="18" y="12"/>
                      <a:pt x="18" y="12"/>
                    </a:cubicBezTo>
                    <a:cubicBezTo>
                      <a:pt x="19" y="21"/>
                      <a:pt x="22" y="30"/>
                      <a:pt x="23" y="34"/>
                    </a:cubicBezTo>
                    <a:cubicBezTo>
                      <a:pt x="37" y="16"/>
                      <a:pt x="16" y="0"/>
                      <a:pt x="16" y="0"/>
                    </a:cubicBezTo>
                    <a:cubicBezTo>
                      <a:pt x="0" y="22"/>
                      <a:pt x="20" y="34"/>
                      <a:pt x="22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84" name="Freeform 3845"/>
              <p:cNvSpPr/>
              <p:nvPr/>
            </p:nvSpPr>
            <p:spPr bwMode="auto">
              <a:xfrm>
                <a:off x="12195176" y="2530475"/>
                <a:ext cx="111125" cy="117475"/>
              </a:xfrm>
              <a:custGeom>
                <a:avLst/>
                <a:gdLst>
                  <a:gd name="T0" fmla="*/ 34 w 35"/>
                  <a:gd name="T1" fmla="*/ 13 h 37"/>
                  <a:gd name="T2" fmla="*/ 0 w 35"/>
                  <a:gd name="T3" fmla="*/ 21 h 37"/>
                  <a:gd name="T4" fmla="*/ 35 w 35"/>
                  <a:gd name="T5" fmla="*/ 14 h 37"/>
                  <a:gd name="T6" fmla="*/ 12 w 35"/>
                  <a:gd name="T7" fmla="*/ 19 h 37"/>
                  <a:gd name="T8" fmla="*/ 34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34" y="13"/>
                    </a:moveTo>
                    <a:cubicBezTo>
                      <a:pt x="16" y="0"/>
                      <a:pt x="0" y="21"/>
                      <a:pt x="0" y="21"/>
                    </a:cubicBezTo>
                    <a:cubicBezTo>
                      <a:pt x="22" y="37"/>
                      <a:pt x="34" y="17"/>
                      <a:pt x="35" y="14"/>
                    </a:cubicBezTo>
                    <a:cubicBezTo>
                      <a:pt x="25" y="18"/>
                      <a:pt x="12" y="19"/>
                      <a:pt x="12" y="19"/>
                    </a:cubicBezTo>
                    <a:cubicBezTo>
                      <a:pt x="22" y="18"/>
                      <a:pt x="30" y="15"/>
                      <a:pt x="3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85" name="Freeform 3846"/>
              <p:cNvSpPr/>
              <p:nvPr/>
            </p:nvSpPr>
            <p:spPr bwMode="auto">
              <a:xfrm>
                <a:off x="12090401" y="2466975"/>
                <a:ext cx="111125" cy="120650"/>
              </a:xfrm>
              <a:custGeom>
                <a:avLst/>
                <a:gdLst>
                  <a:gd name="T0" fmla="*/ 12 w 35"/>
                  <a:gd name="T1" fmla="*/ 17 h 38"/>
                  <a:gd name="T2" fmla="*/ 35 w 35"/>
                  <a:gd name="T3" fmla="*/ 20 h 38"/>
                  <a:gd name="T4" fmla="*/ 0 w 35"/>
                  <a:gd name="T5" fmla="*/ 15 h 38"/>
                  <a:gd name="T6" fmla="*/ 35 w 35"/>
                  <a:gd name="T7" fmla="*/ 21 h 38"/>
                  <a:gd name="T8" fmla="*/ 12 w 35"/>
                  <a:gd name="T9" fmla="*/ 1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2" y="17"/>
                    </a:moveTo>
                    <a:cubicBezTo>
                      <a:pt x="21" y="20"/>
                      <a:pt x="30" y="20"/>
                      <a:pt x="35" y="20"/>
                    </a:cubicBezTo>
                    <a:cubicBezTo>
                      <a:pt x="22" y="0"/>
                      <a:pt x="0" y="15"/>
                      <a:pt x="0" y="15"/>
                    </a:cubicBezTo>
                    <a:cubicBezTo>
                      <a:pt x="16" y="38"/>
                      <a:pt x="33" y="23"/>
                      <a:pt x="35" y="21"/>
                    </a:cubicBezTo>
                    <a:cubicBezTo>
                      <a:pt x="24" y="21"/>
                      <a:pt x="12" y="17"/>
                      <a:pt x="1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86" name="Freeform 3847"/>
              <p:cNvSpPr/>
              <p:nvPr/>
            </p:nvSpPr>
            <p:spPr bwMode="auto">
              <a:xfrm>
                <a:off x="12026901" y="2390775"/>
                <a:ext cx="95250" cy="104775"/>
              </a:xfrm>
              <a:custGeom>
                <a:avLst/>
                <a:gdLst>
                  <a:gd name="T0" fmla="*/ 30 w 30"/>
                  <a:gd name="T1" fmla="*/ 24 h 33"/>
                  <a:gd name="T2" fmla="*/ 10 w 30"/>
                  <a:gd name="T3" fmla="*/ 13 h 33"/>
                  <a:gd name="T4" fmla="*/ 30 w 30"/>
                  <a:gd name="T5" fmla="*/ 23 h 33"/>
                  <a:gd name="T6" fmla="*/ 0 w 30"/>
                  <a:gd name="T7" fmla="*/ 7 h 33"/>
                  <a:gd name="T8" fmla="*/ 30 w 30"/>
                  <a:gd name="T9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3">
                    <a:moveTo>
                      <a:pt x="30" y="24"/>
                    </a:moveTo>
                    <a:cubicBezTo>
                      <a:pt x="19" y="20"/>
                      <a:pt x="10" y="13"/>
                      <a:pt x="10" y="13"/>
                    </a:cubicBezTo>
                    <a:cubicBezTo>
                      <a:pt x="17" y="18"/>
                      <a:pt x="25" y="21"/>
                      <a:pt x="30" y="23"/>
                    </a:cubicBezTo>
                    <a:cubicBezTo>
                      <a:pt x="25" y="0"/>
                      <a:pt x="0" y="7"/>
                      <a:pt x="0" y="7"/>
                    </a:cubicBezTo>
                    <a:cubicBezTo>
                      <a:pt x="6" y="33"/>
                      <a:pt x="27" y="25"/>
                      <a:pt x="30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87" name="Freeform 3848"/>
              <p:cNvSpPr/>
              <p:nvPr/>
            </p:nvSpPr>
            <p:spPr bwMode="auto">
              <a:xfrm>
                <a:off x="11979276" y="2286000"/>
                <a:ext cx="92075" cy="95250"/>
              </a:xfrm>
              <a:custGeom>
                <a:avLst/>
                <a:gdLst>
                  <a:gd name="T0" fmla="*/ 29 w 29"/>
                  <a:gd name="T1" fmla="*/ 24 h 30"/>
                  <a:gd name="T2" fmla="*/ 10 w 29"/>
                  <a:gd name="T3" fmla="*/ 10 h 30"/>
                  <a:gd name="T4" fmla="*/ 29 w 29"/>
                  <a:gd name="T5" fmla="*/ 23 h 30"/>
                  <a:gd name="T6" fmla="*/ 0 w 29"/>
                  <a:gd name="T7" fmla="*/ 3 h 30"/>
                  <a:gd name="T8" fmla="*/ 29 w 29"/>
                  <a:gd name="T9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29" y="24"/>
                    </a:moveTo>
                    <a:cubicBezTo>
                      <a:pt x="18" y="19"/>
                      <a:pt x="10" y="10"/>
                      <a:pt x="10" y="10"/>
                    </a:cubicBezTo>
                    <a:cubicBezTo>
                      <a:pt x="17" y="17"/>
                      <a:pt x="24" y="21"/>
                      <a:pt x="29" y="23"/>
                    </a:cubicBezTo>
                    <a:cubicBezTo>
                      <a:pt x="26" y="0"/>
                      <a:pt x="0" y="3"/>
                      <a:pt x="0" y="3"/>
                    </a:cubicBezTo>
                    <a:cubicBezTo>
                      <a:pt x="3" y="30"/>
                      <a:pt x="26" y="25"/>
                      <a:pt x="29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88" name="Freeform 3849"/>
              <p:cNvSpPr/>
              <p:nvPr/>
            </p:nvSpPr>
            <p:spPr bwMode="auto">
              <a:xfrm>
                <a:off x="11957051" y="2181225"/>
                <a:ext cx="95250" cy="88900"/>
              </a:xfrm>
              <a:custGeom>
                <a:avLst/>
                <a:gdLst>
                  <a:gd name="T0" fmla="*/ 26 w 30"/>
                  <a:gd name="T1" fmla="*/ 28 h 28"/>
                  <a:gd name="T2" fmla="*/ 11 w 30"/>
                  <a:gd name="T3" fmla="*/ 9 h 28"/>
                  <a:gd name="T4" fmla="*/ 26 w 30"/>
                  <a:gd name="T5" fmla="*/ 27 h 28"/>
                  <a:gd name="T6" fmla="*/ 4 w 30"/>
                  <a:gd name="T7" fmla="*/ 0 h 28"/>
                  <a:gd name="T8" fmla="*/ 26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6" y="28"/>
                    </a:moveTo>
                    <a:cubicBezTo>
                      <a:pt x="17" y="20"/>
                      <a:pt x="11" y="9"/>
                      <a:pt x="11" y="9"/>
                    </a:cubicBezTo>
                    <a:cubicBezTo>
                      <a:pt x="16" y="18"/>
                      <a:pt x="22" y="24"/>
                      <a:pt x="26" y="27"/>
                    </a:cubicBezTo>
                    <a:cubicBezTo>
                      <a:pt x="30" y="4"/>
                      <a:pt x="4" y="0"/>
                      <a:pt x="4" y="0"/>
                    </a:cubicBezTo>
                    <a:cubicBezTo>
                      <a:pt x="0" y="27"/>
                      <a:pt x="23" y="28"/>
                      <a:pt x="2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89" name="Freeform 3850"/>
              <p:cNvSpPr/>
              <p:nvPr/>
            </p:nvSpPr>
            <p:spPr bwMode="auto">
              <a:xfrm>
                <a:off x="11963401" y="2070100"/>
                <a:ext cx="104775" cy="95250"/>
              </a:xfrm>
              <a:custGeom>
                <a:avLst/>
                <a:gdLst>
                  <a:gd name="T0" fmla="*/ 26 w 33"/>
                  <a:gd name="T1" fmla="*/ 30 h 30"/>
                  <a:gd name="T2" fmla="*/ 14 w 33"/>
                  <a:gd name="T3" fmla="*/ 10 h 30"/>
                  <a:gd name="T4" fmla="*/ 26 w 33"/>
                  <a:gd name="T5" fmla="*/ 29 h 30"/>
                  <a:gd name="T6" fmla="*/ 8 w 33"/>
                  <a:gd name="T7" fmla="*/ 0 h 30"/>
                  <a:gd name="T8" fmla="*/ 26 w 33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6" y="30"/>
                    </a:moveTo>
                    <a:cubicBezTo>
                      <a:pt x="18" y="22"/>
                      <a:pt x="14" y="10"/>
                      <a:pt x="14" y="10"/>
                    </a:cubicBezTo>
                    <a:cubicBezTo>
                      <a:pt x="18" y="19"/>
                      <a:pt x="23" y="26"/>
                      <a:pt x="26" y="29"/>
                    </a:cubicBezTo>
                    <a:cubicBezTo>
                      <a:pt x="33" y="7"/>
                      <a:pt x="8" y="0"/>
                      <a:pt x="8" y="0"/>
                    </a:cubicBezTo>
                    <a:cubicBezTo>
                      <a:pt x="0" y="26"/>
                      <a:pt x="23" y="30"/>
                      <a:pt x="26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859" name="Rectangle 24"/>
          <p:cNvSpPr>
            <a:spLocks noChangeArrowheads="1"/>
          </p:cNvSpPr>
          <p:nvPr/>
        </p:nvSpPr>
        <p:spPr bwMode="auto">
          <a:xfrm>
            <a:off x="710635" y="4867794"/>
            <a:ext cx="2409035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860" name="Rectangle 24"/>
          <p:cNvSpPr>
            <a:spLocks noChangeArrowheads="1"/>
          </p:cNvSpPr>
          <p:nvPr/>
        </p:nvSpPr>
        <p:spPr bwMode="auto">
          <a:xfrm>
            <a:off x="1552955" y="2117495"/>
            <a:ext cx="724395" cy="62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373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en-US" altLang="zh-CN" sz="266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61" name="Rectangle 24"/>
          <p:cNvSpPr>
            <a:spLocks noChangeArrowheads="1"/>
          </p:cNvSpPr>
          <p:nvPr/>
        </p:nvSpPr>
        <p:spPr bwMode="auto">
          <a:xfrm>
            <a:off x="3526980" y="4867794"/>
            <a:ext cx="2409035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862" name="Rectangle 24"/>
          <p:cNvSpPr>
            <a:spLocks noChangeArrowheads="1"/>
          </p:cNvSpPr>
          <p:nvPr/>
        </p:nvSpPr>
        <p:spPr bwMode="auto">
          <a:xfrm>
            <a:off x="4341321" y="2117495"/>
            <a:ext cx="724395" cy="62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373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en-US" altLang="zh-CN" sz="266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63" name="Rectangle 24"/>
          <p:cNvSpPr>
            <a:spLocks noChangeArrowheads="1"/>
          </p:cNvSpPr>
          <p:nvPr/>
        </p:nvSpPr>
        <p:spPr bwMode="auto">
          <a:xfrm>
            <a:off x="6304047" y="4867794"/>
            <a:ext cx="2409035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864" name="Rectangle 24"/>
          <p:cNvSpPr>
            <a:spLocks noChangeArrowheads="1"/>
          </p:cNvSpPr>
          <p:nvPr/>
        </p:nvSpPr>
        <p:spPr bwMode="auto">
          <a:xfrm>
            <a:off x="7118388" y="2117495"/>
            <a:ext cx="724395" cy="62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373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en-US" altLang="zh-CN" sz="266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65" name="Rectangle 24"/>
          <p:cNvSpPr>
            <a:spLocks noChangeArrowheads="1"/>
          </p:cNvSpPr>
          <p:nvPr/>
        </p:nvSpPr>
        <p:spPr bwMode="auto">
          <a:xfrm>
            <a:off x="9098047" y="4867794"/>
            <a:ext cx="2409035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866" name="Rectangle 24"/>
          <p:cNvSpPr>
            <a:spLocks noChangeArrowheads="1"/>
          </p:cNvSpPr>
          <p:nvPr/>
        </p:nvSpPr>
        <p:spPr bwMode="auto">
          <a:xfrm>
            <a:off x="9912388" y="2117495"/>
            <a:ext cx="724395" cy="62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373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en-US" altLang="zh-CN" sz="266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67" name="Rectangle 24"/>
          <p:cNvSpPr>
            <a:spLocks noChangeArrowheads="1"/>
          </p:cNvSpPr>
          <p:nvPr/>
        </p:nvSpPr>
        <p:spPr bwMode="auto">
          <a:xfrm>
            <a:off x="989195" y="4123682"/>
            <a:ext cx="1911772" cy="446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2665" b="1" dirty="0">
                <a:solidFill>
                  <a:srgbClr val="FFB3A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$1,234,000</a:t>
            </a:r>
            <a:endParaRPr lang="en-US" altLang="zh-CN" sz="2135" dirty="0">
              <a:solidFill>
                <a:srgbClr val="FFB3A8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00" name="直接连接符 6899"/>
          <p:cNvCxnSpPr/>
          <p:nvPr/>
        </p:nvCxnSpPr>
        <p:spPr>
          <a:xfrm>
            <a:off x="1078980" y="4720936"/>
            <a:ext cx="1672341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0" name="Rectangle 24"/>
          <p:cNvSpPr>
            <a:spLocks noChangeArrowheads="1"/>
          </p:cNvSpPr>
          <p:nvPr/>
        </p:nvSpPr>
        <p:spPr bwMode="auto">
          <a:xfrm>
            <a:off x="3883140" y="4132981"/>
            <a:ext cx="1777534" cy="446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2665" b="1" dirty="0">
                <a:solidFill>
                  <a:srgbClr val="84CBC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$1,234,000</a:t>
            </a:r>
            <a:endParaRPr lang="en-US" altLang="zh-CN" sz="2135" dirty="0">
              <a:solidFill>
                <a:srgbClr val="84CBC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871" name="直接连接符 3870"/>
          <p:cNvCxnSpPr/>
          <p:nvPr/>
        </p:nvCxnSpPr>
        <p:spPr>
          <a:xfrm>
            <a:off x="3883140" y="4720936"/>
            <a:ext cx="1672341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2" name="Rectangle 24"/>
          <p:cNvSpPr>
            <a:spLocks noChangeArrowheads="1"/>
          </p:cNvSpPr>
          <p:nvPr/>
        </p:nvSpPr>
        <p:spPr bwMode="auto">
          <a:xfrm>
            <a:off x="6656820" y="4132981"/>
            <a:ext cx="1907992" cy="446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2665" b="1" dirty="0">
                <a:solidFill>
                  <a:srgbClr val="F8D15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$1,234,000</a:t>
            </a:r>
            <a:endParaRPr lang="en-US" altLang="zh-CN" sz="2135" dirty="0">
              <a:solidFill>
                <a:srgbClr val="F8D158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873" name="直接连接符 3872"/>
          <p:cNvCxnSpPr/>
          <p:nvPr/>
        </p:nvCxnSpPr>
        <p:spPr>
          <a:xfrm>
            <a:off x="6656820" y="4720936"/>
            <a:ext cx="1672341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4" name="Rectangle 24"/>
          <p:cNvSpPr>
            <a:spLocks noChangeArrowheads="1"/>
          </p:cNvSpPr>
          <p:nvPr/>
        </p:nvSpPr>
        <p:spPr bwMode="auto">
          <a:xfrm>
            <a:off x="9450820" y="4132981"/>
            <a:ext cx="1907992" cy="446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2665" b="1" dirty="0">
                <a:solidFill>
                  <a:srgbClr val="F5736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$1,234,000</a:t>
            </a:r>
            <a:endParaRPr lang="en-US" altLang="zh-CN" sz="2135" dirty="0">
              <a:solidFill>
                <a:srgbClr val="F5736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875" name="直接连接符 3874"/>
          <p:cNvCxnSpPr/>
          <p:nvPr/>
        </p:nvCxnSpPr>
        <p:spPr>
          <a:xfrm>
            <a:off x="9450820" y="4720936"/>
            <a:ext cx="1672341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9" grpId="0"/>
      <p:bldP spid="3860" grpId="0"/>
      <p:bldP spid="3861" grpId="0"/>
      <p:bldP spid="3862" grpId="0"/>
      <p:bldP spid="3863" grpId="0"/>
      <p:bldP spid="3864" grpId="0"/>
      <p:bldP spid="3865" grpId="0"/>
      <p:bldP spid="3866" grpId="0"/>
      <p:bldP spid="3867" grpId="0"/>
      <p:bldP spid="3870" grpId="0"/>
      <p:bldP spid="3872" grpId="0"/>
      <p:bldP spid="3874" grpId="0"/>
      <p:bldP spid="1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3068365224"/>
              </p:ext>
            </p:extLst>
          </p:nvPr>
        </p:nvGraphicFramePr>
        <p:xfrm>
          <a:off x="4337879" y="1764270"/>
          <a:ext cx="3516243" cy="3616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组合 32"/>
          <p:cNvGrpSpPr/>
          <p:nvPr/>
        </p:nvGrpSpPr>
        <p:grpSpPr>
          <a:xfrm>
            <a:off x="4590019" y="2348994"/>
            <a:ext cx="3770856" cy="3772020"/>
            <a:chOff x="3491329" y="1261482"/>
            <a:chExt cx="3006725" cy="3006726"/>
          </a:xfrm>
        </p:grpSpPr>
        <p:grpSp>
          <p:nvGrpSpPr>
            <p:cNvPr id="31" name="组合 30"/>
            <p:cNvGrpSpPr/>
            <p:nvPr/>
          </p:nvGrpSpPr>
          <p:grpSpPr>
            <a:xfrm rot="900000">
              <a:off x="3491329" y="1261482"/>
              <a:ext cx="3006725" cy="3006726"/>
              <a:chOff x="3491329" y="1261482"/>
              <a:chExt cx="3006725" cy="3006726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5015329" y="2787070"/>
                <a:ext cx="1482725" cy="1481138"/>
                <a:chOff x="4549776" y="2547938"/>
                <a:chExt cx="1482725" cy="1481138"/>
              </a:xfrm>
            </p:grpSpPr>
            <p:sp>
              <p:nvSpPr>
                <p:cNvPr id="5" name="Freeform 5"/>
                <p:cNvSpPr/>
                <p:nvPr/>
              </p:nvSpPr>
              <p:spPr bwMode="auto">
                <a:xfrm>
                  <a:off x="4735513" y="2732088"/>
                  <a:ext cx="538163" cy="538163"/>
                </a:xfrm>
                <a:custGeom>
                  <a:avLst/>
                  <a:gdLst>
                    <a:gd name="T0" fmla="*/ 339 w 339"/>
                    <a:gd name="T1" fmla="*/ 270 h 339"/>
                    <a:gd name="T2" fmla="*/ 270 w 339"/>
                    <a:gd name="T3" fmla="*/ 339 h 339"/>
                    <a:gd name="T4" fmla="*/ 0 w 339"/>
                    <a:gd name="T5" fmla="*/ 71 h 339"/>
                    <a:gd name="T6" fmla="*/ 70 w 339"/>
                    <a:gd name="T7" fmla="*/ 0 h 339"/>
                    <a:gd name="T8" fmla="*/ 339 w 339"/>
                    <a:gd name="T9" fmla="*/ 270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9" h="339">
                      <a:moveTo>
                        <a:pt x="339" y="270"/>
                      </a:moveTo>
                      <a:lnTo>
                        <a:pt x="270" y="339"/>
                      </a:lnTo>
                      <a:lnTo>
                        <a:pt x="0" y="71"/>
                      </a:lnTo>
                      <a:lnTo>
                        <a:pt x="70" y="0"/>
                      </a:lnTo>
                      <a:lnTo>
                        <a:pt x="339" y="270"/>
                      </a:lnTo>
                      <a:close/>
                    </a:path>
                  </a:pathLst>
                </a:custGeom>
                <a:solidFill>
                  <a:srgbClr val="94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1218565"/>
                  <a:endParaRPr lang="zh-CN" altLang="en-US" sz="2400">
                    <a:solidFill>
                      <a:srgbClr val="33333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" name="Freeform 6"/>
                <p:cNvSpPr/>
                <p:nvPr/>
              </p:nvSpPr>
              <p:spPr bwMode="auto">
                <a:xfrm>
                  <a:off x="4549776" y="2547938"/>
                  <a:ext cx="388938" cy="388938"/>
                </a:xfrm>
                <a:custGeom>
                  <a:avLst/>
                  <a:gdLst>
                    <a:gd name="T0" fmla="*/ 188 w 197"/>
                    <a:gd name="T1" fmla="*/ 77 h 197"/>
                    <a:gd name="T2" fmla="*/ 188 w 197"/>
                    <a:gd name="T3" fmla="*/ 111 h 197"/>
                    <a:gd name="T4" fmla="*/ 112 w 197"/>
                    <a:gd name="T5" fmla="*/ 187 h 197"/>
                    <a:gd name="T6" fmla="*/ 78 w 197"/>
                    <a:gd name="T7" fmla="*/ 187 h 197"/>
                    <a:gd name="T8" fmla="*/ 10 w 197"/>
                    <a:gd name="T9" fmla="*/ 120 h 197"/>
                    <a:gd name="T10" fmla="*/ 10 w 197"/>
                    <a:gd name="T11" fmla="*/ 86 h 197"/>
                    <a:gd name="T12" fmla="*/ 86 w 197"/>
                    <a:gd name="T13" fmla="*/ 9 h 197"/>
                    <a:gd name="T14" fmla="*/ 120 w 197"/>
                    <a:gd name="T15" fmla="*/ 9 h 197"/>
                    <a:gd name="T16" fmla="*/ 188 w 197"/>
                    <a:gd name="T17" fmla="*/ 7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7" h="197">
                      <a:moveTo>
                        <a:pt x="188" y="77"/>
                      </a:moveTo>
                      <a:cubicBezTo>
                        <a:pt x="197" y="87"/>
                        <a:pt x="197" y="102"/>
                        <a:pt x="188" y="111"/>
                      </a:cubicBezTo>
                      <a:cubicBezTo>
                        <a:pt x="112" y="187"/>
                        <a:pt x="112" y="187"/>
                        <a:pt x="112" y="187"/>
                      </a:cubicBezTo>
                      <a:cubicBezTo>
                        <a:pt x="102" y="197"/>
                        <a:pt x="87" y="197"/>
                        <a:pt x="78" y="187"/>
                      </a:cubicBezTo>
                      <a:cubicBezTo>
                        <a:pt x="10" y="120"/>
                        <a:pt x="10" y="120"/>
                        <a:pt x="10" y="120"/>
                      </a:cubicBezTo>
                      <a:cubicBezTo>
                        <a:pt x="0" y="110"/>
                        <a:pt x="0" y="95"/>
                        <a:pt x="10" y="86"/>
                      </a:cubicBezTo>
                      <a:cubicBezTo>
                        <a:pt x="86" y="9"/>
                        <a:pt x="86" y="9"/>
                        <a:pt x="86" y="9"/>
                      </a:cubicBezTo>
                      <a:cubicBezTo>
                        <a:pt x="95" y="0"/>
                        <a:pt x="111" y="0"/>
                        <a:pt x="120" y="9"/>
                      </a:cubicBezTo>
                      <a:lnTo>
                        <a:pt x="188" y="7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1218565"/>
                  <a:endParaRPr lang="zh-CN" altLang="en-US" sz="2400">
                    <a:solidFill>
                      <a:srgbClr val="33333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" name="Freeform 7"/>
                <p:cNvSpPr/>
                <p:nvPr/>
              </p:nvSpPr>
              <p:spPr bwMode="auto">
                <a:xfrm>
                  <a:off x="5057776" y="3052763"/>
                  <a:ext cx="974725" cy="976313"/>
                </a:xfrm>
                <a:custGeom>
                  <a:avLst/>
                  <a:gdLst>
                    <a:gd name="T0" fmla="*/ 86 w 494"/>
                    <a:gd name="T1" fmla="*/ 10 h 495"/>
                    <a:gd name="T2" fmla="*/ 41 w 494"/>
                    <a:gd name="T3" fmla="*/ 55 h 495"/>
                    <a:gd name="T4" fmla="*/ 31 w 494"/>
                    <a:gd name="T5" fmla="*/ 64 h 495"/>
                    <a:gd name="T6" fmla="*/ 26 w 494"/>
                    <a:gd name="T7" fmla="*/ 70 h 495"/>
                    <a:gd name="T8" fmla="*/ 9 w 494"/>
                    <a:gd name="T9" fmla="*/ 86 h 495"/>
                    <a:gd name="T10" fmla="*/ 9 w 494"/>
                    <a:gd name="T11" fmla="*/ 120 h 495"/>
                    <a:gd name="T12" fmla="*/ 374 w 494"/>
                    <a:gd name="T13" fmla="*/ 485 h 495"/>
                    <a:gd name="T14" fmla="*/ 408 w 494"/>
                    <a:gd name="T15" fmla="*/ 485 h 495"/>
                    <a:gd name="T16" fmla="*/ 425 w 494"/>
                    <a:gd name="T17" fmla="*/ 469 h 495"/>
                    <a:gd name="T18" fmla="*/ 430 w 494"/>
                    <a:gd name="T19" fmla="*/ 463 h 495"/>
                    <a:gd name="T20" fmla="*/ 440 w 494"/>
                    <a:gd name="T21" fmla="*/ 454 h 495"/>
                    <a:gd name="T22" fmla="*/ 485 w 494"/>
                    <a:gd name="T23" fmla="*/ 409 h 495"/>
                    <a:gd name="T24" fmla="*/ 485 w 494"/>
                    <a:gd name="T25" fmla="*/ 375 h 495"/>
                    <a:gd name="T26" fmla="*/ 119 w 494"/>
                    <a:gd name="T27" fmla="*/ 10 h 495"/>
                    <a:gd name="T28" fmla="*/ 86 w 494"/>
                    <a:gd name="T29" fmla="*/ 10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4" h="495">
                      <a:moveTo>
                        <a:pt x="86" y="10"/>
                      </a:moveTo>
                      <a:cubicBezTo>
                        <a:pt x="41" y="55"/>
                        <a:pt x="41" y="55"/>
                        <a:pt x="41" y="55"/>
                      </a:cubicBezTo>
                      <a:cubicBezTo>
                        <a:pt x="31" y="64"/>
                        <a:pt x="31" y="64"/>
                        <a:pt x="31" y="64"/>
                      </a:cubicBezTo>
                      <a:cubicBezTo>
                        <a:pt x="26" y="70"/>
                        <a:pt x="26" y="70"/>
                        <a:pt x="26" y="70"/>
                      </a:cubicBezTo>
                      <a:cubicBezTo>
                        <a:pt x="9" y="86"/>
                        <a:pt x="9" y="86"/>
                        <a:pt x="9" y="86"/>
                      </a:cubicBezTo>
                      <a:cubicBezTo>
                        <a:pt x="0" y="95"/>
                        <a:pt x="0" y="111"/>
                        <a:pt x="9" y="120"/>
                      </a:cubicBezTo>
                      <a:cubicBezTo>
                        <a:pt x="374" y="485"/>
                        <a:pt x="374" y="485"/>
                        <a:pt x="374" y="485"/>
                      </a:cubicBezTo>
                      <a:cubicBezTo>
                        <a:pt x="384" y="495"/>
                        <a:pt x="399" y="495"/>
                        <a:pt x="408" y="485"/>
                      </a:cubicBezTo>
                      <a:cubicBezTo>
                        <a:pt x="425" y="469"/>
                        <a:pt x="425" y="469"/>
                        <a:pt x="425" y="469"/>
                      </a:cubicBezTo>
                      <a:cubicBezTo>
                        <a:pt x="430" y="463"/>
                        <a:pt x="430" y="463"/>
                        <a:pt x="430" y="463"/>
                      </a:cubicBezTo>
                      <a:cubicBezTo>
                        <a:pt x="440" y="454"/>
                        <a:pt x="440" y="454"/>
                        <a:pt x="440" y="454"/>
                      </a:cubicBezTo>
                      <a:cubicBezTo>
                        <a:pt x="485" y="409"/>
                        <a:pt x="485" y="409"/>
                        <a:pt x="485" y="409"/>
                      </a:cubicBezTo>
                      <a:cubicBezTo>
                        <a:pt x="494" y="399"/>
                        <a:pt x="494" y="384"/>
                        <a:pt x="485" y="375"/>
                      </a:cubicBezTo>
                      <a:cubicBezTo>
                        <a:pt x="119" y="10"/>
                        <a:pt x="119" y="10"/>
                        <a:pt x="119" y="10"/>
                      </a:cubicBezTo>
                      <a:cubicBezTo>
                        <a:pt x="110" y="0"/>
                        <a:pt x="95" y="0"/>
                        <a:pt x="86" y="10"/>
                      </a:cubicBezTo>
                      <a:close/>
                    </a:path>
                  </a:pathLst>
                </a:custGeom>
                <a:solidFill>
                  <a:srgbClr val="7676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1218565"/>
                  <a:endParaRPr lang="zh-CN" altLang="en-US" sz="2400">
                    <a:solidFill>
                      <a:srgbClr val="33333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" name="Freeform 8"/>
                <p:cNvSpPr/>
                <p:nvPr/>
              </p:nvSpPr>
              <p:spPr bwMode="auto">
                <a:xfrm>
                  <a:off x="5057776" y="3190875"/>
                  <a:ext cx="838200" cy="838200"/>
                </a:xfrm>
                <a:custGeom>
                  <a:avLst/>
                  <a:gdLst>
                    <a:gd name="T0" fmla="*/ 9 w 425"/>
                    <a:gd name="T1" fmla="*/ 16 h 425"/>
                    <a:gd name="T2" fmla="*/ 9 w 425"/>
                    <a:gd name="T3" fmla="*/ 50 h 425"/>
                    <a:gd name="T4" fmla="*/ 374 w 425"/>
                    <a:gd name="T5" fmla="*/ 415 h 425"/>
                    <a:gd name="T6" fmla="*/ 408 w 425"/>
                    <a:gd name="T7" fmla="*/ 415 h 425"/>
                    <a:gd name="T8" fmla="*/ 425 w 425"/>
                    <a:gd name="T9" fmla="*/ 399 h 425"/>
                    <a:gd name="T10" fmla="*/ 26 w 425"/>
                    <a:gd name="T11" fmla="*/ 0 h 425"/>
                    <a:gd name="T12" fmla="*/ 9 w 425"/>
                    <a:gd name="T13" fmla="*/ 16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5" h="425">
                      <a:moveTo>
                        <a:pt x="9" y="16"/>
                      </a:moveTo>
                      <a:cubicBezTo>
                        <a:pt x="0" y="25"/>
                        <a:pt x="0" y="41"/>
                        <a:pt x="9" y="50"/>
                      </a:cubicBezTo>
                      <a:cubicBezTo>
                        <a:pt x="374" y="415"/>
                        <a:pt x="374" y="415"/>
                        <a:pt x="374" y="415"/>
                      </a:cubicBezTo>
                      <a:cubicBezTo>
                        <a:pt x="384" y="425"/>
                        <a:pt x="399" y="425"/>
                        <a:pt x="408" y="415"/>
                      </a:cubicBezTo>
                      <a:cubicBezTo>
                        <a:pt x="425" y="399"/>
                        <a:pt x="425" y="399"/>
                        <a:pt x="425" y="399"/>
                      </a:cubicBezTo>
                      <a:cubicBezTo>
                        <a:pt x="26" y="0"/>
                        <a:pt x="26" y="0"/>
                        <a:pt x="26" y="0"/>
                      </a:cubicBezTo>
                      <a:lnTo>
                        <a:pt x="9" y="16"/>
                      </a:ln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1218565"/>
                  <a:endParaRPr lang="zh-CN" altLang="en-US" sz="2400">
                    <a:solidFill>
                      <a:srgbClr val="33333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" name="Freeform 9"/>
                <p:cNvSpPr/>
                <p:nvPr/>
              </p:nvSpPr>
              <p:spPr bwMode="auto">
                <a:xfrm>
                  <a:off x="5118101" y="3162300"/>
                  <a:ext cx="806450" cy="804863"/>
                </a:xfrm>
                <a:custGeom>
                  <a:avLst/>
                  <a:gdLst>
                    <a:gd name="T0" fmla="*/ 0 w 508"/>
                    <a:gd name="T1" fmla="*/ 11 h 507"/>
                    <a:gd name="T2" fmla="*/ 496 w 508"/>
                    <a:gd name="T3" fmla="*/ 507 h 507"/>
                    <a:gd name="T4" fmla="*/ 508 w 508"/>
                    <a:gd name="T5" fmla="*/ 496 h 507"/>
                    <a:gd name="T6" fmla="*/ 13 w 508"/>
                    <a:gd name="T7" fmla="*/ 0 h 507"/>
                    <a:gd name="T8" fmla="*/ 0 w 508"/>
                    <a:gd name="T9" fmla="*/ 11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507">
                      <a:moveTo>
                        <a:pt x="0" y="11"/>
                      </a:moveTo>
                      <a:lnTo>
                        <a:pt x="496" y="507"/>
                      </a:lnTo>
                      <a:lnTo>
                        <a:pt x="508" y="496"/>
                      </a:lnTo>
                      <a:lnTo>
                        <a:pt x="13" y="0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1218565"/>
                  <a:endParaRPr lang="zh-CN" altLang="en-US" sz="2400">
                    <a:solidFill>
                      <a:srgbClr val="33333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" name="Freeform 10"/>
                <p:cNvSpPr/>
                <p:nvPr/>
              </p:nvSpPr>
              <p:spPr bwMode="auto">
                <a:xfrm>
                  <a:off x="4619626" y="2768600"/>
                  <a:ext cx="182563" cy="168275"/>
                </a:xfrm>
                <a:custGeom>
                  <a:avLst/>
                  <a:gdLst>
                    <a:gd name="T0" fmla="*/ 0 w 93"/>
                    <a:gd name="T1" fmla="*/ 33 h 85"/>
                    <a:gd name="T2" fmla="*/ 43 w 93"/>
                    <a:gd name="T3" fmla="*/ 75 h 85"/>
                    <a:gd name="T4" fmla="*/ 77 w 93"/>
                    <a:gd name="T5" fmla="*/ 75 h 85"/>
                    <a:gd name="T6" fmla="*/ 93 w 93"/>
                    <a:gd name="T7" fmla="*/ 59 h 85"/>
                    <a:gd name="T8" fmla="*/ 34 w 93"/>
                    <a:gd name="T9" fmla="*/ 0 h 85"/>
                    <a:gd name="T10" fmla="*/ 0 w 93"/>
                    <a:gd name="T11" fmla="*/ 3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3" h="85">
                      <a:moveTo>
                        <a:pt x="0" y="33"/>
                      </a:moveTo>
                      <a:cubicBezTo>
                        <a:pt x="43" y="75"/>
                        <a:pt x="43" y="75"/>
                        <a:pt x="43" y="75"/>
                      </a:cubicBezTo>
                      <a:cubicBezTo>
                        <a:pt x="52" y="85"/>
                        <a:pt x="67" y="85"/>
                        <a:pt x="77" y="75"/>
                      </a:cubicBezTo>
                      <a:cubicBezTo>
                        <a:pt x="93" y="59"/>
                        <a:pt x="93" y="59"/>
                        <a:pt x="93" y="59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B8B8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1218565"/>
                  <a:endParaRPr lang="zh-CN" altLang="en-US" sz="2400">
                    <a:solidFill>
                      <a:srgbClr val="33333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" name="Freeform 11"/>
                <p:cNvSpPr/>
                <p:nvPr/>
              </p:nvSpPr>
              <p:spPr bwMode="auto">
                <a:xfrm>
                  <a:off x="4699001" y="2740025"/>
                  <a:ext cx="133350" cy="133350"/>
                </a:xfrm>
                <a:custGeom>
                  <a:avLst/>
                  <a:gdLst>
                    <a:gd name="T0" fmla="*/ 0 w 84"/>
                    <a:gd name="T1" fmla="*/ 11 h 84"/>
                    <a:gd name="T2" fmla="*/ 73 w 84"/>
                    <a:gd name="T3" fmla="*/ 84 h 84"/>
                    <a:gd name="T4" fmla="*/ 84 w 84"/>
                    <a:gd name="T5" fmla="*/ 73 h 84"/>
                    <a:gd name="T6" fmla="*/ 11 w 84"/>
                    <a:gd name="T7" fmla="*/ 0 h 84"/>
                    <a:gd name="T8" fmla="*/ 0 w 84"/>
                    <a:gd name="T9" fmla="*/ 11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0" y="11"/>
                      </a:moveTo>
                      <a:lnTo>
                        <a:pt x="73" y="84"/>
                      </a:lnTo>
                      <a:lnTo>
                        <a:pt x="84" y="73"/>
                      </a:lnTo>
                      <a:lnTo>
                        <a:pt x="11" y="0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B8B8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1218565"/>
                  <a:endParaRPr lang="zh-CN" altLang="en-US" sz="2400">
                    <a:solidFill>
                      <a:srgbClr val="33333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" name="Freeform 12"/>
              <p:cNvSpPr/>
              <p:nvPr/>
            </p:nvSpPr>
            <p:spPr bwMode="auto">
              <a:xfrm>
                <a:off x="3491329" y="1261482"/>
                <a:ext cx="2147888" cy="2147888"/>
              </a:xfrm>
              <a:custGeom>
                <a:avLst/>
                <a:gdLst>
                  <a:gd name="T0" fmla="*/ 895 w 1089"/>
                  <a:gd name="T1" fmla="*/ 194 h 1089"/>
                  <a:gd name="T2" fmla="*/ 895 w 1089"/>
                  <a:gd name="T3" fmla="*/ 895 h 1089"/>
                  <a:gd name="T4" fmla="*/ 193 w 1089"/>
                  <a:gd name="T5" fmla="*/ 895 h 1089"/>
                  <a:gd name="T6" fmla="*/ 193 w 1089"/>
                  <a:gd name="T7" fmla="*/ 194 h 1089"/>
                  <a:gd name="T8" fmla="*/ 895 w 1089"/>
                  <a:gd name="T9" fmla="*/ 194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1089">
                    <a:moveTo>
                      <a:pt x="895" y="194"/>
                    </a:moveTo>
                    <a:cubicBezTo>
                      <a:pt x="1089" y="388"/>
                      <a:pt x="1089" y="702"/>
                      <a:pt x="895" y="895"/>
                    </a:cubicBezTo>
                    <a:cubicBezTo>
                      <a:pt x="701" y="1089"/>
                      <a:pt x="387" y="1089"/>
                      <a:pt x="193" y="895"/>
                    </a:cubicBezTo>
                    <a:cubicBezTo>
                      <a:pt x="0" y="702"/>
                      <a:pt x="0" y="388"/>
                      <a:pt x="193" y="194"/>
                    </a:cubicBezTo>
                    <a:cubicBezTo>
                      <a:pt x="387" y="0"/>
                      <a:pt x="701" y="0"/>
                      <a:pt x="895" y="194"/>
                    </a:cubicBezTo>
                    <a:close/>
                  </a:path>
                </a:pathLst>
              </a:custGeom>
              <a:solidFill>
                <a:srgbClr val="E9E9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/>
                <a:endParaRPr lang="zh-CN" altLang="en-US" sz="240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" name="Freeform 14"/>
            <p:cNvSpPr/>
            <p:nvPr/>
          </p:nvSpPr>
          <p:spPr bwMode="auto">
            <a:xfrm rot="900000">
              <a:off x="3761175" y="1308636"/>
              <a:ext cx="1858620" cy="1858618"/>
            </a:xfrm>
            <a:custGeom>
              <a:avLst/>
              <a:gdLst>
                <a:gd name="T0" fmla="*/ 809 w 984"/>
                <a:gd name="T1" fmla="*/ 175 h 983"/>
                <a:gd name="T2" fmla="*/ 809 w 984"/>
                <a:gd name="T3" fmla="*/ 809 h 983"/>
                <a:gd name="T4" fmla="*/ 175 w 984"/>
                <a:gd name="T5" fmla="*/ 809 h 983"/>
                <a:gd name="T6" fmla="*/ 175 w 984"/>
                <a:gd name="T7" fmla="*/ 175 h 983"/>
                <a:gd name="T8" fmla="*/ 809 w 984"/>
                <a:gd name="T9" fmla="*/ 175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4" h="983">
                  <a:moveTo>
                    <a:pt x="809" y="175"/>
                  </a:moveTo>
                  <a:cubicBezTo>
                    <a:pt x="984" y="350"/>
                    <a:pt x="984" y="634"/>
                    <a:pt x="809" y="809"/>
                  </a:cubicBezTo>
                  <a:cubicBezTo>
                    <a:pt x="634" y="983"/>
                    <a:pt x="350" y="983"/>
                    <a:pt x="175" y="809"/>
                  </a:cubicBezTo>
                  <a:cubicBezTo>
                    <a:pt x="0" y="634"/>
                    <a:pt x="0" y="350"/>
                    <a:pt x="175" y="175"/>
                  </a:cubicBezTo>
                  <a:cubicBezTo>
                    <a:pt x="350" y="0"/>
                    <a:pt x="634" y="0"/>
                    <a:pt x="809" y="1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" name="Freeform 19"/>
          <p:cNvSpPr>
            <a:spLocks noEditPoints="1"/>
          </p:cNvSpPr>
          <p:nvPr/>
        </p:nvSpPr>
        <p:spPr bwMode="auto">
          <a:xfrm>
            <a:off x="5793044" y="2774309"/>
            <a:ext cx="587973" cy="539332"/>
          </a:xfrm>
          <a:custGeom>
            <a:avLst/>
            <a:gdLst>
              <a:gd name="T0" fmla="*/ 79 w 126"/>
              <a:gd name="T1" fmla="*/ 53 h 115"/>
              <a:gd name="T2" fmla="*/ 83 w 126"/>
              <a:gd name="T3" fmla="*/ 69 h 115"/>
              <a:gd name="T4" fmla="*/ 83 w 126"/>
              <a:gd name="T5" fmla="*/ 77 h 115"/>
              <a:gd name="T6" fmla="*/ 89 w 126"/>
              <a:gd name="T7" fmla="*/ 71 h 115"/>
              <a:gd name="T8" fmla="*/ 83 w 126"/>
              <a:gd name="T9" fmla="*/ 49 h 115"/>
              <a:gd name="T10" fmla="*/ 64 w 126"/>
              <a:gd name="T11" fmla="*/ 46 h 115"/>
              <a:gd name="T12" fmla="*/ 122 w 126"/>
              <a:gd name="T13" fmla="*/ 105 h 115"/>
              <a:gd name="T14" fmla="*/ 118 w 126"/>
              <a:gd name="T15" fmla="*/ 105 h 115"/>
              <a:gd name="T16" fmla="*/ 122 w 126"/>
              <a:gd name="T17" fmla="*/ 29 h 115"/>
              <a:gd name="T18" fmla="*/ 122 w 126"/>
              <a:gd name="T19" fmla="*/ 19 h 115"/>
              <a:gd name="T20" fmla="*/ 76 w 126"/>
              <a:gd name="T21" fmla="*/ 13 h 115"/>
              <a:gd name="T22" fmla="*/ 63 w 126"/>
              <a:gd name="T23" fmla="*/ 0 h 115"/>
              <a:gd name="T24" fmla="*/ 51 w 126"/>
              <a:gd name="T25" fmla="*/ 13 h 115"/>
              <a:gd name="T26" fmla="*/ 5 w 126"/>
              <a:gd name="T27" fmla="*/ 19 h 115"/>
              <a:gd name="T28" fmla="*/ 5 w 126"/>
              <a:gd name="T29" fmla="*/ 29 h 115"/>
              <a:gd name="T30" fmla="*/ 9 w 126"/>
              <a:gd name="T31" fmla="*/ 105 h 115"/>
              <a:gd name="T32" fmla="*/ 0 w 126"/>
              <a:gd name="T33" fmla="*/ 110 h 115"/>
              <a:gd name="T34" fmla="*/ 122 w 126"/>
              <a:gd name="T35" fmla="*/ 115 h 115"/>
              <a:gd name="T36" fmla="*/ 122 w 126"/>
              <a:gd name="T37" fmla="*/ 105 h 115"/>
              <a:gd name="T38" fmla="*/ 58 w 126"/>
              <a:gd name="T39" fmla="*/ 8 h 115"/>
              <a:gd name="T40" fmla="*/ 68 w 126"/>
              <a:gd name="T41" fmla="*/ 8 h 115"/>
              <a:gd name="T42" fmla="*/ 68 w 126"/>
              <a:gd name="T43" fmla="*/ 17 h 115"/>
              <a:gd name="T44" fmla="*/ 63 w 126"/>
              <a:gd name="T45" fmla="*/ 19 h 115"/>
              <a:gd name="T46" fmla="*/ 56 w 126"/>
              <a:gd name="T47" fmla="*/ 13 h 115"/>
              <a:gd name="T48" fmla="*/ 112 w 126"/>
              <a:gd name="T49" fmla="*/ 105 h 115"/>
              <a:gd name="T50" fmla="*/ 14 w 126"/>
              <a:gd name="T51" fmla="*/ 105 h 115"/>
              <a:gd name="T52" fmla="*/ 112 w 126"/>
              <a:gd name="T53" fmla="*/ 29 h 115"/>
              <a:gd name="T54" fmla="*/ 59 w 126"/>
              <a:gd name="T55" fmla="*/ 91 h 115"/>
              <a:gd name="T56" fmla="*/ 71 w 126"/>
              <a:gd name="T57" fmla="*/ 89 h 115"/>
              <a:gd name="T58" fmla="*/ 79 w 126"/>
              <a:gd name="T59" fmla="*/ 80 h 115"/>
              <a:gd name="T60" fmla="*/ 78 w 126"/>
              <a:gd name="T61" fmla="*/ 76 h 115"/>
              <a:gd name="T62" fmla="*/ 62 w 126"/>
              <a:gd name="T63" fmla="*/ 50 h 115"/>
              <a:gd name="T64" fmla="*/ 44 w 126"/>
              <a:gd name="T65" fmla="*/ 53 h 115"/>
              <a:gd name="T66" fmla="*/ 44 w 126"/>
              <a:gd name="T67" fmla="*/ 85 h 115"/>
              <a:gd name="T68" fmla="*/ 48 w 126"/>
              <a:gd name="T69" fmla="*/ 57 h 115"/>
              <a:gd name="T70" fmla="*/ 57 w 126"/>
              <a:gd name="T71" fmla="*/ 53 h 115"/>
              <a:gd name="T72" fmla="*/ 58 w 126"/>
              <a:gd name="T73" fmla="*/ 72 h 115"/>
              <a:gd name="T74" fmla="*/ 68 w 126"/>
              <a:gd name="T75" fmla="*/ 83 h 115"/>
              <a:gd name="T76" fmla="*/ 59 w 126"/>
              <a:gd name="T77" fmla="*/ 86 h 115"/>
              <a:gd name="T78" fmla="*/ 43 w 126"/>
              <a:gd name="T79" fmla="*/ 6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6" h="115">
                <a:moveTo>
                  <a:pt x="67" y="49"/>
                </a:moveTo>
                <a:cubicBezTo>
                  <a:pt x="72" y="49"/>
                  <a:pt x="76" y="50"/>
                  <a:pt x="79" y="53"/>
                </a:cubicBezTo>
                <a:cubicBezTo>
                  <a:pt x="82" y="56"/>
                  <a:pt x="84" y="61"/>
                  <a:pt x="84" y="65"/>
                </a:cubicBezTo>
                <a:cubicBezTo>
                  <a:pt x="84" y="67"/>
                  <a:pt x="84" y="68"/>
                  <a:pt x="83" y="69"/>
                </a:cubicBezTo>
                <a:cubicBezTo>
                  <a:pt x="83" y="71"/>
                  <a:pt x="82" y="72"/>
                  <a:pt x="82" y="73"/>
                </a:cubicBezTo>
                <a:cubicBezTo>
                  <a:pt x="81" y="75"/>
                  <a:pt x="81" y="77"/>
                  <a:pt x="83" y="77"/>
                </a:cubicBezTo>
                <a:cubicBezTo>
                  <a:pt x="84" y="78"/>
                  <a:pt x="86" y="78"/>
                  <a:pt x="87" y="76"/>
                </a:cubicBezTo>
                <a:cubicBezTo>
                  <a:pt x="88" y="75"/>
                  <a:pt x="88" y="73"/>
                  <a:pt x="89" y="71"/>
                </a:cubicBezTo>
                <a:cubicBezTo>
                  <a:pt x="89" y="69"/>
                  <a:pt x="90" y="67"/>
                  <a:pt x="90" y="65"/>
                </a:cubicBezTo>
                <a:cubicBezTo>
                  <a:pt x="90" y="59"/>
                  <a:pt x="87" y="53"/>
                  <a:pt x="83" y="49"/>
                </a:cubicBezTo>
                <a:cubicBezTo>
                  <a:pt x="79" y="45"/>
                  <a:pt x="73" y="43"/>
                  <a:pt x="67" y="43"/>
                </a:cubicBezTo>
                <a:cubicBezTo>
                  <a:pt x="66" y="43"/>
                  <a:pt x="64" y="44"/>
                  <a:pt x="64" y="46"/>
                </a:cubicBezTo>
                <a:cubicBezTo>
                  <a:pt x="64" y="47"/>
                  <a:pt x="66" y="49"/>
                  <a:pt x="67" y="49"/>
                </a:cubicBezTo>
                <a:close/>
                <a:moveTo>
                  <a:pt x="122" y="105"/>
                </a:moveTo>
                <a:cubicBezTo>
                  <a:pt x="122" y="105"/>
                  <a:pt x="122" y="105"/>
                  <a:pt x="122" y="105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24" y="29"/>
                  <a:pt x="126" y="27"/>
                  <a:pt x="126" y="24"/>
                </a:cubicBezTo>
                <a:cubicBezTo>
                  <a:pt x="126" y="22"/>
                  <a:pt x="124" y="19"/>
                  <a:pt x="122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17"/>
                  <a:pt x="76" y="15"/>
                  <a:pt x="76" y="13"/>
                </a:cubicBezTo>
                <a:cubicBezTo>
                  <a:pt x="76" y="9"/>
                  <a:pt x="75" y="6"/>
                  <a:pt x="72" y="4"/>
                </a:cubicBezTo>
                <a:cubicBezTo>
                  <a:pt x="70" y="1"/>
                  <a:pt x="67" y="0"/>
                  <a:pt x="63" y="0"/>
                </a:cubicBezTo>
                <a:cubicBezTo>
                  <a:pt x="60" y="0"/>
                  <a:pt x="57" y="1"/>
                  <a:pt x="54" y="4"/>
                </a:cubicBezTo>
                <a:cubicBezTo>
                  <a:pt x="52" y="6"/>
                  <a:pt x="51" y="9"/>
                  <a:pt x="51" y="13"/>
                </a:cubicBezTo>
                <a:cubicBezTo>
                  <a:pt x="51" y="15"/>
                  <a:pt x="51" y="17"/>
                  <a:pt x="53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19"/>
                  <a:pt x="0" y="22"/>
                  <a:pt x="0" y="24"/>
                </a:cubicBezTo>
                <a:cubicBezTo>
                  <a:pt x="0" y="27"/>
                  <a:pt x="2" y="29"/>
                  <a:pt x="5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05"/>
                  <a:pt x="9" y="105"/>
                  <a:pt x="9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2" y="105"/>
                  <a:pt x="0" y="107"/>
                  <a:pt x="0" y="110"/>
                </a:cubicBezTo>
                <a:cubicBezTo>
                  <a:pt x="0" y="113"/>
                  <a:pt x="2" y="115"/>
                  <a:pt x="5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4" y="115"/>
                  <a:pt x="126" y="113"/>
                  <a:pt x="126" y="110"/>
                </a:cubicBezTo>
                <a:cubicBezTo>
                  <a:pt x="126" y="107"/>
                  <a:pt x="124" y="105"/>
                  <a:pt x="122" y="105"/>
                </a:cubicBezTo>
                <a:close/>
                <a:moveTo>
                  <a:pt x="58" y="8"/>
                </a:moveTo>
                <a:cubicBezTo>
                  <a:pt x="58" y="8"/>
                  <a:pt x="58" y="8"/>
                  <a:pt x="58" y="8"/>
                </a:cubicBezTo>
                <a:cubicBezTo>
                  <a:pt x="60" y="6"/>
                  <a:pt x="61" y="6"/>
                  <a:pt x="63" y="6"/>
                </a:cubicBezTo>
                <a:cubicBezTo>
                  <a:pt x="65" y="6"/>
                  <a:pt x="67" y="6"/>
                  <a:pt x="68" y="8"/>
                </a:cubicBezTo>
                <a:cubicBezTo>
                  <a:pt x="69" y="9"/>
                  <a:pt x="70" y="11"/>
                  <a:pt x="70" y="13"/>
                </a:cubicBezTo>
                <a:cubicBezTo>
                  <a:pt x="70" y="14"/>
                  <a:pt x="69" y="16"/>
                  <a:pt x="68" y="17"/>
                </a:cubicBezTo>
                <a:cubicBezTo>
                  <a:pt x="67" y="19"/>
                  <a:pt x="65" y="19"/>
                  <a:pt x="63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1" y="19"/>
                  <a:pt x="60" y="19"/>
                  <a:pt x="58" y="17"/>
                </a:cubicBezTo>
                <a:cubicBezTo>
                  <a:pt x="57" y="16"/>
                  <a:pt x="56" y="14"/>
                  <a:pt x="56" y="13"/>
                </a:cubicBezTo>
                <a:cubicBezTo>
                  <a:pt x="56" y="11"/>
                  <a:pt x="57" y="9"/>
                  <a:pt x="58" y="8"/>
                </a:cubicBezTo>
                <a:close/>
                <a:moveTo>
                  <a:pt x="112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29"/>
                  <a:pt x="14" y="29"/>
                  <a:pt x="14" y="29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12" y="105"/>
                  <a:pt x="112" y="105"/>
                  <a:pt x="112" y="105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3" y="91"/>
                  <a:pt x="67" y="90"/>
                  <a:pt x="71" y="89"/>
                </a:cubicBezTo>
                <a:cubicBezTo>
                  <a:pt x="71" y="88"/>
                  <a:pt x="71" y="88"/>
                  <a:pt x="71" y="88"/>
                </a:cubicBezTo>
                <a:cubicBezTo>
                  <a:pt x="74" y="87"/>
                  <a:pt x="77" y="84"/>
                  <a:pt x="79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80" y="79"/>
                  <a:pt x="79" y="77"/>
                  <a:pt x="78" y="7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48"/>
                  <a:pt x="61" y="47"/>
                  <a:pt x="59" y="47"/>
                </a:cubicBezTo>
                <a:cubicBezTo>
                  <a:pt x="53" y="47"/>
                  <a:pt x="48" y="49"/>
                  <a:pt x="44" y="53"/>
                </a:cubicBezTo>
                <a:cubicBezTo>
                  <a:pt x="40" y="57"/>
                  <a:pt x="37" y="63"/>
                  <a:pt x="37" y="69"/>
                </a:cubicBezTo>
                <a:cubicBezTo>
                  <a:pt x="37" y="75"/>
                  <a:pt x="40" y="81"/>
                  <a:pt x="44" y="85"/>
                </a:cubicBezTo>
                <a:cubicBezTo>
                  <a:pt x="48" y="89"/>
                  <a:pt x="53" y="91"/>
                  <a:pt x="59" y="91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3" y="53"/>
                  <a:pt x="57" y="53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0"/>
                  <a:pt x="57" y="71"/>
                  <a:pt x="58" y="72"/>
                </a:cubicBezTo>
                <a:cubicBezTo>
                  <a:pt x="72" y="80"/>
                  <a:pt x="72" y="80"/>
                  <a:pt x="72" y="80"/>
                </a:cubicBezTo>
                <a:cubicBezTo>
                  <a:pt x="71" y="81"/>
                  <a:pt x="69" y="82"/>
                  <a:pt x="68" y="83"/>
                </a:cubicBezTo>
                <a:cubicBezTo>
                  <a:pt x="68" y="84"/>
                  <a:pt x="68" y="84"/>
                  <a:pt x="68" y="84"/>
                </a:cubicBezTo>
                <a:cubicBezTo>
                  <a:pt x="65" y="85"/>
                  <a:pt x="62" y="86"/>
                  <a:pt x="59" y="86"/>
                </a:cubicBezTo>
                <a:cubicBezTo>
                  <a:pt x="55" y="86"/>
                  <a:pt x="51" y="84"/>
                  <a:pt x="48" y="81"/>
                </a:cubicBezTo>
                <a:cubicBezTo>
                  <a:pt x="45" y="78"/>
                  <a:pt x="43" y="74"/>
                  <a:pt x="43" y="69"/>
                </a:cubicBezTo>
                <a:cubicBezTo>
                  <a:pt x="43" y="64"/>
                  <a:pt x="45" y="60"/>
                  <a:pt x="48" y="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5128128" y="3416800"/>
            <a:ext cx="1935744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967899" y="2187796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3656200" y="2252287"/>
            <a:ext cx="948999" cy="53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3200" b="1" dirty="0">
                <a:solidFill>
                  <a:srgbClr val="84CBC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  <a:endParaRPr lang="en-US" altLang="zh-CN" sz="2400" dirty="0">
              <a:solidFill>
                <a:srgbClr val="84CBC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1159920" y="4596499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3848221" y="4660989"/>
            <a:ext cx="1008619" cy="53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3200" b="1" dirty="0">
                <a:solidFill>
                  <a:srgbClr val="FFB3A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US" altLang="zh-CN" sz="2400" dirty="0">
              <a:solidFill>
                <a:srgbClr val="FFB3A8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7915335" y="1432443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6872100" y="1492941"/>
            <a:ext cx="979375" cy="53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3200" b="1" dirty="0">
                <a:solidFill>
                  <a:srgbClr val="F8D15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US" altLang="zh-CN" sz="2400" dirty="0">
              <a:solidFill>
                <a:srgbClr val="F8D158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9002013" y="3313640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7915337" y="3304831"/>
            <a:ext cx="955659" cy="53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3200" b="1" dirty="0">
                <a:solidFill>
                  <a:srgbClr val="F5736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  <a:endParaRPr lang="en-US" altLang="zh-CN" sz="2400" dirty="0">
              <a:solidFill>
                <a:srgbClr val="F5736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P spid="17" grpId="0" animBg="1"/>
      <p:bldP spid="18" grpId="0"/>
      <p:bldP spid="20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 bwMode="auto">
          <a:xfrm>
            <a:off x="4843673" y="2968926"/>
            <a:ext cx="497353" cy="1006321"/>
          </a:xfrm>
          <a:custGeom>
            <a:avLst/>
            <a:gdLst>
              <a:gd name="T0" fmla="*/ 8 w 112"/>
              <a:gd name="T1" fmla="*/ 0 h 226"/>
              <a:gd name="T2" fmla="*/ 15 w 112"/>
              <a:gd name="T3" fmla="*/ 126 h 226"/>
              <a:gd name="T4" fmla="*/ 61 w 112"/>
              <a:gd name="T5" fmla="*/ 226 h 226"/>
              <a:gd name="T6" fmla="*/ 112 w 112"/>
              <a:gd name="T7" fmla="*/ 226 h 226"/>
              <a:gd name="T8" fmla="*/ 71 w 112"/>
              <a:gd name="T9" fmla="*/ 145 h 226"/>
              <a:gd name="T10" fmla="*/ 56 w 112"/>
              <a:gd name="T11" fmla="*/ 0 h 226"/>
              <a:gd name="T12" fmla="*/ 8 w 112"/>
              <a:gd name="T13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226">
                <a:moveTo>
                  <a:pt x="8" y="0"/>
                </a:moveTo>
                <a:cubicBezTo>
                  <a:pt x="0" y="51"/>
                  <a:pt x="8" y="96"/>
                  <a:pt x="15" y="126"/>
                </a:cubicBezTo>
                <a:cubicBezTo>
                  <a:pt x="22" y="153"/>
                  <a:pt x="41" y="191"/>
                  <a:pt x="61" y="226"/>
                </a:cubicBezTo>
                <a:cubicBezTo>
                  <a:pt x="112" y="226"/>
                  <a:pt x="112" y="226"/>
                  <a:pt x="112" y="226"/>
                </a:cubicBezTo>
                <a:cubicBezTo>
                  <a:pt x="99" y="203"/>
                  <a:pt x="84" y="176"/>
                  <a:pt x="71" y="145"/>
                </a:cubicBezTo>
                <a:cubicBezTo>
                  <a:pt x="56" y="107"/>
                  <a:pt x="47" y="54"/>
                  <a:pt x="56" y="0"/>
                </a:cubicBezTo>
                <a:lnTo>
                  <a:pt x="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4879467" y="1939990"/>
            <a:ext cx="1196287" cy="1015744"/>
          </a:xfrm>
          <a:custGeom>
            <a:avLst/>
            <a:gdLst>
              <a:gd name="T0" fmla="*/ 48 w 269"/>
              <a:gd name="T1" fmla="*/ 228 h 228"/>
              <a:gd name="T2" fmla="*/ 91 w 269"/>
              <a:gd name="T3" fmla="*/ 130 h 228"/>
              <a:gd name="T4" fmla="*/ 269 w 269"/>
              <a:gd name="T5" fmla="*/ 46 h 228"/>
              <a:gd name="T6" fmla="*/ 269 w 269"/>
              <a:gd name="T7" fmla="*/ 0 h 228"/>
              <a:gd name="T8" fmla="*/ 50 w 269"/>
              <a:gd name="T9" fmla="*/ 110 h 228"/>
              <a:gd name="T10" fmla="*/ 0 w 269"/>
              <a:gd name="T11" fmla="*/ 228 h 228"/>
              <a:gd name="T12" fmla="*/ 48 w 269"/>
              <a:gd name="T13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9" h="228">
                <a:moveTo>
                  <a:pt x="48" y="228"/>
                </a:moveTo>
                <a:cubicBezTo>
                  <a:pt x="54" y="194"/>
                  <a:pt x="67" y="160"/>
                  <a:pt x="91" y="130"/>
                </a:cubicBezTo>
                <a:cubicBezTo>
                  <a:pt x="153" y="50"/>
                  <a:pt x="246" y="46"/>
                  <a:pt x="269" y="46"/>
                </a:cubicBezTo>
                <a:cubicBezTo>
                  <a:pt x="269" y="0"/>
                  <a:pt x="269" y="0"/>
                  <a:pt x="269" y="0"/>
                </a:cubicBezTo>
                <a:cubicBezTo>
                  <a:pt x="226" y="0"/>
                  <a:pt x="123" y="10"/>
                  <a:pt x="50" y="110"/>
                </a:cubicBezTo>
                <a:cubicBezTo>
                  <a:pt x="21" y="150"/>
                  <a:pt x="6" y="190"/>
                  <a:pt x="0" y="228"/>
                </a:cubicBezTo>
                <a:lnTo>
                  <a:pt x="48" y="228"/>
                </a:lnTo>
                <a:close/>
              </a:path>
            </a:pathLst>
          </a:custGeom>
          <a:solidFill>
            <a:srgbClr val="FFB3A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5122489" y="3988438"/>
            <a:ext cx="953261" cy="1010091"/>
          </a:xfrm>
          <a:custGeom>
            <a:avLst/>
            <a:gdLst>
              <a:gd name="T0" fmla="*/ 108 w 214"/>
              <a:gd name="T1" fmla="*/ 146 h 227"/>
              <a:gd name="T2" fmla="*/ 82 w 214"/>
              <a:gd name="T3" fmla="*/ 51 h 227"/>
              <a:gd name="T4" fmla="*/ 51 w 214"/>
              <a:gd name="T5" fmla="*/ 0 h 227"/>
              <a:gd name="T6" fmla="*/ 0 w 214"/>
              <a:gd name="T7" fmla="*/ 0 h 227"/>
              <a:gd name="T8" fmla="*/ 47 w 214"/>
              <a:gd name="T9" fmla="*/ 82 h 227"/>
              <a:gd name="T10" fmla="*/ 65 w 214"/>
              <a:gd name="T11" fmla="*/ 158 h 227"/>
              <a:gd name="T12" fmla="*/ 85 w 214"/>
              <a:gd name="T13" fmla="*/ 205 h 227"/>
              <a:gd name="T14" fmla="*/ 109 w 214"/>
              <a:gd name="T15" fmla="*/ 227 h 227"/>
              <a:gd name="T16" fmla="*/ 214 w 214"/>
              <a:gd name="T17" fmla="*/ 227 h 227"/>
              <a:gd name="T18" fmla="*/ 214 w 214"/>
              <a:gd name="T19" fmla="*/ 184 h 227"/>
              <a:gd name="T20" fmla="*/ 126 w 214"/>
              <a:gd name="T21" fmla="*/ 184 h 227"/>
              <a:gd name="T22" fmla="*/ 108 w 214"/>
              <a:gd name="T23" fmla="*/ 14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4" h="227">
                <a:moveTo>
                  <a:pt x="108" y="146"/>
                </a:moveTo>
                <a:cubicBezTo>
                  <a:pt x="108" y="127"/>
                  <a:pt x="98" y="80"/>
                  <a:pt x="82" y="51"/>
                </a:cubicBezTo>
                <a:cubicBezTo>
                  <a:pt x="74" y="37"/>
                  <a:pt x="63" y="20"/>
                  <a:pt x="51" y="0"/>
                </a:cubicBezTo>
                <a:cubicBezTo>
                  <a:pt x="0" y="0"/>
                  <a:pt x="0" y="0"/>
                  <a:pt x="0" y="0"/>
                </a:cubicBezTo>
                <a:cubicBezTo>
                  <a:pt x="20" y="36"/>
                  <a:pt x="40" y="68"/>
                  <a:pt x="47" y="82"/>
                </a:cubicBezTo>
                <a:cubicBezTo>
                  <a:pt x="59" y="107"/>
                  <a:pt x="65" y="146"/>
                  <a:pt x="65" y="158"/>
                </a:cubicBezTo>
                <a:cubicBezTo>
                  <a:pt x="66" y="171"/>
                  <a:pt x="72" y="190"/>
                  <a:pt x="85" y="205"/>
                </a:cubicBezTo>
                <a:cubicBezTo>
                  <a:pt x="99" y="220"/>
                  <a:pt x="109" y="227"/>
                  <a:pt x="109" y="227"/>
                </a:cubicBezTo>
                <a:cubicBezTo>
                  <a:pt x="214" y="227"/>
                  <a:pt x="214" y="227"/>
                  <a:pt x="214" y="227"/>
                </a:cubicBezTo>
                <a:cubicBezTo>
                  <a:pt x="214" y="184"/>
                  <a:pt x="214" y="184"/>
                  <a:pt x="214" y="184"/>
                </a:cubicBezTo>
                <a:cubicBezTo>
                  <a:pt x="126" y="184"/>
                  <a:pt x="126" y="184"/>
                  <a:pt x="126" y="184"/>
                </a:cubicBezTo>
                <a:cubicBezTo>
                  <a:pt x="123" y="183"/>
                  <a:pt x="108" y="174"/>
                  <a:pt x="108" y="1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8"/>
          <p:cNvSpPr/>
          <p:nvPr/>
        </p:nvSpPr>
        <p:spPr bwMode="auto">
          <a:xfrm>
            <a:off x="6823667" y="2968926"/>
            <a:ext cx="497353" cy="1006321"/>
          </a:xfrm>
          <a:custGeom>
            <a:avLst/>
            <a:gdLst>
              <a:gd name="T0" fmla="*/ 104 w 112"/>
              <a:gd name="T1" fmla="*/ 0 h 226"/>
              <a:gd name="T2" fmla="*/ 97 w 112"/>
              <a:gd name="T3" fmla="*/ 126 h 226"/>
              <a:gd name="T4" fmla="*/ 51 w 112"/>
              <a:gd name="T5" fmla="*/ 226 h 226"/>
              <a:gd name="T6" fmla="*/ 0 w 112"/>
              <a:gd name="T7" fmla="*/ 226 h 226"/>
              <a:gd name="T8" fmla="*/ 41 w 112"/>
              <a:gd name="T9" fmla="*/ 145 h 226"/>
              <a:gd name="T10" fmla="*/ 57 w 112"/>
              <a:gd name="T11" fmla="*/ 0 h 226"/>
              <a:gd name="T12" fmla="*/ 104 w 112"/>
              <a:gd name="T13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226">
                <a:moveTo>
                  <a:pt x="104" y="0"/>
                </a:moveTo>
                <a:cubicBezTo>
                  <a:pt x="112" y="51"/>
                  <a:pt x="104" y="96"/>
                  <a:pt x="97" y="126"/>
                </a:cubicBezTo>
                <a:cubicBezTo>
                  <a:pt x="90" y="153"/>
                  <a:pt x="71" y="191"/>
                  <a:pt x="51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14" y="203"/>
                  <a:pt x="28" y="176"/>
                  <a:pt x="41" y="145"/>
                </a:cubicBezTo>
                <a:cubicBezTo>
                  <a:pt x="56" y="107"/>
                  <a:pt x="65" y="54"/>
                  <a:pt x="57" y="0"/>
                </a:cubicBezTo>
                <a:lnTo>
                  <a:pt x="10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6088940" y="1939990"/>
            <a:ext cx="1196287" cy="1015744"/>
          </a:xfrm>
          <a:custGeom>
            <a:avLst/>
            <a:gdLst>
              <a:gd name="T0" fmla="*/ 221 w 269"/>
              <a:gd name="T1" fmla="*/ 228 h 228"/>
              <a:gd name="T2" fmla="*/ 178 w 269"/>
              <a:gd name="T3" fmla="*/ 130 h 228"/>
              <a:gd name="T4" fmla="*/ 0 w 269"/>
              <a:gd name="T5" fmla="*/ 46 h 228"/>
              <a:gd name="T6" fmla="*/ 0 w 269"/>
              <a:gd name="T7" fmla="*/ 0 h 228"/>
              <a:gd name="T8" fmla="*/ 219 w 269"/>
              <a:gd name="T9" fmla="*/ 110 h 228"/>
              <a:gd name="T10" fmla="*/ 269 w 269"/>
              <a:gd name="T11" fmla="*/ 228 h 228"/>
              <a:gd name="T12" fmla="*/ 221 w 269"/>
              <a:gd name="T13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9" h="228">
                <a:moveTo>
                  <a:pt x="221" y="228"/>
                </a:moveTo>
                <a:cubicBezTo>
                  <a:pt x="215" y="194"/>
                  <a:pt x="202" y="160"/>
                  <a:pt x="178" y="130"/>
                </a:cubicBezTo>
                <a:cubicBezTo>
                  <a:pt x="116" y="50"/>
                  <a:pt x="23" y="46"/>
                  <a:pt x="0" y="46"/>
                </a:cubicBezTo>
                <a:cubicBezTo>
                  <a:pt x="0" y="0"/>
                  <a:pt x="0" y="0"/>
                  <a:pt x="0" y="0"/>
                </a:cubicBezTo>
                <a:cubicBezTo>
                  <a:pt x="43" y="0"/>
                  <a:pt x="147" y="10"/>
                  <a:pt x="219" y="110"/>
                </a:cubicBezTo>
                <a:cubicBezTo>
                  <a:pt x="248" y="150"/>
                  <a:pt x="263" y="190"/>
                  <a:pt x="269" y="228"/>
                </a:cubicBezTo>
                <a:lnTo>
                  <a:pt x="221" y="228"/>
                </a:lnTo>
                <a:close/>
              </a:path>
            </a:pathLst>
          </a:custGeom>
          <a:solidFill>
            <a:srgbClr val="FFB3A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0"/>
          <p:cNvSpPr/>
          <p:nvPr/>
        </p:nvSpPr>
        <p:spPr bwMode="auto">
          <a:xfrm>
            <a:off x="6088939" y="3988438"/>
            <a:ext cx="957029" cy="1010091"/>
          </a:xfrm>
          <a:custGeom>
            <a:avLst/>
            <a:gdLst>
              <a:gd name="T0" fmla="*/ 106 w 215"/>
              <a:gd name="T1" fmla="*/ 146 h 227"/>
              <a:gd name="T2" fmla="*/ 132 w 215"/>
              <a:gd name="T3" fmla="*/ 51 h 227"/>
              <a:gd name="T4" fmla="*/ 163 w 215"/>
              <a:gd name="T5" fmla="*/ 0 h 227"/>
              <a:gd name="T6" fmla="*/ 215 w 215"/>
              <a:gd name="T7" fmla="*/ 0 h 227"/>
              <a:gd name="T8" fmla="*/ 167 w 215"/>
              <a:gd name="T9" fmla="*/ 82 h 227"/>
              <a:gd name="T10" fmla="*/ 149 w 215"/>
              <a:gd name="T11" fmla="*/ 158 h 227"/>
              <a:gd name="T12" fmla="*/ 129 w 215"/>
              <a:gd name="T13" fmla="*/ 205 h 227"/>
              <a:gd name="T14" fmla="*/ 106 w 215"/>
              <a:gd name="T15" fmla="*/ 227 h 227"/>
              <a:gd name="T16" fmla="*/ 0 w 215"/>
              <a:gd name="T17" fmla="*/ 227 h 227"/>
              <a:gd name="T18" fmla="*/ 0 w 215"/>
              <a:gd name="T19" fmla="*/ 184 h 227"/>
              <a:gd name="T20" fmla="*/ 88 w 215"/>
              <a:gd name="T21" fmla="*/ 184 h 227"/>
              <a:gd name="T22" fmla="*/ 106 w 215"/>
              <a:gd name="T23" fmla="*/ 14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5" h="227">
                <a:moveTo>
                  <a:pt x="106" y="146"/>
                </a:moveTo>
                <a:cubicBezTo>
                  <a:pt x="106" y="127"/>
                  <a:pt x="116" y="80"/>
                  <a:pt x="132" y="51"/>
                </a:cubicBezTo>
                <a:cubicBezTo>
                  <a:pt x="140" y="37"/>
                  <a:pt x="151" y="20"/>
                  <a:pt x="163" y="0"/>
                </a:cubicBezTo>
                <a:cubicBezTo>
                  <a:pt x="215" y="0"/>
                  <a:pt x="215" y="0"/>
                  <a:pt x="215" y="0"/>
                </a:cubicBezTo>
                <a:cubicBezTo>
                  <a:pt x="194" y="36"/>
                  <a:pt x="174" y="68"/>
                  <a:pt x="167" y="82"/>
                </a:cubicBezTo>
                <a:cubicBezTo>
                  <a:pt x="155" y="107"/>
                  <a:pt x="149" y="146"/>
                  <a:pt x="149" y="158"/>
                </a:cubicBezTo>
                <a:cubicBezTo>
                  <a:pt x="149" y="171"/>
                  <a:pt x="143" y="190"/>
                  <a:pt x="129" y="205"/>
                </a:cubicBezTo>
                <a:cubicBezTo>
                  <a:pt x="115" y="220"/>
                  <a:pt x="106" y="227"/>
                  <a:pt x="106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184"/>
                  <a:pt x="0" y="184"/>
                  <a:pt x="0" y="184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91" y="183"/>
                  <a:pt x="106" y="174"/>
                  <a:pt x="106" y="1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/>
          <p:nvPr/>
        </p:nvSpPr>
        <p:spPr bwMode="auto">
          <a:xfrm>
            <a:off x="5546372" y="5113482"/>
            <a:ext cx="1071948" cy="88571"/>
          </a:xfrm>
          <a:custGeom>
            <a:avLst/>
            <a:gdLst>
              <a:gd name="T0" fmla="*/ 231 w 241"/>
              <a:gd name="T1" fmla="*/ 0 h 20"/>
              <a:gd name="T2" fmla="*/ 10 w 241"/>
              <a:gd name="T3" fmla="*/ 0 h 20"/>
              <a:gd name="T4" fmla="*/ 0 w 241"/>
              <a:gd name="T5" fmla="*/ 10 h 20"/>
              <a:gd name="T6" fmla="*/ 10 w 241"/>
              <a:gd name="T7" fmla="*/ 20 h 20"/>
              <a:gd name="T8" fmla="*/ 231 w 241"/>
              <a:gd name="T9" fmla="*/ 20 h 20"/>
              <a:gd name="T10" fmla="*/ 241 w 241"/>
              <a:gd name="T11" fmla="*/ 10 h 20"/>
              <a:gd name="T12" fmla="*/ 231 w 241"/>
              <a:gd name="T1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0">
                <a:moveTo>
                  <a:pt x="231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5"/>
                  <a:pt x="4" y="20"/>
                  <a:pt x="10" y="20"/>
                </a:cubicBezTo>
                <a:cubicBezTo>
                  <a:pt x="231" y="20"/>
                  <a:pt x="231" y="20"/>
                  <a:pt x="231" y="20"/>
                </a:cubicBezTo>
                <a:cubicBezTo>
                  <a:pt x="237" y="20"/>
                  <a:pt x="241" y="15"/>
                  <a:pt x="241" y="10"/>
                </a:cubicBezTo>
                <a:cubicBezTo>
                  <a:pt x="241" y="4"/>
                  <a:pt x="237" y="0"/>
                  <a:pt x="23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/>
          <p:nvPr/>
        </p:nvSpPr>
        <p:spPr bwMode="auto">
          <a:xfrm>
            <a:off x="5546372" y="5260473"/>
            <a:ext cx="1071948" cy="88571"/>
          </a:xfrm>
          <a:custGeom>
            <a:avLst/>
            <a:gdLst>
              <a:gd name="T0" fmla="*/ 231 w 241"/>
              <a:gd name="T1" fmla="*/ 0 h 20"/>
              <a:gd name="T2" fmla="*/ 10 w 241"/>
              <a:gd name="T3" fmla="*/ 0 h 20"/>
              <a:gd name="T4" fmla="*/ 0 w 241"/>
              <a:gd name="T5" fmla="*/ 10 h 20"/>
              <a:gd name="T6" fmla="*/ 10 w 241"/>
              <a:gd name="T7" fmla="*/ 20 h 20"/>
              <a:gd name="T8" fmla="*/ 231 w 241"/>
              <a:gd name="T9" fmla="*/ 20 h 20"/>
              <a:gd name="T10" fmla="*/ 241 w 241"/>
              <a:gd name="T11" fmla="*/ 10 h 20"/>
              <a:gd name="T12" fmla="*/ 231 w 241"/>
              <a:gd name="T1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0">
                <a:moveTo>
                  <a:pt x="231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0"/>
                </a:cubicBezTo>
                <a:cubicBezTo>
                  <a:pt x="0" y="16"/>
                  <a:pt x="4" y="20"/>
                  <a:pt x="10" y="20"/>
                </a:cubicBezTo>
                <a:cubicBezTo>
                  <a:pt x="231" y="20"/>
                  <a:pt x="231" y="20"/>
                  <a:pt x="231" y="20"/>
                </a:cubicBezTo>
                <a:cubicBezTo>
                  <a:pt x="237" y="20"/>
                  <a:pt x="241" y="16"/>
                  <a:pt x="241" y="10"/>
                </a:cubicBezTo>
                <a:cubicBezTo>
                  <a:pt x="241" y="5"/>
                  <a:pt x="237" y="0"/>
                  <a:pt x="23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9"/>
          <p:cNvSpPr/>
          <p:nvPr/>
        </p:nvSpPr>
        <p:spPr bwMode="auto">
          <a:xfrm>
            <a:off x="5546372" y="5411233"/>
            <a:ext cx="1071948" cy="90456"/>
          </a:xfrm>
          <a:custGeom>
            <a:avLst/>
            <a:gdLst>
              <a:gd name="T0" fmla="*/ 231 w 241"/>
              <a:gd name="T1" fmla="*/ 0 h 20"/>
              <a:gd name="T2" fmla="*/ 10 w 241"/>
              <a:gd name="T3" fmla="*/ 0 h 20"/>
              <a:gd name="T4" fmla="*/ 0 w 241"/>
              <a:gd name="T5" fmla="*/ 10 h 20"/>
              <a:gd name="T6" fmla="*/ 10 w 241"/>
              <a:gd name="T7" fmla="*/ 20 h 20"/>
              <a:gd name="T8" fmla="*/ 231 w 241"/>
              <a:gd name="T9" fmla="*/ 20 h 20"/>
              <a:gd name="T10" fmla="*/ 241 w 241"/>
              <a:gd name="T11" fmla="*/ 10 h 20"/>
              <a:gd name="T12" fmla="*/ 231 w 241"/>
              <a:gd name="T1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0">
                <a:moveTo>
                  <a:pt x="231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5"/>
                  <a:pt x="4" y="20"/>
                  <a:pt x="10" y="20"/>
                </a:cubicBezTo>
                <a:cubicBezTo>
                  <a:pt x="231" y="20"/>
                  <a:pt x="231" y="20"/>
                  <a:pt x="231" y="20"/>
                </a:cubicBezTo>
                <a:cubicBezTo>
                  <a:pt x="237" y="20"/>
                  <a:pt x="241" y="15"/>
                  <a:pt x="241" y="10"/>
                </a:cubicBezTo>
                <a:cubicBezTo>
                  <a:pt x="241" y="4"/>
                  <a:pt x="237" y="0"/>
                  <a:pt x="23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20"/>
          <p:cNvSpPr/>
          <p:nvPr/>
        </p:nvSpPr>
        <p:spPr bwMode="auto">
          <a:xfrm>
            <a:off x="5546372" y="5558223"/>
            <a:ext cx="1071948" cy="316595"/>
          </a:xfrm>
          <a:custGeom>
            <a:avLst/>
            <a:gdLst>
              <a:gd name="T0" fmla="*/ 231 w 241"/>
              <a:gd name="T1" fmla="*/ 0 h 71"/>
              <a:gd name="T2" fmla="*/ 10 w 241"/>
              <a:gd name="T3" fmla="*/ 0 h 71"/>
              <a:gd name="T4" fmla="*/ 0 w 241"/>
              <a:gd name="T5" fmla="*/ 10 h 71"/>
              <a:gd name="T6" fmla="*/ 10 w 241"/>
              <a:gd name="T7" fmla="*/ 20 h 71"/>
              <a:gd name="T8" fmla="*/ 53 w 241"/>
              <a:gd name="T9" fmla="*/ 61 h 71"/>
              <a:gd name="T10" fmla="*/ 63 w 241"/>
              <a:gd name="T11" fmla="*/ 71 h 71"/>
              <a:gd name="T12" fmla="*/ 178 w 241"/>
              <a:gd name="T13" fmla="*/ 71 h 71"/>
              <a:gd name="T14" fmla="*/ 189 w 241"/>
              <a:gd name="T15" fmla="*/ 61 h 71"/>
              <a:gd name="T16" fmla="*/ 231 w 241"/>
              <a:gd name="T17" fmla="*/ 20 h 71"/>
              <a:gd name="T18" fmla="*/ 241 w 241"/>
              <a:gd name="T19" fmla="*/ 10 h 71"/>
              <a:gd name="T20" fmla="*/ 231 w 241"/>
              <a:gd name="T21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1" h="71">
                <a:moveTo>
                  <a:pt x="231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0"/>
                </a:cubicBezTo>
                <a:cubicBezTo>
                  <a:pt x="0" y="16"/>
                  <a:pt x="4" y="20"/>
                  <a:pt x="10" y="20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7"/>
                  <a:pt x="57" y="71"/>
                  <a:pt x="63" y="71"/>
                </a:cubicBezTo>
                <a:cubicBezTo>
                  <a:pt x="178" y="71"/>
                  <a:pt x="178" y="71"/>
                  <a:pt x="178" y="71"/>
                </a:cubicBezTo>
                <a:cubicBezTo>
                  <a:pt x="184" y="71"/>
                  <a:pt x="189" y="67"/>
                  <a:pt x="189" y="61"/>
                </a:cubicBezTo>
                <a:cubicBezTo>
                  <a:pt x="231" y="20"/>
                  <a:pt x="231" y="20"/>
                  <a:pt x="231" y="20"/>
                </a:cubicBezTo>
                <a:cubicBezTo>
                  <a:pt x="237" y="20"/>
                  <a:pt x="241" y="16"/>
                  <a:pt x="241" y="10"/>
                </a:cubicBezTo>
                <a:cubicBezTo>
                  <a:pt x="241" y="5"/>
                  <a:pt x="237" y="0"/>
                  <a:pt x="23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842463" y="4321013"/>
            <a:ext cx="326261" cy="312904"/>
          </a:xfrm>
          <a:custGeom>
            <a:avLst/>
            <a:gdLst>
              <a:gd name="T0" fmla="*/ 74 w 123"/>
              <a:gd name="T1" fmla="*/ 0 h 118"/>
              <a:gd name="T2" fmla="*/ 88 w 123"/>
              <a:gd name="T3" fmla="*/ 14 h 118"/>
              <a:gd name="T4" fmla="*/ 99 w 123"/>
              <a:gd name="T5" fmla="*/ 18 h 118"/>
              <a:gd name="T6" fmla="*/ 123 w 123"/>
              <a:gd name="T7" fmla="*/ 43 h 118"/>
              <a:gd name="T8" fmla="*/ 116 w 123"/>
              <a:gd name="T9" fmla="*/ 111 h 118"/>
              <a:gd name="T10" fmla="*/ 24 w 123"/>
              <a:gd name="T11" fmla="*/ 118 h 118"/>
              <a:gd name="T12" fmla="*/ 7 w 123"/>
              <a:gd name="T13" fmla="*/ 111 h 118"/>
              <a:gd name="T14" fmla="*/ 0 w 123"/>
              <a:gd name="T15" fmla="*/ 43 h 118"/>
              <a:gd name="T16" fmla="*/ 7 w 123"/>
              <a:gd name="T17" fmla="*/ 26 h 118"/>
              <a:gd name="T18" fmla="*/ 24 w 123"/>
              <a:gd name="T19" fmla="*/ 18 h 118"/>
              <a:gd name="T20" fmla="*/ 34 w 123"/>
              <a:gd name="T21" fmla="*/ 14 h 118"/>
              <a:gd name="T22" fmla="*/ 48 w 123"/>
              <a:gd name="T23" fmla="*/ 0 h 118"/>
              <a:gd name="T24" fmla="*/ 86 w 123"/>
              <a:gd name="T25" fmla="*/ 28 h 118"/>
              <a:gd name="T26" fmla="*/ 85 w 123"/>
              <a:gd name="T27" fmla="*/ 28 h 118"/>
              <a:gd name="T28" fmla="*/ 37 w 123"/>
              <a:gd name="T29" fmla="*/ 28 h 118"/>
              <a:gd name="T30" fmla="*/ 14 w 123"/>
              <a:gd name="T31" fmla="*/ 32 h 118"/>
              <a:gd name="T32" fmla="*/ 9 w 123"/>
              <a:gd name="T33" fmla="*/ 43 h 118"/>
              <a:gd name="T34" fmla="*/ 23 w 123"/>
              <a:gd name="T35" fmla="*/ 65 h 118"/>
              <a:gd name="T36" fmla="*/ 26 w 123"/>
              <a:gd name="T37" fmla="*/ 54 h 118"/>
              <a:gd name="T38" fmla="*/ 46 w 123"/>
              <a:gd name="T39" fmla="*/ 54 h 118"/>
              <a:gd name="T40" fmla="*/ 49 w 123"/>
              <a:gd name="T41" fmla="*/ 57 h 118"/>
              <a:gd name="T42" fmla="*/ 74 w 123"/>
              <a:gd name="T43" fmla="*/ 65 h 118"/>
              <a:gd name="T44" fmla="*/ 77 w 123"/>
              <a:gd name="T45" fmla="*/ 54 h 118"/>
              <a:gd name="T46" fmla="*/ 97 w 123"/>
              <a:gd name="T47" fmla="*/ 54 h 118"/>
              <a:gd name="T48" fmla="*/ 100 w 123"/>
              <a:gd name="T49" fmla="*/ 57 h 118"/>
              <a:gd name="T50" fmla="*/ 113 w 123"/>
              <a:gd name="T51" fmla="*/ 65 h 118"/>
              <a:gd name="T52" fmla="*/ 109 w 123"/>
              <a:gd name="T53" fmla="*/ 32 h 118"/>
              <a:gd name="T54" fmla="*/ 86 w 123"/>
              <a:gd name="T55" fmla="*/ 28 h 118"/>
              <a:gd name="T56" fmla="*/ 40 w 123"/>
              <a:gd name="T57" fmla="*/ 18 h 118"/>
              <a:gd name="T58" fmla="*/ 83 w 123"/>
              <a:gd name="T59" fmla="*/ 14 h 118"/>
              <a:gd name="T60" fmla="*/ 74 w 123"/>
              <a:gd name="T61" fmla="*/ 6 h 118"/>
              <a:gd name="T62" fmla="*/ 43 w 123"/>
              <a:gd name="T63" fmla="*/ 8 h 118"/>
              <a:gd name="T64" fmla="*/ 40 w 123"/>
              <a:gd name="T65" fmla="*/ 18 h 118"/>
              <a:gd name="T66" fmla="*/ 9 w 123"/>
              <a:gd name="T67" fmla="*/ 71 h 118"/>
              <a:gd name="T68" fmla="*/ 13 w 123"/>
              <a:gd name="T69" fmla="*/ 104 h 118"/>
              <a:gd name="T70" fmla="*/ 24 w 123"/>
              <a:gd name="T71" fmla="*/ 109 h 118"/>
              <a:gd name="T72" fmla="*/ 109 w 123"/>
              <a:gd name="T73" fmla="*/ 104 h 118"/>
              <a:gd name="T74" fmla="*/ 113 w 123"/>
              <a:gd name="T75" fmla="*/ 71 h 118"/>
              <a:gd name="T76" fmla="*/ 100 w 123"/>
              <a:gd name="T77" fmla="*/ 80 h 118"/>
              <a:gd name="T78" fmla="*/ 97 w 123"/>
              <a:gd name="T79" fmla="*/ 82 h 118"/>
              <a:gd name="T80" fmla="*/ 74 w 123"/>
              <a:gd name="T81" fmla="*/ 80 h 118"/>
              <a:gd name="T82" fmla="*/ 74 w 123"/>
              <a:gd name="T83" fmla="*/ 71 h 118"/>
              <a:gd name="T84" fmla="*/ 49 w 123"/>
              <a:gd name="T85" fmla="*/ 80 h 118"/>
              <a:gd name="T86" fmla="*/ 46 w 123"/>
              <a:gd name="T87" fmla="*/ 82 h 118"/>
              <a:gd name="T88" fmla="*/ 23 w 123"/>
              <a:gd name="T89" fmla="*/ 80 h 118"/>
              <a:gd name="T90" fmla="*/ 23 w 123"/>
              <a:gd name="T91" fmla="*/ 71 h 118"/>
              <a:gd name="T92" fmla="*/ 43 w 123"/>
              <a:gd name="T93" fmla="*/ 60 h 118"/>
              <a:gd name="T94" fmla="*/ 28 w 123"/>
              <a:gd name="T95" fmla="*/ 60 h 118"/>
              <a:gd name="T96" fmla="*/ 28 w 123"/>
              <a:gd name="T97" fmla="*/ 68 h 118"/>
              <a:gd name="T98" fmla="*/ 28 w 123"/>
              <a:gd name="T99" fmla="*/ 77 h 118"/>
              <a:gd name="T100" fmla="*/ 43 w 123"/>
              <a:gd name="T101" fmla="*/ 68 h 118"/>
              <a:gd name="T102" fmla="*/ 43 w 123"/>
              <a:gd name="T103" fmla="*/ 68 h 118"/>
              <a:gd name="T104" fmla="*/ 94 w 123"/>
              <a:gd name="T105" fmla="*/ 60 h 118"/>
              <a:gd name="T106" fmla="*/ 80 w 123"/>
              <a:gd name="T107" fmla="*/ 60 h 118"/>
              <a:gd name="T108" fmla="*/ 80 w 123"/>
              <a:gd name="T109" fmla="*/ 68 h 118"/>
              <a:gd name="T110" fmla="*/ 80 w 123"/>
              <a:gd name="T111" fmla="*/ 77 h 118"/>
              <a:gd name="T112" fmla="*/ 94 w 123"/>
              <a:gd name="T113" fmla="*/ 68 h 118"/>
              <a:gd name="T114" fmla="*/ 94 w 123"/>
              <a:gd name="T115" fmla="*/ 6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3" h="118">
                <a:moveTo>
                  <a:pt x="48" y="0"/>
                </a:moveTo>
                <a:cubicBezTo>
                  <a:pt x="74" y="0"/>
                  <a:pt x="74" y="0"/>
                  <a:pt x="74" y="0"/>
                </a:cubicBezTo>
                <a:cubicBezTo>
                  <a:pt x="78" y="0"/>
                  <a:pt x="82" y="2"/>
                  <a:pt x="84" y="4"/>
                </a:cubicBezTo>
                <a:cubicBezTo>
                  <a:pt x="87" y="7"/>
                  <a:pt x="88" y="10"/>
                  <a:pt x="88" y="14"/>
                </a:cubicBezTo>
                <a:cubicBezTo>
                  <a:pt x="88" y="18"/>
                  <a:pt x="88" y="18"/>
                  <a:pt x="88" y="18"/>
                </a:cubicBezTo>
                <a:cubicBezTo>
                  <a:pt x="99" y="18"/>
                  <a:pt x="99" y="18"/>
                  <a:pt x="99" y="18"/>
                </a:cubicBezTo>
                <a:cubicBezTo>
                  <a:pt x="105" y="18"/>
                  <a:pt x="111" y="21"/>
                  <a:pt x="116" y="26"/>
                </a:cubicBezTo>
                <a:cubicBezTo>
                  <a:pt x="120" y="30"/>
                  <a:pt x="123" y="36"/>
                  <a:pt x="123" y="43"/>
                </a:cubicBezTo>
                <a:cubicBezTo>
                  <a:pt x="123" y="94"/>
                  <a:pt x="123" y="94"/>
                  <a:pt x="123" y="94"/>
                </a:cubicBezTo>
                <a:cubicBezTo>
                  <a:pt x="123" y="101"/>
                  <a:pt x="120" y="107"/>
                  <a:pt x="116" y="111"/>
                </a:cubicBezTo>
                <a:cubicBezTo>
                  <a:pt x="111" y="115"/>
                  <a:pt x="105" y="118"/>
                  <a:pt x="99" y="118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18" y="118"/>
                  <a:pt x="11" y="115"/>
                  <a:pt x="7" y="111"/>
                </a:cubicBezTo>
                <a:cubicBezTo>
                  <a:pt x="7" y="111"/>
                  <a:pt x="7" y="111"/>
                  <a:pt x="7" y="111"/>
                </a:cubicBezTo>
                <a:cubicBezTo>
                  <a:pt x="3" y="106"/>
                  <a:pt x="0" y="100"/>
                  <a:pt x="0" y="94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36"/>
                  <a:pt x="3" y="30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11" y="21"/>
                  <a:pt x="18" y="18"/>
                  <a:pt x="2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0"/>
                  <a:pt x="36" y="7"/>
                  <a:pt x="39" y="4"/>
                </a:cubicBezTo>
                <a:cubicBezTo>
                  <a:pt x="41" y="2"/>
                  <a:pt x="44" y="0"/>
                  <a:pt x="48" y="0"/>
                </a:cubicBezTo>
                <a:close/>
                <a:moveTo>
                  <a:pt x="86" y="28"/>
                </a:moveTo>
                <a:cubicBezTo>
                  <a:pt x="86" y="28"/>
                  <a:pt x="86" y="28"/>
                  <a:pt x="86" y="28"/>
                </a:cubicBezTo>
                <a:cubicBezTo>
                  <a:pt x="86" y="28"/>
                  <a:pt x="86" y="28"/>
                  <a:pt x="85" y="28"/>
                </a:cubicBezTo>
                <a:cubicBezTo>
                  <a:pt x="85" y="28"/>
                  <a:pt x="85" y="28"/>
                  <a:pt x="85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0" y="28"/>
                  <a:pt x="16" y="29"/>
                  <a:pt x="14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1" y="35"/>
                  <a:pt x="9" y="39"/>
                  <a:pt x="9" y="43"/>
                </a:cubicBezTo>
                <a:cubicBezTo>
                  <a:pt x="9" y="65"/>
                  <a:pt x="9" y="65"/>
                  <a:pt x="9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5"/>
                  <a:pt x="24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8" y="54"/>
                  <a:pt x="49" y="55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65"/>
                  <a:pt x="49" y="65"/>
                  <a:pt x="49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57"/>
                  <a:pt x="74" y="57"/>
                  <a:pt x="74" y="57"/>
                </a:cubicBezTo>
                <a:cubicBezTo>
                  <a:pt x="74" y="55"/>
                  <a:pt x="75" y="54"/>
                  <a:pt x="77" y="54"/>
                </a:cubicBezTo>
                <a:cubicBezTo>
                  <a:pt x="77" y="54"/>
                  <a:pt x="77" y="54"/>
                  <a:pt x="77" y="54"/>
                </a:cubicBezTo>
                <a:cubicBezTo>
                  <a:pt x="97" y="54"/>
                  <a:pt x="97" y="54"/>
                  <a:pt x="97" y="54"/>
                </a:cubicBezTo>
                <a:cubicBezTo>
                  <a:pt x="99" y="54"/>
                  <a:pt x="100" y="55"/>
                  <a:pt x="100" y="57"/>
                </a:cubicBezTo>
                <a:cubicBezTo>
                  <a:pt x="100" y="57"/>
                  <a:pt x="100" y="57"/>
                  <a:pt x="100" y="57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13" y="65"/>
                  <a:pt x="113" y="65"/>
                  <a:pt x="113" y="65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3" y="39"/>
                  <a:pt x="112" y="35"/>
                  <a:pt x="109" y="32"/>
                </a:cubicBezTo>
                <a:cubicBezTo>
                  <a:pt x="106" y="29"/>
                  <a:pt x="103" y="28"/>
                  <a:pt x="99" y="28"/>
                </a:cubicBezTo>
                <a:cubicBezTo>
                  <a:pt x="86" y="28"/>
                  <a:pt x="86" y="28"/>
                  <a:pt x="86" y="28"/>
                </a:cubicBezTo>
                <a:close/>
                <a:moveTo>
                  <a:pt x="40" y="18"/>
                </a:moveTo>
                <a:cubicBezTo>
                  <a:pt x="40" y="18"/>
                  <a:pt x="40" y="18"/>
                  <a:pt x="40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83" y="14"/>
                  <a:pt x="83" y="14"/>
                  <a:pt x="83" y="14"/>
                </a:cubicBezTo>
                <a:cubicBezTo>
                  <a:pt x="83" y="12"/>
                  <a:pt x="82" y="10"/>
                  <a:pt x="80" y="8"/>
                </a:cubicBezTo>
                <a:cubicBezTo>
                  <a:pt x="79" y="7"/>
                  <a:pt x="77" y="6"/>
                  <a:pt x="74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6" y="6"/>
                  <a:pt x="44" y="7"/>
                  <a:pt x="43" y="8"/>
                </a:cubicBezTo>
                <a:cubicBezTo>
                  <a:pt x="41" y="10"/>
                  <a:pt x="40" y="12"/>
                  <a:pt x="40" y="14"/>
                </a:cubicBezTo>
                <a:cubicBezTo>
                  <a:pt x="40" y="18"/>
                  <a:pt x="40" y="18"/>
                  <a:pt x="40" y="18"/>
                </a:cubicBezTo>
                <a:close/>
                <a:moveTo>
                  <a:pt x="9" y="71"/>
                </a:moveTo>
                <a:cubicBezTo>
                  <a:pt x="9" y="71"/>
                  <a:pt x="9" y="71"/>
                  <a:pt x="9" y="71"/>
                </a:cubicBezTo>
                <a:cubicBezTo>
                  <a:pt x="9" y="94"/>
                  <a:pt x="9" y="94"/>
                  <a:pt x="9" y="94"/>
                </a:cubicBezTo>
                <a:cubicBezTo>
                  <a:pt x="9" y="98"/>
                  <a:pt x="11" y="102"/>
                  <a:pt x="13" y="104"/>
                </a:cubicBezTo>
                <a:cubicBezTo>
                  <a:pt x="14" y="104"/>
                  <a:pt x="14" y="104"/>
                  <a:pt x="14" y="104"/>
                </a:cubicBezTo>
                <a:cubicBezTo>
                  <a:pt x="16" y="107"/>
                  <a:pt x="20" y="109"/>
                  <a:pt x="24" y="109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103" y="109"/>
                  <a:pt x="106" y="107"/>
                  <a:pt x="109" y="104"/>
                </a:cubicBezTo>
                <a:cubicBezTo>
                  <a:pt x="112" y="102"/>
                  <a:pt x="113" y="98"/>
                  <a:pt x="113" y="94"/>
                </a:cubicBezTo>
                <a:cubicBezTo>
                  <a:pt x="113" y="71"/>
                  <a:pt x="113" y="71"/>
                  <a:pt x="113" y="71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0" y="81"/>
                  <a:pt x="99" y="82"/>
                  <a:pt x="97" y="82"/>
                </a:cubicBezTo>
                <a:cubicBezTo>
                  <a:pt x="97" y="82"/>
                  <a:pt x="97" y="82"/>
                  <a:pt x="97" y="82"/>
                </a:cubicBezTo>
                <a:cubicBezTo>
                  <a:pt x="77" y="82"/>
                  <a:pt x="77" y="82"/>
                  <a:pt x="77" y="82"/>
                </a:cubicBezTo>
                <a:cubicBezTo>
                  <a:pt x="75" y="82"/>
                  <a:pt x="74" y="81"/>
                  <a:pt x="74" y="80"/>
                </a:cubicBezTo>
                <a:cubicBezTo>
                  <a:pt x="74" y="79"/>
                  <a:pt x="74" y="79"/>
                  <a:pt x="74" y="79"/>
                </a:cubicBezTo>
                <a:cubicBezTo>
                  <a:pt x="74" y="71"/>
                  <a:pt x="74" y="71"/>
                  <a:pt x="74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49" y="80"/>
                  <a:pt x="49" y="80"/>
                  <a:pt x="49" y="80"/>
                </a:cubicBezTo>
                <a:cubicBezTo>
                  <a:pt x="49" y="81"/>
                  <a:pt x="48" y="82"/>
                  <a:pt x="46" y="82"/>
                </a:cubicBezTo>
                <a:cubicBezTo>
                  <a:pt x="46" y="82"/>
                  <a:pt x="46" y="82"/>
                  <a:pt x="46" y="82"/>
                </a:cubicBezTo>
                <a:cubicBezTo>
                  <a:pt x="26" y="82"/>
                  <a:pt x="26" y="82"/>
                  <a:pt x="26" y="82"/>
                </a:cubicBezTo>
                <a:cubicBezTo>
                  <a:pt x="24" y="82"/>
                  <a:pt x="23" y="81"/>
                  <a:pt x="23" y="80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71"/>
                  <a:pt x="23" y="71"/>
                  <a:pt x="23" y="71"/>
                </a:cubicBezTo>
                <a:cubicBezTo>
                  <a:pt x="9" y="71"/>
                  <a:pt x="9" y="71"/>
                  <a:pt x="9" y="71"/>
                </a:cubicBezTo>
                <a:close/>
                <a:moveTo>
                  <a:pt x="43" y="60"/>
                </a:moveTo>
                <a:cubicBezTo>
                  <a:pt x="43" y="60"/>
                  <a:pt x="43" y="60"/>
                  <a:pt x="43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8"/>
                  <a:pt x="28" y="68"/>
                  <a:pt x="28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8" y="77"/>
                  <a:pt x="28" y="77"/>
                  <a:pt x="28" y="77"/>
                </a:cubicBezTo>
                <a:cubicBezTo>
                  <a:pt x="43" y="77"/>
                  <a:pt x="43" y="77"/>
                  <a:pt x="43" y="77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0"/>
                  <a:pt x="43" y="60"/>
                  <a:pt x="43" y="60"/>
                </a:cubicBezTo>
                <a:close/>
                <a:moveTo>
                  <a:pt x="94" y="60"/>
                </a:moveTo>
                <a:cubicBezTo>
                  <a:pt x="94" y="60"/>
                  <a:pt x="94" y="60"/>
                  <a:pt x="94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68"/>
                  <a:pt x="80" y="68"/>
                  <a:pt x="80" y="68"/>
                </a:cubicBezTo>
                <a:cubicBezTo>
                  <a:pt x="80" y="68"/>
                  <a:pt x="80" y="68"/>
                  <a:pt x="80" y="68"/>
                </a:cubicBezTo>
                <a:cubicBezTo>
                  <a:pt x="80" y="68"/>
                  <a:pt x="80" y="68"/>
                  <a:pt x="80" y="68"/>
                </a:cubicBezTo>
                <a:cubicBezTo>
                  <a:pt x="80" y="77"/>
                  <a:pt x="80" y="77"/>
                  <a:pt x="80" y="77"/>
                </a:cubicBezTo>
                <a:cubicBezTo>
                  <a:pt x="94" y="77"/>
                  <a:pt x="94" y="77"/>
                  <a:pt x="94" y="77"/>
                </a:cubicBezTo>
                <a:cubicBezTo>
                  <a:pt x="94" y="68"/>
                  <a:pt x="94" y="68"/>
                  <a:pt x="94" y="68"/>
                </a:cubicBezTo>
                <a:cubicBezTo>
                  <a:pt x="94" y="68"/>
                  <a:pt x="94" y="68"/>
                  <a:pt x="94" y="68"/>
                </a:cubicBezTo>
                <a:cubicBezTo>
                  <a:pt x="94" y="68"/>
                  <a:pt x="94" y="68"/>
                  <a:pt x="94" y="68"/>
                </a:cubicBezTo>
                <a:cubicBezTo>
                  <a:pt x="94" y="60"/>
                  <a:pt x="94" y="60"/>
                  <a:pt x="94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8009151" y="4342056"/>
            <a:ext cx="326261" cy="297201"/>
          </a:xfrm>
          <a:custGeom>
            <a:avLst/>
            <a:gdLst>
              <a:gd name="T0" fmla="*/ 77 w 123"/>
              <a:gd name="T1" fmla="*/ 52 h 112"/>
              <a:gd name="T2" fmla="*/ 81 w 123"/>
              <a:gd name="T3" fmla="*/ 68 h 112"/>
              <a:gd name="T4" fmla="*/ 81 w 123"/>
              <a:gd name="T5" fmla="*/ 76 h 112"/>
              <a:gd name="T6" fmla="*/ 87 w 123"/>
              <a:gd name="T7" fmla="*/ 70 h 112"/>
              <a:gd name="T8" fmla="*/ 81 w 123"/>
              <a:gd name="T9" fmla="*/ 48 h 112"/>
              <a:gd name="T10" fmla="*/ 63 w 123"/>
              <a:gd name="T11" fmla="*/ 45 h 112"/>
              <a:gd name="T12" fmla="*/ 119 w 123"/>
              <a:gd name="T13" fmla="*/ 103 h 112"/>
              <a:gd name="T14" fmla="*/ 115 w 123"/>
              <a:gd name="T15" fmla="*/ 103 h 112"/>
              <a:gd name="T16" fmla="*/ 119 w 123"/>
              <a:gd name="T17" fmla="*/ 29 h 112"/>
              <a:gd name="T18" fmla="*/ 119 w 123"/>
              <a:gd name="T19" fmla="*/ 19 h 112"/>
              <a:gd name="T20" fmla="*/ 74 w 123"/>
              <a:gd name="T21" fmla="*/ 13 h 112"/>
              <a:gd name="T22" fmla="*/ 62 w 123"/>
              <a:gd name="T23" fmla="*/ 0 h 112"/>
              <a:gd name="T24" fmla="*/ 49 w 123"/>
              <a:gd name="T25" fmla="*/ 13 h 112"/>
              <a:gd name="T26" fmla="*/ 5 w 123"/>
              <a:gd name="T27" fmla="*/ 19 h 112"/>
              <a:gd name="T28" fmla="*/ 5 w 123"/>
              <a:gd name="T29" fmla="*/ 29 h 112"/>
              <a:gd name="T30" fmla="*/ 8 w 123"/>
              <a:gd name="T31" fmla="*/ 103 h 112"/>
              <a:gd name="T32" fmla="*/ 0 w 123"/>
              <a:gd name="T33" fmla="*/ 108 h 112"/>
              <a:gd name="T34" fmla="*/ 119 w 123"/>
              <a:gd name="T35" fmla="*/ 112 h 112"/>
              <a:gd name="T36" fmla="*/ 119 w 123"/>
              <a:gd name="T37" fmla="*/ 103 h 112"/>
              <a:gd name="T38" fmla="*/ 57 w 123"/>
              <a:gd name="T39" fmla="*/ 8 h 112"/>
              <a:gd name="T40" fmla="*/ 67 w 123"/>
              <a:gd name="T41" fmla="*/ 8 h 112"/>
              <a:gd name="T42" fmla="*/ 67 w 123"/>
              <a:gd name="T43" fmla="*/ 17 h 112"/>
              <a:gd name="T44" fmla="*/ 62 w 123"/>
              <a:gd name="T45" fmla="*/ 19 h 112"/>
              <a:gd name="T46" fmla="*/ 55 w 123"/>
              <a:gd name="T47" fmla="*/ 13 h 112"/>
              <a:gd name="T48" fmla="*/ 109 w 123"/>
              <a:gd name="T49" fmla="*/ 103 h 112"/>
              <a:gd name="T50" fmla="*/ 14 w 123"/>
              <a:gd name="T51" fmla="*/ 103 h 112"/>
              <a:gd name="T52" fmla="*/ 109 w 123"/>
              <a:gd name="T53" fmla="*/ 29 h 112"/>
              <a:gd name="T54" fmla="*/ 58 w 123"/>
              <a:gd name="T55" fmla="*/ 90 h 112"/>
              <a:gd name="T56" fmla="*/ 69 w 123"/>
              <a:gd name="T57" fmla="*/ 87 h 112"/>
              <a:gd name="T58" fmla="*/ 77 w 123"/>
              <a:gd name="T59" fmla="*/ 79 h 112"/>
              <a:gd name="T60" fmla="*/ 76 w 123"/>
              <a:gd name="T61" fmla="*/ 75 h 112"/>
              <a:gd name="T62" fmla="*/ 61 w 123"/>
              <a:gd name="T63" fmla="*/ 49 h 112"/>
              <a:gd name="T64" fmla="*/ 43 w 123"/>
              <a:gd name="T65" fmla="*/ 52 h 112"/>
              <a:gd name="T66" fmla="*/ 43 w 123"/>
              <a:gd name="T67" fmla="*/ 83 h 112"/>
              <a:gd name="T68" fmla="*/ 47 w 123"/>
              <a:gd name="T69" fmla="*/ 56 h 112"/>
              <a:gd name="T70" fmla="*/ 55 w 123"/>
              <a:gd name="T71" fmla="*/ 52 h 112"/>
              <a:gd name="T72" fmla="*/ 57 w 123"/>
              <a:gd name="T73" fmla="*/ 70 h 112"/>
              <a:gd name="T74" fmla="*/ 66 w 123"/>
              <a:gd name="T75" fmla="*/ 82 h 112"/>
              <a:gd name="T76" fmla="*/ 58 w 123"/>
              <a:gd name="T77" fmla="*/ 84 h 112"/>
              <a:gd name="T78" fmla="*/ 42 w 123"/>
              <a:gd name="T79" fmla="*/ 6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3" h="112">
                <a:moveTo>
                  <a:pt x="66" y="48"/>
                </a:moveTo>
                <a:cubicBezTo>
                  <a:pt x="70" y="48"/>
                  <a:pt x="74" y="49"/>
                  <a:pt x="77" y="52"/>
                </a:cubicBezTo>
                <a:cubicBezTo>
                  <a:pt x="80" y="55"/>
                  <a:pt x="82" y="59"/>
                  <a:pt x="82" y="64"/>
                </a:cubicBezTo>
                <a:cubicBezTo>
                  <a:pt x="82" y="65"/>
                  <a:pt x="82" y="67"/>
                  <a:pt x="81" y="68"/>
                </a:cubicBezTo>
                <a:cubicBezTo>
                  <a:pt x="81" y="69"/>
                  <a:pt x="80" y="71"/>
                  <a:pt x="80" y="72"/>
                </a:cubicBezTo>
                <a:cubicBezTo>
                  <a:pt x="79" y="73"/>
                  <a:pt x="79" y="75"/>
                  <a:pt x="81" y="76"/>
                </a:cubicBezTo>
                <a:cubicBezTo>
                  <a:pt x="82" y="77"/>
                  <a:pt x="84" y="76"/>
                  <a:pt x="85" y="75"/>
                </a:cubicBezTo>
                <a:cubicBezTo>
                  <a:pt x="86" y="73"/>
                  <a:pt x="86" y="71"/>
                  <a:pt x="87" y="70"/>
                </a:cubicBezTo>
                <a:cubicBezTo>
                  <a:pt x="87" y="68"/>
                  <a:pt x="87" y="66"/>
                  <a:pt x="87" y="64"/>
                </a:cubicBezTo>
                <a:cubicBezTo>
                  <a:pt x="87" y="58"/>
                  <a:pt x="85" y="52"/>
                  <a:pt x="81" y="48"/>
                </a:cubicBezTo>
                <a:cubicBezTo>
                  <a:pt x="77" y="44"/>
                  <a:pt x="72" y="42"/>
                  <a:pt x="66" y="42"/>
                </a:cubicBezTo>
                <a:cubicBezTo>
                  <a:pt x="64" y="42"/>
                  <a:pt x="63" y="43"/>
                  <a:pt x="63" y="45"/>
                </a:cubicBezTo>
                <a:cubicBezTo>
                  <a:pt x="63" y="46"/>
                  <a:pt x="64" y="48"/>
                  <a:pt x="66" y="48"/>
                </a:cubicBezTo>
                <a:close/>
                <a:moveTo>
                  <a:pt x="119" y="103"/>
                </a:moveTo>
                <a:cubicBezTo>
                  <a:pt x="119" y="103"/>
                  <a:pt x="119" y="103"/>
                  <a:pt x="119" y="103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5" y="29"/>
                  <a:pt x="115" y="29"/>
                  <a:pt x="115" y="29"/>
                </a:cubicBezTo>
                <a:cubicBezTo>
                  <a:pt x="119" y="29"/>
                  <a:pt x="119" y="29"/>
                  <a:pt x="119" y="29"/>
                </a:cubicBezTo>
                <a:cubicBezTo>
                  <a:pt x="121" y="29"/>
                  <a:pt x="123" y="27"/>
                  <a:pt x="123" y="24"/>
                </a:cubicBezTo>
                <a:cubicBezTo>
                  <a:pt x="123" y="21"/>
                  <a:pt x="121" y="19"/>
                  <a:pt x="119" y="19"/>
                </a:cubicBezTo>
                <a:cubicBezTo>
                  <a:pt x="72" y="19"/>
                  <a:pt x="72" y="19"/>
                  <a:pt x="72" y="19"/>
                </a:cubicBezTo>
                <a:cubicBezTo>
                  <a:pt x="74" y="17"/>
                  <a:pt x="74" y="15"/>
                  <a:pt x="74" y="13"/>
                </a:cubicBezTo>
                <a:cubicBezTo>
                  <a:pt x="74" y="9"/>
                  <a:pt x="73" y="6"/>
                  <a:pt x="71" y="4"/>
                </a:cubicBezTo>
                <a:cubicBezTo>
                  <a:pt x="68" y="2"/>
                  <a:pt x="65" y="0"/>
                  <a:pt x="62" y="0"/>
                </a:cubicBezTo>
                <a:cubicBezTo>
                  <a:pt x="58" y="0"/>
                  <a:pt x="55" y="2"/>
                  <a:pt x="53" y="4"/>
                </a:cubicBezTo>
                <a:cubicBezTo>
                  <a:pt x="51" y="6"/>
                  <a:pt x="49" y="9"/>
                  <a:pt x="49" y="13"/>
                </a:cubicBezTo>
                <a:cubicBezTo>
                  <a:pt x="49" y="15"/>
                  <a:pt x="50" y="17"/>
                  <a:pt x="51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19"/>
                  <a:pt x="0" y="21"/>
                  <a:pt x="0" y="24"/>
                </a:cubicBezTo>
                <a:cubicBezTo>
                  <a:pt x="0" y="27"/>
                  <a:pt x="2" y="29"/>
                  <a:pt x="5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103"/>
                  <a:pt x="8" y="103"/>
                  <a:pt x="8" y="103"/>
                </a:cubicBezTo>
                <a:cubicBezTo>
                  <a:pt x="5" y="103"/>
                  <a:pt x="5" y="103"/>
                  <a:pt x="5" y="103"/>
                </a:cubicBezTo>
                <a:cubicBezTo>
                  <a:pt x="2" y="103"/>
                  <a:pt x="0" y="105"/>
                  <a:pt x="0" y="108"/>
                </a:cubicBezTo>
                <a:cubicBezTo>
                  <a:pt x="0" y="110"/>
                  <a:pt x="2" y="112"/>
                  <a:pt x="5" y="112"/>
                </a:cubicBezTo>
                <a:cubicBezTo>
                  <a:pt x="119" y="112"/>
                  <a:pt x="119" y="112"/>
                  <a:pt x="119" y="112"/>
                </a:cubicBezTo>
                <a:cubicBezTo>
                  <a:pt x="121" y="112"/>
                  <a:pt x="123" y="110"/>
                  <a:pt x="123" y="108"/>
                </a:cubicBezTo>
                <a:cubicBezTo>
                  <a:pt x="123" y="105"/>
                  <a:pt x="121" y="103"/>
                  <a:pt x="119" y="103"/>
                </a:cubicBezTo>
                <a:close/>
                <a:moveTo>
                  <a:pt x="57" y="8"/>
                </a:moveTo>
                <a:cubicBezTo>
                  <a:pt x="57" y="8"/>
                  <a:pt x="57" y="8"/>
                  <a:pt x="57" y="8"/>
                </a:cubicBezTo>
                <a:cubicBezTo>
                  <a:pt x="58" y="7"/>
                  <a:pt x="60" y="6"/>
                  <a:pt x="62" y="6"/>
                </a:cubicBezTo>
                <a:cubicBezTo>
                  <a:pt x="64" y="6"/>
                  <a:pt x="65" y="7"/>
                  <a:pt x="67" y="8"/>
                </a:cubicBezTo>
                <a:cubicBezTo>
                  <a:pt x="68" y="9"/>
                  <a:pt x="69" y="11"/>
                  <a:pt x="69" y="13"/>
                </a:cubicBezTo>
                <a:cubicBezTo>
                  <a:pt x="69" y="14"/>
                  <a:pt x="68" y="16"/>
                  <a:pt x="67" y="17"/>
                </a:cubicBezTo>
                <a:cubicBezTo>
                  <a:pt x="65" y="18"/>
                  <a:pt x="64" y="19"/>
                  <a:pt x="62" y="19"/>
                </a:cubicBezTo>
                <a:cubicBezTo>
                  <a:pt x="62" y="19"/>
                  <a:pt x="62" y="19"/>
                  <a:pt x="62" y="19"/>
                </a:cubicBezTo>
                <a:cubicBezTo>
                  <a:pt x="60" y="19"/>
                  <a:pt x="58" y="18"/>
                  <a:pt x="57" y="17"/>
                </a:cubicBezTo>
                <a:cubicBezTo>
                  <a:pt x="56" y="16"/>
                  <a:pt x="55" y="14"/>
                  <a:pt x="55" y="13"/>
                </a:cubicBezTo>
                <a:cubicBezTo>
                  <a:pt x="55" y="11"/>
                  <a:pt x="56" y="9"/>
                  <a:pt x="57" y="8"/>
                </a:cubicBezTo>
                <a:close/>
                <a:moveTo>
                  <a:pt x="109" y="103"/>
                </a:moveTo>
                <a:cubicBezTo>
                  <a:pt x="109" y="103"/>
                  <a:pt x="109" y="103"/>
                  <a:pt x="109" y="103"/>
                </a:cubicBezTo>
                <a:cubicBezTo>
                  <a:pt x="14" y="103"/>
                  <a:pt x="14" y="103"/>
                  <a:pt x="14" y="103"/>
                </a:cubicBezTo>
                <a:cubicBezTo>
                  <a:pt x="14" y="29"/>
                  <a:pt x="14" y="29"/>
                  <a:pt x="14" y="29"/>
                </a:cubicBezTo>
                <a:cubicBezTo>
                  <a:pt x="109" y="29"/>
                  <a:pt x="109" y="29"/>
                  <a:pt x="109" y="29"/>
                </a:cubicBezTo>
                <a:cubicBezTo>
                  <a:pt x="109" y="103"/>
                  <a:pt x="109" y="103"/>
                  <a:pt x="109" y="103"/>
                </a:cubicBezTo>
                <a:close/>
                <a:moveTo>
                  <a:pt x="58" y="90"/>
                </a:moveTo>
                <a:cubicBezTo>
                  <a:pt x="58" y="90"/>
                  <a:pt x="58" y="90"/>
                  <a:pt x="58" y="90"/>
                </a:cubicBezTo>
                <a:cubicBezTo>
                  <a:pt x="62" y="90"/>
                  <a:pt x="66" y="89"/>
                  <a:pt x="69" y="87"/>
                </a:cubicBezTo>
                <a:cubicBezTo>
                  <a:pt x="69" y="87"/>
                  <a:pt x="69" y="87"/>
                  <a:pt x="69" y="87"/>
                </a:cubicBezTo>
                <a:cubicBezTo>
                  <a:pt x="72" y="85"/>
                  <a:pt x="75" y="82"/>
                  <a:pt x="77" y="79"/>
                </a:cubicBezTo>
                <a:cubicBezTo>
                  <a:pt x="77" y="79"/>
                  <a:pt x="77" y="79"/>
                  <a:pt x="77" y="79"/>
                </a:cubicBezTo>
                <a:cubicBezTo>
                  <a:pt x="78" y="77"/>
                  <a:pt x="77" y="75"/>
                  <a:pt x="76" y="75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7"/>
                  <a:pt x="60" y="46"/>
                  <a:pt x="58" y="46"/>
                </a:cubicBezTo>
                <a:cubicBezTo>
                  <a:pt x="52" y="46"/>
                  <a:pt x="46" y="48"/>
                  <a:pt x="43" y="52"/>
                </a:cubicBezTo>
                <a:cubicBezTo>
                  <a:pt x="39" y="56"/>
                  <a:pt x="36" y="62"/>
                  <a:pt x="36" y="68"/>
                </a:cubicBezTo>
                <a:cubicBezTo>
                  <a:pt x="36" y="74"/>
                  <a:pt x="39" y="79"/>
                  <a:pt x="43" y="83"/>
                </a:cubicBezTo>
                <a:cubicBezTo>
                  <a:pt x="46" y="87"/>
                  <a:pt x="52" y="90"/>
                  <a:pt x="58" y="90"/>
                </a:cubicBezTo>
                <a:close/>
                <a:moveTo>
                  <a:pt x="47" y="56"/>
                </a:moveTo>
                <a:cubicBezTo>
                  <a:pt x="47" y="56"/>
                  <a:pt x="47" y="56"/>
                  <a:pt x="47" y="56"/>
                </a:cubicBezTo>
                <a:cubicBezTo>
                  <a:pt x="49" y="54"/>
                  <a:pt x="52" y="52"/>
                  <a:pt x="55" y="52"/>
                </a:cubicBezTo>
                <a:cubicBezTo>
                  <a:pt x="55" y="68"/>
                  <a:pt x="55" y="68"/>
                  <a:pt x="55" y="68"/>
                </a:cubicBezTo>
                <a:cubicBezTo>
                  <a:pt x="55" y="69"/>
                  <a:pt x="56" y="70"/>
                  <a:pt x="57" y="70"/>
                </a:cubicBezTo>
                <a:cubicBezTo>
                  <a:pt x="70" y="78"/>
                  <a:pt x="70" y="78"/>
                  <a:pt x="70" y="78"/>
                </a:cubicBezTo>
                <a:cubicBezTo>
                  <a:pt x="69" y="80"/>
                  <a:pt x="68" y="81"/>
                  <a:pt x="66" y="82"/>
                </a:cubicBezTo>
                <a:cubicBezTo>
                  <a:pt x="66" y="82"/>
                  <a:pt x="66" y="82"/>
                  <a:pt x="66" y="82"/>
                </a:cubicBezTo>
                <a:cubicBezTo>
                  <a:pt x="64" y="83"/>
                  <a:pt x="61" y="84"/>
                  <a:pt x="58" y="84"/>
                </a:cubicBezTo>
                <a:cubicBezTo>
                  <a:pt x="54" y="84"/>
                  <a:pt x="50" y="82"/>
                  <a:pt x="47" y="79"/>
                </a:cubicBezTo>
                <a:cubicBezTo>
                  <a:pt x="44" y="76"/>
                  <a:pt x="42" y="72"/>
                  <a:pt x="42" y="68"/>
                </a:cubicBezTo>
                <a:cubicBezTo>
                  <a:pt x="42" y="63"/>
                  <a:pt x="44" y="59"/>
                  <a:pt x="47" y="5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3845825" y="3309445"/>
            <a:ext cx="319536" cy="319632"/>
          </a:xfrm>
          <a:custGeom>
            <a:avLst/>
            <a:gdLst>
              <a:gd name="T0" fmla="*/ 100 w 121"/>
              <a:gd name="T1" fmla="*/ 1 h 121"/>
              <a:gd name="T2" fmla="*/ 105 w 121"/>
              <a:gd name="T3" fmla="*/ 2 h 121"/>
              <a:gd name="T4" fmla="*/ 108 w 121"/>
              <a:gd name="T5" fmla="*/ 13 h 121"/>
              <a:gd name="T6" fmla="*/ 119 w 121"/>
              <a:gd name="T7" fmla="*/ 16 h 121"/>
              <a:gd name="T8" fmla="*/ 120 w 121"/>
              <a:gd name="T9" fmla="*/ 17 h 121"/>
              <a:gd name="T10" fmla="*/ 105 w 121"/>
              <a:gd name="T11" fmla="*/ 36 h 121"/>
              <a:gd name="T12" fmla="*/ 93 w 121"/>
              <a:gd name="T13" fmla="*/ 35 h 121"/>
              <a:gd name="T14" fmla="*/ 96 w 121"/>
              <a:gd name="T15" fmla="*/ 62 h 121"/>
              <a:gd name="T16" fmla="*/ 85 w 121"/>
              <a:gd name="T17" fmla="*/ 88 h 121"/>
              <a:gd name="T18" fmla="*/ 33 w 121"/>
              <a:gd name="T19" fmla="*/ 88 h 121"/>
              <a:gd name="T20" fmla="*/ 33 w 121"/>
              <a:gd name="T21" fmla="*/ 35 h 121"/>
              <a:gd name="T22" fmla="*/ 82 w 121"/>
              <a:gd name="T23" fmla="*/ 32 h 121"/>
              <a:gd name="T24" fmla="*/ 84 w 121"/>
              <a:gd name="T25" fmla="*/ 19 h 121"/>
              <a:gd name="T26" fmla="*/ 107 w 121"/>
              <a:gd name="T27" fmla="*/ 47 h 121"/>
              <a:gd name="T28" fmla="*/ 109 w 121"/>
              <a:gd name="T29" fmla="*/ 54 h 121"/>
              <a:gd name="T30" fmla="*/ 95 w 121"/>
              <a:gd name="T31" fmla="*/ 97 h 121"/>
              <a:gd name="T32" fmla="*/ 24 w 121"/>
              <a:gd name="T33" fmla="*/ 97 h 121"/>
              <a:gd name="T34" fmla="*/ 24 w 121"/>
              <a:gd name="T35" fmla="*/ 26 h 121"/>
              <a:gd name="T36" fmla="*/ 67 w 121"/>
              <a:gd name="T37" fmla="*/ 12 h 121"/>
              <a:gd name="T38" fmla="*/ 80 w 121"/>
              <a:gd name="T39" fmla="*/ 10 h 121"/>
              <a:gd name="T40" fmla="*/ 68 w 121"/>
              <a:gd name="T41" fmla="*/ 3 h 121"/>
              <a:gd name="T42" fmla="*/ 17 w 121"/>
              <a:gd name="T43" fmla="*/ 19 h 121"/>
              <a:gd name="T44" fmla="*/ 17 w 121"/>
              <a:gd name="T45" fmla="*/ 104 h 121"/>
              <a:gd name="T46" fmla="*/ 102 w 121"/>
              <a:gd name="T47" fmla="*/ 104 h 121"/>
              <a:gd name="T48" fmla="*/ 118 w 121"/>
              <a:gd name="T49" fmla="*/ 53 h 121"/>
              <a:gd name="T50" fmla="*/ 111 w 121"/>
              <a:gd name="T51" fmla="*/ 41 h 121"/>
              <a:gd name="T52" fmla="*/ 59 w 121"/>
              <a:gd name="T53" fmla="*/ 45 h 121"/>
              <a:gd name="T54" fmla="*/ 68 w 121"/>
              <a:gd name="T55" fmla="*/ 47 h 121"/>
              <a:gd name="T56" fmla="*/ 59 w 121"/>
              <a:gd name="T57" fmla="*/ 30 h 121"/>
              <a:gd name="T58" fmla="*/ 37 w 121"/>
              <a:gd name="T59" fmla="*/ 39 h 121"/>
              <a:gd name="T60" fmla="*/ 28 w 121"/>
              <a:gd name="T61" fmla="*/ 62 h 121"/>
              <a:gd name="T62" fmla="*/ 59 w 121"/>
              <a:gd name="T63" fmla="*/ 93 h 121"/>
              <a:gd name="T64" fmla="*/ 82 w 121"/>
              <a:gd name="T65" fmla="*/ 84 h 121"/>
              <a:gd name="T66" fmla="*/ 85 w 121"/>
              <a:gd name="T67" fmla="*/ 43 h 121"/>
              <a:gd name="T68" fmla="*/ 76 w 121"/>
              <a:gd name="T69" fmla="*/ 62 h 121"/>
              <a:gd name="T70" fmla="*/ 71 w 121"/>
              <a:gd name="T71" fmla="*/ 74 h 121"/>
              <a:gd name="T72" fmla="*/ 47 w 121"/>
              <a:gd name="T73" fmla="*/ 74 h 121"/>
              <a:gd name="T74" fmla="*/ 47 w 121"/>
              <a:gd name="T75" fmla="*/ 50 h 121"/>
              <a:gd name="T76" fmla="*/ 59 w 121"/>
              <a:gd name="T77" fmla="*/ 45 h 121"/>
              <a:gd name="T78" fmla="*/ 63 w 121"/>
              <a:gd name="T79" fmla="*/ 51 h 121"/>
              <a:gd name="T80" fmla="*/ 51 w 121"/>
              <a:gd name="T81" fmla="*/ 54 h 121"/>
              <a:gd name="T82" fmla="*/ 51 w 121"/>
              <a:gd name="T83" fmla="*/ 70 h 121"/>
              <a:gd name="T84" fmla="*/ 67 w 121"/>
              <a:gd name="T85" fmla="*/ 70 h 121"/>
              <a:gd name="T86" fmla="*/ 71 w 121"/>
              <a:gd name="T87" fmla="*/ 62 h 121"/>
              <a:gd name="T88" fmla="*/ 63 w 121"/>
              <a:gd name="T89" fmla="*/ 65 h 121"/>
              <a:gd name="T90" fmla="*/ 56 w 121"/>
              <a:gd name="T91" fmla="*/ 58 h 121"/>
              <a:gd name="T92" fmla="*/ 101 w 121"/>
              <a:gd name="T93" fmla="*/ 8 h 121"/>
              <a:gd name="T94" fmla="*/ 90 w 121"/>
              <a:gd name="T95" fmla="*/ 19 h 121"/>
              <a:gd name="T96" fmla="*/ 103 w 121"/>
              <a:gd name="T97" fmla="*/ 14 h 121"/>
              <a:gd name="T98" fmla="*/ 107 w 121"/>
              <a:gd name="T99" fmla="*/ 18 h 121"/>
              <a:gd name="T100" fmla="*/ 96 w 121"/>
              <a:gd name="T101" fmla="*/ 29 h 121"/>
              <a:gd name="T102" fmla="*/ 113 w 121"/>
              <a:gd name="T103" fmla="*/ 2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1" h="121">
                <a:moveTo>
                  <a:pt x="85" y="16"/>
                </a:moveTo>
                <a:cubicBezTo>
                  <a:pt x="100" y="1"/>
                  <a:pt x="100" y="1"/>
                  <a:pt x="100" y="1"/>
                </a:cubicBezTo>
                <a:cubicBezTo>
                  <a:pt x="101" y="0"/>
                  <a:pt x="103" y="0"/>
                  <a:pt x="104" y="1"/>
                </a:cubicBezTo>
                <a:cubicBezTo>
                  <a:pt x="105" y="1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8" y="13"/>
                  <a:pt x="108" y="13"/>
                  <a:pt x="108" y="13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20" y="16"/>
                  <a:pt x="120" y="17"/>
                </a:cubicBezTo>
                <a:cubicBezTo>
                  <a:pt x="121" y="18"/>
                  <a:pt x="121" y="19"/>
                  <a:pt x="120" y="21"/>
                </a:cubicBezTo>
                <a:cubicBezTo>
                  <a:pt x="105" y="36"/>
                  <a:pt x="105" y="36"/>
                  <a:pt x="105" y="36"/>
                </a:cubicBezTo>
                <a:cubicBezTo>
                  <a:pt x="104" y="37"/>
                  <a:pt x="103" y="37"/>
                  <a:pt x="102" y="37"/>
                </a:cubicBezTo>
                <a:cubicBezTo>
                  <a:pt x="93" y="35"/>
                  <a:pt x="93" y="35"/>
                  <a:pt x="93" y="35"/>
                </a:cubicBezTo>
                <a:cubicBezTo>
                  <a:pt x="89" y="39"/>
                  <a:pt x="89" y="39"/>
                  <a:pt x="89" y="39"/>
                </a:cubicBezTo>
                <a:cubicBezTo>
                  <a:pt x="94" y="45"/>
                  <a:pt x="96" y="53"/>
                  <a:pt x="96" y="62"/>
                </a:cubicBezTo>
                <a:cubicBezTo>
                  <a:pt x="96" y="72"/>
                  <a:pt x="92" y="81"/>
                  <a:pt x="86" y="88"/>
                </a:cubicBezTo>
                <a:cubicBezTo>
                  <a:pt x="85" y="88"/>
                  <a:pt x="85" y="88"/>
                  <a:pt x="85" y="88"/>
                </a:cubicBezTo>
                <a:cubicBezTo>
                  <a:pt x="79" y="95"/>
                  <a:pt x="70" y="99"/>
                  <a:pt x="59" y="99"/>
                </a:cubicBezTo>
                <a:cubicBezTo>
                  <a:pt x="49" y="99"/>
                  <a:pt x="40" y="94"/>
                  <a:pt x="33" y="88"/>
                </a:cubicBezTo>
                <a:cubicBezTo>
                  <a:pt x="27" y="81"/>
                  <a:pt x="22" y="72"/>
                  <a:pt x="22" y="62"/>
                </a:cubicBezTo>
                <a:cubicBezTo>
                  <a:pt x="22" y="51"/>
                  <a:pt x="27" y="42"/>
                  <a:pt x="33" y="35"/>
                </a:cubicBezTo>
                <a:cubicBezTo>
                  <a:pt x="40" y="29"/>
                  <a:pt x="49" y="25"/>
                  <a:pt x="59" y="25"/>
                </a:cubicBezTo>
                <a:cubicBezTo>
                  <a:pt x="68" y="25"/>
                  <a:pt x="76" y="27"/>
                  <a:pt x="82" y="32"/>
                </a:cubicBezTo>
                <a:cubicBezTo>
                  <a:pt x="86" y="28"/>
                  <a:pt x="86" y="28"/>
                  <a:pt x="86" y="28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8"/>
                  <a:pt x="84" y="17"/>
                  <a:pt x="85" y="16"/>
                </a:cubicBezTo>
                <a:close/>
                <a:moveTo>
                  <a:pt x="107" y="47"/>
                </a:moveTo>
                <a:cubicBezTo>
                  <a:pt x="107" y="47"/>
                  <a:pt x="107" y="47"/>
                  <a:pt x="107" y="47"/>
                </a:cubicBezTo>
                <a:cubicBezTo>
                  <a:pt x="108" y="49"/>
                  <a:pt x="109" y="52"/>
                  <a:pt x="109" y="54"/>
                </a:cubicBezTo>
                <a:cubicBezTo>
                  <a:pt x="109" y="57"/>
                  <a:pt x="110" y="59"/>
                  <a:pt x="110" y="62"/>
                </a:cubicBezTo>
                <a:cubicBezTo>
                  <a:pt x="110" y="75"/>
                  <a:pt x="104" y="88"/>
                  <a:pt x="95" y="97"/>
                </a:cubicBezTo>
                <a:cubicBezTo>
                  <a:pt x="86" y="106"/>
                  <a:pt x="73" y="112"/>
                  <a:pt x="59" y="112"/>
                </a:cubicBezTo>
                <a:cubicBezTo>
                  <a:pt x="46" y="112"/>
                  <a:pt x="33" y="106"/>
                  <a:pt x="24" y="97"/>
                </a:cubicBezTo>
                <a:cubicBezTo>
                  <a:pt x="15" y="88"/>
                  <a:pt x="9" y="75"/>
                  <a:pt x="9" y="62"/>
                </a:cubicBezTo>
                <a:cubicBezTo>
                  <a:pt x="9" y="48"/>
                  <a:pt x="15" y="35"/>
                  <a:pt x="24" y="26"/>
                </a:cubicBezTo>
                <a:cubicBezTo>
                  <a:pt x="33" y="17"/>
                  <a:pt x="46" y="11"/>
                  <a:pt x="59" y="11"/>
                </a:cubicBezTo>
                <a:cubicBezTo>
                  <a:pt x="62" y="11"/>
                  <a:pt x="64" y="12"/>
                  <a:pt x="67" y="12"/>
                </a:cubicBezTo>
                <a:cubicBezTo>
                  <a:pt x="69" y="12"/>
                  <a:pt x="72" y="13"/>
                  <a:pt x="74" y="14"/>
                </a:cubicBezTo>
                <a:cubicBezTo>
                  <a:pt x="76" y="14"/>
                  <a:pt x="79" y="13"/>
                  <a:pt x="80" y="10"/>
                </a:cubicBezTo>
                <a:cubicBezTo>
                  <a:pt x="81" y="8"/>
                  <a:pt x="79" y="5"/>
                  <a:pt x="77" y="5"/>
                </a:cubicBezTo>
                <a:cubicBezTo>
                  <a:pt x="74" y="4"/>
                  <a:pt x="71" y="3"/>
                  <a:pt x="68" y="3"/>
                </a:cubicBezTo>
                <a:cubicBezTo>
                  <a:pt x="65" y="2"/>
                  <a:pt x="62" y="2"/>
                  <a:pt x="59" y="2"/>
                </a:cubicBezTo>
                <a:cubicBezTo>
                  <a:pt x="43" y="2"/>
                  <a:pt x="28" y="9"/>
                  <a:pt x="17" y="19"/>
                </a:cubicBezTo>
                <a:cubicBezTo>
                  <a:pt x="6" y="30"/>
                  <a:pt x="0" y="45"/>
                  <a:pt x="0" y="62"/>
                </a:cubicBezTo>
                <a:cubicBezTo>
                  <a:pt x="0" y="78"/>
                  <a:pt x="6" y="93"/>
                  <a:pt x="17" y="104"/>
                </a:cubicBezTo>
                <a:cubicBezTo>
                  <a:pt x="28" y="115"/>
                  <a:pt x="43" y="121"/>
                  <a:pt x="59" y="121"/>
                </a:cubicBezTo>
                <a:cubicBezTo>
                  <a:pt x="76" y="121"/>
                  <a:pt x="91" y="115"/>
                  <a:pt x="102" y="104"/>
                </a:cubicBezTo>
                <a:cubicBezTo>
                  <a:pt x="112" y="93"/>
                  <a:pt x="119" y="78"/>
                  <a:pt x="119" y="62"/>
                </a:cubicBezTo>
                <a:cubicBezTo>
                  <a:pt x="119" y="59"/>
                  <a:pt x="119" y="56"/>
                  <a:pt x="118" y="53"/>
                </a:cubicBezTo>
                <a:cubicBezTo>
                  <a:pt x="118" y="50"/>
                  <a:pt x="117" y="47"/>
                  <a:pt x="116" y="44"/>
                </a:cubicBezTo>
                <a:cubicBezTo>
                  <a:pt x="116" y="42"/>
                  <a:pt x="113" y="40"/>
                  <a:pt x="111" y="41"/>
                </a:cubicBezTo>
                <a:cubicBezTo>
                  <a:pt x="108" y="42"/>
                  <a:pt x="107" y="44"/>
                  <a:pt x="107" y="47"/>
                </a:cubicBezTo>
                <a:close/>
                <a:moveTo>
                  <a:pt x="59" y="45"/>
                </a:moveTo>
                <a:cubicBezTo>
                  <a:pt x="59" y="45"/>
                  <a:pt x="59" y="45"/>
                  <a:pt x="59" y="45"/>
                </a:cubicBezTo>
                <a:cubicBezTo>
                  <a:pt x="62" y="45"/>
                  <a:pt x="65" y="45"/>
                  <a:pt x="68" y="47"/>
                </a:cubicBezTo>
                <a:cubicBezTo>
                  <a:pt x="78" y="36"/>
                  <a:pt x="78" y="36"/>
                  <a:pt x="78" y="36"/>
                </a:cubicBezTo>
                <a:cubicBezTo>
                  <a:pt x="73" y="33"/>
                  <a:pt x="66" y="30"/>
                  <a:pt x="59" y="30"/>
                </a:cubicBezTo>
                <a:cubicBezTo>
                  <a:pt x="51" y="30"/>
                  <a:pt x="43" y="34"/>
                  <a:pt x="37" y="39"/>
                </a:cubicBezTo>
                <a:cubicBezTo>
                  <a:pt x="37" y="39"/>
                  <a:pt x="37" y="39"/>
                  <a:pt x="37" y="39"/>
                </a:cubicBezTo>
                <a:cubicBezTo>
                  <a:pt x="37" y="39"/>
                  <a:pt x="37" y="39"/>
                  <a:pt x="37" y="39"/>
                </a:cubicBezTo>
                <a:cubicBezTo>
                  <a:pt x="32" y="45"/>
                  <a:pt x="28" y="53"/>
                  <a:pt x="28" y="62"/>
                </a:cubicBezTo>
                <a:cubicBezTo>
                  <a:pt x="28" y="70"/>
                  <a:pt x="32" y="78"/>
                  <a:pt x="37" y="84"/>
                </a:cubicBezTo>
                <a:cubicBezTo>
                  <a:pt x="43" y="89"/>
                  <a:pt x="51" y="93"/>
                  <a:pt x="59" y="93"/>
                </a:cubicBezTo>
                <a:cubicBezTo>
                  <a:pt x="68" y="93"/>
                  <a:pt x="76" y="90"/>
                  <a:pt x="81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7" y="78"/>
                  <a:pt x="91" y="70"/>
                  <a:pt x="91" y="62"/>
                </a:cubicBezTo>
                <a:cubicBezTo>
                  <a:pt x="91" y="55"/>
                  <a:pt x="88" y="48"/>
                  <a:pt x="85" y="43"/>
                </a:cubicBezTo>
                <a:cubicBezTo>
                  <a:pt x="74" y="53"/>
                  <a:pt x="74" y="53"/>
                  <a:pt x="74" y="53"/>
                </a:cubicBezTo>
                <a:cubicBezTo>
                  <a:pt x="76" y="56"/>
                  <a:pt x="76" y="59"/>
                  <a:pt x="76" y="62"/>
                </a:cubicBezTo>
                <a:cubicBezTo>
                  <a:pt x="76" y="66"/>
                  <a:pt x="75" y="71"/>
                  <a:pt x="71" y="74"/>
                </a:cubicBezTo>
                <a:cubicBezTo>
                  <a:pt x="71" y="74"/>
                  <a:pt x="71" y="74"/>
                  <a:pt x="71" y="74"/>
                </a:cubicBezTo>
                <a:cubicBezTo>
                  <a:pt x="68" y="77"/>
                  <a:pt x="64" y="79"/>
                  <a:pt x="59" y="79"/>
                </a:cubicBezTo>
                <a:cubicBezTo>
                  <a:pt x="55" y="79"/>
                  <a:pt x="50" y="77"/>
                  <a:pt x="47" y="74"/>
                </a:cubicBezTo>
                <a:cubicBezTo>
                  <a:pt x="44" y="71"/>
                  <a:pt x="42" y="66"/>
                  <a:pt x="42" y="62"/>
                </a:cubicBezTo>
                <a:cubicBezTo>
                  <a:pt x="42" y="57"/>
                  <a:pt x="44" y="53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0" y="47"/>
                  <a:pt x="55" y="45"/>
                  <a:pt x="59" y="45"/>
                </a:cubicBezTo>
                <a:close/>
                <a:moveTo>
                  <a:pt x="63" y="51"/>
                </a:moveTo>
                <a:cubicBezTo>
                  <a:pt x="63" y="51"/>
                  <a:pt x="63" y="51"/>
                  <a:pt x="63" y="51"/>
                </a:cubicBezTo>
                <a:cubicBezTo>
                  <a:pt x="62" y="51"/>
                  <a:pt x="61" y="50"/>
                  <a:pt x="59" y="50"/>
                </a:cubicBezTo>
                <a:cubicBezTo>
                  <a:pt x="56" y="50"/>
                  <a:pt x="53" y="52"/>
                  <a:pt x="51" y="54"/>
                </a:cubicBezTo>
                <a:cubicBezTo>
                  <a:pt x="49" y="56"/>
                  <a:pt x="48" y="58"/>
                  <a:pt x="48" y="62"/>
                </a:cubicBezTo>
                <a:cubicBezTo>
                  <a:pt x="48" y="65"/>
                  <a:pt x="49" y="68"/>
                  <a:pt x="51" y="70"/>
                </a:cubicBezTo>
                <a:cubicBezTo>
                  <a:pt x="53" y="72"/>
                  <a:pt x="56" y="73"/>
                  <a:pt x="59" y="73"/>
                </a:cubicBezTo>
                <a:cubicBezTo>
                  <a:pt x="63" y="73"/>
                  <a:pt x="65" y="72"/>
                  <a:pt x="6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9" y="68"/>
                  <a:pt x="71" y="65"/>
                  <a:pt x="71" y="62"/>
                </a:cubicBezTo>
                <a:cubicBezTo>
                  <a:pt x="71" y="60"/>
                  <a:pt x="71" y="59"/>
                  <a:pt x="70" y="58"/>
                </a:cubicBezTo>
                <a:cubicBezTo>
                  <a:pt x="63" y="65"/>
                  <a:pt x="63" y="65"/>
                  <a:pt x="63" y="65"/>
                </a:cubicBezTo>
                <a:cubicBezTo>
                  <a:pt x="61" y="67"/>
                  <a:pt x="58" y="67"/>
                  <a:pt x="56" y="65"/>
                </a:cubicBezTo>
                <a:cubicBezTo>
                  <a:pt x="54" y="63"/>
                  <a:pt x="54" y="60"/>
                  <a:pt x="56" y="58"/>
                </a:cubicBezTo>
                <a:cubicBezTo>
                  <a:pt x="63" y="51"/>
                  <a:pt x="63" y="51"/>
                  <a:pt x="63" y="51"/>
                </a:cubicBezTo>
                <a:close/>
                <a:moveTo>
                  <a:pt x="101" y="8"/>
                </a:moveTo>
                <a:cubicBezTo>
                  <a:pt x="101" y="8"/>
                  <a:pt x="101" y="8"/>
                  <a:pt x="101" y="8"/>
                </a:cubicBezTo>
                <a:cubicBezTo>
                  <a:pt x="90" y="19"/>
                  <a:pt x="90" y="19"/>
                  <a:pt x="90" y="19"/>
                </a:cubicBezTo>
                <a:cubicBezTo>
                  <a:pt x="92" y="25"/>
                  <a:pt x="92" y="25"/>
                  <a:pt x="92" y="25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1" y="8"/>
                  <a:pt x="101" y="8"/>
                  <a:pt x="101" y="8"/>
                </a:cubicBezTo>
                <a:close/>
                <a:moveTo>
                  <a:pt x="107" y="18"/>
                </a:moveTo>
                <a:cubicBezTo>
                  <a:pt x="107" y="18"/>
                  <a:pt x="107" y="18"/>
                  <a:pt x="107" y="18"/>
                </a:cubicBezTo>
                <a:cubicBezTo>
                  <a:pt x="96" y="29"/>
                  <a:pt x="96" y="29"/>
                  <a:pt x="96" y="29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07" y="18"/>
                  <a:pt x="107" y="18"/>
                  <a:pt x="107" y="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8059603" y="2285804"/>
            <a:ext cx="225357" cy="324119"/>
          </a:xfrm>
          <a:custGeom>
            <a:avLst/>
            <a:gdLst>
              <a:gd name="T0" fmla="*/ 3 w 85"/>
              <a:gd name="T1" fmla="*/ 84 h 122"/>
              <a:gd name="T2" fmla="*/ 17 w 85"/>
              <a:gd name="T3" fmla="*/ 81 h 122"/>
              <a:gd name="T4" fmla="*/ 27 w 85"/>
              <a:gd name="T5" fmla="*/ 51 h 122"/>
              <a:gd name="T6" fmla="*/ 27 w 85"/>
              <a:gd name="T7" fmla="*/ 51 h 122"/>
              <a:gd name="T8" fmla="*/ 27 w 85"/>
              <a:gd name="T9" fmla="*/ 21 h 122"/>
              <a:gd name="T10" fmla="*/ 38 w 85"/>
              <a:gd name="T11" fmla="*/ 15 h 122"/>
              <a:gd name="T12" fmla="*/ 43 w 85"/>
              <a:gd name="T13" fmla="*/ 0 h 122"/>
              <a:gd name="T14" fmla="*/ 48 w 85"/>
              <a:gd name="T15" fmla="*/ 15 h 122"/>
              <a:gd name="T16" fmla="*/ 65 w 85"/>
              <a:gd name="T17" fmla="*/ 36 h 122"/>
              <a:gd name="T18" fmla="*/ 58 w 85"/>
              <a:gd name="T19" fmla="*/ 52 h 122"/>
              <a:gd name="T20" fmla="*/ 69 w 85"/>
              <a:gd name="T21" fmla="*/ 81 h 122"/>
              <a:gd name="T22" fmla="*/ 83 w 85"/>
              <a:gd name="T23" fmla="*/ 84 h 122"/>
              <a:gd name="T24" fmla="*/ 72 w 85"/>
              <a:gd name="T25" fmla="*/ 86 h 122"/>
              <a:gd name="T26" fmla="*/ 81 w 85"/>
              <a:gd name="T27" fmla="*/ 111 h 122"/>
              <a:gd name="T28" fmla="*/ 85 w 85"/>
              <a:gd name="T29" fmla="*/ 117 h 122"/>
              <a:gd name="T30" fmla="*/ 79 w 85"/>
              <a:gd name="T31" fmla="*/ 120 h 122"/>
              <a:gd name="T32" fmla="*/ 76 w 85"/>
              <a:gd name="T33" fmla="*/ 113 h 122"/>
              <a:gd name="T34" fmla="*/ 61 w 85"/>
              <a:gd name="T35" fmla="*/ 86 h 122"/>
              <a:gd name="T36" fmla="*/ 48 w 85"/>
              <a:gd name="T37" fmla="*/ 90 h 122"/>
              <a:gd name="T38" fmla="*/ 38 w 85"/>
              <a:gd name="T39" fmla="*/ 90 h 122"/>
              <a:gd name="T40" fmla="*/ 24 w 85"/>
              <a:gd name="T41" fmla="*/ 86 h 122"/>
              <a:gd name="T42" fmla="*/ 9 w 85"/>
              <a:gd name="T43" fmla="*/ 113 h 122"/>
              <a:gd name="T44" fmla="*/ 6 w 85"/>
              <a:gd name="T45" fmla="*/ 120 h 122"/>
              <a:gd name="T46" fmla="*/ 1 w 85"/>
              <a:gd name="T47" fmla="*/ 117 h 122"/>
              <a:gd name="T48" fmla="*/ 4 w 85"/>
              <a:gd name="T49" fmla="*/ 111 h 122"/>
              <a:gd name="T50" fmla="*/ 14 w 85"/>
              <a:gd name="T51" fmla="*/ 86 h 122"/>
              <a:gd name="T52" fmla="*/ 38 w 85"/>
              <a:gd name="T53" fmla="*/ 81 h 122"/>
              <a:gd name="T54" fmla="*/ 38 w 85"/>
              <a:gd name="T55" fmla="*/ 77 h 122"/>
              <a:gd name="T56" fmla="*/ 48 w 85"/>
              <a:gd name="T57" fmla="*/ 77 h 122"/>
              <a:gd name="T58" fmla="*/ 58 w 85"/>
              <a:gd name="T59" fmla="*/ 81 h 122"/>
              <a:gd name="T60" fmla="*/ 38 w 85"/>
              <a:gd name="T61" fmla="*/ 57 h 122"/>
              <a:gd name="T62" fmla="*/ 38 w 85"/>
              <a:gd name="T63" fmla="*/ 81 h 122"/>
              <a:gd name="T64" fmla="*/ 52 w 85"/>
              <a:gd name="T65" fmla="*/ 27 h 122"/>
              <a:gd name="T66" fmla="*/ 34 w 85"/>
              <a:gd name="T67" fmla="*/ 27 h 122"/>
              <a:gd name="T68" fmla="*/ 34 w 85"/>
              <a:gd name="T69" fmla="*/ 45 h 122"/>
              <a:gd name="T70" fmla="*/ 48 w 85"/>
              <a:gd name="T71" fmla="*/ 47 h 122"/>
              <a:gd name="T72" fmla="*/ 52 w 85"/>
              <a:gd name="T73" fmla="*/ 45 h 122"/>
              <a:gd name="T74" fmla="*/ 52 w 85"/>
              <a:gd name="T75" fmla="*/ 27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5" h="122">
                <a:moveTo>
                  <a:pt x="6" y="86"/>
                </a:moveTo>
                <a:cubicBezTo>
                  <a:pt x="4" y="86"/>
                  <a:pt x="3" y="85"/>
                  <a:pt x="3" y="84"/>
                </a:cubicBezTo>
                <a:cubicBezTo>
                  <a:pt x="3" y="82"/>
                  <a:pt x="4" y="81"/>
                  <a:pt x="6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30" y="54"/>
                  <a:pt x="30" y="54"/>
                  <a:pt x="30" y="54"/>
                </a:cubicBezTo>
                <a:cubicBezTo>
                  <a:pt x="29" y="53"/>
                  <a:pt x="28" y="52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3" y="47"/>
                  <a:pt x="21" y="42"/>
                  <a:pt x="21" y="36"/>
                </a:cubicBezTo>
                <a:cubicBezTo>
                  <a:pt x="21" y="30"/>
                  <a:pt x="23" y="25"/>
                  <a:pt x="27" y="21"/>
                </a:cubicBezTo>
                <a:cubicBezTo>
                  <a:pt x="28" y="20"/>
                  <a:pt x="28" y="20"/>
                  <a:pt x="28" y="20"/>
                </a:cubicBezTo>
                <a:cubicBezTo>
                  <a:pt x="30" y="18"/>
                  <a:pt x="34" y="16"/>
                  <a:pt x="38" y="1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2"/>
                  <a:pt x="40" y="0"/>
                  <a:pt x="43" y="0"/>
                </a:cubicBezTo>
                <a:cubicBezTo>
                  <a:pt x="45" y="0"/>
                  <a:pt x="48" y="2"/>
                  <a:pt x="48" y="5"/>
                </a:cubicBezTo>
                <a:cubicBezTo>
                  <a:pt x="48" y="15"/>
                  <a:pt x="48" y="15"/>
                  <a:pt x="48" y="15"/>
                </a:cubicBezTo>
                <a:cubicBezTo>
                  <a:pt x="52" y="16"/>
                  <a:pt x="55" y="18"/>
                  <a:pt x="58" y="21"/>
                </a:cubicBezTo>
                <a:cubicBezTo>
                  <a:pt x="62" y="25"/>
                  <a:pt x="65" y="30"/>
                  <a:pt x="65" y="36"/>
                </a:cubicBezTo>
                <a:cubicBezTo>
                  <a:pt x="65" y="42"/>
                  <a:pt x="62" y="47"/>
                  <a:pt x="58" y="51"/>
                </a:cubicBezTo>
                <a:cubicBezTo>
                  <a:pt x="58" y="52"/>
                  <a:pt x="58" y="52"/>
                  <a:pt x="58" y="52"/>
                </a:cubicBezTo>
                <a:cubicBezTo>
                  <a:pt x="57" y="52"/>
                  <a:pt x="57" y="53"/>
                  <a:pt x="56" y="54"/>
                </a:cubicBezTo>
                <a:cubicBezTo>
                  <a:pt x="69" y="81"/>
                  <a:pt x="69" y="81"/>
                  <a:pt x="69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81" y="81"/>
                  <a:pt x="83" y="82"/>
                  <a:pt x="83" y="84"/>
                </a:cubicBezTo>
                <a:cubicBezTo>
                  <a:pt x="83" y="85"/>
                  <a:pt x="81" y="86"/>
                  <a:pt x="80" y="86"/>
                </a:cubicBezTo>
                <a:cubicBezTo>
                  <a:pt x="72" y="86"/>
                  <a:pt x="72" y="86"/>
                  <a:pt x="72" y="86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82" y="108"/>
                  <a:pt x="82" y="110"/>
                  <a:pt x="81" y="111"/>
                </a:cubicBezTo>
                <a:cubicBezTo>
                  <a:pt x="82" y="113"/>
                  <a:pt x="82" y="113"/>
                  <a:pt x="82" y="113"/>
                </a:cubicBezTo>
                <a:cubicBezTo>
                  <a:pt x="85" y="117"/>
                  <a:pt x="85" y="117"/>
                  <a:pt x="85" y="117"/>
                </a:cubicBezTo>
                <a:cubicBezTo>
                  <a:pt x="85" y="119"/>
                  <a:pt x="85" y="121"/>
                  <a:pt x="83" y="121"/>
                </a:cubicBezTo>
                <a:cubicBezTo>
                  <a:pt x="82" y="122"/>
                  <a:pt x="80" y="121"/>
                  <a:pt x="79" y="120"/>
                </a:cubicBezTo>
                <a:cubicBezTo>
                  <a:pt x="77" y="116"/>
                  <a:pt x="77" y="116"/>
                  <a:pt x="77" y="116"/>
                </a:cubicBezTo>
                <a:cubicBezTo>
                  <a:pt x="76" y="113"/>
                  <a:pt x="76" y="113"/>
                  <a:pt x="76" y="113"/>
                </a:cubicBezTo>
                <a:cubicBezTo>
                  <a:pt x="75" y="113"/>
                  <a:pt x="74" y="112"/>
                  <a:pt x="73" y="111"/>
                </a:cubicBezTo>
                <a:cubicBezTo>
                  <a:pt x="61" y="86"/>
                  <a:pt x="61" y="86"/>
                  <a:pt x="61" y="86"/>
                </a:cubicBezTo>
                <a:cubicBezTo>
                  <a:pt x="48" y="86"/>
                  <a:pt x="48" y="86"/>
                  <a:pt x="48" y="86"/>
                </a:cubicBezTo>
                <a:cubicBezTo>
                  <a:pt x="48" y="90"/>
                  <a:pt x="48" y="90"/>
                  <a:pt x="48" y="90"/>
                </a:cubicBezTo>
                <a:cubicBezTo>
                  <a:pt x="48" y="93"/>
                  <a:pt x="45" y="95"/>
                  <a:pt x="43" y="95"/>
                </a:cubicBezTo>
                <a:cubicBezTo>
                  <a:pt x="40" y="95"/>
                  <a:pt x="38" y="93"/>
                  <a:pt x="38" y="90"/>
                </a:cubicBezTo>
                <a:cubicBezTo>
                  <a:pt x="38" y="86"/>
                  <a:pt x="38" y="86"/>
                  <a:pt x="38" y="86"/>
                </a:cubicBezTo>
                <a:cubicBezTo>
                  <a:pt x="24" y="86"/>
                  <a:pt x="24" y="86"/>
                  <a:pt x="24" y="86"/>
                </a:cubicBezTo>
                <a:cubicBezTo>
                  <a:pt x="13" y="111"/>
                  <a:pt x="13" y="111"/>
                  <a:pt x="13" y="111"/>
                </a:cubicBezTo>
                <a:cubicBezTo>
                  <a:pt x="12" y="112"/>
                  <a:pt x="11" y="113"/>
                  <a:pt x="9" y="113"/>
                </a:cubicBezTo>
                <a:cubicBezTo>
                  <a:pt x="8" y="116"/>
                  <a:pt x="8" y="116"/>
                  <a:pt x="8" y="116"/>
                </a:cubicBezTo>
                <a:cubicBezTo>
                  <a:pt x="6" y="120"/>
                  <a:pt x="6" y="120"/>
                  <a:pt x="6" y="120"/>
                </a:cubicBezTo>
                <a:cubicBezTo>
                  <a:pt x="6" y="121"/>
                  <a:pt x="4" y="122"/>
                  <a:pt x="2" y="121"/>
                </a:cubicBezTo>
                <a:cubicBezTo>
                  <a:pt x="1" y="121"/>
                  <a:pt x="0" y="119"/>
                  <a:pt x="1" y="117"/>
                </a:cubicBezTo>
                <a:cubicBezTo>
                  <a:pt x="3" y="113"/>
                  <a:pt x="3" y="113"/>
                  <a:pt x="3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0"/>
                  <a:pt x="3" y="108"/>
                  <a:pt x="4" y="107"/>
                </a:cubicBezTo>
                <a:cubicBezTo>
                  <a:pt x="14" y="86"/>
                  <a:pt x="14" y="86"/>
                  <a:pt x="14" y="86"/>
                </a:cubicBezTo>
                <a:cubicBezTo>
                  <a:pt x="6" y="86"/>
                  <a:pt x="6" y="86"/>
                  <a:pt x="6" y="86"/>
                </a:cubicBezTo>
                <a:close/>
                <a:moveTo>
                  <a:pt x="38" y="81"/>
                </a:moveTo>
                <a:cubicBezTo>
                  <a:pt x="38" y="81"/>
                  <a:pt x="38" y="81"/>
                  <a:pt x="38" y="81"/>
                </a:cubicBezTo>
                <a:cubicBezTo>
                  <a:pt x="38" y="77"/>
                  <a:pt x="38" y="77"/>
                  <a:pt x="38" y="77"/>
                </a:cubicBezTo>
                <a:cubicBezTo>
                  <a:pt x="38" y="75"/>
                  <a:pt x="40" y="72"/>
                  <a:pt x="43" y="72"/>
                </a:cubicBezTo>
                <a:cubicBezTo>
                  <a:pt x="45" y="72"/>
                  <a:pt x="48" y="75"/>
                  <a:pt x="48" y="77"/>
                </a:cubicBezTo>
                <a:cubicBezTo>
                  <a:pt x="48" y="81"/>
                  <a:pt x="48" y="81"/>
                  <a:pt x="48" y="81"/>
                </a:cubicBezTo>
                <a:cubicBezTo>
                  <a:pt x="58" y="81"/>
                  <a:pt x="58" y="81"/>
                  <a:pt x="58" y="81"/>
                </a:cubicBezTo>
                <a:cubicBezTo>
                  <a:pt x="47" y="57"/>
                  <a:pt x="47" y="57"/>
                  <a:pt x="47" y="57"/>
                </a:cubicBezTo>
                <a:cubicBezTo>
                  <a:pt x="44" y="58"/>
                  <a:pt x="41" y="58"/>
                  <a:pt x="38" y="57"/>
                </a:cubicBezTo>
                <a:cubicBezTo>
                  <a:pt x="27" y="81"/>
                  <a:pt x="27" y="81"/>
                  <a:pt x="27" y="81"/>
                </a:cubicBezTo>
                <a:cubicBezTo>
                  <a:pt x="38" y="81"/>
                  <a:pt x="38" y="81"/>
                  <a:pt x="38" y="81"/>
                </a:cubicBezTo>
                <a:close/>
                <a:moveTo>
                  <a:pt x="52" y="27"/>
                </a:moveTo>
                <a:cubicBezTo>
                  <a:pt x="52" y="27"/>
                  <a:pt x="52" y="27"/>
                  <a:pt x="52" y="27"/>
                </a:cubicBezTo>
                <a:cubicBezTo>
                  <a:pt x="47" y="22"/>
                  <a:pt x="39" y="22"/>
                  <a:pt x="34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2" y="30"/>
                  <a:pt x="30" y="33"/>
                  <a:pt x="30" y="36"/>
                </a:cubicBezTo>
                <a:cubicBezTo>
                  <a:pt x="30" y="39"/>
                  <a:pt x="32" y="43"/>
                  <a:pt x="34" y="45"/>
                </a:cubicBezTo>
                <a:cubicBezTo>
                  <a:pt x="38" y="48"/>
                  <a:pt x="43" y="49"/>
                  <a:pt x="48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9" y="47"/>
                  <a:pt x="50" y="46"/>
                  <a:pt x="51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4" y="43"/>
                  <a:pt x="55" y="39"/>
                  <a:pt x="55" y="36"/>
                </a:cubicBezTo>
                <a:cubicBezTo>
                  <a:pt x="55" y="33"/>
                  <a:pt x="54" y="30"/>
                  <a:pt x="52" y="27"/>
                </a:cubicBezTo>
                <a:cubicBezTo>
                  <a:pt x="52" y="27"/>
                  <a:pt x="52" y="27"/>
                  <a:pt x="52" y="2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8009151" y="3298990"/>
            <a:ext cx="326261" cy="344307"/>
          </a:xfrm>
          <a:custGeom>
            <a:avLst/>
            <a:gdLst>
              <a:gd name="T0" fmla="*/ 108 w 123"/>
              <a:gd name="T1" fmla="*/ 62 h 130"/>
              <a:gd name="T2" fmla="*/ 84 w 123"/>
              <a:gd name="T3" fmla="*/ 26 h 130"/>
              <a:gd name="T4" fmla="*/ 41 w 123"/>
              <a:gd name="T5" fmla="*/ 23 h 130"/>
              <a:gd name="T6" fmla="*/ 37 w 123"/>
              <a:gd name="T7" fmla="*/ 26 h 130"/>
              <a:gd name="T8" fmla="*/ 17 w 123"/>
              <a:gd name="T9" fmla="*/ 65 h 130"/>
              <a:gd name="T10" fmla="*/ 37 w 123"/>
              <a:gd name="T11" fmla="*/ 103 h 130"/>
              <a:gd name="T12" fmla="*/ 41 w 123"/>
              <a:gd name="T13" fmla="*/ 106 h 130"/>
              <a:gd name="T14" fmla="*/ 84 w 123"/>
              <a:gd name="T15" fmla="*/ 103 h 130"/>
              <a:gd name="T16" fmla="*/ 108 w 123"/>
              <a:gd name="T17" fmla="*/ 67 h 130"/>
              <a:gd name="T18" fmla="*/ 88 w 123"/>
              <a:gd name="T19" fmla="*/ 32 h 130"/>
              <a:gd name="T20" fmla="*/ 103 w 123"/>
              <a:gd name="T21" fmla="*/ 59 h 130"/>
              <a:gd name="T22" fmla="*/ 90 w 123"/>
              <a:gd name="T23" fmla="*/ 49 h 130"/>
              <a:gd name="T24" fmla="*/ 88 w 123"/>
              <a:gd name="T25" fmla="*/ 32 h 130"/>
              <a:gd name="T26" fmla="*/ 99 w 123"/>
              <a:gd name="T27" fmla="*/ 65 h 130"/>
              <a:gd name="T28" fmla="*/ 90 w 123"/>
              <a:gd name="T29" fmla="*/ 56 h 130"/>
              <a:gd name="T30" fmla="*/ 83 w 123"/>
              <a:gd name="T31" fmla="*/ 44 h 130"/>
              <a:gd name="T32" fmla="*/ 69 w 123"/>
              <a:gd name="T33" fmla="*/ 36 h 130"/>
              <a:gd name="T34" fmla="*/ 83 w 123"/>
              <a:gd name="T35" fmla="*/ 44 h 130"/>
              <a:gd name="T36" fmla="*/ 46 w 123"/>
              <a:gd name="T37" fmla="*/ 26 h 130"/>
              <a:gd name="T38" fmla="*/ 78 w 123"/>
              <a:gd name="T39" fmla="*/ 27 h 130"/>
              <a:gd name="T40" fmla="*/ 45 w 123"/>
              <a:gd name="T41" fmla="*/ 27 h 130"/>
              <a:gd name="T42" fmla="*/ 43 w 123"/>
              <a:gd name="T43" fmla="*/ 33 h 130"/>
              <a:gd name="T44" fmla="*/ 55 w 123"/>
              <a:gd name="T45" fmla="*/ 36 h 130"/>
              <a:gd name="T46" fmla="*/ 43 w 123"/>
              <a:gd name="T47" fmla="*/ 33 h 130"/>
              <a:gd name="T48" fmla="*/ 36 w 123"/>
              <a:gd name="T49" fmla="*/ 98 h 130"/>
              <a:gd name="T50" fmla="*/ 21 w 123"/>
              <a:gd name="T51" fmla="*/ 69 h 130"/>
              <a:gd name="T52" fmla="*/ 38 w 123"/>
              <a:gd name="T53" fmla="*/ 98 h 130"/>
              <a:gd name="T54" fmla="*/ 25 w 123"/>
              <a:gd name="T55" fmla="*/ 65 h 130"/>
              <a:gd name="T56" fmla="*/ 33 w 123"/>
              <a:gd name="T57" fmla="*/ 56 h 130"/>
              <a:gd name="T58" fmla="*/ 25 w 123"/>
              <a:gd name="T59" fmla="*/ 65 h 130"/>
              <a:gd name="T60" fmla="*/ 34 w 123"/>
              <a:gd name="T61" fmla="*/ 49 h 130"/>
              <a:gd name="T62" fmla="*/ 20 w 123"/>
              <a:gd name="T63" fmla="*/ 59 h 130"/>
              <a:gd name="T64" fmla="*/ 38 w 123"/>
              <a:gd name="T65" fmla="*/ 32 h 130"/>
              <a:gd name="T66" fmla="*/ 41 w 123"/>
              <a:gd name="T67" fmla="*/ 85 h 130"/>
              <a:gd name="T68" fmla="*/ 55 w 123"/>
              <a:gd name="T69" fmla="*/ 93 h 130"/>
              <a:gd name="T70" fmla="*/ 41 w 123"/>
              <a:gd name="T71" fmla="*/ 85 h 130"/>
              <a:gd name="T72" fmla="*/ 78 w 123"/>
              <a:gd name="T73" fmla="*/ 104 h 130"/>
              <a:gd name="T74" fmla="*/ 45 w 123"/>
              <a:gd name="T75" fmla="*/ 102 h 130"/>
              <a:gd name="T76" fmla="*/ 78 w 123"/>
              <a:gd name="T77" fmla="*/ 102 h 130"/>
              <a:gd name="T78" fmla="*/ 80 w 123"/>
              <a:gd name="T79" fmla="*/ 97 h 130"/>
              <a:gd name="T80" fmla="*/ 69 w 123"/>
              <a:gd name="T81" fmla="*/ 93 h 130"/>
              <a:gd name="T82" fmla="*/ 80 w 123"/>
              <a:gd name="T83" fmla="*/ 97 h 130"/>
              <a:gd name="T84" fmla="*/ 84 w 123"/>
              <a:gd name="T85" fmla="*/ 78 h 130"/>
              <a:gd name="T86" fmla="*/ 39 w 123"/>
              <a:gd name="T87" fmla="*/ 78 h 130"/>
              <a:gd name="T88" fmla="*/ 62 w 123"/>
              <a:gd name="T89" fmla="*/ 39 h 130"/>
              <a:gd name="T90" fmla="*/ 84 w 123"/>
              <a:gd name="T91" fmla="*/ 78 h 130"/>
              <a:gd name="T92" fmla="*/ 88 w 123"/>
              <a:gd name="T93" fmla="*/ 98 h 130"/>
              <a:gd name="T94" fmla="*/ 90 w 123"/>
              <a:gd name="T95" fmla="*/ 81 h 130"/>
              <a:gd name="T96" fmla="*/ 103 w 123"/>
              <a:gd name="T97" fmla="*/ 70 h 130"/>
              <a:gd name="T98" fmla="*/ 62 w 123"/>
              <a:gd name="T99" fmla="*/ 47 h 130"/>
              <a:gd name="T100" fmla="*/ 44 w 123"/>
              <a:gd name="T101" fmla="*/ 65 h 130"/>
              <a:gd name="T102" fmla="*/ 79 w 123"/>
              <a:gd name="T103" fmla="*/ 65 h 130"/>
              <a:gd name="T104" fmla="*/ 62 w 123"/>
              <a:gd name="T105" fmla="*/ 73 h 130"/>
              <a:gd name="T106" fmla="*/ 54 w 123"/>
              <a:gd name="T107" fmla="*/ 65 h 130"/>
              <a:gd name="T108" fmla="*/ 70 w 123"/>
              <a:gd name="T109" fmla="*/ 6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" h="130">
                <a:moveTo>
                  <a:pt x="106" y="65"/>
                </a:moveTo>
                <a:cubicBezTo>
                  <a:pt x="107" y="64"/>
                  <a:pt x="107" y="63"/>
                  <a:pt x="108" y="62"/>
                </a:cubicBezTo>
                <a:cubicBezTo>
                  <a:pt x="123" y="41"/>
                  <a:pt x="113" y="23"/>
                  <a:pt x="87" y="26"/>
                </a:cubicBezTo>
                <a:cubicBezTo>
                  <a:pt x="86" y="26"/>
                  <a:pt x="85" y="26"/>
                  <a:pt x="84" y="26"/>
                </a:cubicBezTo>
                <a:cubicBezTo>
                  <a:pt x="84" y="25"/>
                  <a:pt x="83" y="24"/>
                  <a:pt x="83" y="23"/>
                </a:cubicBezTo>
                <a:cubicBezTo>
                  <a:pt x="72" y="0"/>
                  <a:pt x="52" y="0"/>
                  <a:pt x="41" y="23"/>
                </a:cubicBezTo>
                <a:cubicBezTo>
                  <a:pt x="40" y="24"/>
                  <a:pt x="40" y="25"/>
                  <a:pt x="40" y="26"/>
                </a:cubicBezTo>
                <a:cubicBezTo>
                  <a:pt x="39" y="26"/>
                  <a:pt x="37" y="26"/>
                  <a:pt x="37" y="26"/>
                </a:cubicBezTo>
                <a:cubicBezTo>
                  <a:pt x="10" y="23"/>
                  <a:pt x="0" y="40"/>
                  <a:pt x="16" y="62"/>
                </a:cubicBezTo>
                <a:cubicBezTo>
                  <a:pt x="16" y="63"/>
                  <a:pt x="17" y="64"/>
                  <a:pt x="17" y="65"/>
                </a:cubicBezTo>
                <a:cubicBezTo>
                  <a:pt x="17" y="66"/>
                  <a:pt x="16" y="66"/>
                  <a:pt x="16" y="67"/>
                </a:cubicBezTo>
                <a:cubicBezTo>
                  <a:pt x="1" y="88"/>
                  <a:pt x="11" y="106"/>
                  <a:pt x="37" y="103"/>
                </a:cubicBezTo>
                <a:cubicBezTo>
                  <a:pt x="37" y="103"/>
                  <a:pt x="39" y="103"/>
                  <a:pt x="40" y="103"/>
                </a:cubicBezTo>
                <a:cubicBezTo>
                  <a:pt x="40" y="104"/>
                  <a:pt x="40" y="105"/>
                  <a:pt x="41" y="106"/>
                </a:cubicBezTo>
                <a:cubicBezTo>
                  <a:pt x="52" y="130"/>
                  <a:pt x="72" y="130"/>
                  <a:pt x="83" y="106"/>
                </a:cubicBezTo>
                <a:cubicBezTo>
                  <a:pt x="83" y="105"/>
                  <a:pt x="84" y="104"/>
                  <a:pt x="84" y="103"/>
                </a:cubicBezTo>
                <a:cubicBezTo>
                  <a:pt x="85" y="103"/>
                  <a:pt x="86" y="103"/>
                  <a:pt x="87" y="103"/>
                </a:cubicBezTo>
                <a:cubicBezTo>
                  <a:pt x="113" y="106"/>
                  <a:pt x="123" y="88"/>
                  <a:pt x="108" y="67"/>
                </a:cubicBezTo>
                <a:cubicBezTo>
                  <a:pt x="107" y="66"/>
                  <a:pt x="107" y="66"/>
                  <a:pt x="106" y="65"/>
                </a:cubicBezTo>
                <a:close/>
                <a:moveTo>
                  <a:pt x="88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9" y="29"/>
                  <a:pt x="116" y="41"/>
                  <a:pt x="103" y="59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99" y="56"/>
                  <a:pt x="95" y="52"/>
                  <a:pt x="90" y="49"/>
                </a:cubicBezTo>
                <a:cubicBezTo>
                  <a:pt x="89" y="43"/>
                  <a:pt x="88" y="37"/>
                  <a:pt x="86" y="32"/>
                </a:cubicBezTo>
                <a:cubicBezTo>
                  <a:pt x="88" y="32"/>
                  <a:pt x="88" y="32"/>
                  <a:pt x="88" y="32"/>
                </a:cubicBezTo>
                <a:close/>
                <a:moveTo>
                  <a:pt x="99" y="65"/>
                </a:moveTo>
                <a:cubicBezTo>
                  <a:pt x="99" y="65"/>
                  <a:pt x="99" y="65"/>
                  <a:pt x="99" y="65"/>
                </a:cubicBezTo>
                <a:cubicBezTo>
                  <a:pt x="96" y="67"/>
                  <a:pt x="93" y="70"/>
                  <a:pt x="90" y="73"/>
                </a:cubicBezTo>
                <a:cubicBezTo>
                  <a:pt x="91" y="67"/>
                  <a:pt x="91" y="62"/>
                  <a:pt x="90" y="56"/>
                </a:cubicBezTo>
                <a:cubicBezTo>
                  <a:pt x="93" y="59"/>
                  <a:pt x="96" y="62"/>
                  <a:pt x="99" y="65"/>
                </a:cubicBezTo>
                <a:close/>
                <a:moveTo>
                  <a:pt x="83" y="44"/>
                </a:moveTo>
                <a:cubicBezTo>
                  <a:pt x="83" y="44"/>
                  <a:pt x="83" y="44"/>
                  <a:pt x="83" y="44"/>
                </a:cubicBezTo>
                <a:cubicBezTo>
                  <a:pt x="79" y="41"/>
                  <a:pt x="74" y="38"/>
                  <a:pt x="69" y="36"/>
                </a:cubicBezTo>
                <a:cubicBezTo>
                  <a:pt x="73" y="35"/>
                  <a:pt x="77" y="33"/>
                  <a:pt x="80" y="33"/>
                </a:cubicBezTo>
                <a:cubicBezTo>
                  <a:pt x="81" y="36"/>
                  <a:pt x="82" y="40"/>
                  <a:pt x="83" y="44"/>
                </a:cubicBezTo>
                <a:close/>
                <a:moveTo>
                  <a:pt x="46" y="26"/>
                </a:moveTo>
                <a:cubicBezTo>
                  <a:pt x="46" y="26"/>
                  <a:pt x="46" y="26"/>
                  <a:pt x="46" y="26"/>
                </a:cubicBezTo>
                <a:cubicBezTo>
                  <a:pt x="55" y="7"/>
                  <a:pt x="69" y="7"/>
                  <a:pt x="78" y="26"/>
                </a:cubicBezTo>
                <a:cubicBezTo>
                  <a:pt x="78" y="26"/>
                  <a:pt x="78" y="27"/>
                  <a:pt x="78" y="27"/>
                </a:cubicBezTo>
                <a:cubicBezTo>
                  <a:pt x="73" y="28"/>
                  <a:pt x="68" y="30"/>
                  <a:pt x="62" y="33"/>
                </a:cubicBezTo>
                <a:cubicBezTo>
                  <a:pt x="56" y="30"/>
                  <a:pt x="51" y="28"/>
                  <a:pt x="45" y="27"/>
                </a:cubicBezTo>
                <a:cubicBezTo>
                  <a:pt x="46" y="26"/>
                  <a:pt x="46" y="26"/>
                  <a:pt x="46" y="26"/>
                </a:cubicBezTo>
                <a:close/>
                <a:moveTo>
                  <a:pt x="43" y="33"/>
                </a:moveTo>
                <a:cubicBezTo>
                  <a:pt x="43" y="33"/>
                  <a:pt x="43" y="33"/>
                  <a:pt x="43" y="33"/>
                </a:cubicBezTo>
                <a:cubicBezTo>
                  <a:pt x="47" y="33"/>
                  <a:pt x="51" y="35"/>
                  <a:pt x="55" y="36"/>
                </a:cubicBezTo>
                <a:cubicBezTo>
                  <a:pt x="50" y="38"/>
                  <a:pt x="45" y="41"/>
                  <a:pt x="41" y="44"/>
                </a:cubicBezTo>
                <a:cubicBezTo>
                  <a:pt x="41" y="40"/>
                  <a:pt x="42" y="36"/>
                  <a:pt x="43" y="33"/>
                </a:cubicBezTo>
                <a:close/>
                <a:moveTo>
                  <a:pt x="36" y="98"/>
                </a:moveTo>
                <a:cubicBezTo>
                  <a:pt x="36" y="98"/>
                  <a:pt x="36" y="98"/>
                  <a:pt x="36" y="98"/>
                </a:cubicBezTo>
                <a:cubicBezTo>
                  <a:pt x="15" y="100"/>
                  <a:pt x="8" y="88"/>
                  <a:pt x="20" y="70"/>
                </a:cubicBezTo>
                <a:cubicBezTo>
                  <a:pt x="20" y="70"/>
                  <a:pt x="21" y="70"/>
                  <a:pt x="21" y="69"/>
                </a:cubicBezTo>
                <a:cubicBezTo>
                  <a:pt x="25" y="73"/>
                  <a:pt x="29" y="77"/>
                  <a:pt x="34" y="81"/>
                </a:cubicBezTo>
                <a:cubicBezTo>
                  <a:pt x="35" y="87"/>
                  <a:pt x="36" y="92"/>
                  <a:pt x="38" y="98"/>
                </a:cubicBezTo>
                <a:cubicBezTo>
                  <a:pt x="36" y="98"/>
                  <a:pt x="36" y="98"/>
                  <a:pt x="36" y="98"/>
                </a:cubicBezTo>
                <a:close/>
                <a:moveTo>
                  <a:pt x="25" y="65"/>
                </a:moveTo>
                <a:cubicBezTo>
                  <a:pt x="25" y="65"/>
                  <a:pt x="25" y="65"/>
                  <a:pt x="25" y="65"/>
                </a:cubicBezTo>
                <a:cubicBezTo>
                  <a:pt x="27" y="62"/>
                  <a:pt x="30" y="59"/>
                  <a:pt x="33" y="56"/>
                </a:cubicBezTo>
                <a:cubicBezTo>
                  <a:pt x="33" y="62"/>
                  <a:pt x="33" y="67"/>
                  <a:pt x="33" y="73"/>
                </a:cubicBezTo>
                <a:cubicBezTo>
                  <a:pt x="30" y="70"/>
                  <a:pt x="27" y="67"/>
                  <a:pt x="25" y="65"/>
                </a:cubicBezTo>
                <a:close/>
                <a:moveTo>
                  <a:pt x="34" y="49"/>
                </a:moveTo>
                <a:cubicBezTo>
                  <a:pt x="34" y="49"/>
                  <a:pt x="34" y="49"/>
                  <a:pt x="34" y="49"/>
                </a:cubicBezTo>
                <a:cubicBezTo>
                  <a:pt x="29" y="52"/>
                  <a:pt x="25" y="56"/>
                  <a:pt x="21" y="60"/>
                </a:cubicBezTo>
                <a:cubicBezTo>
                  <a:pt x="20" y="59"/>
                  <a:pt x="20" y="59"/>
                  <a:pt x="20" y="59"/>
                </a:cubicBezTo>
                <a:cubicBezTo>
                  <a:pt x="8" y="41"/>
                  <a:pt x="15" y="29"/>
                  <a:pt x="36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6" y="37"/>
                  <a:pt x="35" y="43"/>
                  <a:pt x="34" y="49"/>
                </a:cubicBezTo>
                <a:close/>
                <a:moveTo>
                  <a:pt x="41" y="85"/>
                </a:moveTo>
                <a:cubicBezTo>
                  <a:pt x="41" y="85"/>
                  <a:pt x="41" y="85"/>
                  <a:pt x="41" y="85"/>
                </a:cubicBezTo>
                <a:cubicBezTo>
                  <a:pt x="45" y="88"/>
                  <a:pt x="50" y="91"/>
                  <a:pt x="55" y="93"/>
                </a:cubicBezTo>
                <a:cubicBezTo>
                  <a:pt x="51" y="95"/>
                  <a:pt x="47" y="96"/>
                  <a:pt x="43" y="97"/>
                </a:cubicBezTo>
                <a:cubicBezTo>
                  <a:pt x="42" y="93"/>
                  <a:pt x="41" y="89"/>
                  <a:pt x="41" y="85"/>
                </a:cubicBezTo>
                <a:close/>
                <a:moveTo>
                  <a:pt x="78" y="104"/>
                </a:moveTo>
                <a:cubicBezTo>
                  <a:pt x="78" y="104"/>
                  <a:pt x="78" y="104"/>
                  <a:pt x="78" y="104"/>
                </a:cubicBezTo>
                <a:cubicBezTo>
                  <a:pt x="69" y="123"/>
                  <a:pt x="55" y="123"/>
                  <a:pt x="46" y="104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51" y="101"/>
                  <a:pt x="56" y="99"/>
                  <a:pt x="62" y="97"/>
                </a:cubicBezTo>
                <a:cubicBezTo>
                  <a:pt x="68" y="99"/>
                  <a:pt x="73" y="101"/>
                  <a:pt x="78" y="102"/>
                </a:cubicBezTo>
                <a:cubicBezTo>
                  <a:pt x="78" y="103"/>
                  <a:pt x="78" y="103"/>
                  <a:pt x="78" y="104"/>
                </a:cubicBezTo>
                <a:close/>
                <a:moveTo>
                  <a:pt x="80" y="97"/>
                </a:moveTo>
                <a:cubicBezTo>
                  <a:pt x="80" y="97"/>
                  <a:pt x="80" y="97"/>
                  <a:pt x="80" y="97"/>
                </a:cubicBezTo>
                <a:cubicBezTo>
                  <a:pt x="77" y="96"/>
                  <a:pt x="73" y="95"/>
                  <a:pt x="69" y="93"/>
                </a:cubicBezTo>
                <a:cubicBezTo>
                  <a:pt x="74" y="91"/>
                  <a:pt x="79" y="88"/>
                  <a:pt x="83" y="85"/>
                </a:cubicBezTo>
                <a:cubicBezTo>
                  <a:pt x="82" y="89"/>
                  <a:pt x="81" y="93"/>
                  <a:pt x="80" y="97"/>
                </a:cubicBezTo>
                <a:close/>
                <a:moveTo>
                  <a:pt x="84" y="78"/>
                </a:moveTo>
                <a:cubicBezTo>
                  <a:pt x="84" y="78"/>
                  <a:pt x="84" y="78"/>
                  <a:pt x="84" y="78"/>
                </a:cubicBezTo>
                <a:cubicBezTo>
                  <a:pt x="77" y="83"/>
                  <a:pt x="70" y="87"/>
                  <a:pt x="62" y="91"/>
                </a:cubicBezTo>
                <a:cubicBezTo>
                  <a:pt x="54" y="87"/>
                  <a:pt x="46" y="83"/>
                  <a:pt x="39" y="78"/>
                </a:cubicBezTo>
                <a:cubicBezTo>
                  <a:pt x="38" y="69"/>
                  <a:pt x="38" y="60"/>
                  <a:pt x="39" y="52"/>
                </a:cubicBezTo>
                <a:cubicBezTo>
                  <a:pt x="46" y="47"/>
                  <a:pt x="54" y="42"/>
                  <a:pt x="62" y="39"/>
                </a:cubicBezTo>
                <a:cubicBezTo>
                  <a:pt x="70" y="42"/>
                  <a:pt x="77" y="47"/>
                  <a:pt x="84" y="52"/>
                </a:cubicBezTo>
                <a:cubicBezTo>
                  <a:pt x="85" y="60"/>
                  <a:pt x="85" y="69"/>
                  <a:pt x="84" y="78"/>
                </a:cubicBezTo>
                <a:close/>
                <a:moveTo>
                  <a:pt x="88" y="98"/>
                </a:moveTo>
                <a:cubicBezTo>
                  <a:pt x="88" y="98"/>
                  <a:pt x="88" y="98"/>
                  <a:pt x="88" y="98"/>
                </a:cubicBezTo>
                <a:cubicBezTo>
                  <a:pt x="86" y="98"/>
                  <a:pt x="86" y="98"/>
                  <a:pt x="86" y="98"/>
                </a:cubicBezTo>
                <a:cubicBezTo>
                  <a:pt x="88" y="92"/>
                  <a:pt x="89" y="87"/>
                  <a:pt x="90" y="81"/>
                </a:cubicBezTo>
                <a:cubicBezTo>
                  <a:pt x="95" y="77"/>
                  <a:pt x="99" y="73"/>
                  <a:pt x="102" y="69"/>
                </a:cubicBezTo>
                <a:cubicBezTo>
                  <a:pt x="103" y="70"/>
                  <a:pt x="103" y="70"/>
                  <a:pt x="103" y="70"/>
                </a:cubicBezTo>
                <a:cubicBezTo>
                  <a:pt x="116" y="88"/>
                  <a:pt x="109" y="100"/>
                  <a:pt x="88" y="98"/>
                </a:cubicBezTo>
                <a:close/>
                <a:moveTo>
                  <a:pt x="62" y="47"/>
                </a:moveTo>
                <a:cubicBezTo>
                  <a:pt x="62" y="47"/>
                  <a:pt x="62" y="47"/>
                  <a:pt x="62" y="47"/>
                </a:cubicBezTo>
                <a:cubicBezTo>
                  <a:pt x="52" y="47"/>
                  <a:pt x="44" y="55"/>
                  <a:pt x="44" y="65"/>
                </a:cubicBezTo>
                <a:cubicBezTo>
                  <a:pt x="44" y="74"/>
                  <a:pt x="52" y="82"/>
                  <a:pt x="62" y="82"/>
                </a:cubicBezTo>
                <a:cubicBezTo>
                  <a:pt x="71" y="82"/>
                  <a:pt x="79" y="74"/>
                  <a:pt x="79" y="65"/>
                </a:cubicBezTo>
                <a:cubicBezTo>
                  <a:pt x="79" y="55"/>
                  <a:pt x="71" y="47"/>
                  <a:pt x="62" y="47"/>
                </a:cubicBezTo>
                <a:close/>
                <a:moveTo>
                  <a:pt x="62" y="73"/>
                </a:moveTo>
                <a:cubicBezTo>
                  <a:pt x="62" y="73"/>
                  <a:pt x="62" y="73"/>
                  <a:pt x="62" y="73"/>
                </a:cubicBezTo>
                <a:cubicBezTo>
                  <a:pt x="57" y="73"/>
                  <a:pt x="54" y="69"/>
                  <a:pt x="54" y="65"/>
                </a:cubicBezTo>
                <a:cubicBezTo>
                  <a:pt x="54" y="60"/>
                  <a:pt x="57" y="57"/>
                  <a:pt x="62" y="57"/>
                </a:cubicBezTo>
                <a:cubicBezTo>
                  <a:pt x="66" y="57"/>
                  <a:pt x="70" y="60"/>
                  <a:pt x="70" y="65"/>
                </a:cubicBezTo>
                <a:cubicBezTo>
                  <a:pt x="70" y="69"/>
                  <a:pt x="66" y="73"/>
                  <a:pt x="62" y="7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3855914" y="2297017"/>
            <a:ext cx="299355" cy="301691"/>
          </a:xfrm>
          <a:custGeom>
            <a:avLst/>
            <a:gdLst>
              <a:gd name="T0" fmla="*/ 108 w 113"/>
              <a:gd name="T1" fmla="*/ 25 h 114"/>
              <a:gd name="T2" fmla="*/ 76 w 113"/>
              <a:gd name="T3" fmla="*/ 0 h 114"/>
              <a:gd name="T4" fmla="*/ 1 w 113"/>
              <a:gd name="T5" fmla="*/ 68 h 114"/>
              <a:gd name="T6" fmla="*/ 1 w 113"/>
              <a:gd name="T7" fmla="*/ 68 h 114"/>
              <a:gd name="T8" fmla="*/ 1 w 113"/>
              <a:gd name="T9" fmla="*/ 68 h 114"/>
              <a:gd name="T10" fmla="*/ 1 w 113"/>
              <a:gd name="T11" fmla="*/ 68 h 114"/>
              <a:gd name="T12" fmla="*/ 1 w 113"/>
              <a:gd name="T13" fmla="*/ 68 h 114"/>
              <a:gd name="T14" fmla="*/ 1 w 113"/>
              <a:gd name="T15" fmla="*/ 68 h 114"/>
              <a:gd name="T16" fmla="*/ 0 w 113"/>
              <a:gd name="T17" fmla="*/ 68 h 114"/>
              <a:gd name="T18" fmla="*/ 0 w 113"/>
              <a:gd name="T19" fmla="*/ 69 h 114"/>
              <a:gd name="T20" fmla="*/ 0 w 113"/>
              <a:gd name="T21" fmla="*/ 69 h 114"/>
              <a:gd name="T22" fmla="*/ 0 w 113"/>
              <a:gd name="T23" fmla="*/ 69 h 114"/>
              <a:gd name="T24" fmla="*/ 0 w 113"/>
              <a:gd name="T25" fmla="*/ 69 h 114"/>
              <a:gd name="T26" fmla="*/ 0 w 113"/>
              <a:gd name="T27" fmla="*/ 69 h 114"/>
              <a:gd name="T28" fmla="*/ 0 w 113"/>
              <a:gd name="T29" fmla="*/ 69 h 114"/>
              <a:gd name="T30" fmla="*/ 0 w 113"/>
              <a:gd name="T31" fmla="*/ 69 h 114"/>
              <a:gd name="T32" fmla="*/ 0 w 113"/>
              <a:gd name="T33" fmla="*/ 70 h 114"/>
              <a:gd name="T34" fmla="*/ 0 w 113"/>
              <a:gd name="T35" fmla="*/ 70 h 114"/>
              <a:gd name="T36" fmla="*/ 0 w 113"/>
              <a:gd name="T37" fmla="*/ 70 h 114"/>
              <a:gd name="T38" fmla="*/ 0 w 113"/>
              <a:gd name="T39" fmla="*/ 70 h 114"/>
              <a:gd name="T40" fmla="*/ 0 w 113"/>
              <a:gd name="T41" fmla="*/ 70 h 114"/>
              <a:gd name="T42" fmla="*/ 0 w 113"/>
              <a:gd name="T43" fmla="*/ 70 h 114"/>
              <a:gd name="T44" fmla="*/ 0 w 113"/>
              <a:gd name="T45" fmla="*/ 71 h 114"/>
              <a:gd name="T46" fmla="*/ 0 w 113"/>
              <a:gd name="T47" fmla="*/ 71 h 114"/>
              <a:gd name="T48" fmla="*/ 0 w 113"/>
              <a:gd name="T49" fmla="*/ 109 h 114"/>
              <a:gd name="T50" fmla="*/ 42 w 113"/>
              <a:gd name="T51" fmla="*/ 114 h 114"/>
              <a:gd name="T52" fmla="*/ 43 w 113"/>
              <a:gd name="T53" fmla="*/ 114 h 114"/>
              <a:gd name="T54" fmla="*/ 43 w 113"/>
              <a:gd name="T55" fmla="*/ 114 h 114"/>
              <a:gd name="T56" fmla="*/ 43 w 113"/>
              <a:gd name="T57" fmla="*/ 114 h 114"/>
              <a:gd name="T58" fmla="*/ 43 w 113"/>
              <a:gd name="T59" fmla="*/ 113 h 114"/>
              <a:gd name="T60" fmla="*/ 44 w 113"/>
              <a:gd name="T61" fmla="*/ 113 h 114"/>
              <a:gd name="T62" fmla="*/ 44 w 113"/>
              <a:gd name="T63" fmla="*/ 113 h 114"/>
              <a:gd name="T64" fmla="*/ 45 w 113"/>
              <a:gd name="T65" fmla="*/ 113 h 114"/>
              <a:gd name="T66" fmla="*/ 45 w 113"/>
              <a:gd name="T67" fmla="*/ 113 h 114"/>
              <a:gd name="T68" fmla="*/ 45 w 113"/>
              <a:gd name="T69" fmla="*/ 113 h 114"/>
              <a:gd name="T70" fmla="*/ 45 w 113"/>
              <a:gd name="T71" fmla="*/ 113 h 114"/>
              <a:gd name="T72" fmla="*/ 108 w 113"/>
              <a:gd name="T73" fmla="*/ 50 h 114"/>
              <a:gd name="T74" fmla="*/ 113 w 113"/>
              <a:gd name="T75" fmla="*/ 37 h 114"/>
              <a:gd name="T76" fmla="*/ 56 w 113"/>
              <a:gd name="T77" fmla="*/ 27 h 114"/>
              <a:gd name="T78" fmla="*/ 17 w 113"/>
              <a:gd name="T79" fmla="*/ 77 h 114"/>
              <a:gd name="T80" fmla="*/ 56 w 113"/>
              <a:gd name="T81" fmla="*/ 27 h 114"/>
              <a:gd name="T82" fmla="*/ 9 w 113"/>
              <a:gd name="T83" fmla="*/ 104 h 114"/>
              <a:gd name="T84" fmla="*/ 31 w 113"/>
              <a:gd name="T85" fmla="*/ 104 h 114"/>
              <a:gd name="T86" fmla="*/ 21 w 113"/>
              <a:gd name="T87" fmla="*/ 81 h 114"/>
              <a:gd name="T88" fmla="*/ 65 w 113"/>
              <a:gd name="T89" fmla="*/ 36 h 114"/>
              <a:gd name="T90" fmla="*/ 32 w 113"/>
              <a:gd name="T91" fmla="*/ 93 h 114"/>
              <a:gd name="T92" fmla="*/ 42 w 113"/>
              <a:gd name="T93" fmla="*/ 102 h 114"/>
              <a:gd name="T94" fmla="*/ 37 w 113"/>
              <a:gd name="T95" fmla="*/ 97 h 114"/>
              <a:gd name="T96" fmla="*/ 87 w 113"/>
              <a:gd name="T97" fmla="*/ 58 h 114"/>
              <a:gd name="T98" fmla="*/ 104 w 113"/>
              <a:gd name="T99" fmla="*/ 37 h 114"/>
              <a:gd name="T100" fmla="*/ 104 w 113"/>
              <a:gd name="T101" fmla="*/ 37 h 114"/>
              <a:gd name="T102" fmla="*/ 97 w 113"/>
              <a:gd name="T103" fmla="*/ 47 h 114"/>
              <a:gd name="T104" fmla="*/ 93 w 113"/>
              <a:gd name="T105" fmla="*/ 51 h 114"/>
              <a:gd name="T106" fmla="*/ 66 w 113"/>
              <a:gd name="T107" fmla="*/ 16 h 114"/>
              <a:gd name="T108" fmla="*/ 76 w 113"/>
              <a:gd name="T109" fmla="*/ 10 h 114"/>
              <a:gd name="T110" fmla="*/ 101 w 113"/>
              <a:gd name="T111" fmla="*/ 32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3" h="114">
                <a:moveTo>
                  <a:pt x="113" y="37"/>
                </a:moveTo>
                <a:cubicBezTo>
                  <a:pt x="113" y="33"/>
                  <a:pt x="111" y="28"/>
                  <a:pt x="108" y="25"/>
                </a:cubicBezTo>
                <a:cubicBezTo>
                  <a:pt x="88" y="5"/>
                  <a:pt x="88" y="5"/>
                  <a:pt x="88" y="5"/>
                </a:cubicBezTo>
                <a:cubicBezTo>
                  <a:pt x="85" y="2"/>
                  <a:pt x="80" y="0"/>
                  <a:pt x="76" y="0"/>
                </a:cubicBezTo>
                <a:cubicBezTo>
                  <a:pt x="71" y="0"/>
                  <a:pt x="67" y="2"/>
                  <a:pt x="63" y="5"/>
                </a:cubicBezTo>
                <a:cubicBezTo>
                  <a:pt x="43" y="26"/>
                  <a:pt x="22" y="47"/>
                  <a:pt x="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2"/>
                  <a:pt x="2" y="114"/>
                  <a:pt x="4" y="114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43" y="113"/>
                  <a:pt x="43" y="113"/>
                  <a:pt x="43" y="113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66" y="91"/>
                  <a:pt x="87" y="71"/>
                  <a:pt x="108" y="50"/>
                </a:cubicBezTo>
                <a:cubicBezTo>
                  <a:pt x="111" y="46"/>
                  <a:pt x="113" y="42"/>
                  <a:pt x="113" y="37"/>
                </a:cubicBezTo>
                <a:cubicBezTo>
                  <a:pt x="113" y="37"/>
                  <a:pt x="113" y="37"/>
                  <a:pt x="113" y="37"/>
                </a:cubicBezTo>
                <a:close/>
                <a:moveTo>
                  <a:pt x="56" y="27"/>
                </a:moveTo>
                <a:cubicBezTo>
                  <a:pt x="56" y="27"/>
                  <a:pt x="56" y="27"/>
                  <a:pt x="56" y="27"/>
                </a:cubicBezTo>
                <a:cubicBezTo>
                  <a:pt x="61" y="32"/>
                  <a:pt x="61" y="32"/>
                  <a:pt x="61" y="32"/>
                </a:cubicBezTo>
                <a:cubicBezTo>
                  <a:pt x="17" y="77"/>
                  <a:pt x="17" y="77"/>
                  <a:pt x="17" y="77"/>
                </a:cubicBezTo>
                <a:cubicBezTo>
                  <a:pt x="11" y="71"/>
                  <a:pt x="11" y="71"/>
                  <a:pt x="11" y="71"/>
                </a:cubicBezTo>
                <a:cubicBezTo>
                  <a:pt x="56" y="27"/>
                  <a:pt x="56" y="27"/>
                  <a:pt x="56" y="27"/>
                </a:cubicBezTo>
                <a:close/>
                <a:moveTo>
                  <a:pt x="9" y="104"/>
                </a:moveTo>
                <a:cubicBezTo>
                  <a:pt x="9" y="104"/>
                  <a:pt x="9" y="104"/>
                  <a:pt x="9" y="104"/>
                </a:cubicBezTo>
                <a:cubicBezTo>
                  <a:pt x="9" y="82"/>
                  <a:pt x="9" y="82"/>
                  <a:pt x="9" y="82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9" y="104"/>
                  <a:pt x="9" y="104"/>
                  <a:pt x="9" y="104"/>
                </a:cubicBezTo>
                <a:close/>
                <a:moveTo>
                  <a:pt x="21" y="81"/>
                </a:moveTo>
                <a:cubicBezTo>
                  <a:pt x="21" y="81"/>
                  <a:pt x="21" y="81"/>
                  <a:pt x="21" y="81"/>
                </a:cubicBezTo>
                <a:cubicBezTo>
                  <a:pt x="65" y="36"/>
                  <a:pt x="65" y="36"/>
                  <a:pt x="65" y="36"/>
                </a:cubicBezTo>
                <a:cubicBezTo>
                  <a:pt x="77" y="48"/>
                  <a:pt x="77" y="48"/>
                  <a:pt x="77" y="48"/>
                </a:cubicBezTo>
                <a:cubicBezTo>
                  <a:pt x="32" y="93"/>
                  <a:pt x="32" y="93"/>
                  <a:pt x="32" y="93"/>
                </a:cubicBezTo>
                <a:cubicBezTo>
                  <a:pt x="21" y="81"/>
                  <a:pt x="21" y="81"/>
                  <a:pt x="21" y="81"/>
                </a:cubicBezTo>
                <a:close/>
                <a:moveTo>
                  <a:pt x="42" y="102"/>
                </a:moveTo>
                <a:cubicBezTo>
                  <a:pt x="42" y="102"/>
                  <a:pt x="42" y="102"/>
                  <a:pt x="42" y="102"/>
                </a:cubicBezTo>
                <a:cubicBezTo>
                  <a:pt x="37" y="97"/>
                  <a:pt x="37" y="97"/>
                  <a:pt x="37" y="97"/>
                </a:cubicBezTo>
                <a:cubicBezTo>
                  <a:pt x="81" y="52"/>
                  <a:pt x="81" y="52"/>
                  <a:pt x="81" y="52"/>
                </a:cubicBezTo>
                <a:cubicBezTo>
                  <a:pt x="87" y="58"/>
                  <a:pt x="87" y="58"/>
                  <a:pt x="87" y="58"/>
                </a:cubicBezTo>
                <a:cubicBezTo>
                  <a:pt x="42" y="102"/>
                  <a:pt x="42" y="102"/>
                  <a:pt x="42" y="102"/>
                </a:cubicBezTo>
                <a:close/>
                <a:moveTo>
                  <a:pt x="104" y="37"/>
                </a:moveTo>
                <a:cubicBezTo>
                  <a:pt x="104" y="37"/>
                  <a:pt x="104" y="37"/>
                  <a:pt x="104" y="37"/>
                </a:cubicBezTo>
                <a:cubicBezTo>
                  <a:pt x="104" y="37"/>
                  <a:pt x="104" y="37"/>
                  <a:pt x="104" y="37"/>
                </a:cubicBezTo>
                <a:cubicBezTo>
                  <a:pt x="104" y="39"/>
                  <a:pt x="103" y="42"/>
                  <a:pt x="101" y="43"/>
                </a:cubicBezTo>
                <a:cubicBezTo>
                  <a:pt x="97" y="47"/>
                  <a:pt x="97" y="47"/>
                  <a:pt x="97" y="47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51"/>
                  <a:pt x="93" y="51"/>
                  <a:pt x="93" y="51"/>
                </a:cubicBezTo>
                <a:cubicBezTo>
                  <a:pt x="62" y="20"/>
                  <a:pt x="62" y="20"/>
                  <a:pt x="62" y="20"/>
                </a:cubicBezTo>
                <a:cubicBezTo>
                  <a:pt x="66" y="16"/>
                  <a:pt x="66" y="16"/>
                  <a:pt x="66" y="16"/>
                </a:cubicBezTo>
                <a:cubicBezTo>
                  <a:pt x="70" y="12"/>
                  <a:pt x="70" y="12"/>
                  <a:pt x="70" y="12"/>
                </a:cubicBezTo>
                <a:cubicBezTo>
                  <a:pt x="72" y="10"/>
                  <a:pt x="74" y="10"/>
                  <a:pt x="76" y="10"/>
                </a:cubicBezTo>
                <a:cubicBezTo>
                  <a:pt x="78" y="10"/>
                  <a:pt x="80" y="10"/>
                  <a:pt x="81" y="1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3" y="33"/>
                  <a:pt x="104" y="35"/>
                  <a:pt x="104" y="3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8572812" y="2003500"/>
            <a:ext cx="2988733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8572812" y="3024900"/>
            <a:ext cx="2988733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8572812" y="4049123"/>
            <a:ext cx="2988733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554879" y="2003500"/>
            <a:ext cx="2988733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554879" y="3024900"/>
            <a:ext cx="2988733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4" name="Rectangle 24"/>
          <p:cNvSpPr>
            <a:spLocks noChangeArrowheads="1"/>
          </p:cNvSpPr>
          <p:nvPr/>
        </p:nvSpPr>
        <p:spPr bwMode="auto">
          <a:xfrm>
            <a:off x="554879" y="4049123"/>
            <a:ext cx="2988733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5224841" y="2713158"/>
            <a:ext cx="1728192" cy="47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224841" y="3393203"/>
            <a:ext cx="1728192" cy="860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8F8F8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/>
      <p:bldP spid="30" grpId="0"/>
      <p:bldP spid="31" grpId="0"/>
      <p:bldP spid="32" grpId="0"/>
      <p:bldP spid="33" grpId="0"/>
      <p:bldP spid="34" grpId="0"/>
      <p:bldP spid="35" grpId="0"/>
      <p:bldP spid="37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690465" y="3264038"/>
            <a:ext cx="1432913" cy="144225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1690465" y="3264038"/>
            <a:ext cx="1432913" cy="144225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8"/>
          <p:cNvSpPr/>
          <p:nvPr/>
        </p:nvSpPr>
        <p:spPr bwMode="auto">
          <a:xfrm>
            <a:off x="1519582" y="3153642"/>
            <a:ext cx="576725" cy="662369"/>
          </a:xfrm>
          <a:custGeom>
            <a:avLst/>
            <a:gdLst>
              <a:gd name="T0" fmla="*/ 162 w 162"/>
              <a:gd name="T1" fmla="*/ 0 h 185"/>
              <a:gd name="T2" fmla="*/ 96 w 162"/>
              <a:gd name="T3" fmla="*/ 14 h 185"/>
              <a:gd name="T4" fmla="*/ 102 w 162"/>
              <a:gd name="T5" fmla="*/ 25 h 185"/>
              <a:gd name="T6" fmla="*/ 1 w 162"/>
              <a:gd name="T7" fmla="*/ 178 h 185"/>
              <a:gd name="T8" fmla="*/ 5 w 162"/>
              <a:gd name="T9" fmla="*/ 185 h 185"/>
              <a:gd name="T10" fmla="*/ 7 w 162"/>
              <a:gd name="T11" fmla="*/ 185 h 185"/>
              <a:gd name="T12" fmla="*/ 13 w 162"/>
              <a:gd name="T13" fmla="*/ 180 h 185"/>
              <a:gd name="T14" fmla="*/ 107 w 162"/>
              <a:gd name="T15" fmla="*/ 36 h 185"/>
              <a:gd name="T16" fmla="*/ 112 w 162"/>
              <a:gd name="T17" fmla="*/ 45 h 185"/>
              <a:gd name="T18" fmla="*/ 162 w 162"/>
              <a:gd name="T1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85">
                <a:moveTo>
                  <a:pt x="162" y="0"/>
                </a:moveTo>
                <a:cubicBezTo>
                  <a:pt x="96" y="14"/>
                  <a:pt x="96" y="14"/>
                  <a:pt x="96" y="14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51" y="62"/>
                  <a:pt x="14" y="117"/>
                  <a:pt x="1" y="178"/>
                </a:cubicBezTo>
                <a:cubicBezTo>
                  <a:pt x="0" y="181"/>
                  <a:pt x="2" y="184"/>
                  <a:pt x="5" y="185"/>
                </a:cubicBezTo>
                <a:cubicBezTo>
                  <a:pt x="6" y="185"/>
                  <a:pt x="6" y="185"/>
                  <a:pt x="7" y="185"/>
                </a:cubicBezTo>
                <a:cubicBezTo>
                  <a:pt x="10" y="185"/>
                  <a:pt x="12" y="183"/>
                  <a:pt x="13" y="180"/>
                </a:cubicBezTo>
                <a:cubicBezTo>
                  <a:pt x="25" y="123"/>
                  <a:pt x="59" y="71"/>
                  <a:pt x="107" y="36"/>
                </a:cubicBezTo>
                <a:cubicBezTo>
                  <a:pt x="112" y="45"/>
                  <a:pt x="112" y="45"/>
                  <a:pt x="112" y="45"/>
                </a:cubicBezTo>
                <a:lnTo>
                  <a:pt x="162" y="0"/>
                </a:lnTo>
                <a:close/>
              </a:path>
            </a:pathLst>
          </a:custGeom>
          <a:solidFill>
            <a:srgbClr val="FFB3A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1975267" y="3550708"/>
            <a:ext cx="863308" cy="868915"/>
          </a:xfrm>
          <a:prstGeom prst="ellipse">
            <a:avLst/>
          </a:prstGeom>
          <a:solidFill>
            <a:srgbClr val="FF827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9068628" y="3264038"/>
            <a:ext cx="1432913" cy="144225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1"/>
          <p:cNvSpPr/>
          <p:nvPr/>
        </p:nvSpPr>
        <p:spPr bwMode="auto">
          <a:xfrm>
            <a:off x="10095694" y="4154318"/>
            <a:ext cx="576725" cy="662369"/>
          </a:xfrm>
          <a:custGeom>
            <a:avLst/>
            <a:gdLst>
              <a:gd name="T0" fmla="*/ 0 w 162"/>
              <a:gd name="T1" fmla="*/ 185 h 185"/>
              <a:gd name="T2" fmla="*/ 66 w 162"/>
              <a:gd name="T3" fmla="*/ 171 h 185"/>
              <a:gd name="T4" fmla="*/ 60 w 162"/>
              <a:gd name="T5" fmla="*/ 160 h 185"/>
              <a:gd name="T6" fmla="*/ 161 w 162"/>
              <a:gd name="T7" fmla="*/ 8 h 185"/>
              <a:gd name="T8" fmla="*/ 156 w 162"/>
              <a:gd name="T9" fmla="*/ 0 h 185"/>
              <a:gd name="T10" fmla="*/ 155 w 162"/>
              <a:gd name="T11" fmla="*/ 0 h 185"/>
              <a:gd name="T12" fmla="*/ 149 w 162"/>
              <a:gd name="T13" fmla="*/ 5 h 185"/>
              <a:gd name="T14" fmla="*/ 54 w 162"/>
              <a:gd name="T15" fmla="*/ 149 h 185"/>
              <a:gd name="T16" fmla="*/ 50 w 162"/>
              <a:gd name="T17" fmla="*/ 140 h 185"/>
              <a:gd name="T18" fmla="*/ 0 w 162"/>
              <a:gd name="T19" fmla="*/ 18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85">
                <a:moveTo>
                  <a:pt x="0" y="185"/>
                </a:moveTo>
                <a:cubicBezTo>
                  <a:pt x="66" y="171"/>
                  <a:pt x="66" y="171"/>
                  <a:pt x="66" y="171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111" y="124"/>
                  <a:pt x="147" y="69"/>
                  <a:pt x="161" y="8"/>
                </a:cubicBezTo>
                <a:cubicBezTo>
                  <a:pt x="162" y="4"/>
                  <a:pt x="159" y="1"/>
                  <a:pt x="156" y="0"/>
                </a:cubicBezTo>
                <a:cubicBezTo>
                  <a:pt x="156" y="0"/>
                  <a:pt x="155" y="0"/>
                  <a:pt x="155" y="0"/>
                </a:cubicBezTo>
                <a:cubicBezTo>
                  <a:pt x="152" y="0"/>
                  <a:pt x="150" y="2"/>
                  <a:pt x="149" y="5"/>
                </a:cubicBezTo>
                <a:cubicBezTo>
                  <a:pt x="136" y="63"/>
                  <a:pt x="102" y="114"/>
                  <a:pt x="54" y="149"/>
                </a:cubicBezTo>
                <a:cubicBezTo>
                  <a:pt x="50" y="140"/>
                  <a:pt x="50" y="140"/>
                  <a:pt x="50" y="140"/>
                </a:cubicBezTo>
                <a:lnTo>
                  <a:pt x="0" y="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9353430" y="3550708"/>
            <a:ext cx="863308" cy="86891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3166098" y="3264038"/>
            <a:ext cx="1432913" cy="144225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3450901" y="3550708"/>
            <a:ext cx="863308" cy="86891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4641730" y="3264038"/>
            <a:ext cx="1432913" cy="144225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4926533" y="3550708"/>
            <a:ext cx="863308" cy="8689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6117364" y="3264038"/>
            <a:ext cx="1432913" cy="144225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6402165" y="3550708"/>
            <a:ext cx="863308" cy="8689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7592994" y="3264038"/>
            <a:ext cx="1432913" cy="144225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7877797" y="3550708"/>
            <a:ext cx="863308" cy="86891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9620431" y="3823133"/>
            <a:ext cx="320403" cy="327624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2231588" y="3816011"/>
            <a:ext cx="350664" cy="338307"/>
          </a:xfrm>
          <a:custGeom>
            <a:avLst/>
            <a:gdLst>
              <a:gd name="T0" fmla="*/ 59 w 98"/>
              <a:gd name="T1" fmla="*/ 0 h 94"/>
              <a:gd name="T2" fmla="*/ 70 w 98"/>
              <a:gd name="T3" fmla="*/ 11 h 94"/>
              <a:gd name="T4" fmla="*/ 79 w 98"/>
              <a:gd name="T5" fmla="*/ 14 h 94"/>
              <a:gd name="T6" fmla="*/ 98 w 98"/>
              <a:gd name="T7" fmla="*/ 34 h 94"/>
              <a:gd name="T8" fmla="*/ 92 w 98"/>
              <a:gd name="T9" fmla="*/ 89 h 94"/>
              <a:gd name="T10" fmla="*/ 19 w 98"/>
              <a:gd name="T11" fmla="*/ 94 h 94"/>
              <a:gd name="T12" fmla="*/ 5 w 98"/>
              <a:gd name="T13" fmla="*/ 88 h 94"/>
              <a:gd name="T14" fmla="*/ 0 w 98"/>
              <a:gd name="T15" fmla="*/ 34 h 94"/>
              <a:gd name="T16" fmla="*/ 19 w 98"/>
              <a:gd name="T17" fmla="*/ 14 h 94"/>
              <a:gd name="T18" fmla="*/ 27 w 98"/>
              <a:gd name="T19" fmla="*/ 11 h 94"/>
              <a:gd name="T20" fmla="*/ 38 w 98"/>
              <a:gd name="T21" fmla="*/ 0 h 94"/>
              <a:gd name="T22" fmla="*/ 69 w 98"/>
              <a:gd name="T23" fmla="*/ 22 h 94"/>
              <a:gd name="T24" fmla="*/ 68 w 98"/>
              <a:gd name="T25" fmla="*/ 22 h 94"/>
              <a:gd name="T26" fmla="*/ 29 w 98"/>
              <a:gd name="T27" fmla="*/ 22 h 94"/>
              <a:gd name="T28" fmla="*/ 11 w 98"/>
              <a:gd name="T29" fmla="*/ 25 h 94"/>
              <a:gd name="T30" fmla="*/ 7 w 98"/>
              <a:gd name="T31" fmla="*/ 34 h 94"/>
              <a:gd name="T32" fmla="*/ 18 w 98"/>
              <a:gd name="T33" fmla="*/ 52 h 94"/>
              <a:gd name="T34" fmla="*/ 20 w 98"/>
              <a:gd name="T35" fmla="*/ 43 h 94"/>
              <a:gd name="T36" fmla="*/ 37 w 98"/>
              <a:gd name="T37" fmla="*/ 43 h 94"/>
              <a:gd name="T38" fmla="*/ 39 w 98"/>
              <a:gd name="T39" fmla="*/ 45 h 94"/>
              <a:gd name="T40" fmla="*/ 59 w 98"/>
              <a:gd name="T41" fmla="*/ 52 h 94"/>
              <a:gd name="T42" fmla="*/ 61 w 98"/>
              <a:gd name="T43" fmla="*/ 43 h 94"/>
              <a:gd name="T44" fmla="*/ 77 w 98"/>
              <a:gd name="T45" fmla="*/ 43 h 94"/>
              <a:gd name="T46" fmla="*/ 80 w 98"/>
              <a:gd name="T47" fmla="*/ 45 h 94"/>
              <a:gd name="T48" fmla="*/ 91 w 98"/>
              <a:gd name="T49" fmla="*/ 52 h 94"/>
              <a:gd name="T50" fmla="*/ 87 w 98"/>
              <a:gd name="T51" fmla="*/ 25 h 94"/>
              <a:gd name="T52" fmla="*/ 69 w 98"/>
              <a:gd name="T53" fmla="*/ 22 h 94"/>
              <a:gd name="T54" fmla="*/ 32 w 98"/>
              <a:gd name="T55" fmla="*/ 14 h 94"/>
              <a:gd name="T56" fmla="*/ 66 w 98"/>
              <a:gd name="T57" fmla="*/ 11 h 94"/>
              <a:gd name="T58" fmla="*/ 59 w 98"/>
              <a:gd name="T59" fmla="*/ 4 h 94"/>
              <a:gd name="T60" fmla="*/ 34 w 98"/>
              <a:gd name="T61" fmla="*/ 6 h 94"/>
              <a:gd name="T62" fmla="*/ 32 w 98"/>
              <a:gd name="T63" fmla="*/ 14 h 94"/>
              <a:gd name="T64" fmla="*/ 7 w 98"/>
              <a:gd name="T65" fmla="*/ 57 h 94"/>
              <a:gd name="T66" fmla="*/ 11 w 98"/>
              <a:gd name="T67" fmla="*/ 83 h 94"/>
              <a:gd name="T68" fmla="*/ 19 w 98"/>
              <a:gd name="T69" fmla="*/ 87 h 94"/>
              <a:gd name="T70" fmla="*/ 87 w 98"/>
              <a:gd name="T71" fmla="*/ 83 h 94"/>
              <a:gd name="T72" fmla="*/ 91 w 98"/>
              <a:gd name="T73" fmla="*/ 57 h 94"/>
              <a:gd name="T74" fmla="*/ 80 w 98"/>
              <a:gd name="T75" fmla="*/ 63 h 94"/>
              <a:gd name="T76" fmla="*/ 77 w 98"/>
              <a:gd name="T77" fmla="*/ 66 h 94"/>
              <a:gd name="T78" fmla="*/ 59 w 98"/>
              <a:gd name="T79" fmla="*/ 63 h 94"/>
              <a:gd name="T80" fmla="*/ 59 w 98"/>
              <a:gd name="T81" fmla="*/ 57 h 94"/>
              <a:gd name="T82" fmla="*/ 39 w 98"/>
              <a:gd name="T83" fmla="*/ 63 h 94"/>
              <a:gd name="T84" fmla="*/ 36 w 98"/>
              <a:gd name="T85" fmla="*/ 66 h 94"/>
              <a:gd name="T86" fmla="*/ 18 w 98"/>
              <a:gd name="T87" fmla="*/ 63 h 94"/>
              <a:gd name="T88" fmla="*/ 18 w 98"/>
              <a:gd name="T89" fmla="*/ 57 h 94"/>
              <a:gd name="T90" fmla="*/ 34 w 98"/>
              <a:gd name="T91" fmla="*/ 48 h 94"/>
              <a:gd name="T92" fmla="*/ 23 w 98"/>
              <a:gd name="T93" fmla="*/ 48 h 94"/>
              <a:gd name="T94" fmla="*/ 23 w 98"/>
              <a:gd name="T95" fmla="*/ 54 h 94"/>
              <a:gd name="T96" fmla="*/ 23 w 98"/>
              <a:gd name="T97" fmla="*/ 61 h 94"/>
              <a:gd name="T98" fmla="*/ 34 w 98"/>
              <a:gd name="T99" fmla="*/ 54 h 94"/>
              <a:gd name="T100" fmla="*/ 34 w 98"/>
              <a:gd name="T101" fmla="*/ 54 h 94"/>
              <a:gd name="T102" fmla="*/ 75 w 98"/>
              <a:gd name="T103" fmla="*/ 48 h 94"/>
              <a:gd name="T104" fmla="*/ 64 w 98"/>
              <a:gd name="T105" fmla="*/ 48 h 94"/>
              <a:gd name="T106" fmla="*/ 64 w 98"/>
              <a:gd name="T107" fmla="*/ 54 h 94"/>
              <a:gd name="T108" fmla="*/ 64 w 98"/>
              <a:gd name="T109" fmla="*/ 61 h 94"/>
              <a:gd name="T110" fmla="*/ 75 w 98"/>
              <a:gd name="T111" fmla="*/ 54 h 94"/>
              <a:gd name="T112" fmla="*/ 75 w 98"/>
              <a:gd name="T113" fmla="*/ 5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" h="94">
                <a:moveTo>
                  <a:pt x="38" y="0"/>
                </a:moveTo>
                <a:cubicBezTo>
                  <a:pt x="59" y="0"/>
                  <a:pt x="59" y="0"/>
                  <a:pt x="59" y="0"/>
                </a:cubicBezTo>
                <a:cubicBezTo>
                  <a:pt x="62" y="0"/>
                  <a:pt x="65" y="1"/>
                  <a:pt x="67" y="3"/>
                </a:cubicBezTo>
                <a:cubicBezTo>
                  <a:pt x="69" y="5"/>
                  <a:pt x="70" y="8"/>
                  <a:pt x="70" y="11"/>
                </a:cubicBezTo>
                <a:cubicBezTo>
                  <a:pt x="70" y="14"/>
                  <a:pt x="70" y="14"/>
                  <a:pt x="7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84" y="14"/>
                  <a:pt x="89" y="16"/>
                  <a:pt x="92" y="20"/>
                </a:cubicBezTo>
                <a:cubicBezTo>
                  <a:pt x="96" y="24"/>
                  <a:pt x="98" y="28"/>
                  <a:pt x="98" y="34"/>
                </a:cubicBezTo>
                <a:cubicBezTo>
                  <a:pt x="98" y="75"/>
                  <a:pt x="98" y="75"/>
                  <a:pt x="98" y="75"/>
                </a:cubicBezTo>
                <a:cubicBezTo>
                  <a:pt x="98" y="80"/>
                  <a:pt x="96" y="85"/>
                  <a:pt x="92" y="89"/>
                </a:cubicBezTo>
                <a:cubicBezTo>
                  <a:pt x="89" y="92"/>
                  <a:pt x="84" y="94"/>
                  <a:pt x="79" y="94"/>
                </a:cubicBezTo>
                <a:cubicBezTo>
                  <a:pt x="19" y="94"/>
                  <a:pt x="19" y="94"/>
                  <a:pt x="19" y="94"/>
                </a:cubicBezTo>
                <a:cubicBezTo>
                  <a:pt x="14" y="94"/>
                  <a:pt x="9" y="92"/>
                  <a:pt x="5" y="89"/>
                </a:cubicBezTo>
                <a:cubicBezTo>
                  <a:pt x="5" y="88"/>
                  <a:pt x="5" y="88"/>
                  <a:pt x="5" y="88"/>
                </a:cubicBezTo>
                <a:cubicBezTo>
                  <a:pt x="2" y="85"/>
                  <a:pt x="0" y="80"/>
                  <a:pt x="0" y="7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8"/>
                  <a:pt x="2" y="24"/>
                  <a:pt x="5" y="20"/>
                </a:cubicBezTo>
                <a:cubicBezTo>
                  <a:pt x="9" y="16"/>
                  <a:pt x="14" y="14"/>
                  <a:pt x="19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8"/>
                  <a:pt x="29" y="5"/>
                  <a:pt x="31" y="3"/>
                </a:cubicBezTo>
                <a:cubicBezTo>
                  <a:pt x="33" y="1"/>
                  <a:pt x="35" y="0"/>
                  <a:pt x="38" y="0"/>
                </a:cubicBezTo>
                <a:close/>
                <a:moveTo>
                  <a:pt x="69" y="22"/>
                </a:moveTo>
                <a:cubicBezTo>
                  <a:pt x="69" y="22"/>
                  <a:pt x="69" y="22"/>
                  <a:pt x="69" y="22"/>
                </a:cubicBezTo>
                <a:cubicBezTo>
                  <a:pt x="68" y="22"/>
                  <a:pt x="68" y="22"/>
                  <a:pt x="68" y="22"/>
                </a:cubicBezTo>
                <a:cubicBezTo>
                  <a:pt x="68" y="22"/>
                  <a:pt x="68" y="22"/>
                  <a:pt x="68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6" y="22"/>
                  <a:pt x="13" y="23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9" y="28"/>
                  <a:pt x="7" y="31"/>
                  <a:pt x="7" y="34"/>
                </a:cubicBezTo>
                <a:cubicBezTo>
                  <a:pt x="7" y="52"/>
                  <a:pt x="7" y="52"/>
                  <a:pt x="7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4"/>
                  <a:pt x="19" y="43"/>
                  <a:pt x="20" y="43"/>
                </a:cubicBezTo>
                <a:cubicBezTo>
                  <a:pt x="20" y="43"/>
                  <a:pt x="20" y="43"/>
                  <a:pt x="20" y="43"/>
                </a:cubicBezTo>
                <a:cubicBezTo>
                  <a:pt x="37" y="43"/>
                  <a:pt x="37" y="43"/>
                  <a:pt x="37" y="43"/>
                </a:cubicBezTo>
                <a:cubicBezTo>
                  <a:pt x="38" y="43"/>
                  <a:pt x="39" y="44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52"/>
                  <a:pt x="39" y="52"/>
                  <a:pt x="3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45"/>
                  <a:pt x="59" y="45"/>
                  <a:pt x="59" y="45"/>
                </a:cubicBezTo>
                <a:cubicBezTo>
                  <a:pt x="59" y="44"/>
                  <a:pt x="60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77" y="43"/>
                  <a:pt x="77" y="43"/>
                  <a:pt x="77" y="43"/>
                </a:cubicBezTo>
                <a:cubicBezTo>
                  <a:pt x="79" y="43"/>
                  <a:pt x="80" y="44"/>
                  <a:pt x="80" y="45"/>
                </a:cubicBezTo>
                <a:cubicBezTo>
                  <a:pt x="80" y="45"/>
                  <a:pt x="80" y="45"/>
                  <a:pt x="80" y="45"/>
                </a:cubicBezTo>
                <a:cubicBezTo>
                  <a:pt x="80" y="52"/>
                  <a:pt x="80" y="52"/>
                  <a:pt x="8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1" y="34"/>
                  <a:pt x="91" y="34"/>
                  <a:pt x="91" y="34"/>
                </a:cubicBezTo>
                <a:cubicBezTo>
                  <a:pt x="91" y="31"/>
                  <a:pt x="89" y="28"/>
                  <a:pt x="87" y="25"/>
                </a:cubicBezTo>
                <a:cubicBezTo>
                  <a:pt x="85" y="23"/>
                  <a:pt x="82" y="22"/>
                  <a:pt x="79" y="22"/>
                </a:cubicBezTo>
                <a:cubicBezTo>
                  <a:pt x="69" y="22"/>
                  <a:pt x="69" y="22"/>
                  <a:pt x="69" y="22"/>
                </a:cubicBezTo>
                <a:close/>
                <a:moveTo>
                  <a:pt x="32" y="14"/>
                </a:moveTo>
                <a:cubicBezTo>
                  <a:pt x="32" y="14"/>
                  <a:pt x="32" y="14"/>
                  <a:pt x="32" y="14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9"/>
                  <a:pt x="65" y="7"/>
                  <a:pt x="64" y="6"/>
                </a:cubicBezTo>
                <a:cubicBezTo>
                  <a:pt x="63" y="5"/>
                  <a:pt x="61" y="4"/>
                  <a:pt x="5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7" y="4"/>
                  <a:pt x="35" y="5"/>
                  <a:pt x="34" y="6"/>
                </a:cubicBezTo>
                <a:cubicBezTo>
                  <a:pt x="33" y="7"/>
                  <a:pt x="32" y="9"/>
                  <a:pt x="32" y="11"/>
                </a:cubicBezTo>
                <a:cubicBezTo>
                  <a:pt x="32" y="14"/>
                  <a:pt x="32" y="14"/>
                  <a:pt x="32" y="14"/>
                </a:cubicBezTo>
                <a:close/>
                <a:moveTo>
                  <a:pt x="7" y="57"/>
                </a:moveTo>
                <a:cubicBezTo>
                  <a:pt x="7" y="57"/>
                  <a:pt x="7" y="57"/>
                  <a:pt x="7" y="57"/>
                </a:cubicBezTo>
                <a:cubicBezTo>
                  <a:pt x="7" y="75"/>
                  <a:pt x="7" y="75"/>
                  <a:pt x="7" y="75"/>
                </a:cubicBezTo>
                <a:cubicBezTo>
                  <a:pt x="7" y="78"/>
                  <a:pt x="8" y="81"/>
                  <a:pt x="11" y="83"/>
                </a:cubicBezTo>
                <a:cubicBezTo>
                  <a:pt x="11" y="83"/>
                  <a:pt x="11" y="83"/>
                  <a:pt x="11" y="83"/>
                </a:cubicBezTo>
                <a:cubicBezTo>
                  <a:pt x="13" y="85"/>
                  <a:pt x="16" y="87"/>
                  <a:pt x="19" y="87"/>
                </a:cubicBezTo>
                <a:cubicBezTo>
                  <a:pt x="79" y="87"/>
                  <a:pt x="79" y="87"/>
                  <a:pt x="79" y="87"/>
                </a:cubicBezTo>
                <a:cubicBezTo>
                  <a:pt x="82" y="87"/>
                  <a:pt x="85" y="85"/>
                  <a:pt x="87" y="83"/>
                </a:cubicBezTo>
                <a:cubicBezTo>
                  <a:pt x="89" y="81"/>
                  <a:pt x="91" y="78"/>
                  <a:pt x="91" y="75"/>
                </a:cubicBezTo>
                <a:cubicBezTo>
                  <a:pt x="91" y="57"/>
                  <a:pt x="91" y="57"/>
                  <a:pt x="91" y="57"/>
                </a:cubicBezTo>
                <a:cubicBezTo>
                  <a:pt x="80" y="57"/>
                  <a:pt x="80" y="57"/>
                  <a:pt x="80" y="57"/>
                </a:cubicBezTo>
                <a:cubicBezTo>
                  <a:pt x="80" y="63"/>
                  <a:pt x="80" y="63"/>
                  <a:pt x="80" y="63"/>
                </a:cubicBezTo>
                <a:cubicBezTo>
                  <a:pt x="80" y="65"/>
                  <a:pt x="79" y="66"/>
                  <a:pt x="77" y="66"/>
                </a:cubicBezTo>
                <a:cubicBezTo>
                  <a:pt x="77" y="66"/>
                  <a:pt x="77" y="66"/>
                  <a:pt x="77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0" y="66"/>
                  <a:pt x="59" y="65"/>
                  <a:pt x="59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59" y="57"/>
                  <a:pt x="59" y="57"/>
                  <a:pt x="5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63"/>
                  <a:pt x="39" y="63"/>
                  <a:pt x="39" y="63"/>
                </a:cubicBezTo>
                <a:cubicBezTo>
                  <a:pt x="39" y="65"/>
                  <a:pt x="38" y="66"/>
                  <a:pt x="37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19" y="66"/>
                  <a:pt x="18" y="65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57"/>
                  <a:pt x="18" y="57"/>
                  <a:pt x="18" y="57"/>
                </a:cubicBezTo>
                <a:cubicBezTo>
                  <a:pt x="7" y="57"/>
                  <a:pt x="7" y="57"/>
                  <a:pt x="7" y="57"/>
                </a:cubicBezTo>
                <a:close/>
                <a:moveTo>
                  <a:pt x="34" y="48"/>
                </a:moveTo>
                <a:cubicBezTo>
                  <a:pt x="34" y="48"/>
                  <a:pt x="34" y="48"/>
                  <a:pt x="34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61"/>
                  <a:pt x="23" y="61"/>
                  <a:pt x="23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48"/>
                  <a:pt x="34" y="48"/>
                  <a:pt x="34" y="48"/>
                </a:cubicBezTo>
                <a:close/>
                <a:moveTo>
                  <a:pt x="75" y="48"/>
                </a:moveTo>
                <a:cubicBezTo>
                  <a:pt x="75" y="48"/>
                  <a:pt x="75" y="48"/>
                  <a:pt x="75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61"/>
                  <a:pt x="64" y="61"/>
                  <a:pt x="64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5" y="54"/>
                  <a:pt x="75" y="54"/>
                  <a:pt x="75" y="54"/>
                </a:cubicBezTo>
                <a:cubicBezTo>
                  <a:pt x="75" y="54"/>
                  <a:pt x="75" y="54"/>
                  <a:pt x="75" y="54"/>
                </a:cubicBezTo>
                <a:cubicBezTo>
                  <a:pt x="75" y="54"/>
                  <a:pt x="75" y="54"/>
                  <a:pt x="75" y="54"/>
                </a:cubicBezTo>
                <a:cubicBezTo>
                  <a:pt x="75" y="48"/>
                  <a:pt x="75" y="48"/>
                  <a:pt x="75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8162597" y="3812450"/>
            <a:ext cx="288363" cy="345429"/>
          </a:xfrm>
          <a:custGeom>
            <a:avLst/>
            <a:gdLst>
              <a:gd name="T0" fmla="*/ 72 w 81"/>
              <a:gd name="T1" fmla="*/ 1 h 96"/>
              <a:gd name="T2" fmla="*/ 70 w 81"/>
              <a:gd name="T3" fmla="*/ 7 h 96"/>
              <a:gd name="T4" fmla="*/ 81 w 81"/>
              <a:gd name="T5" fmla="*/ 36 h 96"/>
              <a:gd name="T6" fmla="*/ 68 w 81"/>
              <a:gd name="T7" fmla="*/ 68 h 96"/>
              <a:gd name="T8" fmla="*/ 54 w 81"/>
              <a:gd name="T9" fmla="*/ 78 h 96"/>
              <a:gd name="T10" fmla="*/ 40 w 81"/>
              <a:gd name="T11" fmla="*/ 81 h 96"/>
              <a:gd name="T12" fmla="*/ 55 w 81"/>
              <a:gd name="T13" fmla="*/ 88 h 96"/>
              <a:gd name="T14" fmla="*/ 55 w 81"/>
              <a:gd name="T15" fmla="*/ 96 h 96"/>
              <a:gd name="T16" fmla="*/ 37 w 81"/>
              <a:gd name="T17" fmla="*/ 96 h 96"/>
              <a:gd name="T18" fmla="*/ 18 w 81"/>
              <a:gd name="T19" fmla="*/ 96 h 96"/>
              <a:gd name="T20" fmla="*/ 18 w 81"/>
              <a:gd name="T21" fmla="*/ 88 h 96"/>
              <a:gd name="T22" fmla="*/ 33 w 81"/>
              <a:gd name="T23" fmla="*/ 81 h 96"/>
              <a:gd name="T24" fmla="*/ 20 w 81"/>
              <a:gd name="T25" fmla="*/ 78 h 96"/>
              <a:gd name="T26" fmla="*/ 7 w 81"/>
              <a:gd name="T27" fmla="*/ 69 h 96"/>
              <a:gd name="T28" fmla="*/ 1 w 81"/>
              <a:gd name="T29" fmla="*/ 72 h 96"/>
              <a:gd name="T30" fmla="*/ 10 w 81"/>
              <a:gd name="T31" fmla="*/ 60 h 96"/>
              <a:gd name="T32" fmla="*/ 11 w 81"/>
              <a:gd name="T33" fmla="*/ 11 h 96"/>
              <a:gd name="T34" fmla="*/ 37 w 81"/>
              <a:gd name="T35" fmla="*/ 0 h 96"/>
              <a:gd name="T36" fmla="*/ 65 w 81"/>
              <a:gd name="T37" fmla="*/ 5 h 96"/>
              <a:gd name="T38" fmla="*/ 65 w 81"/>
              <a:gd name="T39" fmla="*/ 5 h 96"/>
              <a:gd name="T40" fmla="*/ 69 w 81"/>
              <a:gd name="T41" fmla="*/ 1 h 96"/>
              <a:gd name="T42" fmla="*/ 67 w 81"/>
              <a:gd name="T43" fmla="*/ 10 h 96"/>
              <a:gd name="T44" fmla="*/ 73 w 81"/>
              <a:gd name="T45" fmla="*/ 36 h 96"/>
              <a:gd name="T46" fmla="*/ 62 w 81"/>
              <a:gd name="T47" fmla="*/ 62 h 96"/>
              <a:gd name="T48" fmla="*/ 13 w 81"/>
              <a:gd name="T49" fmla="*/ 64 h 96"/>
              <a:gd name="T50" fmla="*/ 21 w 81"/>
              <a:gd name="T51" fmla="*/ 73 h 96"/>
              <a:gd name="T52" fmla="*/ 52 w 81"/>
              <a:gd name="T53" fmla="*/ 73 h 96"/>
              <a:gd name="T54" fmla="*/ 65 w 81"/>
              <a:gd name="T55" fmla="*/ 65 h 96"/>
              <a:gd name="T56" fmla="*/ 65 w 81"/>
              <a:gd name="T57" fmla="*/ 65 h 96"/>
              <a:gd name="T58" fmla="*/ 77 w 81"/>
              <a:gd name="T59" fmla="*/ 36 h 96"/>
              <a:gd name="T60" fmla="*/ 67 w 81"/>
              <a:gd name="T61" fmla="*/ 10 h 96"/>
              <a:gd name="T62" fmla="*/ 57 w 81"/>
              <a:gd name="T63" fmla="*/ 16 h 96"/>
              <a:gd name="T64" fmla="*/ 16 w 81"/>
              <a:gd name="T65" fmla="*/ 16 h 96"/>
              <a:gd name="T66" fmla="*/ 16 w 81"/>
              <a:gd name="T67" fmla="*/ 57 h 96"/>
              <a:gd name="T68" fmla="*/ 57 w 81"/>
              <a:gd name="T69" fmla="*/ 57 h 96"/>
              <a:gd name="T70" fmla="*/ 65 w 81"/>
              <a:gd name="T71" fmla="*/ 36 h 96"/>
              <a:gd name="T72" fmla="*/ 57 w 81"/>
              <a:gd name="T73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1" h="96">
                <a:moveTo>
                  <a:pt x="69" y="1"/>
                </a:moveTo>
                <a:cubicBezTo>
                  <a:pt x="70" y="0"/>
                  <a:pt x="71" y="0"/>
                  <a:pt x="72" y="1"/>
                </a:cubicBezTo>
                <a:cubicBezTo>
                  <a:pt x="73" y="2"/>
                  <a:pt x="73" y="3"/>
                  <a:pt x="72" y="4"/>
                </a:cubicBezTo>
                <a:cubicBezTo>
                  <a:pt x="70" y="7"/>
                  <a:pt x="70" y="7"/>
                  <a:pt x="70" y="7"/>
                </a:cubicBezTo>
                <a:cubicBezTo>
                  <a:pt x="73" y="10"/>
                  <a:pt x="76" y="15"/>
                  <a:pt x="78" y="19"/>
                </a:cubicBezTo>
                <a:cubicBezTo>
                  <a:pt x="80" y="25"/>
                  <a:pt x="81" y="30"/>
                  <a:pt x="81" y="36"/>
                </a:cubicBezTo>
                <a:cubicBezTo>
                  <a:pt x="81" y="42"/>
                  <a:pt x="80" y="48"/>
                  <a:pt x="78" y="53"/>
                </a:cubicBezTo>
                <a:cubicBezTo>
                  <a:pt x="76" y="59"/>
                  <a:pt x="72" y="64"/>
                  <a:pt x="68" y="68"/>
                </a:cubicBezTo>
                <a:cubicBezTo>
                  <a:pt x="64" y="72"/>
                  <a:pt x="59" y="75"/>
                  <a:pt x="54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49" y="79"/>
                  <a:pt x="45" y="80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8"/>
                  <a:pt x="40" y="88"/>
                  <a:pt x="40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7" y="88"/>
                  <a:pt x="59" y="90"/>
                  <a:pt x="59" y="92"/>
                </a:cubicBezTo>
                <a:cubicBezTo>
                  <a:pt x="59" y="94"/>
                  <a:pt x="57" y="96"/>
                  <a:pt x="55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6" y="96"/>
                  <a:pt x="15" y="94"/>
                  <a:pt x="15" y="92"/>
                </a:cubicBezTo>
                <a:cubicBezTo>
                  <a:pt x="15" y="90"/>
                  <a:pt x="16" y="88"/>
                  <a:pt x="18" y="88"/>
                </a:cubicBezTo>
                <a:cubicBezTo>
                  <a:pt x="33" y="88"/>
                  <a:pt x="33" y="88"/>
                  <a:pt x="33" y="88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1"/>
                  <a:pt x="33" y="81"/>
                  <a:pt x="33" y="81"/>
                </a:cubicBezTo>
                <a:cubicBezTo>
                  <a:pt x="28" y="80"/>
                  <a:pt x="24" y="79"/>
                  <a:pt x="20" y="78"/>
                </a:cubicBezTo>
                <a:cubicBezTo>
                  <a:pt x="20" y="78"/>
                  <a:pt x="20" y="78"/>
                  <a:pt x="20" y="78"/>
                </a:cubicBezTo>
                <a:cubicBezTo>
                  <a:pt x="15" y="76"/>
                  <a:pt x="11" y="73"/>
                  <a:pt x="7" y="69"/>
                </a:cubicBezTo>
                <a:cubicBezTo>
                  <a:pt x="5" y="72"/>
                  <a:pt x="5" y="72"/>
                  <a:pt x="5" y="72"/>
                </a:cubicBezTo>
                <a:cubicBezTo>
                  <a:pt x="4" y="73"/>
                  <a:pt x="2" y="73"/>
                  <a:pt x="1" y="72"/>
                </a:cubicBezTo>
                <a:cubicBezTo>
                  <a:pt x="0" y="71"/>
                  <a:pt x="0" y="69"/>
                  <a:pt x="1" y="69"/>
                </a:cubicBezTo>
                <a:cubicBezTo>
                  <a:pt x="10" y="60"/>
                  <a:pt x="10" y="60"/>
                  <a:pt x="10" y="60"/>
                </a:cubicBezTo>
                <a:cubicBezTo>
                  <a:pt x="4" y="54"/>
                  <a:pt x="1" y="46"/>
                  <a:pt x="1" y="36"/>
                </a:cubicBezTo>
                <a:cubicBezTo>
                  <a:pt x="1" y="26"/>
                  <a:pt x="5" y="17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7" y="0"/>
                  <a:pt x="37" y="0"/>
                </a:cubicBezTo>
                <a:cubicBezTo>
                  <a:pt x="46" y="0"/>
                  <a:pt x="54" y="4"/>
                  <a:pt x="61" y="9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9" y="1"/>
                  <a:pt x="69" y="1"/>
                  <a:pt x="69" y="1"/>
                </a:cubicBezTo>
                <a:close/>
                <a:moveTo>
                  <a:pt x="67" y="10"/>
                </a:moveTo>
                <a:cubicBezTo>
                  <a:pt x="67" y="10"/>
                  <a:pt x="67" y="10"/>
                  <a:pt x="67" y="10"/>
                </a:cubicBezTo>
                <a:cubicBezTo>
                  <a:pt x="64" y="12"/>
                  <a:pt x="64" y="12"/>
                  <a:pt x="64" y="12"/>
                </a:cubicBezTo>
                <a:cubicBezTo>
                  <a:pt x="69" y="19"/>
                  <a:pt x="73" y="27"/>
                  <a:pt x="73" y="36"/>
                </a:cubicBezTo>
                <a:cubicBezTo>
                  <a:pt x="73" y="46"/>
                  <a:pt x="69" y="55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56" y="69"/>
                  <a:pt x="47" y="73"/>
                  <a:pt x="37" y="73"/>
                </a:cubicBezTo>
                <a:cubicBezTo>
                  <a:pt x="28" y="73"/>
                  <a:pt x="19" y="69"/>
                  <a:pt x="13" y="64"/>
                </a:cubicBezTo>
                <a:cubicBezTo>
                  <a:pt x="10" y="66"/>
                  <a:pt x="10" y="66"/>
                  <a:pt x="10" y="66"/>
                </a:cubicBezTo>
                <a:cubicBezTo>
                  <a:pt x="13" y="69"/>
                  <a:pt x="17" y="72"/>
                  <a:pt x="21" y="73"/>
                </a:cubicBezTo>
                <a:cubicBezTo>
                  <a:pt x="26" y="75"/>
                  <a:pt x="31" y="76"/>
                  <a:pt x="37" y="76"/>
                </a:cubicBezTo>
                <a:cubicBezTo>
                  <a:pt x="42" y="76"/>
                  <a:pt x="47" y="75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7" y="71"/>
                  <a:pt x="61" y="68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9" y="61"/>
                  <a:pt x="72" y="57"/>
                  <a:pt x="74" y="52"/>
                </a:cubicBezTo>
                <a:cubicBezTo>
                  <a:pt x="76" y="47"/>
                  <a:pt x="77" y="42"/>
                  <a:pt x="77" y="36"/>
                </a:cubicBezTo>
                <a:cubicBezTo>
                  <a:pt x="77" y="31"/>
                  <a:pt x="76" y="26"/>
                  <a:pt x="74" y="21"/>
                </a:cubicBezTo>
                <a:cubicBezTo>
                  <a:pt x="72" y="17"/>
                  <a:pt x="69" y="13"/>
                  <a:pt x="67" y="10"/>
                </a:cubicBezTo>
                <a:close/>
                <a:moveTo>
                  <a:pt x="57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2" y="11"/>
                  <a:pt x="45" y="8"/>
                  <a:pt x="37" y="8"/>
                </a:cubicBezTo>
                <a:cubicBezTo>
                  <a:pt x="29" y="8"/>
                  <a:pt x="22" y="11"/>
                  <a:pt x="16" y="16"/>
                </a:cubicBezTo>
                <a:cubicBezTo>
                  <a:pt x="11" y="21"/>
                  <a:pt x="8" y="28"/>
                  <a:pt x="8" y="36"/>
                </a:cubicBezTo>
                <a:cubicBezTo>
                  <a:pt x="8" y="44"/>
                  <a:pt x="11" y="51"/>
                  <a:pt x="16" y="57"/>
                </a:cubicBezTo>
                <a:cubicBezTo>
                  <a:pt x="22" y="62"/>
                  <a:pt x="29" y="65"/>
                  <a:pt x="37" y="65"/>
                </a:cubicBezTo>
                <a:cubicBezTo>
                  <a:pt x="44" y="65"/>
                  <a:pt x="52" y="62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51"/>
                  <a:pt x="65" y="44"/>
                  <a:pt x="65" y="36"/>
                </a:cubicBezTo>
                <a:cubicBezTo>
                  <a:pt x="65" y="28"/>
                  <a:pt x="62" y="21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3707220" y="3819573"/>
            <a:ext cx="350664" cy="331185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5182852" y="3808888"/>
            <a:ext cx="350664" cy="352552"/>
          </a:xfrm>
          <a:custGeom>
            <a:avLst/>
            <a:gdLst>
              <a:gd name="T0" fmla="*/ 62 w 98"/>
              <a:gd name="T1" fmla="*/ 39 h 98"/>
              <a:gd name="T2" fmla="*/ 51 w 98"/>
              <a:gd name="T3" fmla="*/ 43 h 98"/>
              <a:gd name="T4" fmla="*/ 58 w 98"/>
              <a:gd name="T5" fmla="*/ 41 h 98"/>
              <a:gd name="T6" fmla="*/ 56 w 98"/>
              <a:gd name="T7" fmla="*/ 44 h 98"/>
              <a:gd name="T8" fmla="*/ 40 w 98"/>
              <a:gd name="T9" fmla="*/ 50 h 98"/>
              <a:gd name="T10" fmla="*/ 40 w 98"/>
              <a:gd name="T11" fmla="*/ 37 h 98"/>
              <a:gd name="T12" fmla="*/ 39 w 98"/>
              <a:gd name="T13" fmla="*/ 42 h 98"/>
              <a:gd name="T14" fmla="*/ 41 w 98"/>
              <a:gd name="T15" fmla="*/ 44 h 98"/>
              <a:gd name="T16" fmla="*/ 94 w 98"/>
              <a:gd name="T17" fmla="*/ 0 h 98"/>
              <a:gd name="T18" fmla="*/ 3 w 98"/>
              <a:gd name="T19" fmla="*/ 98 h 98"/>
              <a:gd name="T20" fmla="*/ 91 w 98"/>
              <a:gd name="T21" fmla="*/ 91 h 98"/>
              <a:gd name="T22" fmla="*/ 91 w 98"/>
              <a:gd name="T23" fmla="*/ 91 h 98"/>
              <a:gd name="T24" fmla="*/ 15 w 98"/>
              <a:gd name="T25" fmla="*/ 7 h 98"/>
              <a:gd name="T26" fmla="*/ 35 w 98"/>
              <a:gd name="T27" fmla="*/ 7 h 98"/>
              <a:gd name="T28" fmla="*/ 55 w 98"/>
              <a:gd name="T29" fmla="*/ 7 h 98"/>
              <a:gd name="T30" fmla="*/ 76 w 98"/>
              <a:gd name="T31" fmla="*/ 7 h 98"/>
              <a:gd name="T32" fmla="*/ 91 w 98"/>
              <a:gd name="T33" fmla="*/ 7 h 98"/>
              <a:gd name="T34" fmla="*/ 80 w 98"/>
              <a:gd name="T35" fmla="*/ 48 h 98"/>
              <a:gd name="T36" fmla="*/ 71 w 98"/>
              <a:gd name="T37" fmla="*/ 39 h 98"/>
              <a:gd name="T38" fmla="*/ 75 w 98"/>
              <a:gd name="T39" fmla="*/ 41 h 98"/>
              <a:gd name="T40" fmla="*/ 74 w 98"/>
              <a:gd name="T41" fmla="*/ 44 h 98"/>
              <a:gd name="T42" fmla="*/ 75 w 98"/>
              <a:gd name="T43" fmla="*/ 67 h 98"/>
              <a:gd name="T44" fmla="*/ 80 w 98"/>
              <a:gd name="T45" fmla="*/ 56 h 98"/>
              <a:gd name="T46" fmla="*/ 71 w 98"/>
              <a:gd name="T47" fmla="*/ 65 h 98"/>
              <a:gd name="T48" fmla="*/ 77 w 98"/>
              <a:gd name="T49" fmla="*/ 60 h 98"/>
              <a:gd name="T50" fmla="*/ 74 w 98"/>
              <a:gd name="T51" fmla="*/ 59 h 98"/>
              <a:gd name="T52" fmla="*/ 45 w 98"/>
              <a:gd name="T53" fmla="*/ 82 h 98"/>
              <a:gd name="T54" fmla="*/ 36 w 98"/>
              <a:gd name="T55" fmla="*/ 73 h 98"/>
              <a:gd name="T56" fmla="*/ 39 w 98"/>
              <a:gd name="T57" fmla="*/ 76 h 98"/>
              <a:gd name="T58" fmla="*/ 41 w 98"/>
              <a:gd name="T59" fmla="*/ 79 h 98"/>
              <a:gd name="T60" fmla="*/ 39 w 98"/>
              <a:gd name="T61" fmla="*/ 76 h 98"/>
              <a:gd name="T62" fmla="*/ 27 w 98"/>
              <a:gd name="T63" fmla="*/ 65 h 98"/>
              <a:gd name="T64" fmla="*/ 18 w 98"/>
              <a:gd name="T65" fmla="*/ 56 h 98"/>
              <a:gd name="T66" fmla="*/ 21 w 98"/>
              <a:gd name="T67" fmla="*/ 59 h 98"/>
              <a:gd name="T68" fmla="*/ 24 w 98"/>
              <a:gd name="T69" fmla="*/ 62 h 98"/>
              <a:gd name="T70" fmla="*/ 21 w 98"/>
              <a:gd name="T71" fmla="*/ 59 h 98"/>
              <a:gd name="T72" fmla="*/ 27 w 98"/>
              <a:gd name="T73" fmla="*/ 82 h 98"/>
              <a:gd name="T74" fmla="*/ 18 w 98"/>
              <a:gd name="T75" fmla="*/ 73 h 98"/>
              <a:gd name="T76" fmla="*/ 21 w 98"/>
              <a:gd name="T77" fmla="*/ 76 h 98"/>
              <a:gd name="T78" fmla="*/ 24 w 98"/>
              <a:gd name="T79" fmla="*/ 79 h 98"/>
              <a:gd name="T80" fmla="*/ 21 w 98"/>
              <a:gd name="T81" fmla="*/ 76 h 98"/>
              <a:gd name="T82" fmla="*/ 62 w 98"/>
              <a:gd name="T83" fmla="*/ 65 h 98"/>
              <a:gd name="T84" fmla="*/ 53 w 98"/>
              <a:gd name="T85" fmla="*/ 56 h 98"/>
              <a:gd name="T86" fmla="*/ 56 w 98"/>
              <a:gd name="T87" fmla="*/ 59 h 98"/>
              <a:gd name="T88" fmla="*/ 59 w 98"/>
              <a:gd name="T89" fmla="*/ 62 h 98"/>
              <a:gd name="T90" fmla="*/ 53 w 98"/>
              <a:gd name="T91" fmla="*/ 82 h 98"/>
              <a:gd name="T92" fmla="*/ 64 w 98"/>
              <a:gd name="T93" fmla="*/ 77 h 98"/>
              <a:gd name="T94" fmla="*/ 53 w 98"/>
              <a:gd name="T95" fmla="*/ 73 h 98"/>
              <a:gd name="T96" fmla="*/ 56 w 98"/>
              <a:gd name="T97" fmla="*/ 76 h 98"/>
              <a:gd name="T98" fmla="*/ 58 w 98"/>
              <a:gd name="T99" fmla="*/ 79 h 98"/>
              <a:gd name="T100" fmla="*/ 36 w 98"/>
              <a:gd name="T101" fmla="*/ 65 h 98"/>
              <a:gd name="T102" fmla="*/ 45 w 98"/>
              <a:gd name="T103" fmla="*/ 56 h 98"/>
              <a:gd name="T104" fmla="*/ 36 w 98"/>
              <a:gd name="T105" fmla="*/ 65 h 98"/>
              <a:gd name="T106" fmla="*/ 41 w 98"/>
              <a:gd name="T107" fmla="*/ 59 h 98"/>
              <a:gd name="T108" fmla="*/ 40 w 98"/>
              <a:gd name="T109" fmla="*/ 62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8" h="98">
                <a:moveTo>
                  <a:pt x="53" y="48"/>
                </a:moveTo>
                <a:cubicBezTo>
                  <a:pt x="54" y="49"/>
                  <a:pt x="56" y="50"/>
                  <a:pt x="58" y="50"/>
                </a:cubicBezTo>
                <a:cubicBezTo>
                  <a:pt x="59" y="50"/>
                  <a:pt x="61" y="49"/>
                  <a:pt x="62" y="48"/>
                </a:cubicBezTo>
                <a:cubicBezTo>
                  <a:pt x="63" y="46"/>
                  <a:pt x="64" y="45"/>
                  <a:pt x="64" y="43"/>
                </a:cubicBezTo>
                <a:cubicBezTo>
                  <a:pt x="64" y="41"/>
                  <a:pt x="63" y="40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1" y="37"/>
                  <a:pt x="59" y="37"/>
                  <a:pt x="58" y="37"/>
                </a:cubicBezTo>
                <a:cubicBezTo>
                  <a:pt x="56" y="37"/>
                  <a:pt x="54" y="37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2" y="40"/>
                  <a:pt x="51" y="41"/>
                  <a:pt x="51" y="43"/>
                </a:cubicBezTo>
                <a:cubicBezTo>
                  <a:pt x="51" y="45"/>
                  <a:pt x="52" y="46"/>
                  <a:pt x="53" y="48"/>
                </a:cubicBezTo>
                <a:cubicBezTo>
                  <a:pt x="53" y="48"/>
                  <a:pt x="53" y="48"/>
                  <a:pt x="53" y="48"/>
                </a:cubicBezTo>
                <a:close/>
                <a:moveTo>
                  <a:pt x="56" y="42"/>
                </a:moveTo>
                <a:cubicBezTo>
                  <a:pt x="56" y="42"/>
                  <a:pt x="56" y="42"/>
                  <a:pt x="56" y="42"/>
                </a:cubicBezTo>
                <a:cubicBezTo>
                  <a:pt x="57" y="41"/>
                  <a:pt x="57" y="41"/>
                  <a:pt x="58" y="41"/>
                </a:cubicBezTo>
                <a:cubicBezTo>
                  <a:pt x="58" y="41"/>
                  <a:pt x="59" y="41"/>
                  <a:pt x="59" y="42"/>
                </a:cubicBezTo>
                <a:cubicBezTo>
                  <a:pt x="59" y="42"/>
                  <a:pt x="59" y="43"/>
                  <a:pt x="59" y="43"/>
                </a:cubicBezTo>
                <a:cubicBezTo>
                  <a:pt x="59" y="44"/>
                  <a:pt x="59" y="44"/>
                  <a:pt x="59" y="44"/>
                </a:cubicBezTo>
                <a:cubicBezTo>
                  <a:pt x="59" y="45"/>
                  <a:pt x="58" y="45"/>
                  <a:pt x="58" y="45"/>
                </a:cubicBezTo>
                <a:cubicBezTo>
                  <a:pt x="57" y="45"/>
                  <a:pt x="57" y="45"/>
                  <a:pt x="56" y="44"/>
                </a:cubicBezTo>
                <a:cubicBezTo>
                  <a:pt x="56" y="44"/>
                  <a:pt x="56" y="44"/>
                  <a:pt x="56" y="43"/>
                </a:cubicBezTo>
                <a:cubicBezTo>
                  <a:pt x="56" y="43"/>
                  <a:pt x="56" y="42"/>
                  <a:pt x="56" y="42"/>
                </a:cubicBezTo>
                <a:close/>
                <a:moveTo>
                  <a:pt x="36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7" y="49"/>
                  <a:pt x="38" y="50"/>
                  <a:pt x="40" y="50"/>
                </a:cubicBezTo>
                <a:cubicBezTo>
                  <a:pt x="42" y="50"/>
                  <a:pt x="43" y="49"/>
                  <a:pt x="45" y="48"/>
                </a:cubicBezTo>
                <a:cubicBezTo>
                  <a:pt x="46" y="46"/>
                  <a:pt x="47" y="45"/>
                  <a:pt x="47" y="43"/>
                </a:cubicBezTo>
                <a:cubicBezTo>
                  <a:pt x="47" y="41"/>
                  <a:pt x="46" y="40"/>
                  <a:pt x="45" y="39"/>
                </a:cubicBezTo>
                <a:cubicBezTo>
                  <a:pt x="45" y="39"/>
                  <a:pt x="45" y="39"/>
                  <a:pt x="45" y="39"/>
                </a:cubicBezTo>
                <a:cubicBezTo>
                  <a:pt x="43" y="37"/>
                  <a:pt x="42" y="37"/>
                  <a:pt x="40" y="37"/>
                </a:cubicBezTo>
                <a:cubicBezTo>
                  <a:pt x="38" y="37"/>
                  <a:pt x="37" y="37"/>
                  <a:pt x="36" y="39"/>
                </a:cubicBezTo>
                <a:cubicBezTo>
                  <a:pt x="34" y="40"/>
                  <a:pt x="34" y="41"/>
                  <a:pt x="34" y="43"/>
                </a:cubicBezTo>
                <a:cubicBezTo>
                  <a:pt x="34" y="45"/>
                  <a:pt x="34" y="46"/>
                  <a:pt x="36" y="48"/>
                </a:cubicBezTo>
                <a:close/>
                <a:moveTo>
                  <a:pt x="39" y="42"/>
                </a:moveTo>
                <a:cubicBezTo>
                  <a:pt x="39" y="42"/>
                  <a:pt x="39" y="42"/>
                  <a:pt x="39" y="42"/>
                </a:cubicBezTo>
                <a:cubicBezTo>
                  <a:pt x="39" y="41"/>
                  <a:pt x="40" y="41"/>
                  <a:pt x="40" y="41"/>
                </a:cubicBezTo>
                <a:cubicBezTo>
                  <a:pt x="41" y="41"/>
                  <a:pt x="41" y="41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2" y="43"/>
                  <a:pt x="42" y="43"/>
                </a:cubicBezTo>
                <a:cubicBezTo>
                  <a:pt x="42" y="44"/>
                  <a:pt x="42" y="44"/>
                  <a:pt x="41" y="44"/>
                </a:cubicBezTo>
                <a:cubicBezTo>
                  <a:pt x="41" y="45"/>
                  <a:pt x="41" y="45"/>
                  <a:pt x="40" y="45"/>
                </a:cubicBezTo>
                <a:cubicBezTo>
                  <a:pt x="40" y="45"/>
                  <a:pt x="39" y="45"/>
                  <a:pt x="39" y="44"/>
                </a:cubicBezTo>
                <a:cubicBezTo>
                  <a:pt x="38" y="44"/>
                  <a:pt x="38" y="44"/>
                  <a:pt x="38" y="43"/>
                </a:cubicBezTo>
                <a:cubicBezTo>
                  <a:pt x="38" y="43"/>
                  <a:pt x="38" y="42"/>
                  <a:pt x="39" y="42"/>
                </a:cubicBezTo>
                <a:close/>
                <a:moveTo>
                  <a:pt x="94" y="0"/>
                </a:moveTo>
                <a:cubicBezTo>
                  <a:pt x="94" y="0"/>
                  <a:pt x="94" y="0"/>
                  <a:pt x="94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7"/>
                  <a:pt x="1" y="98"/>
                  <a:pt x="3" y="98"/>
                </a:cubicBezTo>
                <a:cubicBezTo>
                  <a:pt x="94" y="98"/>
                  <a:pt x="94" y="98"/>
                  <a:pt x="94" y="98"/>
                </a:cubicBezTo>
                <a:cubicBezTo>
                  <a:pt x="96" y="98"/>
                  <a:pt x="98" y="97"/>
                  <a:pt x="98" y="94"/>
                </a:cubicBezTo>
                <a:cubicBezTo>
                  <a:pt x="98" y="4"/>
                  <a:pt x="98" y="4"/>
                  <a:pt x="98" y="4"/>
                </a:cubicBezTo>
                <a:cubicBezTo>
                  <a:pt x="98" y="1"/>
                  <a:pt x="96" y="0"/>
                  <a:pt x="94" y="0"/>
                </a:cubicBezTo>
                <a:close/>
                <a:moveTo>
                  <a:pt x="91" y="91"/>
                </a:moveTo>
                <a:cubicBezTo>
                  <a:pt x="91" y="91"/>
                  <a:pt x="91" y="91"/>
                  <a:pt x="91" y="91"/>
                </a:cubicBezTo>
                <a:cubicBezTo>
                  <a:pt x="7" y="91"/>
                  <a:pt x="7" y="91"/>
                  <a:pt x="7" y="91"/>
                </a:cubicBezTo>
                <a:cubicBezTo>
                  <a:pt x="7" y="29"/>
                  <a:pt x="7" y="29"/>
                  <a:pt x="7" y="29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91"/>
                  <a:pt x="91" y="91"/>
                  <a:pt x="91" y="91"/>
                </a:cubicBezTo>
                <a:close/>
                <a:moveTo>
                  <a:pt x="91" y="25"/>
                </a:moveTo>
                <a:cubicBezTo>
                  <a:pt x="91" y="25"/>
                  <a:pt x="91" y="25"/>
                  <a:pt x="91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7"/>
                  <a:pt x="7" y="7"/>
                  <a:pt x="7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5"/>
                  <a:pt x="16" y="17"/>
                  <a:pt x="18" y="17"/>
                </a:cubicBezTo>
                <a:cubicBezTo>
                  <a:pt x="20" y="17"/>
                  <a:pt x="22" y="15"/>
                  <a:pt x="22" y="13"/>
                </a:cubicBezTo>
                <a:cubicBezTo>
                  <a:pt x="22" y="7"/>
                  <a:pt x="22" y="7"/>
                  <a:pt x="22" y="7"/>
                </a:cubicBezTo>
                <a:cubicBezTo>
                  <a:pt x="35" y="7"/>
                  <a:pt x="35" y="7"/>
                  <a:pt x="35" y="7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5"/>
                  <a:pt x="37" y="17"/>
                  <a:pt x="39" y="17"/>
                </a:cubicBezTo>
                <a:cubicBezTo>
                  <a:pt x="41" y="17"/>
                  <a:pt x="42" y="15"/>
                  <a:pt x="42" y="13"/>
                </a:cubicBezTo>
                <a:cubicBezTo>
                  <a:pt x="42" y="7"/>
                  <a:pt x="42" y="7"/>
                  <a:pt x="42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13"/>
                  <a:pt x="55" y="13"/>
                  <a:pt x="55" y="13"/>
                </a:cubicBezTo>
                <a:cubicBezTo>
                  <a:pt x="55" y="15"/>
                  <a:pt x="57" y="17"/>
                  <a:pt x="59" y="17"/>
                </a:cubicBezTo>
                <a:cubicBezTo>
                  <a:pt x="61" y="17"/>
                  <a:pt x="63" y="15"/>
                  <a:pt x="63" y="13"/>
                </a:cubicBezTo>
                <a:cubicBezTo>
                  <a:pt x="63" y="7"/>
                  <a:pt x="63" y="7"/>
                  <a:pt x="63" y="7"/>
                </a:cubicBezTo>
                <a:cubicBezTo>
                  <a:pt x="76" y="7"/>
                  <a:pt x="76" y="7"/>
                  <a:pt x="76" y="7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15"/>
                  <a:pt x="77" y="17"/>
                  <a:pt x="79" y="17"/>
                </a:cubicBezTo>
                <a:cubicBezTo>
                  <a:pt x="81" y="17"/>
                  <a:pt x="83" y="15"/>
                  <a:pt x="83" y="13"/>
                </a:cubicBezTo>
                <a:cubicBezTo>
                  <a:pt x="83" y="7"/>
                  <a:pt x="83" y="7"/>
                  <a:pt x="83" y="7"/>
                </a:cubicBezTo>
                <a:cubicBezTo>
                  <a:pt x="91" y="7"/>
                  <a:pt x="91" y="7"/>
                  <a:pt x="91" y="7"/>
                </a:cubicBezTo>
                <a:cubicBezTo>
                  <a:pt x="91" y="25"/>
                  <a:pt x="91" y="25"/>
                  <a:pt x="91" y="25"/>
                </a:cubicBezTo>
                <a:close/>
                <a:moveTo>
                  <a:pt x="71" y="48"/>
                </a:moveTo>
                <a:cubicBezTo>
                  <a:pt x="71" y="48"/>
                  <a:pt x="71" y="48"/>
                  <a:pt x="71" y="48"/>
                </a:cubicBezTo>
                <a:cubicBezTo>
                  <a:pt x="72" y="49"/>
                  <a:pt x="73" y="50"/>
                  <a:pt x="75" y="50"/>
                </a:cubicBezTo>
                <a:cubicBezTo>
                  <a:pt x="77" y="50"/>
                  <a:pt x="78" y="49"/>
                  <a:pt x="80" y="48"/>
                </a:cubicBezTo>
                <a:cubicBezTo>
                  <a:pt x="81" y="46"/>
                  <a:pt x="82" y="45"/>
                  <a:pt x="82" y="43"/>
                </a:cubicBezTo>
                <a:cubicBezTo>
                  <a:pt x="82" y="41"/>
                  <a:pt x="81" y="40"/>
                  <a:pt x="80" y="39"/>
                </a:cubicBezTo>
                <a:cubicBezTo>
                  <a:pt x="80" y="39"/>
                  <a:pt x="80" y="39"/>
                  <a:pt x="80" y="39"/>
                </a:cubicBezTo>
                <a:cubicBezTo>
                  <a:pt x="78" y="37"/>
                  <a:pt x="77" y="37"/>
                  <a:pt x="75" y="37"/>
                </a:cubicBezTo>
                <a:cubicBezTo>
                  <a:pt x="73" y="37"/>
                  <a:pt x="72" y="37"/>
                  <a:pt x="71" y="39"/>
                </a:cubicBezTo>
                <a:cubicBezTo>
                  <a:pt x="69" y="40"/>
                  <a:pt x="69" y="41"/>
                  <a:pt x="69" y="43"/>
                </a:cubicBezTo>
                <a:cubicBezTo>
                  <a:pt x="69" y="45"/>
                  <a:pt x="69" y="46"/>
                  <a:pt x="71" y="48"/>
                </a:cubicBezTo>
                <a:close/>
                <a:moveTo>
                  <a:pt x="74" y="42"/>
                </a:moveTo>
                <a:cubicBezTo>
                  <a:pt x="74" y="42"/>
                  <a:pt x="74" y="42"/>
                  <a:pt x="74" y="42"/>
                </a:cubicBezTo>
                <a:cubicBezTo>
                  <a:pt x="74" y="41"/>
                  <a:pt x="75" y="41"/>
                  <a:pt x="75" y="41"/>
                </a:cubicBezTo>
                <a:cubicBezTo>
                  <a:pt x="76" y="41"/>
                  <a:pt x="76" y="41"/>
                  <a:pt x="76" y="42"/>
                </a:cubicBezTo>
                <a:cubicBezTo>
                  <a:pt x="77" y="42"/>
                  <a:pt x="77" y="43"/>
                  <a:pt x="77" y="43"/>
                </a:cubicBezTo>
                <a:cubicBezTo>
                  <a:pt x="77" y="44"/>
                  <a:pt x="77" y="44"/>
                  <a:pt x="76" y="44"/>
                </a:cubicBezTo>
                <a:cubicBezTo>
                  <a:pt x="76" y="45"/>
                  <a:pt x="76" y="45"/>
                  <a:pt x="75" y="45"/>
                </a:cubicBezTo>
                <a:cubicBezTo>
                  <a:pt x="75" y="45"/>
                  <a:pt x="74" y="45"/>
                  <a:pt x="74" y="44"/>
                </a:cubicBezTo>
                <a:cubicBezTo>
                  <a:pt x="73" y="44"/>
                  <a:pt x="73" y="44"/>
                  <a:pt x="73" y="43"/>
                </a:cubicBezTo>
                <a:cubicBezTo>
                  <a:pt x="73" y="43"/>
                  <a:pt x="73" y="42"/>
                  <a:pt x="74" y="42"/>
                </a:cubicBezTo>
                <a:close/>
                <a:moveTo>
                  <a:pt x="71" y="65"/>
                </a:moveTo>
                <a:cubicBezTo>
                  <a:pt x="71" y="65"/>
                  <a:pt x="71" y="65"/>
                  <a:pt x="71" y="65"/>
                </a:cubicBezTo>
                <a:cubicBezTo>
                  <a:pt x="72" y="66"/>
                  <a:pt x="73" y="67"/>
                  <a:pt x="75" y="67"/>
                </a:cubicBezTo>
                <a:cubicBezTo>
                  <a:pt x="77" y="67"/>
                  <a:pt x="78" y="66"/>
                  <a:pt x="80" y="65"/>
                </a:cubicBezTo>
                <a:cubicBezTo>
                  <a:pt x="80" y="65"/>
                  <a:pt x="80" y="65"/>
                  <a:pt x="80" y="65"/>
                </a:cubicBezTo>
                <a:cubicBezTo>
                  <a:pt x="81" y="64"/>
                  <a:pt x="82" y="62"/>
                  <a:pt x="82" y="60"/>
                </a:cubicBezTo>
                <a:cubicBezTo>
                  <a:pt x="82" y="59"/>
                  <a:pt x="81" y="57"/>
                  <a:pt x="8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78" y="54"/>
                  <a:pt x="77" y="54"/>
                  <a:pt x="75" y="54"/>
                </a:cubicBezTo>
                <a:cubicBezTo>
                  <a:pt x="73" y="54"/>
                  <a:pt x="72" y="54"/>
                  <a:pt x="71" y="56"/>
                </a:cubicBezTo>
                <a:cubicBezTo>
                  <a:pt x="69" y="57"/>
                  <a:pt x="69" y="59"/>
                  <a:pt x="69" y="60"/>
                </a:cubicBezTo>
                <a:cubicBezTo>
                  <a:pt x="69" y="62"/>
                  <a:pt x="69" y="64"/>
                  <a:pt x="71" y="65"/>
                </a:cubicBezTo>
                <a:cubicBezTo>
                  <a:pt x="71" y="65"/>
                  <a:pt x="71" y="65"/>
                  <a:pt x="71" y="65"/>
                </a:cubicBezTo>
                <a:close/>
                <a:moveTo>
                  <a:pt x="74" y="59"/>
                </a:moveTo>
                <a:cubicBezTo>
                  <a:pt x="74" y="59"/>
                  <a:pt x="74" y="59"/>
                  <a:pt x="74" y="59"/>
                </a:cubicBezTo>
                <a:cubicBezTo>
                  <a:pt x="74" y="59"/>
                  <a:pt x="75" y="58"/>
                  <a:pt x="75" y="58"/>
                </a:cubicBezTo>
                <a:cubicBezTo>
                  <a:pt x="76" y="58"/>
                  <a:pt x="76" y="59"/>
                  <a:pt x="76" y="59"/>
                </a:cubicBezTo>
                <a:cubicBezTo>
                  <a:pt x="77" y="59"/>
                  <a:pt x="77" y="60"/>
                  <a:pt x="77" y="60"/>
                </a:cubicBezTo>
                <a:cubicBezTo>
                  <a:pt x="77" y="61"/>
                  <a:pt x="77" y="61"/>
                  <a:pt x="76" y="62"/>
                </a:cubicBezTo>
                <a:cubicBezTo>
                  <a:pt x="76" y="62"/>
                  <a:pt x="76" y="62"/>
                  <a:pt x="75" y="62"/>
                </a:cubicBezTo>
                <a:cubicBezTo>
                  <a:pt x="75" y="62"/>
                  <a:pt x="74" y="62"/>
                  <a:pt x="74" y="62"/>
                </a:cubicBezTo>
                <a:cubicBezTo>
                  <a:pt x="73" y="61"/>
                  <a:pt x="73" y="61"/>
                  <a:pt x="73" y="60"/>
                </a:cubicBezTo>
                <a:cubicBezTo>
                  <a:pt x="73" y="60"/>
                  <a:pt x="73" y="59"/>
                  <a:pt x="74" y="59"/>
                </a:cubicBezTo>
                <a:close/>
                <a:moveTo>
                  <a:pt x="36" y="82"/>
                </a:moveTo>
                <a:cubicBezTo>
                  <a:pt x="36" y="82"/>
                  <a:pt x="36" y="82"/>
                  <a:pt x="36" y="82"/>
                </a:cubicBezTo>
                <a:cubicBezTo>
                  <a:pt x="37" y="83"/>
                  <a:pt x="38" y="84"/>
                  <a:pt x="40" y="84"/>
                </a:cubicBezTo>
                <a:cubicBezTo>
                  <a:pt x="42" y="84"/>
                  <a:pt x="43" y="83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6" y="81"/>
                  <a:pt x="47" y="79"/>
                  <a:pt x="47" y="77"/>
                </a:cubicBezTo>
                <a:cubicBezTo>
                  <a:pt x="47" y="76"/>
                  <a:pt x="46" y="74"/>
                  <a:pt x="45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3" y="72"/>
                  <a:pt x="42" y="71"/>
                  <a:pt x="40" y="71"/>
                </a:cubicBezTo>
                <a:cubicBezTo>
                  <a:pt x="38" y="71"/>
                  <a:pt x="37" y="72"/>
                  <a:pt x="36" y="73"/>
                </a:cubicBezTo>
                <a:cubicBezTo>
                  <a:pt x="36" y="73"/>
                  <a:pt x="36" y="73"/>
                  <a:pt x="36" y="73"/>
                </a:cubicBezTo>
                <a:cubicBezTo>
                  <a:pt x="34" y="74"/>
                  <a:pt x="34" y="76"/>
                  <a:pt x="34" y="77"/>
                </a:cubicBezTo>
                <a:cubicBezTo>
                  <a:pt x="34" y="79"/>
                  <a:pt x="34" y="81"/>
                  <a:pt x="36" y="8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39" y="76"/>
                  <a:pt x="40" y="75"/>
                  <a:pt x="40" y="75"/>
                </a:cubicBezTo>
                <a:cubicBezTo>
                  <a:pt x="41" y="75"/>
                  <a:pt x="41" y="76"/>
                  <a:pt x="41" y="76"/>
                </a:cubicBezTo>
                <a:cubicBezTo>
                  <a:pt x="41" y="76"/>
                  <a:pt x="41" y="76"/>
                  <a:pt x="41" y="76"/>
                </a:cubicBezTo>
                <a:cubicBezTo>
                  <a:pt x="42" y="76"/>
                  <a:pt x="42" y="77"/>
                  <a:pt x="42" y="77"/>
                </a:cubicBezTo>
                <a:cubicBezTo>
                  <a:pt x="42" y="78"/>
                  <a:pt x="42" y="78"/>
                  <a:pt x="41" y="79"/>
                </a:cubicBezTo>
                <a:cubicBezTo>
                  <a:pt x="41" y="79"/>
                  <a:pt x="41" y="79"/>
                  <a:pt x="41" y="79"/>
                </a:cubicBezTo>
                <a:cubicBezTo>
                  <a:pt x="41" y="79"/>
                  <a:pt x="41" y="79"/>
                  <a:pt x="40" y="79"/>
                </a:cubicBezTo>
                <a:cubicBezTo>
                  <a:pt x="40" y="79"/>
                  <a:pt x="39" y="79"/>
                  <a:pt x="39" y="79"/>
                </a:cubicBezTo>
                <a:cubicBezTo>
                  <a:pt x="38" y="78"/>
                  <a:pt x="38" y="78"/>
                  <a:pt x="38" y="77"/>
                </a:cubicBezTo>
                <a:cubicBezTo>
                  <a:pt x="38" y="77"/>
                  <a:pt x="38" y="76"/>
                  <a:pt x="39" y="76"/>
                </a:cubicBezTo>
                <a:close/>
                <a:moveTo>
                  <a:pt x="18" y="65"/>
                </a:moveTo>
                <a:cubicBezTo>
                  <a:pt x="18" y="65"/>
                  <a:pt x="18" y="65"/>
                  <a:pt x="18" y="65"/>
                </a:cubicBezTo>
                <a:cubicBezTo>
                  <a:pt x="19" y="66"/>
                  <a:pt x="21" y="67"/>
                  <a:pt x="23" y="67"/>
                </a:cubicBezTo>
                <a:cubicBezTo>
                  <a:pt x="24" y="67"/>
                  <a:pt x="26" y="66"/>
                  <a:pt x="27" y="65"/>
                </a:cubicBezTo>
                <a:cubicBezTo>
                  <a:pt x="27" y="65"/>
                  <a:pt x="27" y="65"/>
                  <a:pt x="27" y="65"/>
                </a:cubicBezTo>
                <a:cubicBezTo>
                  <a:pt x="28" y="64"/>
                  <a:pt x="29" y="62"/>
                  <a:pt x="29" y="60"/>
                </a:cubicBezTo>
                <a:cubicBezTo>
                  <a:pt x="29" y="59"/>
                  <a:pt x="28" y="57"/>
                  <a:pt x="2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6" y="54"/>
                  <a:pt x="24" y="54"/>
                  <a:pt x="23" y="54"/>
                </a:cubicBezTo>
                <a:cubicBezTo>
                  <a:pt x="21" y="54"/>
                  <a:pt x="19" y="54"/>
                  <a:pt x="18" y="56"/>
                </a:cubicBezTo>
                <a:cubicBezTo>
                  <a:pt x="17" y="57"/>
                  <a:pt x="16" y="59"/>
                  <a:pt x="16" y="60"/>
                </a:cubicBezTo>
                <a:cubicBezTo>
                  <a:pt x="16" y="62"/>
                  <a:pt x="17" y="64"/>
                  <a:pt x="18" y="65"/>
                </a:cubicBezTo>
                <a:cubicBezTo>
                  <a:pt x="18" y="65"/>
                  <a:pt x="18" y="65"/>
                  <a:pt x="18" y="65"/>
                </a:cubicBezTo>
                <a:close/>
                <a:moveTo>
                  <a:pt x="21" y="59"/>
                </a:moveTo>
                <a:cubicBezTo>
                  <a:pt x="21" y="59"/>
                  <a:pt x="21" y="59"/>
                  <a:pt x="21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2" y="59"/>
                  <a:pt x="22" y="58"/>
                  <a:pt x="23" y="58"/>
                </a:cubicBezTo>
                <a:cubicBezTo>
                  <a:pt x="23" y="58"/>
                  <a:pt x="24" y="59"/>
                  <a:pt x="24" y="59"/>
                </a:cubicBezTo>
                <a:cubicBezTo>
                  <a:pt x="24" y="59"/>
                  <a:pt x="25" y="60"/>
                  <a:pt x="25" y="60"/>
                </a:cubicBezTo>
                <a:cubicBezTo>
                  <a:pt x="25" y="61"/>
                  <a:pt x="24" y="61"/>
                  <a:pt x="24" y="62"/>
                </a:cubicBezTo>
                <a:cubicBezTo>
                  <a:pt x="24" y="62"/>
                  <a:pt x="23" y="62"/>
                  <a:pt x="23" y="62"/>
                </a:cubicBezTo>
                <a:cubicBezTo>
                  <a:pt x="22" y="62"/>
                  <a:pt x="22" y="62"/>
                  <a:pt x="21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61"/>
                  <a:pt x="21" y="61"/>
                  <a:pt x="21" y="60"/>
                </a:cubicBezTo>
                <a:cubicBezTo>
                  <a:pt x="21" y="60"/>
                  <a:pt x="21" y="59"/>
                  <a:pt x="21" y="59"/>
                </a:cubicBezTo>
                <a:close/>
                <a:moveTo>
                  <a:pt x="18" y="82"/>
                </a:moveTo>
                <a:cubicBezTo>
                  <a:pt x="18" y="82"/>
                  <a:pt x="18" y="82"/>
                  <a:pt x="18" y="82"/>
                </a:cubicBezTo>
                <a:cubicBezTo>
                  <a:pt x="19" y="83"/>
                  <a:pt x="21" y="84"/>
                  <a:pt x="23" y="84"/>
                </a:cubicBezTo>
                <a:cubicBezTo>
                  <a:pt x="24" y="84"/>
                  <a:pt x="26" y="83"/>
                  <a:pt x="27" y="82"/>
                </a:cubicBezTo>
                <a:cubicBezTo>
                  <a:pt x="27" y="82"/>
                  <a:pt x="27" y="82"/>
                  <a:pt x="27" y="82"/>
                </a:cubicBezTo>
                <a:cubicBezTo>
                  <a:pt x="28" y="81"/>
                  <a:pt x="29" y="79"/>
                  <a:pt x="29" y="77"/>
                </a:cubicBezTo>
                <a:cubicBezTo>
                  <a:pt x="29" y="76"/>
                  <a:pt x="28" y="74"/>
                  <a:pt x="27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6" y="72"/>
                  <a:pt x="24" y="71"/>
                  <a:pt x="23" y="71"/>
                </a:cubicBezTo>
                <a:cubicBezTo>
                  <a:pt x="21" y="71"/>
                  <a:pt x="19" y="72"/>
                  <a:pt x="18" y="73"/>
                </a:cubicBezTo>
                <a:cubicBezTo>
                  <a:pt x="18" y="73"/>
                  <a:pt x="18" y="73"/>
                  <a:pt x="18" y="73"/>
                </a:cubicBezTo>
                <a:cubicBezTo>
                  <a:pt x="17" y="74"/>
                  <a:pt x="16" y="76"/>
                  <a:pt x="16" y="77"/>
                </a:cubicBezTo>
                <a:cubicBezTo>
                  <a:pt x="16" y="79"/>
                  <a:pt x="17" y="81"/>
                  <a:pt x="18" y="82"/>
                </a:cubicBezTo>
                <a:close/>
                <a:moveTo>
                  <a:pt x="21" y="76"/>
                </a:moveTo>
                <a:cubicBezTo>
                  <a:pt x="21" y="76"/>
                  <a:pt x="21" y="76"/>
                  <a:pt x="21" y="76"/>
                </a:cubicBezTo>
                <a:cubicBezTo>
                  <a:pt x="21" y="76"/>
                  <a:pt x="21" y="76"/>
                  <a:pt x="21" y="76"/>
                </a:cubicBezTo>
                <a:cubicBezTo>
                  <a:pt x="22" y="76"/>
                  <a:pt x="22" y="75"/>
                  <a:pt x="23" y="75"/>
                </a:cubicBezTo>
                <a:cubicBezTo>
                  <a:pt x="23" y="75"/>
                  <a:pt x="24" y="76"/>
                  <a:pt x="24" y="76"/>
                </a:cubicBezTo>
                <a:cubicBezTo>
                  <a:pt x="24" y="76"/>
                  <a:pt x="25" y="77"/>
                  <a:pt x="25" y="77"/>
                </a:cubicBezTo>
                <a:cubicBezTo>
                  <a:pt x="25" y="78"/>
                  <a:pt x="24" y="78"/>
                  <a:pt x="24" y="79"/>
                </a:cubicBezTo>
                <a:cubicBezTo>
                  <a:pt x="24" y="79"/>
                  <a:pt x="23" y="79"/>
                  <a:pt x="23" y="79"/>
                </a:cubicBezTo>
                <a:cubicBezTo>
                  <a:pt x="22" y="79"/>
                  <a:pt x="22" y="79"/>
                  <a:pt x="21" y="79"/>
                </a:cubicBezTo>
                <a:cubicBezTo>
                  <a:pt x="21" y="79"/>
                  <a:pt x="21" y="79"/>
                  <a:pt x="21" y="79"/>
                </a:cubicBezTo>
                <a:cubicBezTo>
                  <a:pt x="21" y="78"/>
                  <a:pt x="21" y="78"/>
                  <a:pt x="21" y="77"/>
                </a:cubicBezTo>
                <a:cubicBezTo>
                  <a:pt x="21" y="77"/>
                  <a:pt x="21" y="76"/>
                  <a:pt x="21" y="76"/>
                </a:cubicBezTo>
                <a:close/>
                <a:moveTo>
                  <a:pt x="53" y="65"/>
                </a:moveTo>
                <a:cubicBezTo>
                  <a:pt x="53" y="65"/>
                  <a:pt x="53" y="65"/>
                  <a:pt x="53" y="65"/>
                </a:cubicBezTo>
                <a:cubicBezTo>
                  <a:pt x="54" y="66"/>
                  <a:pt x="56" y="67"/>
                  <a:pt x="58" y="67"/>
                </a:cubicBezTo>
                <a:cubicBezTo>
                  <a:pt x="59" y="67"/>
                  <a:pt x="61" y="66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3" y="64"/>
                  <a:pt x="64" y="62"/>
                  <a:pt x="64" y="60"/>
                </a:cubicBezTo>
                <a:cubicBezTo>
                  <a:pt x="64" y="59"/>
                  <a:pt x="63" y="57"/>
                  <a:pt x="62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1" y="54"/>
                  <a:pt x="59" y="54"/>
                  <a:pt x="58" y="54"/>
                </a:cubicBezTo>
                <a:cubicBezTo>
                  <a:pt x="56" y="54"/>
                  <a:pt x="54" y="54"/>
                  <a:pt x="53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2" y="57"/>
                  <a:pt x="51" y="59"/>
                  <a:pt x="51" y="60"/>
                </a:cubicBezTo>
                <a:cubicBezTo>
                  <a:pt x="51" y="62"/>
                  <a:pt x="52" y="64"/>
                  <a:pt x="53" y="65"/>
                </a:cubicBezTo>
                <a:cubicBezTo>
                  <a:pt x="53" y="65"/>
                  <a:pt x="53" y="65"/>
                  <a:pt x="53" y="65"/>
                </a:cubicBezTo>
                <a:close/>
                <a:moveTo>
                  <a:pt x="56" y="59"/>
                </a:moveTo>
                <a:cubicBezTo>
                  <a:pt x="56" y="59"/>
                  <a:pt x="56" y="59"/>
                  <a:pt x="56" y="59"/>
                </a:cubicBezTo>
                <a:cubicBezTo>
                  <a:pt x="57" y="59"/>
                  <a:pt x="57" y="58"/>
                  <a:pt x="58" y="58"/>
                </a:cubicBezTo>
                <a:cubicBezTo>
                  <a:pt x="58" y="58"/>
                  <a:pt x="59" y="59"/>
                  <a:pt x="59" y="59"/>
                </a:cubicBezTo>
                <a:cubicBezTo>
                  <a:pt x="59" y="59"/>
                  <a:pt x="59" y="60"/>
                  <a:pt x="59" y="60"/>
                </a:cubicBezTo>
                <a:cubicBezTo>
                  <a:pt x="59" y="61"/>
                  <a:pt x="59" y="61"/>
                  <a:pt x="59" y="62"/>
                </a:cubicBezTo>
                <a:cubicBezTo>
                  <a:pt x="59" y="62"/>
                  <a:pt x="58" y="62"/>
                  <a:pt x="58" y="62"/>
                </a:cubicBezTo>
                <a:cubicBezTo>
                  <a:pt x="57" y="62"/>
                  <a:pt x="57" y="62"/>
                  <a:pt x="56" y="62"/>
                </a:cubicBezTo>
                <a:cubicBezTo>
                  <a:pt x="56" y="61"/>
                  <a:pt x="56" y="61"/>
                  <a:pt x="56" y="60"/>
                </a:cubicBezTo>
                <a:cubicBezTo>
                  <a:pt x="56" y="60"/>
                  <a:pt x="56" y="59"/>
                  <a:pt x="56" y="59"/>
                </a:cubicBezTo>
                <a:close/>
                <a:moveTo>
                  <a:pt x="53" y="82"/>
                </a:moveTo>
                <a:cubicBezTo>
                  <a:pt x="53" y="82"/>
                  <a:pt x="53" y="82"/>
                  <a:pt x="53" y="82"/>
                </a:cubicBezTo>
                <a:cubicBezTo>
                  <a:pt x="54" y="83"/>
                  <a:pt x="56" y="84"/>
                  <a:pt x="58" y="84"/>
                </a:cubicBezTo>
                <a:cubicBezTo>
                  <a:pt x="59" y="84"/>
                  <a:pt x="61" y="83"/>
                  <a:pt x="62" y="82"/>
                </a:cubicBezTo>
                <a:cubicBezTo>
                  <a:pt x="62" y="82"/>
                  <a:pt x="62" y="82"/>
                  <a:pt x="62" y="82"/>
                </a:cubicBezTo>
                <a:cubicBezTo>
                  <a:pt x="63" y="81"/>
                  <a:pt x="64" y="79"/>
                  <a:pt x="64" y="77"/>
                </a:cubicBezTo>
                <a:cubicBezTo>
                  <a:pt x="64" y="76"/>
                  <a:pt x="63" y="74"/>
                  <a:pt x="62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61" y="72"/>
                  <a:pt x="59" y="71"/>
                  <a:pt x="58" y="71"/>
                </a:cubicBezTo>
                <a:cubicBezTo>
                  <a:pt x="56" y="71"/>
                  <a:pt x="54" y="72"/>
                  <a:pt x="53" y="73"/>
                </a:cubicBezTo>
                <a:cubicBezTo>
                  <a:pt x="53" y="73"/>
                  <a:pt x="53" y="73"/>
                  <a:pt x="53" y="73"/>
                </a:cubicBezTo>
                <a:cubicBezTo>
                  <a:pt x="52" y="74"/>
                  <a:pt x="51" y="76"/>
                  <a:pt x="51" y="77"/>
                </a:cubicBezTo>
                <a:cubicBezTo>
                  <a:pt x="51" y="79"/>
                  <a:pt x="52" y="81"/>
                  <a:pt x="53" y="82"/>
                </a:cubicBezTo>
                <a:cubicBezTo>
                  <a:pt x="53" y="82"/>
                  <a:pt x="53" y="82"/>
                  <a:pt x="53" y="82"/>
                </a:cubicBezTo>
                <a:close/>
                <a:moveTo>
                  <a:pt x="56" y="76"/>
                </a:moveTo>
                <a:cubicBezTo>
                  <a:pt x="56" y="76"/>
                  <a:pt x="56" y="76"/>
                  <a:pt x="56" y="76"/>
                </a:cubicBezTo>
                <a:cubicBezTo>
                  <a:pt x="57" y="76"/>
                  <a:pt x="57" y="75"/>
                  <a:pt x="58" y="75"/>
                </a:cubicBezTo>
                <a:cubicBezTo>
                  <a:pt x="58" y="75"/>
                  <a:pt x="59" y="76"/>
                  <a:pt x="59" y="76"/>
                </a:cubicBezTo>
                <a:cubicBezTo>
                  <a:pt x="59" y="76"/>
                  <a:pt x="59" y="77"/>
                  <a:pt x="59" y="77"/>
                </a:cubicBezTo>
                <a:cubicBezTo>
                  <a:pt x="59" y="78"/>
                  <a:pt x="59" y="78"/>
                  <a:pt x="59" y="79"/>
                </a:cubicBezTo>
                <a:cubicBezTo>
                  <a:pt x="59" y="79"/>
                  <a:pt x="58" y="79"/>
                  <a:pt x="58" y="79"/>
                </a:cubicBezTo>
                <a:cubicBezTo>
                  <a:pt x="57" y="79"/>
                  <a:pt x="57" y="79"/>
                  <a:pt x="56" y="79"/>
                </a:cubicBezTo>
                <a:cubicBezTo>
                  <a:pt x="56" y="78"/>
                  <a:pt x="56" y="78"/>
                  <a:pt x="56" y="77"/>
                </a:cubicBezTo>
                <a:cubicBezTo>
                  <a:pt x="56" y="77"/>
                  <a:pt x="56" y="76"/>
                  <a:pt x="56" y="76"/>
                </a:cubicBezTo>
                <a:close/>
                <a:moveTo>
                  <a:pt x="36" y="65"/>
                </a:moveTo>
                <a:cubicBezTo>
                  <a:pt x="36" y="65"/>
                  <a:pt x="36" y="65"/>
                  <a:pt x="36" y="65"/>
                </a:cubicBezTo>
                <a:cubicBezTo>
                  <a:pt x="37" y="66"/>
                  <a:pt x="38" y="67"/>
                  <a:pt x="40" y="67"/>
                </a:cubicBezTo>
                <a:cubicBezTo>
                  <a:pt x="42" y="67"/>
                  <a:pt x="43" y="66"/>
                  <a:pt x="45" y="65"/>
                </a:cubicBezTo>
                <a:cubicBezTo>
                  <a:pt x="45" y="65"/>
                  <a:pt x="45" y="65"/>
                  <a:pt x="45" y="65"/>
                </a:cubicBezTo>
                <a:cubicBezTo>
                  <a:pt x="46" y="64"/>
                  <a:pt x="47" y="62"/>
                  <a:pt x="47" y="60"/>
                </a:cubicBezTo>
                <a:cubicBezTo>
                  <a:pt x="47" y="59"/>
                  <a:pt x="46" y="57"/>
                  <a:pt x="45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3" y="54"/>
                  <a:pt x="42" y="54"/>
                  <a:pt x="40" y="54"/>
                </a:cubicBezTo>
                <a:cubicBezTo>
                  <a:pt x="38" y="54"/>
                  <a:pt x="37" y="54"/>
                  <a:pt x="36" y="56"/>
                </a:cubicBezTo>
                <a:cubicBezTo>
                  <a:pt x="34" y="57"/>
                  <a:pt x="34" y="59"/>
                  <a:pt x="34" y="60"/>
                </a:cubicBezTo>
                <a:cubicBezTo>
                  <a:pt x="34" y="62"/>
                  <a:pt x="34" y="64"/>
                  <a:pt x="36" y="65"/>
                </a:cubicBezTo>
                <a:cubicBezTo>
                  <a:pt x="36" y="65"/>
                  <a:pt x="36" y="65"/>
                  <a:pt x="36" y="65"/>
                </a:cubicBezTo>
                <a:close/>
                <a:moveTo>
                  <a:pt x="39" y="59"/>
                </a:move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40" y="58"/>
                  <a:pt x="40" y="58"/>
                </a:cubicBezTo>
                <a:cubicBezTo>
                  <a:pt x="41" y="58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2" y="59"/>
                  <a:pt x="42" y="60"/>
                  <a:pt x="42" y="60"/>
                </a:cubicBezTo>
                <a:cubicBezTo>
                  <a:pt x="42" y="61"/>
                  <a:pt x="42" y="61"/>
                  <a:pt x="41" y="62"/>
                </a:cubicBezTo>
                <a:cubicBezTo>
                  <a:pt x="41" y="62"/>
                  <a:pt x="41" y="62"/>
                  <a:pt x="41" y="62"/>
                </a:cubicBezTo>
                <a:cubicBezTo>
                  <a:pt x="41" y="62"/>
                  <a:pt x="41" y="62"/>
                  <a:pt x="40" y="62"/>
                </a:cubicBezTo>
                <a:cubicBezTo>
                  <a:pt x="40" y="62"/>
                  <a:pt x="39" y="62"/>
                  <a:pt x="39" y="62"/>
                </a:cubicBezTo>
                <a:cubicBezTo>
                  <a:pt x="38" y="61"/>
                  <a:pt x="38" y="61"/>
                  <a:pt x="38" y="60"/>
                </a:cubicBezTo>
                <a:cubicBezTo>
                  <a:pt x="38" y="60"/>
                  <a:pt x="38" y="59"/>
                  <a:pt x="39" y="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6644245" y="3794644"/>
            <a:ext cx="379144" cy="381040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1458722" y="5445147"/>
            <a:ext cx="1896396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designed.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2406920" y="4859822"/>
            <a:ext cx="0" cy="48928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4409989" y="5445147"/>
            <a:ext cx="1896396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designed.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5358187" y="4859822"/>
            <a:ext cx="0" cy="48928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7376709" y="5445147"/>
            <a:ext cx="1896396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designed.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8324907" y="4859822"/>
            <a:ext cx="0" cy="48928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3882552" y="2616846"/>
            <a:ext cx="0" cy="48928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2934355" y="1596482"/>
            <a:ext cx="1896396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designed.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6818792" y="2616846"/>
            <a:ext cx="0" cy="48928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5870595" y="1596482"/>
            <a:ext cx="1896396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designed.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V="1">
            <a:off x="9775352" y="2616846"/>
            <a:ext cx="0" cy="48928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8827155" y="1596482"/>
            <a:ext cx="1896396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designed.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0" grpId="0"/>
      <p:bldP spid="33" grpId="0"/>
      <p:bldP spid="35" grpId="0"/>
      <p:bldP spid="38" grpId="0"/>
      <p:bldP spid="40" grpId="0"/>
      <p:bldP spid="42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524000" y="243840"/>
            <a:ext cx="3124200" cy="31242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 flipV="1">
            <a:off x="7334250" y="3482340"/>
            <a:ext cx="4667250" cy="3368040"/>
            <a:chOff x="7334250" y="3078480"/>
            <a:chExt cx="4667250" cy="3368040"/>
          </a:xfrm>
        </p:grpSpPr>
        <p:sp>
          <p:nvSpPr>
            <p:cNvPr id="11" name="椭圆 10"/>
            <p:cNvSpPr/>
            <p:nvPr/>
          </p:nvSpPr>
          <p:spPr>
            <a:xfrm>
              <a:off x="7334250" y="3078480"/>
              <a:ext cx="2362200" cy="2362200"/>
            </a:xfrm>
            <a:prstGeom prst="ellipse">
              <a:avLst/>
            </a:prstGeom>
            <a:solidFill>
              <a:srgbClr val="4CC7A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877300" y="3322320"/>
              <a:ext cx="3124200" cy="3124200"/>
            </a:xfrm>
            <a:prstGeom prst="ellipse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8096250" y="4884420"/>
              <a:ext cx="1562100" cy="1562100"/>
            </a:xfrm>
            <a:prstGeom prst="ellipse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" name="Copyright Notice"/>
          <p:cNvSpPr>
            <a:spLocks/>
          </p:cNvSpPr>
          <p:nvPr/>
        </p:nvSpPr>
        <p:spPr bwMode="auto">
          <a:xfrm>
            <a:off x="1166372" y="4056094"/>
            <a:ext cx="3377060" cy="49632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 cap="small" dirty="0">
                <a:solidFill>
                  <a:srgbClr val="267FA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关键技术与实践难点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CDFCD1E-712F-463D-8D01-E8F31F71F518}"/>
              </a:ext>
            </a:extLst>
          </p:cNvPr>
          <p:cNvSpPr txBox="1"/>
          <p:nvPr/>
        </p:nvSpPr>
        <p:spPr>
          <a:xfrm>
            <a:off x="5324946" y="671096"/>
            <a:ext cx="68670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solidFill>
                  <a:srgbClr val="E3388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          </a:t>
            </a:r>
          </a:p>
          <a:p>
            <a:r>
              <a:rPr lang="en-US" altLang="zh-CN" sz="7200" b="1" dirty="0">
                <a:solidFill>
                  <a:srgbClr val="E3388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     THREE </a:t>
            </a:r>
            <a:endParaRPr lang="zh-CN" altLang="en-US" sz="7200" b="1" dirty="0">
              <a:solidFill>
                <a:srgbClr val="E3388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48E00A38-B23A-427C-84F4-C5B759511C8E}"/>
              </a:ext>
            </a:extLst>
          </p:cNvPr>
          <p:cNvSpPr/>
          <p:nvPr/>
        </p:nvSpPr>
        <p:spPr>
          <a:xfrm>
            <a:off x="4776786" y="4056094"/>
            <a:ext cx="1444626" cy="13231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335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关键技术</a:t>
            </a:r>
          </a:p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335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实践难点</a:t>
            </a:r>
          </a:p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335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市场调研分析</a:t>
            </a:r>
          </a:p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335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案例对比分析</a:t>
            </a:r>
          </a:p>
        </p:txBody>
      </p:sp>
    </p:spTree>
    <p:extLst>
      <p:ext uri="{BB962C8B-B14F-4D97-AF65-F5344CB8AC3E}">
        <p14:creationId xmlns:p14="http://schemas.microsoft.com/office/powerpoint/2010/main" val="422909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7" grpId="0"/>
      <p:bldP spid="19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7" name="Oval 9"/>
          <p:cNvSpPr>
            <a:spLocks noChangeArrowheads="1"/>
          </p:cNvSpPr>
          <p:nvPr/>
        </p:nvSpPr>
        <p:spPr bwMode="auto">
          <a:xfrm>
            <a:off x="3503086" y="3778994"/>
            <a:ext cx="977900" cy="97820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2063751" y="3027345"/>
            <a:ext cx="855133" cy="8469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659" name="Oval 11"/>
          <p:cNvSpPr>
            <a:spLocks noChangeArrowheads="1"/>
          </p:cNvSpPr>
          <p:nvPr/>
        </p:nvSpPr>
        <p:spPr bwMode="auto">
          <a:xfrm>
            <a:off x="1187451" y="2709747"/>
            <a:ext cx="488949" cy="489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736600" y="3114156"/>
            <a:ext cx="340784" cy="3408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661" name="Oval 13"/>
          <p:cNvSpPr>
            <a:spLocks noChangeArrowheads="1"/>
          </p:cNvSpPr>
          <p:nvPr/>
        </p:nvSpPr>
        <p:spPr bwMode="auto">
          <a:xfrm>
            <a:off x="306918" y="3114155"/>
            <a:ext cx="234949" cy="23502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662" name="Oval 14"/>
          <p:cNvSpPr>
            <a:spLocks noChangeArrowheads="1"/>
          </p:cNvSpPr>
          <p:nvPr/>
        </p:nvSpPr>
        <p:spPr bwMode="auto">
          <a:xfrm>
            <a:off x="-402167" y="3395759"/>
            <a:ext cx="789517" cy="78976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663" name="Oval 15"/>
          <p:cNvSpPr>
            <a:spLocks noChangeArrowheads="1"/>
          </p:cNvSpPr>
          <p:nvPr/>
        </p:nvSpPr>
        <p:spPr bwMode="auto">
          <a:xfrm>
            <a:off x="7899400" y="2485311"/>
            <a:ext cx="431800" cy="4319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7899400" y="3446575"/>
            <a:ext cx="431800" cy="4319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665" name="Oval 17"/>
          <p:cNvSpPr>
            <a:spLocks noChangeArrowheads="1"/>
          </p:cNvSpPr>
          <p:nvPr/>
        </p:nvSpPr>
        <p:spPr bwMode="auto">
          <a:xfrm>
            <a:off x="7899400" y="4412072"/>
            <a:ext cx="431800" cy="4276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7899400" y="5362748"/>
            <a:ext cx="431800" cy="43193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667" name="Group 19"/>
          <p:cNvGrpSpPr/>
          <p:nvPr/>
        </p:nvGrpSpPr>
        <p:grpSpPr bwMode="auto">
          <a:xfrm>
            <a:off x="5039784" y="2434495"/>
            <a:ext cx="2311400" cy="3370773"/>
            <a:chOff x="0" y="0"/>
            <a:chExt cx="1335" cy="1947"/>
          </a:xfrm>
        </p:grpSpPr>
        <p:sp>
          <p:nvSpPr>
            <p:cNvPr id="27668" name="Freeform 20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solidFill>
              <a:srgbClr val="FFB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69" name="Freeform 21"/>
            <p:cNvSpPr/>
            <p:nvPr/>
          </p:nvSpPr>
          <p:spPr bwMode="auto">
            <a:xfrm>
              <a:off x="442" y="1621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70" name="Freeform 22"/>
            <p:cNvSpPr/>
            <p:nvPr/>
          </p:nvSpPr>
          <p:spPr bwMode="auto">
            <a:xfrm>
              <a:off x="442" y="1748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71" name="Freeform 23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72" name="Freeform 24"/>
            <p:cNvSpPr/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673" name="Group 25"/>
          <p:cNvGrpSpPr/>
          <p:nvPr/>
        </p:nvGrpSpPr>
        <p:grpSpPr bwMode="auto">
          <a:xfrm>
            <a:off x="8049686" y="5483437"/>
            <a:ext cx="131233" cy="194793"/>
            <a:chOff x="0" y="0"/>
            <a:chExt cx="85" cy="127"/>
          </a:xfrm>
        </p:grpSpPr>
        <p:sp>
          <p:nvSpPr>
            <p:cNvPr id="27674" name="Freeform 26"/>
            <p:cNvSpPr>
              <a:spLocks noEditPoints="1"/>
            </p:cNvSpPr>
            <p:nvPr/>
          </p:nvSpPr>
          <p:spPr bwMode="auto">
            <a:xfrm>
              <a:off x="0" y="47"/>
              <a:ext cx="85" cy="80"/>
            </a:xfrm>
            <a:custGeom>
              <a:avLst/>
              <a:gdLst>
                <a:gd name="T0" fmla="*/ 34 w 36"/>
                <a:gd name="T1" fmla="*/ 0 h 34"/>
                <a:gd name="T2" fmla="*/ 2 w 36"/>
                <a:gd name="T3" fmla="*/ 0 h 34"/>
                <a:gd name="T4" fmla="*/ 1 w 36"/>
                <a:gd name="T5" fmla="*/ 0 h 34"/>
                <a:gd name="T6" fmla="*/ 0 w 36"/>
                <a:gd name="T7" fmla="*/ 1 h 34"/>
                <a:gd name="T8" fmla="*/ 0 w 36"/>
                <a:gd name="T9" fmla="*/ 6 h 34"/>
                <a:gd name="T10" fmla="*/ 0 w 36"/>
                <a:gd name="T11" fmla="*/ 32 h 34"/>
                <a:gd name="T12" fmla="*/ 2 w 36"/>
                <a:gd name="T13" fmla="*/ 34 h 34"/>
                <a:gd name="T14" fmla="*/ 34 w 36"/>
                <a:gd name="T15" fmla="*/ 34 h 34"/>
                <a:gd name="T16" fmla="*/ 36 w 36"/>
                <a:gd name="T17" fmla="*/ 32 h 34"/>
                <a:gd name="T18" fmla="*/ 36 w 36"/>
                <a:gd name="T19" fmla="*/ 1 h 34"/>
                <a:gd name="T20" fmla="*/ 34 w 36"/>
                <a:gd name="T21" fmla="*/ 0 h 34"/>
                <a:gd name="T22" fmla="*/ 8 w 36"/>
                <a:gd name="T23" fmla="*/ 7 h 34"/>
                <a:gd name="T24" fmla="*/ 11 w 36"/>
                <a:gd name="T25" fmla="*/ 7 h 34"/>
                <a:gd name="T26" fmla="*/ 11 w 36"/>
                <a:gd name="T27" fmla="*/ 26 h 34"/>
                <a:gd name="T28" fmla="*/ 8 w 36"/>
                <a:gd name="T29" fmla="*/ 26 h 34"/>
                <a:gd name="T30" fmla="*/ 8 w 36"/>
                <a:gd name="T31" fmla="*/ 7 h 34"/>
                <a:gd name="T32" fmla="*/ 16 w 36"/>
                <a:gd name="T33" fmla="*/ 7 h 34"/>
                <a:gd name="T34" fmla="*/ 20 w 36"/>
                <a:gd name="T35" fmla="*/ 7 h 34"/>
                <a:gd name="T36" fmla="*/ 20 w 36"/>
                <a:gd name="T37" fmla="*/ 26 h 34"/>
                <a:gd name="T38" fmla="*/ 16 w 36"/>
                <a:gd name="T39" fmla="*/ 26 h 34"/>
                <a:gd name="T40" fmla="*/ 16 w 36"/>
                <a:gd name="T41" fmla="*/ 7 h 34"/>
                <a:gd name="T42" fmla="*/ 28 w 36"/>
                <a:gd name="T43" fmla="*/ 26 h 34"/>
                <a:gd name="T44" fmla="*/ 25 w 36"/>
                <a:gd name="T45" fmla="*/ 26 h 34"/>
                <a:gd name="T46" fmla="*/ 25 w 36"/>
                <a:gd name="T47" fmla="*/ 7 h 34"/>
                <a:gd name="T48" fmla="*/ 28 w 36"/>
                <a:gd name="T49" fmla="*/ 7 h 34"/>
                <a:gd name="T50" fmla="*/ 28 w 36"/>
                <a:gd name="T5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3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3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5" y="0"/>
                    <a:pt x="34" y="0"/>
                  </a:cubicBezTo>
                  <a:close/>
                  <a:moveTo>
                    <a:pt x="8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7"/>
                  </a:lnTo>
                  <a:close/>
                  <a:moveTo>
                    <a:pt x="16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7"/>
                  </a:lnTo>
                  <a:close/>
                  <a:moveTo>
                    <a:pt x="28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7"/>
                    <a:pt x="28" y="7"/>
                    <a:pt x="28" y="7"/>
                  </a:cubicBezTo>
                  <a:lnTo>
                    <a:pt x="2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75" name="Freeform 27"/>
            <p:cNvSpPr/>
            <p:nvPr/>
          </p:nvSpPr>
          <p:spPr bwMode="auto">
            <a:xfrm>
              <a:off x="0" y="0"/>
              <a:ext cx="85" cy="33"/>
            </a:xfrm>
            <a:custGeom>
              <a:avLst/>
              <a:gdLst>
                <a:gd name="T0" fmla="*/ 34 w 36"/>
                <a:gd name="T1" fmla="*/ 14 h 14"/>
                <a:gd name="T2" fmla="*/ 36 w 36"/>
                <a:gd name="T3" fmla="*/ 12 h 14"/>
                <a:gd name="T4" fmla="*/ 36 w 36"/>
                <a:gd name="T5" fmla="*/ 7 h 14"/>
                <a:gd name="T6" fmla="*/ 34 w 36"/>
                <a:gd name="T7" fmla="*/ 5 h 14"/>
                <a:gd name="T8" fmla="*/ 26 w 36"/>
                <a:gd name="T9" fmla="*/ 5 h 14"/>
                <a:gd name="T10" fmla="*/ 25 w 36"/>
                <a:gd name="T11" fmla="*/ 4 h 14"/>
                <a:gd name="T12" fmla="*/ 25 w 36"/>
                <a:gd name="T13" fmla="*/ 1 h 14"/>
                <a:gd name="T14" fmla="*/ 23 w 36"/>
                <a:gd name="T15" fmla="*/ 0 h 14"/>
                <a:gd name="T16" fmla="*/ 13 w 36"/>
                <a:gd name="T17" fmla="*/ 0 h 14"/>
                <a:gd name="T18" fmla="*/ 12 w 36"/>
                <a:gd name="T19" fmla="*/ 1 h 14"/>
                <a:gd name="T20" fmla="*/ 12 w 36"/>
                <a:gd name="T21" fmla="*/ 4 h 14"/>
                <a:gd name="T22" fmla="*/ 10 w 36"/>
                <a:gd name="T23" fmla="*/ 5 h 14"/>
                <a:gd name="T24" fmla="*/ 2 w 36"/>
                <a:gd name="T25" fmla="*/ 5 h 14"/>
                <a:gd name="T26" fmla="*/ 0 w 36"/>
                <a:gd name="T27" fmla="*/ 7 h 14"/>
                <a:gd name="T28" fmla="*/ 0 w 36"/>
                <a:gd name="T29" fmla="*/ 12 h 14"/>
                <a:gd name="T30" fmla="*/ 2 w 36"/>
                <a:gd name="T31" fmla="*/ 14 h 14"/>
                <a:gd name="T32" fmla="*/ 34 w 36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4">
                  <a:moveTo>
                    <a:pt x="34" y="14"/>
                  </a:moveTo>
                  <a:cubicBezTo>
                    <a:pt x="35" y="14"/>
                    <a:pt x="36" y="13"/>
                    <a:pt x="36" y="12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5"/>
                    <a:pt x="34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4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676" name="Group 28"/>
          <p:cNvGrpSpPr/>
          <p:nvPr/>
        </p:nvGrpSpPr>
        <p:grpSpPr bwMode="auto">
          <a:xfrm>
            <a:off x="8013700" y="4532761"/>
            <a:ext cx="203200" cy="165151"/>
            <a:chOff x="0" y="0"/>
            <a:chExt cx="132" cy="109"/>
          </a:xfrm>
        </p:grpSpPr>
        <p:sp>
          <p:nvSpPr>
            <p:cNvPr id="27677" name="Freeform 29"/>
            <p:cNvSpPr/>
            <p:nvPr/>
          </p:nvSpPr>
          <p:spPr bwMode="auto">
            <a:xfrm>
              <a:off x="83" y="38"/>
              <a:ext cx="49" cy="71"/>
            </a:xfrm>
            <a:custGeom>
              <a:avLst/>
              <a:gdLst>
                <a:gd name="T0" fmla="*/ 21 w 21"/>
                <a:gd name="T1" fmla="*/ 15 h 30"/>
                <a:gd name="T2" fmla="*/ 5 w 21"/>
                <a:gd name="T3" fmla="*/ 30 h 30"/>
                <a:gd name="T4" fmla="*/ 0 w 21"/>
                <a:gd name="T5" fmla="*/ 29 h 30"/>
                <a:gd name="T6" fmla="*/ 14 w 21"/>
                <a:gd name="T7" fmla="*/ 9 h 30"/>
                <a:gd name="T8" fmla="*/ 12 w 21"/>
                <a:gd name="T9" fmla="*/ 0 h 30"/>
                <a:gd name="T10" fmla="*/ 21 w 21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0">
                  <a:moveTo>
                    <a:pt x="21" y="15"/>
                  </a:moveTo>
                  <a:cubicBezTo>
                    <a:pt x="21" y="23"/>
                    <a:pt x="14" y="30"/>
                    <a:pt x="5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8" y="26"/>
                    <a:pt x="14" y="18"/>
                    <a:pt x="14" y="9"/>
                  </a:cubicBezTo>
                  <a:cubicBezTo>
                    <a:pt x="14" y="6"/>
                    <a:pt x="13" y="3"/>
                    <a:pt x="12" y="0"/>
                  </a:cubicBezTo>
                  <a:cubicBezTo>
                    <a:pt x="17" y="3"/>
                    <a:pt x="21" y="8"/>
                    <a:pt x="2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78" name="Freeform 30"/>
            <p:cNvSpPr>
              <a:spLocks noEditPoints="1"/>
            </p:cNvSpPr>
            <p:nvPr/>
          </p:nvSpPr>
          <p:spPr bwMode="auto">
            <a:xfrm>
              <a:off x="0" y="0"/>
              <a:ext cx="109" cy="109"/>
            </a:xfrm>
            <a:custGeom>
              <a:avLst/>
              <a:gdLst>
                <a:gd name="T0" fmla="*/ 45 w 46"/>
                <a:gd name="T1" fmla="*/ 15 h 46"/>
                <a:gd name="T2" fmla="*/ 35 w 46"/>
                <a:gd name="T3" fmla="*/ 4 h 46"/>
                <a:gd name="T4" fmla="*/ 35 w 46"/>
                <a:gd name="T5" fmla="*/ 4 h 46"/>
                <a:gd name="T6" fmla="*/ 23 w 46"/>
                <a:gd name="T7" fmla="*/ 0 h 46"/>
                <a:gd name="T8" fmla="*/ 4 w 46"/>
                <a:gd name="T9" fmla="*/ 10 h 46"/>
                <a:gd name="T10" fmla="*/ 0 w 46"/>
                <a:gd name="T11" fmla="*/ 23 h 46"/>
                <a:gd name="T12" fmla="*/ 5 w 46"/>
                <a:gd name="T13" fmla="*/ 37 h 46"/>
                <a:gd name="T14" fmla="*/ 9 w 46"/>
                <a:gd name="T15" fmla="*/ 42 h 46"/>
                <a:gd name="T16" fmla="*/ 14 w 46"/>
                <a:gd name="T17" fmla="*/ 44 h 46"/>
                <a:gd name="T18" fmla="*/ 14 w 46"/>
                <a:gd name="T19" fmla="*/ 44 h 46"/>
                <a:gd name="T20" fmla="*/ 23 w 46"/>
                <a:gd name="T21" fmla="*/ 46 h 46"/>
                <a:gd name="T22" fmla="*/ 32 w 46"/>
                <a:gd name="T23" fmla="*/ 44 h 46"/>
                <a:gd name="T24" fmla="*/ 36 w 46"/>
                <a:gd name="T25" fmla="*/ 42 h 46"/>
                <a:gd name="T26" fmla="*/ 42 w 46"/>
                <a:gd name="T27" fmla="*/ 36 h 46"/>
                <a:gd name="T28" fmla="*/ 46 w 46"/>
                <a:gd name="T29" fmla="*/ 26 h 46"/>
                <a:gd name="T30" fmla="*/ 46 w 46"/>
                <a:gd name="T31" fmla="*/ 26 h 46"/>
                <a:gd name="T32" fmla="*/ 46 w 46"/>
                <a:gd name="T33" fmla="*/ 23 h 46"/>
                <a:gd name="T34" fmla="*/ 45 w 46"/>
                <a:gd name="T35" fmla="*/ 15 h 46"/>
                <a:gd name="T36" fmla="*/ 31 w 46"/>
                <a:gd name="T37" fmla="*/ 11 h 46"/>
                <a:gd name="T38" fmla="*/ 35 w 46"/>
                <a:gd name="T39" fmla="*/ 15 h 46"/>
                <a:gd name="T40" fmla="*/ 35 w 46"/>
                <a:gd name="T41" fmla="*/ 15 h 46"/>
                <a:gd name="T42" fmla="*/ 31 w 46"/>
                <a:gd name="T43" fmla="*/ 19 h 46"/>
                <a:gd name="T44" fmla="*/ 27 w 46"/>
                <a:gd name="T45" fmla="*/ 15 h 46"/>
                <a:gd name="T46" fmla="*/ 31 w 46"/>
                <a:gd name="T47" fmla="*/ 11 h 46"/>
                <a:gd name="T48" fmla="*/ 31 w 46"/>
                <a:gd name="T49" fmla="*/ 11 h 46"/>
                <a:gd name="T50" fmla="*/ 15 w 46"/>
                <a:gd name="T51" fmla="*/ 36 h 46"/>
                <a:gd name="T52" fmla="*/ 11 w 46"/>
                <a:gd name="T53" fmla="*/ 32 h 46"/>
                <a:gd name="T54" fmla="*/ 15 w 46"/>
                <a:gd name="T55" fmla="*/ 28 h 46"/>
                <a:gd name="T56" fmla="*/ 19 w 46"/>
                <a:gd name="T57" fmla="*/ 32 h 46"/>
                <a:gd name="T58" fmla="*/ 15 w 46"/>
                <a:gd name="T59" fmla="*/ 36 h 46"/>
                <a:gd name="T60" fmla="*/ 15 w 46"/>
                <a:gd name="T61" fmla="*/ 19 h 46"/>
                <a:gd name="T62" fmla="*/ 11 w 46"/>
                <a:gd name="T63" fmla="*/ 15 h 46"/>
                <a:gd name="T64" fmla="*/ 15 w 46"/>
                <a:gd name="T65" fmla="*/ 11 h 46"/>
                <a:gd name="T66" fmla="*/ 19 w 46"/>
                <a:gd name="T67" fmla="*/ 15 h 46"/>
                <a:gd name="T68" fmla="*/ 15 w 46"/>
                <a:gd name="T69" fmla="*/ 19 h 46"/>
                <a:gd name="T70" fmla="*/ 20 w 46"/>
                <a:gd name="T71" fmla="*/ 23 h 46"/>
                <a:gd name="T72" fmla="*/ 22 w 46"/>
                <a:gd name="T73" fmla="*/ 21 h 46"/>
                <a:gd name="T74" fmla="*/ 23 w 46"/>
                <a:gd name="T75" fmla="*/ 21 h 46"/>
                <a:gd name="T76" fmla="*/ 26 w 46"/>
                <a:gd name="T77" fmla="*/ 23 h 46"/>
                <a:gd name="T78" fmla="*/ 25 w 46"/>
                <a:gd name="T79" fmla="*/ 25 h 46"/>
                <a:gd name="T80" fmla="*/ 23 w 46"/>
                <a:gd name="T81" fmla="*/ 26 h 46"/>
                <a:gd name="T82" fmla="*/ 20 w 46"/>
                <a:gd name="T83" fmla="*/ 23 h 46"/>
                <a:gd name="T84" fmla="*/ 31 w 46"/>
                <a:gd name="T85" fmla="*/ 36 h 46"/>
                <a:gd name="T86" fmla="*/ 27 w 46"/>
                <a:gd name="T87" fmla="*/ 32 h 46"/>
                <a:gd name="T88" fmla="*/ 31 w 46"/>
                <a:gd name="T89" fmla="*/ 28 h 46"/>
                <a:gd name="T90" fmla="*/ 35 w 46"/>
                <a:gd name="T91" fmla="*/ 32 h 46"/>
                <a:gd name="T92" fmla="*/ 31 w 46"/>
                <a:gd name="T93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" h="46">
                  <a:moveTo>
                    <a:pt x="45" y="15"/>
                  </a:moveTo>
                  <a:cubicBezTo>
                    <a:pt x="43" y="10"/>
                    <a:pt x="39" y="6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15" y="0"/>
                    <a:pt x="8" y="4"/>
                    <a:pt x="4" y="10"/>
                  </a:cubicBezTo>
                  <a:cubicBezTo>
                    <a:pt x="2" y="14"/>
                    <a:pt x="0" y="19"/>
                    <a:pt x="0" y="23"/>
                  </a:cubicBezTo>
                  <a:cubicBezTo>
                    <a:pt x="0" y="29"/>
                    <a:pt x="2" y="33"/>
                    <a:pt x="5" y="37"/>
                  </a:cubicBezTo>
                  <a:cubicBezTo>
                    <a:pt x="6" y="39"/>
                    <a:pt x="8" y="40"/>
                    <a:pt x="9" y="42"/>
                  </a:cubicBezTo>
                  <a:cubicBezTo>
                    <a:pt x="11" y="43"/>
                    <a:pt x="12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6" y="46"/>
                    <a:pt x="30" y="46"/>
                    <a:pt x="32" y="44"/>
                  </a:cubicBezTo>
                  <a:cubicBezTo>
                    <a:pt x="34" y="44"/>
                    <a:pt x="35" y="43"/>
                    <a:pt x="36" y="42"/>
                  </a:cubicBezTo>
                  <a:cubicBezTo>
                    <a:pt x="38" y="41"/>
                    <a:pt x="40" y="39"/>
                    <a:pt x="42" y="36"/>
                  </a:cubicBezTo>
                  <a:cubicBezTo>
                    <a:pt x="44" y="33"/>
                    <a:pt x="45" y="30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5"/>
                    <a:pt x="46" y="24"/>
                    <a:pt x="46" y="23"/>
                  </a:cubicBezTo>
                  <a:cubicBezTo>
                    <a:pt x="46" y="21"/>
                    <a:pt x="45" y="18"/>
                    <a:pt x="45" y="15"/>
                  </a:cubicBezTo>
                  <a:close/>
                  <a:moveTo>
                    <a:pt x="31" y="11"/>
                  </a:moveTo>
                  <a:cubicBezTo>
                    <a:pt x="34" y="11"/>
                    <a:pt x="35" y="13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7"/>
                    <a:pt x="33" y="19"/>
                    <a:pt x="31" y="19"/>
                  </a:cubicBezTo>
                  <a:cubicBezTo>
                    <a:pt x="29" y="19"/>
                    <a:pt x="27" y="17"/>
                    <a:pt x="27" y="15"/>
                  </a:cubicBezTo>
                  <a:cubicBezTo>
                    <a:pt x="27" y="13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lose/>
                  <a:moveTo>
                    <a:pt x="15" y="36"/>
                  </a:moveTo>
                  <a:cubicBezTo>
                    <a:pt x="12" y="36"/>
                    <a:pt x="11" y="34"/>
                    <a:pt x="11" y="32"/>
                  </a:cubicBezTo>
                  <a:cubicBezTo>
                    <a:pt x="11" y="30"/>
                    <a:pt x="12" y="28"/>
                    <a:pt x="15" y="28"/>
                  </a:cubicBezTo>
                  <a:cubicBezTo>
                    <a:pt x="17" y="28"/>
                    <a:pt x="19" y="30"/>
                    <a:pt x="19" y="32"/>
                  </a:cubicBezTo>
                  <a:cubicBezTo>
                    <a:pt x="19" y="34"/>
                    <a:pt x="17" y="36"/>
                    <a:pt x="15" y="36"/>
                  </a:cubicBezTo>
                  <a:close/>
                  <a:moveTo>
                    <a:pt x="15" y="19"/>
                  </a:moveTo>
                  <a:cubicBezTo>
                    <a:pt x="12" y="19"/>
                    <a:pt x="11" y="17"/>
                    <a:pt x="11" y="15"/>
                  </a:cubicBezTo>
                  <a:cubicBezTo>
                    <a:pt x="11" y="13"/>
                    <a:pt x="12" y="11"/>
                    <a:pt x="15" y="11"/>
                  </a:cubicBezTo>
                  <a:cubicBezTo>
                    <a:pt x="17" y="11"/>
                    <a:pt x="19" y="13"/>
                    <a:pt x="19" y="15"/>
                  </a:cubicBezTo>
                  <a:cubicBezTo>
                    <a:pt x="19" y="17"/>
                    <a:pt x="17" y="19"/>
                    <a:pt x="15" y="19"/>
                  </a:cubicBezTo>
                  <a:close/>
                  <a:moveTo>
                    <a:pt x="20" y="23"/>
                  </a:moveTo>
                  <a:cubicBezTo>
                    <a:pt x="20" y="22"/>
                    <a:pt x="21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5" y="21"/>
                    <a:pt x="26" y="22"/>
                    <a:pt x="26" y="23"/>
                  </a:cubicBezTo>
                  <a:cubicBezTo>
                    <a:pt x="26" y="24"/>
                    <a:pt x="26" y="24"/>
                    <a:pt x="25" y="25"/>
                  </a:cubicBezTo>
                  <a:cubicBezTo>
                    <a:pt x="25" y="26"/>
                    <a:pt x="24" y="26"/>
                    <a:pt x="23" y="26"/>
                  </a:cubicBezTo>
                  <a:cubicBezTo>
                    <a:pt x="22" y="26"/>
                    <a:pt x="20" y="25"/>
                    <a:pt x="20" y="23"/>
                  </a:cubicBezTo>
                  <a:close/>
                  <a:moveTo>
                    <a:pt x="31" y="36"/>
                  </a:moveTo>
                  <a:cubicBezTo>
                    <a:pt x="29" y="36"/>
                    <a:pt x="27" y="34"/>
                    <a:pt x="27" y="32"/>
                  </a:cubicBezTo>
                  <a:cubicBezTo>
                    <a:pt x="27" y="30"/>
                    <a:pt x="29" y="28"/>
                    <a:pt x="31" y="28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4" y="36"/>
                    <a:pt x="3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679" name="Freeform 31"/>
          <p:cNvSpPr>
            <a:spLocks noEditPoints="1"/>
          </p:cNvSpPr>
          <p:nvPr/>
        </p:nvSpPr>
        <p:spPr bwMode="auto">
          <a:xfrm>
            <a:off x="8015819" y="3592669"/>
            <a:ext cx="198967" cy="169385"/>
          </a:xfrm>
          <a:custGeom>
            <a:avLst/>
            <a:gdLst>
              <a:gd name="T0" fmla="*/ 52 w 54"/>
              <a:gd name="T1" fmla="*/ 0 h 47"/>
              <a:gd name="T2" fmla="*/ 11 w 54"/>
              <a:gd name="T3" fmla="*/ 0 h 47"/>
              <a:gd name="T4" fmla="*/ 9 w 54"/>
              <a:gd name="T5" fmla="*/ 2 h 47"/>
              <a:gd name="T6" fmla="*/ 9 w 54"/>
              <a:gd name="T7" fmla="*/ 4 h 47"/>
              <a:gd name="T8" fmla="*/ 9 w 54"/>
              <a:gd name="T9" fmla="*/ 5 h 47"/>
              <a:gd name="T10" fmla="*/ 9 w 54"/>
              <a:gd name="T11" fmla="*/ 6 h 47"/>
              <a:gd name="T12" fmla="*/ 9 w 54"/>
              <a:gd name="T13" fmla="*/ 9 h 47"/>
              <a:gd name="T14" fmla="*/ 10 w 54"/>
              <a:gd name="T15" fmla="*/ 9 h 47"/>
              <a:gd name="T16" fmla="*/ 2 w 54"/>
              <a:gd name="T17" fmla="*/ 9 h 47"/>
              <a:gd name="T18" fmla="*/ 0 w 54"/>
              <a:gd name="T19" fmla="*/ 11 h 47"/>
              <a:gd name="T20" fmla="*/ 0 w 54"/>
              <a:gd name="T21" fmla="*/ 45 h 47"/>
              <a:gd name="T22" fmla="*/ 2 w 54"/>
              <a:gd name="T23" fmla="*/ 47 h 47"/>
              <a:gd name="T24" fmla="*/ 43 w 54"/>
              <a:gd name="T25" fmla="*/ 47 h 47"/>
              <a:gd name="T26" fmla="*/ 45 w 54"/>
              <a:gd name="T27" fmla="*/ 45 h 47"/>
              <a:gd name="T28" fmla="*/ 45 w 54"/>
              <a:gd name="T29" fmla="*/ 38 h 47"/>
              <a:gd name="T30" fmla="*/ 52 w 54"/>
              <a:gd name="T31" fmla="*/ 38 h 47"/>
              <a:gd name="T32" fmla="*/ 54 w 54"/>
              <a:gd name="T33" fmla="*/ 36 h 47"/>
              <a:gd name="T34" fmla="*/ 54 w 54"/>
              <a:gd name="T35" fmla="*/ 34 h 47"/>
              <a:gd name="T36" fmla="*/ 54 w 54"/>
              <a:gd name="T37" fmla="*/ 33 h 47"/>
              <a:gd name="T38" fmla="*/ 54 w 54"/>
              <a:gd name="T39" fmla="*/ 31 h 47"/>
              <a:gd name="T40" fmla="*/ 54 w 54"/>
              <a:gd name="T41" fmla="*/ 7 h 47"/>
              <a:gd name="T42" fmla="*/ 54 w 54"/>
              <a:gd name="T43" fmla="*/ 5 h 47"/>
              <a:gd name="T44" fmla="*/ 54 w 54"/>
              <a:gd name="T45" fmla="*/ 4 h 47"/>
              <a:gd name="T46" fmla="*/ 54 w 54"/>
              <a:gd name="T47" fmla="*/ 2 h 47"/>
              <a:gd name="T48" fmla="*/ 52 w 54"/>
              <a:gd name="T49" fmla="*/ 0 h 47"/>
              <a:gd name="T50" fmla="*/ 26 w 54"/>
              <a:gd name="T51" fmla="*/ 22 h 47"/>
              <a:gd name="T52" fmla="*/ 30 w 54"/>
              <a:gd name="T53" fmla="*/ 18 h 47"/>
              <a:gd name="T54" fmla="*/ 34 w 54"/>
              <a:gd name="T55" fmla="*/ 22 h 47"/>
              <a:gd name="T56" fmla="*/ 30 w 54"/>
              <a:gd name="T57" fmla="*/ 26 h 47"/>
              <a:gd name="T58" fmla="*/ 26 w 54"/>
              <a:gd name="T59" fmla="*/ 22 h 47"/>
              <a:gd name="T60" fmla="*/ 38 w 54"/>
              <a:gd name="T61" fmla="*/ 42 h 47"/>
              <a:gd name="T62" fmla="*/ 7 w 54"/>
              <a:gd name="T63" fmla="*/ 42 h 47"/>
              <a:gd name="T64" fmla="*/ 5 w 54"/>
              <a:gd name="T65" fmla="*/ 40 h 47"/>
              <a:gd name="T66" fmla="*/ 5 w 54"/>
              <a:gd name="T67" fmla="*/ 37 h 47"/>
              <a:gd name="T68" fmla="*/ 5 w 54"/>
              <a:gd name="T69" fmla="*/ 36 h 47"/>
              <a:gd name="T70" fmla="*/ 6 w 54"/>
              <a:gd name="T71" fmla="*/ 34 h 47"/>
              <a:gd name="T72" fmla="*/ 20 w 54"/>
              <a:gd name="T73" fmla="*/ 29 h 47"/>
              <a:gd name="T74" fmla="*/ 23 w 54"/>
              <a:gd name="T75" fmla="*/ 30 h 47"/>
              <a:gd name="T76" fmla="*/ 26 w 54"/>
              <a:gd name="T77" fmla="*/ 32 h 47"/>
              <a:gd name="T78" fmla="*/ 38 w 54"/>
              <a:gd name="T79" fmla="*/ 32 h 47"/>
              <a:gd name="T80" fmla="*/ 39 w 54"/>
              <a:gd name="T81" fmla="*/ 32 h 47"/>
              <a:gd name="T82" fmla="*/ 40 w 54"/>
              <a:gd name="T83" fmla="*/ 33 h 47"/>
              <a:gd name="T84" fmla="*/ 40 w 54"/>
              <a:gd name="T85" fmla="*/ 40 h 47"/>
              <a:gd name="T86" fmla="*/ 38 w 54"/>
              <a:gd name="T87" fmla="*/ 42 h 47"/>
              <a:gd name="T88" fmla="*/ 49 w 54"/>
              <a:gd name="T89" fmla="*/ 31 h 47"/>
              <a:gd name="T90" fmla="*/ 48 w 54"/>
              <a:gd name="T91" fmla="*/ 33 h 47"/>
              <a:gd name="T92" fmla="*/ 47 w 54"/>
              <a:gd name="T93" fmla="*/ 33 h 47"/>
              <a:gd name="T94" fmla="*/ 45 w 54"/>
              <a:gd name="T95" fmla="*/ 33 h 47"/>
              <a:gd name="T96" fmla="*/ 45 w 54"/>
              <a:gd name="T97" fmla="*/ 11 h 47"/>
              <a:gd name="T98" fmla="*/ 43 w 54"/>
              <a:gd name="T99" fmla="*/ 9 h 47"/>
              <a:gd name="T100" fmla="*/ 14 w 54"/>
              <a:gd name="T101" fmla="*/ 9 h 47"/>
              <a:gd name="T102" fmla="*/ 14 w 54"/>
              <a:gd name="T103" fmla="*/ 9 h 47"/>
              <a:gd name="T104" fmla="*/ 14 w 54"/>
              <a:gd name="T105" fmla="*/ 7 h 47"/>
              <a:gd name="T106" fmla="*/ 15 w 54"/>
              <a:gd name="T107" fmla="*/ 6 h 47"/>
              <a:gd name="T108" fmla="*/ 16 w 54"/>
              <a:gd name="T109" fmla="*/ 5 h 47"/>
              <a:gd name="T110" fmla="*/ 47 w 54"/>
              <a:gd name="T111" fmla="*/ 5 h 47"/>
              <a:gd name="T112" fmla="*/ 49 w 54"/>
              <a:gd name="T113" fmla="*/ 7 h 47"/>
              <a:gd name="T114" fmla="*/ 49 w 54"/>
              <a:gd name="T115" fmla="*/ 3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" h="47">
                <a:moveTo>
                  <a:pt x="52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5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5" y="46"/>
                  <a:pt x="45" y="45"/>
                </a:cubicBezTo>
                <a:cubicBezTo>
                  <a:pt x="45" y="38"/>
                  <a:pt x="45" y="38"/>
                  <a:pt x="45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8"/>
                  <a:pt x="54" y="37"/>
                  <a:pt x="54" y="36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3"/>
                  <a:pt x="54" y="32"/>
                  <a:pt x="54" y="3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4" y="5"/>
                </a:cubicBezTo>
                <a:cubicBezTo>
                  <a:pt x="54" y="5"/>
                  <a:pt x="54" y="4"/>
                  <a:pt x="54" y="4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3" y="0"/>
                  <a:pt x="52" y="0"/>
                </a:cubicBezTo>
                <a:close/>
                <a:moveTo>
                  <a:pt x="26" y="22"/>
                </a:moveTo>
                <a:cubicBezTo>
                  <a:pt x="26" y="20"/>
                  <a:pt x="28" y="18"/>
                  <a:pt x="30" y="18"/>
                </a:cubicBezTo>
                <a:cubicBezTo>
                  <a:pt x="33" y="18"/>
                  <a:pt x="34" y="20"/>
                  <a:pt x="34" y="22"/>
                </a:cubicBezTo>
                <a:cubicBezTo>
                  <a:pt x="34" y="24"/>
                  <a:pt x="33" y="26"/>
                  <a:pt x="30" y="26"/>
                </a:cubicBezTo>
                <a:cubicBezTo>
                  <a:pt x="28" y="26"/>
                  <a:pt x="26" y="24"/>
                  <a:pt x="26" y="22"/>
                </a:cubicBezTo>
                <a:close/>
                <a:moveTo>
                  <a:pt x="38" y="42"/>
                </a:moveTo>
                <a:cubicBezTo>
                  <a:pt x="7" y="42"/>
                  <a:pt x="7" y="42"/>
                  <a:pt x="7" y="42"/>
                </a:cubicBezTo>
                <a:cubicBezTo>
                  <a:pt x="6" y="42"/>
                  <a:pt x="5" y="41"/>
                  <a:pt x="5" y="40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7"/>
                  <a:pt x="5" y="36"/>
                  <a:pt x="5" y="36"/>
                </a:cubicBezTo>
                <a:cubicBezTo>
                  <a:pt x="6" y="35"/>
                  <a:pt x="6" y="35"/>
                  <a:pt x="6" y="34"/>
                </a:cubicBezTo>
                <a:cubicBezTo>
                  <a:pt x="6" y="34"/>
                  <a:pt x="11" y="26"/>
                  <a:pt x="20" y="29"/>
                </a:cubicBezTo>
                <a:cubicBezTo>
                  <a:pt x="21" y="29"/>
                  <a:pt x="22" y="30"/>
                  <a:pt x="23" y="30"/>
                </a:cubicBezTo>
                <a:cubicBezTo>
                  <a:pt x="24" y="31"/>
                  <a:pt x="25" y="31"/>
                  <a:pt x="26" y="32"/>
                </a:cubicBezTo>
                <a:cubicBezTo>
                  <a:pt x="34" y="35"/>
                  <a:pt x="38" y="32"/>
                  <a:pt x="38" y="32"/>
                </a:cubicBezTo>
                <a:cubicBezTo>
                  <a:pt x="38" y="32"/>
                  <a:pt x="38" y="32"/>
                  <a:pt x="39" y="32"/>
                </a:cubicBezTo>
                <a:cubicBezTo>
                  <a:pt x="39" y="32"/>
                  <a:pt x="40" y="32"/>
                  <a:pt x="40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1"/>
                  <a:pt x="39" y="42"/>
                  <a:pt x="38" y="42"/>
                </a:cubicBezTo>
                <a:close/>
                <a:moveTo>
                  <a:pt x="49" y="31"/>
                </a:moveTo>
                <a:cubicBezTo>
                  <a:pt x="49" y="32"/>
                  <a:pt x="48" y="32"/>
                  <a:pt x="48" y="33"/>
                </a:cubicBezTo>
                <a:cubicBezTo>
                  <a:pt x="48" y="33"/>
                  <a:pt x="47" y="33"/>
                  <a:pt x="4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4" y="9"/>
                  <a:pt x="43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9" y="6"/>
                  <a:pt x="49" y="7"/>
                </a:cubicBezTo>
                <a:lnTo>
                  <a:pt x="49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680" name="Group 32"/>
          <p:cNvGrpSpPr/>
          <p:nvPr/>
        </p:nvGrpSpPr>
        <p:grpSpPr bwMode="auto">
          <a:xfrm>
            <a:off x="8028517" y="2633525"/>
            <a:ext cx="177800" cy="143977"/>
            <a:chOff x="0" y="0"/>
            <a:chExt cx="116" cy="94"/>
          </a:xfrm>
        </p:grpSpPr>
        <p:sp>
          <p:nvSpPr>
            <p:cNvPr id="27681" name="Freeform 33"/>
            <p:cNvSpPr/>
            <p:nvPr/>
          </p:nvSpPr>
          <p:spPr bwMode="auto">
            <a:xfrm>
              <a:off x="0" y="0"/>
              <a:ext cx="116" cy="47"/>
            </a:xfrm>
            <a:custGeom>
              <a:avLst/>
              <a:gdLst>
                <a:gd name="T0" fmla="*/ 47 w 49"/>
                <a:gd name="T1" fmla="*/ 0 h 20"/>
                <a:gd name="T2" fmla="*/ 49 w 49"/>
                <a:gd name="T3" fmla="*/ 1 h 20"/>
                <a:gd name="T4" fmla="*/ 49 w 49"/>
                <a:gd name="T5" fmla="*/ 1 h 20"/>
                <a:gd name="T6" fmla="*/ 48 w 49"/>
                <a:gd name="T7" fmla="*/ 3 h 20"/>
                <a:gd name="T8" fmla="*/ 25 w 49"/>
                <a:gd name="T9" fmla="*/ 20 h 20"/>
                <a:gd name="T10" fmla="*/ 23 w 49"/>
                <a:gd name="T11" fmla="*/ 20 h 20"/>
                <a:gd name="T12" fmla="*/ 1 w 49"/>
                <a:gd name="T13" fmla="*/ 3 h 20"/>
                <a:gd name="T14" fmla="*/ 0 w 49"/>
                <a:gd name="T15" fmla="*/ 1 h 20"/>
                <a:gd name="T16" fmla="*/ 0 w 49"/>
                <a:gd name="T17" fmla="*/ 1 h 20"/>
                <a:gd name="T18" fmla="*/ 1 w 49"/>
                <a:gd name="T19" fmla="*/ 0 h 20"/>
                <a:gd name="T20" fmla="*/ 47 w 4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">
                  <a:moveTo>
                    <a:pt x="47" y="0"/>
                  </a:moveTo>
                  <a:cubicBezTo>
                    <a:pt x="48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"/>
                    <a:pt x="48" y="3"/>
                    <a:pt x="48" y="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82" name="Freeform 34"/>
            <p:cNvSpPr/>
            <p:nvPr/>
          </p:nvSpPr>
          <p:spPr bwMode="auto">
            <a:xfrm>
              <a:off x="0" y="19"/>
              <a:ext cx="116" cy="75"/>
            </a:xfrm>
            <a:custGeom>
              <a:avLst/>
              <a:gdLst>
                <a:gd name="T0" fmla="*/ 23 w 49"/>
                <a:gd name="T1" fmla="*/ 17 h 32"/>
                <a:gd name="T2" fmla="*/ 25 w 49"/>
                <a:gd name="T3" fmla="*/ 17 h 32"/>
                <a:gd name="T4" fmla="*/ 48 w 49"/>
                <a:gd name="T5" fmla="*/ 0 h 32"/>
                <a:gd name="T6" fmla="*/ 49 w 49"/>
                <a:gd name="T7" fmla="*/ 1 h 32"/>
                <a:gd name="T8" fmla="*/ 49 w 49"/>
                <a:gd name="T9" fmla="*/ 30 h 32"/>
                <a:gd name="T10" fmla="*/ 47 w 49"/>
                <a:gd name="T11" fmla="*/ 32 h 32"/>
                <a:gd name="T12" fmla="*/ 1 w 49"/>
                <a:gd name="T13" fmla="*/ 32 h 32"/>
                <a:gd name="T14" fmla="*/ 0 w 49"/>
                <a:gd name="T15" fmla="*/ 30 h 32"/>
                <a:gd name="T16" fmla="*/ 0 w 49"/>
                <a:gd name="T17" fmla="*/ 1 h 32"/>
                <a:gd name="T18" fmla="*/ 1 w 49"/>
                <a:gd name="T19" fmla="*/ 0 h 32"/>
                <a:gd name="T20" fmla="*/ 23 w 49"/>
                <a:gd name="T2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2">
                  <a:moveTo>
                    <a:pt x="23" y="17"/>
                  </a:moveTo>
                  <a:cubicBezTo>
                    <a:pt x="24" y="17"/>
                    <a:pt x="25" y="17"/>
                    <a:pt x="25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9" y="0"/>
                    <a:pt x="49" y="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1"/>
                    <a:pt x="48" y="32"/>
                    <a:pt x="47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683" name="Group 35"/>
          <p:cNvGrpSpPr/>
          <p:nvPr/>
        </p:nvGrpSpPr>
        <p:grpSpPr bwMode="auto">
          <a:xfrm>
            <a:off x="2351617" y="3281424"/>
            <a:ext cx="279400" cy="347240"/>
            <a:chOff x="0" y="0"/>
            <a:chExt cx="156" cy="194"/>
          </a:xfrm>
        </p:grpSpPr>
        <p:sp>
          <p:nvSpPr>
            <p:cNvPr id="27684" name="Freeform 36"/>
            <p:cNvSpPr/>
            <p:nvPr/>
          </p:nvSpPr>
          <p:spPr bwMode="auto">
            <a:xfrm>
              <a:off x="0" y="69"/>
              <a:ext cx="156" cy="125"/>
            </a:xfrm>
            <a:custGeom>
              <a:avLst/>
              <a:gdLst>
                <a:gd name="T0" fmla="*/ 66 w 66"/>
                <a:gd name="T1" fmla="*/ 9 h 53"/>
                <a:gd name="T2" fmla="*/ 45 w 66"/>
                <a:gd name="T3" fmla="*/ 48 h 53"/>
                <a:gd name="T4" fmla="*/ 33 w 66"/>
                <a:gd name="T5" fmla="*/ 53 h 53"/>
                <a:gd name="T6" fmla="*/ 27 w 66"/>
                <a:gd name="T7" fmla="*/ 52 h 53"/>
                <a:gd name="T8" fmla="*/ 3 w 66"/>
                <a:gd name="T9" fmla="*/ 23 h 53"/>
                <a:gd name="T10" fmla="*/ 3 w 66"/>
                <a:gd name="T11" fmla="*/ 22 h 53"/>
                <a:gd name="T12" fmla="*/ 0 w 66"/>
                <a:gd name="T13" fmla="*/ 9 h 53"/>
                <a:gd name="T14" fmla="*/ 1 w 66"/>
                <a:gd name="T15" fmla="*/ 1 h 53"/>
                <a:gd name="T16" fmla="*/ 1 w 66"/>
                <a:gd name="T17" fmla="*/ 1 h 53"/>
                <a:gd name="T18" fmla="*/ 1 w 66"/>
                <a:gd name="T19" fmla="*/ 1 h 53"/>
                <a:gd name="T20" fmla="*/ 2 w 66"/>
                <a:gd name="T21" fmla="*/ 0 h 53"/>
                <a:gd name="T22" fmla="*/ 3 w 66"/>
                <a:gd name="T23" fmla="*/ 1 h 53"/>
                <a:gd name="T24" fmla="*/ 3 w 66"/>
                <a:gd name="T25" fmla="*/ 1 h 53"/>
                <a:gd name="T26" fmla="*/ 30 w 66"/>
                <a:gd name="T27" fmla="*/ 42 h 53"/>
                <a:gd name="T28" fmla="*/ 33 w 66"/>
                <a:gd name="T29" fmla="*/ 43 h 53"/>
                <a:gd name="T30" fmla="*/ 41 w 66"/>
                <a:gd name="T31" fmla="*/ 40 h 53"/>
                <a:gd name="T32" fmla="*/ 56 w 66"/>
                <a:gd name="T33" fmla="*/ 20 h 53"/>
                <a:gd name="T34" fmla="*/ 62 w 66"/>
                <a:gd name="T35" fmla="*/ 1 h 53"/>
                <a:gd name="T36" fmla="*/ 62 w 66"/>
                <a:gd name="T37" fmla="*/ 1 h 53"/>
                <a:gd name="T38" fmla="*/ 62 w 66"/>
                <a:gd name="T39" fmla="*/ 1 h 53"/>
                <a:gd name="T40" fmla="*/ 64 w 66"/>
                <a:gd name="T41" fmla="*/ 0 h 53"/>
                <a:gd name="T42" fmla="*/ 65 w 66"/>
                <a:gd name="T43" fmla="*/ 0 h 53"/>
                <a:gd name="T44" fmla="*/ 65 w 66"/>
                <a:gd name="T45" fmla="*/ 1 h 53"/>
                <a:gd name="T46" fmla="*/ 66 w 66"/>
                <a:gd name="T47" fmla="*/ 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6" y="9"/>
                  </a:moveTo>
                  <a:cubicBezTo>
                    <a:pt x="66" y="21"/>
                    <a:pt x="56" y="40"/>
                    <a:pt x="45" y="48"/>
                  </a:cubicBezTo>
                  <a:cubicBezTo>
                    <a:pt x="41" y="51"/>
                    <a:pt x="37" y="53"/>
                    <a:pt x="33" y="53"/>
                  </a:cubicBezTo>
                  <a:cubicBezTo>
                    <a:pt x="31" y="53"/>
                    <a:pt x="29" y="52"/>
                    <a:pt x="27" y="52"/>
                  </a:cubicBezTo>
                  <a:cubicBezTo>
                    <a:pt x="17" y="48"/>
                    <a:pt x="8" y="36"/>
                    <a:pt x="3" y="23"/>
                  </a:cubicBezTo>
                  <a:cubicBezTo>
                    <a:pt x="3" y="23"/>
                    <a:pt x="3" y="23"/>
                    <a:pt x="3" y="22"/>
                  </a:cubicBezTo>
                  <a:cubicBezTo>
                    <a:pt x="1" y="18"/>
                    <a:pt x="0" y="13"/>
                    <a:pt x="0" y="9"/>
                  </a:cubicBezTo>
                  <a:cubicBezTo>
                    <a:pt x="0" y="6"/>
                    <a:pt x="0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17"/>
                    <a:pt x="17" y="40"/>
                    <a:pt x="30" y="42"/>
                  </a:cubicBezTo>
                  <a:cubicBezTo>
                    <a:pt x="31" y="43"/>
                    <a:pt x="32" y="43"/>
                    <a:pt x="33" y="43"/>
                  </a:cubicBezTo>
                  <a:cubicBezTo>
                    <a:pt x="36" y="43"/>
                    <a:pt x="38" y="42"/>
                    <a:pt x="41" y="40"/>
                  </a:cubicBezTo>
                  <a:cubicBezTo>
                    <a:pt x="47" y="36"/>
                    <a:pt x="52" y="29"/>
                    <a:pt x="56" y="20"/>
                  </a:cubicBezTo>
                  <a:cubicBezTo>
                    <a:pt x="59" y="14"/>
                    <a:pt x="61" y="7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0"/>
                    <a:pt x="63" y="0"/>
                    <a:pt x="64" y="0"/>
                  </a:cubicBezTo>
                  <a:cubicBezTo>
                    <a:pt x="64" y="0"/>
                    <a:pt x="64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3"/>
                    <a:pt x="66" y="6"/>
                    <a:pt x="6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85" name="Freeform 37"/>
            <p:cNvSpPr>
              <a:spLocks noEditPoints="1"/>
            </p:cNvSpPr>
            <p:nvPr/>
          </p:nvSpPr>
          <p:spPr bwMode="auto">
            <a:xfrm>
              <a:off x="19" y="0"/>
              <a:ext cx="116" cy="151"/>
            </a:xfrm>
            <a:custGeom>
              <a:avLst/>
              <a:gdLst>
                <a:gd name="T0" fmla="*/ 48 w 49"/>
                <a:gd name="T1" fmla="*/ 17 h 64"/>
                <a:gd name="T2" fmla="*/ 25 w 49"/>
                <a:gd name="T3" fmla="*/ 0 h 64"/>
                <a:gd name="T4" fmla="*/ 3 w 49"/>
                <a:gd name="T5" fmla="*/ 12 h 64"/>
                <a:gd name="T6" fmla="*/ 1 w 49"/>
                <a:gd name="T7" fmla="*/ 17 h 64"/>
                <a:gd name="T8" fmla="*/ 0 w 49"/>
                <a:gd name="T9" fmla="*/ 24 h 64"/>
                <a:gd name="T10" fmla="*/ 25 w 49"/>
                <a:gd name="T11" fmla="*/ 64 h 64"/>
                <a:gd name="T12" fmla="*/ 30 w 49"/>
                <a:gd name="T13" fmla="*/ 63 h 64"/>
                <a:gd name="T14" fmla="*/ 43 w 49"/>
                <a:gd name="T15" fmla="*/ 48 h 64"/>
                <a:gd name="T16" fmla="*/ 47 w 49"/>
                <a:gd name="T17" fmla="*/ 38 h 64"/>
                <a:gd name="T18" fmla="*/ 47 w 49"/>
                <a:gd name="T19" fmla="*/ 38 h 64"/>
                <a:gd name="T20" fmla="*/ 49 w 49"/>
                <a:gd name="T21" fmla="*/ 24 h 64"/>
                <a:gd name="T22" fmla="*/ 48 w 49"/>
                <a:gd name="T23" fmla="*/ 17 h 64"/>
                <a:gd name="T24" fmla="*/ 25 w 49"/>
                <a:gd name="T25" fmla="*/ 32 h 64"/>
                <a:gd name="T26" fmla="*/ 24 w 49"/>
                <a:gd name="T27" fmla="*/ 32 h 64"/>
                <a:gd name="T28" fmla="*/ 16 w 49"/>
                <a:gd name="T29" fmla="*/ 24 h 64"/>
                <a:gd name="T30" fmla="*/ 16 w 49"/>
                <a:gd name="T31" fmla="*/ 23 h 64"/>
                <a:gd name="T32" fmla="*/ 25 w 49"/>
                <a:gd name="T33" fmla="*/ 15 h 64"/>
                <a:gd name="T34" fmla="*/ 33 w 49"/>
                <a:gd name="T35" fmla="*/ 23 h 64"/>
                <a:gd name="T36" fmla="*/ 25 w 49"/>
                <a:gd name="T37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4">
                  <a:moveTo>
                    <a:pt x="48" y="17"/>
                  </a:moveTo>
                  <a:cubicBezTo>
                    <a:pt x="45" y="7"/>
                    <a:pt x="36" y="0"/>
                    <a:pt x="25" y="0"/>
                  </a:cubicBezTo>
                  <a:cubicBezTo>
                    <a:pt x="16" y="0"/>
                    <a:pt x="8" y="5"/>
                    <a:pt x="3" y="12"/>
                  </a:cubicBezTo>
                  <a:cubicBezTo>
                    <a:pt x="3" y="14"/>
                    <a:pt x="2" y="15"/>
                    <a:pt x="1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38"/>
                    <a:pt x="11" y="64"/>
                    <a:pt x="25" y="64"/>
                  </a:cubicBezTo>
                  <a:cubicBezTo>
                    <a:pt x="27" y="64"/>
                    <a:pt x="29" y="64"/>
                    <a:pt x="30" y="63"/>
                  </a:cubicBezTo>
                  <a:cubicBezTo>
                    <a:pt x="35" y="60"/>
                    <a:pt x="40" y="55"/>
                    <a:pt x="43" y="48"/>
                  </a:cubicBezTo>
                  <a:cubicBezTo>
                    <a:pt x="44" y="45"/>
                    <a:pt x="46" y="42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3"/>
                    <a:pt x="49" y="28"/>
                    <a:pt x="49" y="24"/>
                  </a:cubicBezTo>
                  <a:cubicBezTo>
                    <a:pt x="49" y="22"/>
                    <a:pt x="49" y="19"/>
                    <a:pt x="48" y="17"/>
                  </a:cubicBezTo>
                  <a:close/>
                  <a:moveTo>
                    <a:pt x="25" y="32"/>
                  </a:moveTo>
                  <a:cubicBezTo>
                    <a:pt x="25" y="32"/>
                    <a:pt x="24" y="32"/>
                    <a:pt x="24" y="32"/>
                  </a:cubicBezTo>
                  <a:cubicBezTo>
                    <a:pt x="20" y="31"/>
                    <a:pt x="17" y="28"/>
                    <a:pt x="16" y="24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16" y="19"/>
                    <a:pt x="20" y="15"/>
                    <a:pt x="25" y="15"/>
                  </a:cubicBezTo>
                  <a:cubicBezTo>
                    <a:pt x="30" y="15"/>
                    <a:pt x="33" y="19"/>
                    <a:pt x="33" y="23"/>
                  </a:cubicBezTo>
                  <a:cubicBezTo>
                    <a:pt x="33" y="28"/>
                    <a:pt x="30" y="32"/>
                    <a:pt x="2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686" name="Group 38"/>
          <p:cNvGrpSpPr/>
          <p:nvPr/>
        </p:nvGrpSpPr>
        <p:grpSpPr bwMode="auto">
          <a:xfrm>
            <a:off x="3837518" y="4047893"/>
            <a:ext cx="321733" cy="427699"/>
            <a:chOff x="0" y="0"/>
            <a:chExt cx="201" cy="269"/>
          </a:xfrm>
        </p:grpSpPr>
        <p:sp>
          <p:nvSpPr>
            <p:cNvPr id="27687" name="Freeform 39"/>
            <p:cNvSpPr/>
            <p:nvPr/>
          </p:nvSpPr>
          <p:spPr bwMode="auto">
            <a:xfrm>
              <a:off x="75" y="0"/>
              <a:ext cx="52" cy="30"/>
            </a:xfrm>
            <a:custGeom>
              <a:avLst/>
              <a:gdLst>
                <a:gd name="T0" fmla="*/ 20 w 22"/>
                <a:gd name="T1" fmla="*/ 7 h 13"/>
                <a:gd name="T2" fmla="*/ 22 w 22"/>
                <a:gd name="T3" fmla="*/ 12 h 13"/>
                <a:gd name="T4" fmla="*/ 17 w 22"/>
                <a:gd name="T5" fmla="*/ 12 h 13"/>
                <a:gd name="T6" fmla="*/ 11 w 22"/>
                <a:gd name="T7" fmla="*/ 12 h 13"/>
                <a:gd name="T8" fmla="*/ 4 w 22"/>
                <a:gd name="T9" fmla="*/ 12 h 13"/>
                <a:gd name="T10" fmla="*/ 0 w 22"/>
                <a:gd name="T11" fmla="*/ 12 h 13"/>
                <a:gd name="T12" fmla="*/ 1 w 22"/>
                <a:gd name="T13" fmla="*/ 7 h 13"/>
                <a:gd name="T14" fmla="*/ 11 w 22"/>
                <a:gd name="T15" fmla="*/ 0 h 13"/>
                <a:gd name="T16" fmla="*/ 20 w 22"/>
                <a:gd name="T17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3">
                  <a:moveTo>
                    <a:pt x="20" y="7"/>
                  </a:moveTo>
                  <a:cubicBezTo>
                    <a:pt x="21" y="9"/>
                    <a:pt x="22" y="12"/>
                    <a:pt x="22" y="12"/>
                  </a:cubicBezTo>
                  <a:cubicBezTo>
                    <a:pt x="22" y="13"/>
                    <a:pt x="20" y="13"/>
                    <a:pt x="17" y="12"/>
                  </a:cubicBezTo>
                  <a:cubicBezTo>
                    <a:pt x="17" y="12"/>
                    <a:pt x="15" y="12"/>
                    <a:pt x="11" y="12"/>
                  </a:cubicBezTo>
                  <a:cubicBezTo>
                    <a:pt x="6" y="12"/>
                    <a:pt x="4" y="12"/>
                    <a:pt x="4" y="12"/>
                  </a:cubicBezTo>
                  <a:cubicBezTo>
                    <a:pt x="2" y="13"/>
                    <a:pt x="0" y="13"/>
                    <a:pt x="0" y="12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7"/>
                    <a:pt x="5" y="0"/>
                    <a:pt x="11" y="0"/>
                  </a:cubicBezTo>
                  <a:cubicBezTo>
                    <a:pt x="17" y="0"/>
                    <a:pt x="20" y="7"/>
                    <a:pt x="2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88" name="Freeform 40"/>
            <p:cNvSpPr/>
            <p:nvPr/>
          </p:nvSpPr>
          <p:spPr bwMode="auto">
            <a:xfrm>
              <a:off x="64" y="241"/>
              <a:ext cx="75" cy="28"/>
            </a:xfrm>
            <a:custGeom>
              <a:avLst/>
              <a:gdLst>
                <a:gd name="T0" fmla="*/ 29 w 32"/>
                <a:gd name="T1" fmla="*/ 1 h 12"/>
                <a:gd name="T2" fmla="*/ 30 w 32"/>
                <a:gd name="T3" fmla="*/ 3 h 12"/>
                <a:gd name="T4" fmla="*/ 16 w 32"/>
                <a:gd name="T5" fmla="*/ 12 h 12"/>
                <a:gd name="T6" fmla="*/ 1 w 32"/>
                <a:gd name="T7" fmla="*/ 3 h 12"/>
                <a:gd name="T8" fmla="*/ 3 w 32"/>
                <a:gd name="T9" fmla="*/ 1 h 12"/>
                <a:gd name="T10" fmla="*/ 11 w 32"/>
                <a:gd name="T11" fmla="*/ 2 h 12"/>
                <a:gd name="T12" fmla="*/ 20 w 32"/>
                <a:gd name="T13" fmla="*/ 2 h 12"/>
                <a:gd name="T14" fmla="*/ 29 w 32"/>
                <a:gd name="T1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29" y="1"/>
                  </a:moveTo>
                  <a:cubicBezTo>
                    <a:pt x="31" y="0"/>
                    <a:pt x="32" y="1"/>
                    <a:pt x="30" y="3"/>
                  </a:cubicBezTo>
                  <a:cubicBezTo>
                    <a:pt x="30" y="3"/>
                    <a:pt x="24" y="12"/>
                    <a:pt x="16" y="12"/>
                  </a:cubicBezTo>
                  <a:cubicBezTo>
                    <a:pt x="8" y="12"/>
                    <a:pt x="1" y="3"/>
                    <a:pt x="1" y="3"/>
                  </a:cubicBezTo>
                  <a:cubicBezTo>
                    <a:pt x="0" y="1"/>
                    <a:pt x="0" y="0"/>
                    <a:pt x="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2"/>
                    <a:pt x="20" y="2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89" name="Freeform 41"/>
            <p:cNvSpPr/>
            <p:nvPr/>
          </p:nvSpPr>
          <p:spPr bwMode="auto">
            <a:xfrm>
              <a:off x="0" y="42"/>
              <a:ext cx="201" cy="189"/>
            </a:xfrm>
            <a:custGeom>
              <a:avLst/>
              <a:gdLst>
                <a:gd name="T0" fmla="*/ 85 w 85"/>
                <a:gd name="T1" fmla="*/ 63 h 80"/>
                <a:gd name="T2" fmla="*/ 85 w 85"/>
                <a:gd name="T3" fmla="*/ 63 h 80"/>
                <a:gd name="T4" fmla="*/ 77 w 85"/>
                <a:gd name="T5" fmla="*/ 37 h 80"/>
                <a:gd name="T6" fmla="*/ 76 w 85"/>
                <a:gd name="T7" fmla="*/ 34 h 80"/>
                <a:gd name="T8" fmla="*/ 76 w 85"/>
                <a:gd name="T9" fmla="*/ 33 h 80"/>
                <a:gd name="T10" fmla="*/ 76 w 85"/>
                <a:gd name="T11" fmla="*/ 32 h 80"/>
                <a:gd name="T12" fmla="*/ 75 w 85"/>
                <a:gd name="T13" fmla="*/ 31 h 80"/>
                <a:gd name="T14" fmla="*/ 75 w 85"/>
                <a:gd name="T15" fmla="*/ 30 h 80"/>
                <a:gd name="T16" fmla="*/ 74 w 85"/>
                <a:gd name="T17" fmla="*/ 28 h 80"/>
                <a:gd name="T18" fmla="*/ 74 w 85"/>
                <a:gd name="T19" fmla="*/ 28 h 80"/>
                <a:gd name="T20" fmla="*/ 74 w 85"/>
                <a:gd name="T21" fmla="*/ 27 h 80"/>
                <a:gd name="T22" fmla="*/ 43 w 85"/>
                <a:gd name="T23" fmla="*/ 0 h 80"/>
                <a:gd name="T24" fmla="*/ 11 w 85"/>
                <a:gd name="T25" fmla="*/ 27 h 80"/>
                <a:gd name="T26" fmla="*/ 11 w 85"/>
                <a:gd name="T27" fmla="*/ 28 h 80"/>
                <a:gd name="T28" fmla="*/ 11 w 85"/>
                <a:gd name="T29" fmla="*/ 28 h 80"/>
                <a:gd name="T30" fmla="*/ 10 w 85"/>
                <a:gd name="T31" fmla="*/ 30 h 80"/>
                <a:gd name="T32" fmla="*/ 10 w 85"/>
                <a:gd name="T33" fmla="*/ 31 h 80"/>
                <a:gd name="T34" fmla="*/ 10 w 85"/>
                <a:gd name="T35" fmla="*/ 32 h 80"/>
                <a:gd name="T36" fmla="*/ 9 w 85"/>
                <a:gd name="T37" fmla="*/ 33 h 80"/>
                <a:gd name="T38" fmla="*/ 9 w 85"/>
                <a:gd name="T39" fmla="*/ 34 h 80"/>
                <a:gd name="T40" fmla="*/ 8 w 85"/>
                <a:gd name="T41" fmla="*/ 37 h 80"/>
                <a:gd name="T42" fmla="*/ 1 w 85"/>
                <a:gd name="T43" fmla="*/ 63 h 80"/>
                <a:gd name="T44" fmla="*/ 1 w 85"/>
                <a:gd name="T45" fmla="*/ 63 h 80"/>
                <a:gd name="T46" fmla="*/ 3 w 85"/>
                <a:gd name="T47" fmla="*/ 69 h 80"/>
                <a:gd name="T48" fmla="*/ 4 w 85"/>
                <a:gd name="T49" fmla="*/ 69 h 80"/>
                <a:gd name="T50" fmla="*/ 5 w 85"/>
                <a:gd name="T51" fmla="*/ 70 h 80"/>
                <a:gd name="T52" fmla="*/ 12 w 85"/>
                <a:gd name="T53" fmla="*/ 73 h 80"/>
                <a:gd name="T54" fmla="*/ 16 w 85"/>
                <a:gd name="T55" fmla="*/ 75 h 80"/>
                <a:gd name="T56" fmla="*/ 24 w 85"/>
                <a:gd name="T57" fmla="*/ 77 h 80"/>
                <a:gd name="T58" fmla="*/ 25 w 85"/>
                <a:gd name="T59" fmla="*/ 77 h 80"/>
                <a:gd name="T60" fmla="*/ 27 w 85"/>
                <a:gd name="T61" fmla="*/ 78 h 80"/>
                <a:gd name="T62" fmla="*/ 43 w 85"/>
                <a:gd name="T63" fmla="*/ 80 h 80"/>
                <a:gd name="T64" fmla="*/ 58 w 85"/>
                <a:gd name="T65" fmla="*/ 78 h 80"/>
                <a:gd name="T66" fmla="*/ 60 w 85"/>
                <a:gd name="T67" fmla="*/ 77 h 80"/>
                <a:gd name="T68" fmla="*/ 61 w 85"/>
                <a:gd name="T69" fmla="*/ 77 h 80"/>
                <a:gd name="T70" fmla="*/ 74 w 85"/>
                <a:gd name="T71" fmla="*/ 73 h 80"/>
                <a:gd name="T72" fmla="*/ 78 w 85"/>
                <a:gd name="T73" fmla="*/ 71 h 80"/>
                <a:gd name="T74" fmla="*/ 79 w 85"/>
                <a:gd name="T75" fmla="*/ 70 h 80"/>
                <a:gd name="T76" fmla="*/ 82 w 85"/>
                <a:gd name="T77" fmla="*/ 69 h 80"/>
                <a:gd name="T78" fmla="*/ 82 w 85"/>
                <a:gd name="T79" fmla="*/ 69 h 80"/>
                <a:gd name="T80" fmla="*/ 83 w 85"/>
                <a:gd name="T81" fmla="*/ 69 h 80"/>
                <a:gd name="T82" fmla="*/ 85 w 85"/>
                <a:gd name="T83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" h="80">
                  <a:moveTo>
                    <a:pt x="85" y="63"/>
                  </a:moveTo>
                  <a:cubicBezTo>
                    <a:pt x="85" y="63"/>
                    <a:pt x="85" y="63"/>
                    <a:pt x="85" y="63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2"/>
                    <a:pt x="75" y="32"/>
                    <a:pt x="75" y="31"/>
                  </a:cubicBezTo>
                  <a:cubicBezTo>
                    <a:pt x="75" y="31"/>
                    <a:pt x="75" y="30"/>
                    <a:pt x="75" y="30"/>
                  </a:cubicBezTo>
                  <a:cubicBezTo>
                    <a:pt x="75" y="30"/>
                    <a:pt x="75" y="29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7"/>
                    <a:pt x="74" y="27"/>
                  </a:cubicBezTo>
                  <a:cubicBezTo>
                    <a:pt x="69" y="12"/>
                    <a:pt x="63" y="0"/>
                    <a:pt x="43" y="0"/>
                  </a:cubicBezTo>
                  <a:cubicBezTo>
                    <a:pt x="23" y="0"/>
                    <a:pt x="17" y="12"/>
                    <a:pt x="11" y="27"/>
                  </a:cubicBezTo>
                  <a:cubicBezTo>
                    <a:pt x="11" y="27"/>
                    <a:pt x="11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9" y="33"/>
                    <a:pt x="9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9" y="36"/>
                    <a:pt x="8" y="37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8"/>
                    <a:pt x="3" y="69"/>
                  </a:cubicBezTo>
                  <a:cubicBezTo>
                    <a:pt x="3" y="69"/>
                    <a:pt x="3" y="69"/>
                    <a:pt x="4" y="69"/>
                  </a:cubicBezTo>
                  <a:cubicBezTo>
                    <a:pt x="4" y="69"/>
                    <a:pt x="5" y="70"/>
                    <a:pt x="5" y="70"/>
                  </a:cubicBezTo>
                  <a:cubicBezTo>
                    <a:pt x="7" y="71"/>
                    <a:pt x="9" y="72"/>
                    <a:pt x="12" y="73"/>
                  </a:cubicBezTo>
                  <a:cubicBezTo>
                    <a:pt x="13" y="74"/>
                    <a:pt x="14" y="74"/>
                    <a:pt x="16" y="75"/>
                  </a:cubicBezTo>
                  <a:cubicBezTo>
                    <a:pt x="18" y="75"/>
                    <a:pt x="21" y="76"/>
                    <a:pt x="24" y="77"/>
                  </a:cubicBezTo>
                  <a:cubicBezTo>
                    <a:pt x="24" y="77"/>
                    <a:pt x="25" y="77"/>
                    <a:pt x="25" y="77"/>
                  </a:cubicBezTo>
                  <a:cubicBezTo>
                    <a:pt x="26" y="78"/>
                    <a:pt x="27" y="78"/>
                    <a:pt x="27" y="78"/>
                  </a:cubicBezTo>
                  <a:cubicBezTo>
                    <a:pt x="32" y="79"/>
                    <a:pt x="37" y="80"/>
                    <a:pt x="43" y="80"/>
                  </a:cubicBezTo>
                  <a:cubicBezTo>
                    <a:pt x="48" y="80"/>
                    <a:pt x="53" y="79"/>
                    <a:pt x="58" y="78"/>
                  </a:cubicBezTo>
                  <a:cubicBezTo>
                    <a:pt x="59" y="78"/>
                    <a:pt x="59" y="78"/>
                    <a:pt x="60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6" y="76"/>
                    <a:pt x="71" y="74"/>
                    <a:pt x="74" y="73"/>
                  </a:cubicBezTo>
                  <a:cubicBezTo>
                    <a:pt x="76" y="72"/>
                    <a:pt x="77" y="71"/>
                    <a:pt x="78" y="71"/>
                  </a:cubicBezTo>
                  <a:cubicBezTo>
                    <a:pt x="79" y="71"/>
                    <a:pt x="79" y="71"/>
                    <a:pt x="79" y="70"/>
                  </a:cubicBezTo>
                  <a:cubicBezTo>
                    <a:pt x="81" y="70"/>
                    <a:pt x="82" y="69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2" y="69"/>
                    <a:pt x="82" y="69"/>
                    <a:pt x="83" y="69"/>
                  </a:cubicBezTo>
                  <a:cubicBezTo>
                    <a:pt x="84" y="68"/>
                    <a:pt x="85" y="65"/>
                    <a:pt x="8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690" name="Rectangle 42"/>
          <p:cNvSpPr>
            <a:spLocks noChangeArrowheads="1"/>
          </p:cNvSpPr>
          <p:nvPr/>
        </p:nvSpPr>
        <p:spPr bwMode="auto">
          <a:xfrm>
            <a:off x="793753" y="4162229"/>
            <a:ext cx="2305049" cy="615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zh-CN" altLang="en-US" sz="1200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27691" name="Rectangle 43"/>
          <p:cNvSpPr>
            <a:spLocks noChangeArrowheads="1"/>
          </p:cNvSpPr>
          <p:nvPr/>
        </p:nvSpPr>
        <p:spPr bwMode="auto">
          <a:xfrm>
            <a:off x="8587317" y="2400618"/>
            <a:ext cx="2692400" cy="5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zh-CN" altLang="en-US" sz="1065" b="1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ONE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</a:pP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27692" name="Rectangle 44"/>
          <p:cNvSpPr>
            <a:spLocks noChangeArrowheads="1"/>
          </p:cNvSpPr>
          <p:nvPr/>
        </p:nvSpPr>
        <p:spPr bwMode="auto">
          <a:xfrm>
            <a:off x="8587317" y="3357647"/>
            <a:ext cx="2692400" cy="5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zh-CN" altLang="en-US" sz="1065" b="1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TWO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</a:pP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27693" name="Rectangle 45"/>
          <p:cNvSpPr>
            <a:spLocks noChangeArrowheads="1"/>
          </p:cNvSpPr>
          <p:nvPr/>
        </p:nvSpPr>
        <p:spPr bwMode="auto">
          <a:xfrm>
            <a:off x="8587317" y="4331614"/>
            <a:ext cx="2692400" cy="5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zh-CN" altLang="en-US" sz="1065" b="1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THREE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</a:pP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27694" name="Rectangle 46"/>
          <p:cNvSpPr>
            <a:spLocks noChangeArrowheads="1"/>
          </p:cNvSpPr>
          <p:nvPr/>
        </p:nvSpPr>
        <p:spPr bwMode="auto">
          <a:xfrm>
            <a:off x="8587317" y="5271704"/>
            <a:ext cx="2692400" cy="5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zh-CN" altLang="en-US" sz="1065" b="1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FOUR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</a:pP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58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7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7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76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7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7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7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76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7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7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76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7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7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 animBg="1"/>
      <p:bldP spid="27658" grpId="0" animBg="1"/>
      <p:bldP spid="27659" grpId="0" animBg="1"/>
      <p:bldP spid="27660" grpId="0" animBg="1"/>
      <p:bldP spid="27661" grpId="0" animBg="1"/>
      <p:bldP spid="27662" grpId="0" animBg="1"/>
      <p:bldP spid="27663" grpId="0" animBg="1"/>
      <p:bldP spid="27664" grpId="0" animBg="1"/>
      <p:bldP spid="27665" grpId="0" animBg="1"/>
      <p:bldP spid="27666" grpId="0" animBg="1"/>
      <p:bldP spid="27679" grpId="0" animBg="1"/>
      <p:bldP spid="27690" grpId="0"/>
      <p:bldP spid="27691" grpId="0"/>
      <p:bldP spid="27692" grpId="0"/>
      <p:bldP spid="27693" grpId="0"/>
      <p:bldP spid="27694" grpId="0"/>
      <p:bldP spid="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1081286" y="2221750"/>
            <a:ext cx="2909093" cy="2913837"/>
          </a:xfrm>
          <a:prstGeom prst="ellipse">
            <a:avLst/>
          </a:prstGeom>
          <a:solidFill>
            <a:srgbClr val="FFB3A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3481816" y="2221750"/>
            <a:ext cx="2909093" cy="29138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5883310" y="2221750"/>
            <a:ext cx="2909093" cy="29138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8283840" y="2221750"/>
            <a:ext cx="2909093" cy="2913837"/>
          </a:xfrm>
          <a:prstGeom prst="ellipse">
            <a:avLst/>
          </a:prstGeom>
          <a:solidFill>
            <a:srgbClr val="9FD5ED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1590277" y="3750330"/>
            <a:ext cx="1817424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1878307" y="2519767"/>
            <a:ext cx="1241363" cy="98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586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altLang="zh-CN" sz="4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662818" y="3603473"/>
            <a:ext cx="167234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4037144" y="3750330"/>
            <a:ext cx="1817424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4325173" y="2519767"/>
            <a:ext cx="1241363" cy="98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586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altLang="zh-CN" sz="4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4109684" y="3603473"/>
            <a:ext cx="167234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24"/>
          <p:cNvSpPr>
            <a:spLocks noChangeArrowheads="1"/>
          </p:cNvSpPr>
          <p:nvPr/>
        </p:nvSpPr>
        <p:spPr bwMode="auto">
          <a:xfrm>
            <a:off x="6450144" y="3750330"/>
            <a:ext cx="1817424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6738173" y="2519767"/>
            <a:ext cx="1241363" cy="98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586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altLang="zh-CN" sz="4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522684" y="3603473"/>
            <a:ext cx="167234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8897011" y="3750330"/>
            <a:ext cx="1817424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9185040" y="2519767"/>
            <a:ext cx="1241363" cy="98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5865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altLang="zh-CN" sz="4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8969551" y="3603473"/>
            <a:ext cx="1672341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/>
      <p:bldP spid="11" grpId="0"/>
      <p:bldP spid="13" grpId="0"/>
      <p:bldP spid="14" grpId="0"/>
      <p:bldP spid="16" grpId="0"/>
      <p:bldP spid="17" grpId="0"/>
      <p:bldP spid="19" grpId="0"/>
      <p:bldP spid="20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2029419" y="2828876"/>
            <a:ext cx="0" cy="1079833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V="1">
            <a:off x="3869961" y="3908709"/>
            <a:ext cx="0" cy="1077716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V="1">
            <a:off x="7134324" y="3908709"/>
            <a:ext cx="0" cy="1077716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5502143" y="2828876"/>
            <a:ext cx="0" cy="1079833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8764389" y="2828876"/>
            <a:ext cx="0" cy="1079833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1711921" y="2513394"/>
            <a:ext cx="632884" cy="633079"/>
          </a:xfrm>
          <a:prstGeom prst="ellipse">
            <a:avLst/>
          </a:prstGeom>
          <a:solidFill>
            <a:srgbClr val="FFB3A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5186762" y="2513394"/>
            <a:ext cx="630767" cy="63307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814707" y="4668826"/>
            <a:ext cx="635000" cy="6373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V="1">
            <a:off x="10398688" y="3908709"/>
            <a:ext cx="0" cy="1077716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10083306" y="4668826"/>
            <a:ext cx="630767" cy="6373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3554579" y="4668826"/>
            <a:ext cx="630767" cy="6373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8449009" y="2513394"/>
            <a:ext cx="630767" cy="63307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1074360" y="3582507"/>
            <a:ext cx="1899555" cy="650285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rgbClr val="FFB3A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3172793" y="3582507"/>
            <a:ext cx="1394336" cy="650285"/>
          </a:xfrm>
          <a:custGeom>
            <a:avLst/>
            <a:gdLst>
              <a:gd name="T0" fmla="*/ 334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4 w 434"/>
              <a:gd name="T9" fmla="*/ 202 h 202"/>
              <a:gd name="T10" fmla="*/ 434 w 434"/>
              <a:gd name="T11" fmla="*/ 101 h 202"/>
              <a:gd name="T12" fmla="*/ 334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4" y="0"/>
                </a:moveTo>
                <a:cubicBezTo>
                  <a:pt x="0" y="0"/>
                  <a:pt x="0" y="0"/>
                  <a:pt x="0" y="0"/>
                </a:cubicBezTo>
                <a:cubicBezTo>
                  <a:pt x="36" y="20"/>
                  <a:pt x="60" y="58"/>
                  <a:pt x="60" y="101"/>
                </a:cubicBezTo>
                <a:cubicBezTo>
                  <a:pt x="60" y="145"/>
                  <a:pt x="36" y="183"/>
                  <a:pt x="0" y="202"/>
                </a:cubicBezTo>
                <a:cubicBezTo>
                  <a:pt x="334" y="202"/>
                  <a:pt x="334" y="202"/>
                  <a:pt x="334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4804976" y="3582507"/>
            <a:ext cx="1394336" cy="650285"/>
          </a:xfrm>
          <a:custGeom>
            <a:avLst/>
            <a:gdLst>
              <a:gd name="T0" fmla="*/ 333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3 w 434"/>
              <a:gd name="T9" fmla="*/ 202 h 202"/>
              <a:gd name="T10" fmla="*/ 434 w 434"/>
              <a:gd name="T11" fmla="*/ 101 h 202"/>
              <a:gd name="T12" fmla="*/ 333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3" y="0"/>
                </a:moveTo>
                <a:cubicBezTo>
                  <a:pt x="0" y="0"/>
                  <a:pt x="0" y="0"/>
                  <a:pt x="0" y="0"/>
                </a:cubicBezTo>
                <a:cubicBezTo>
                  <a:pt x="35" y="20"/>
                  <a:pt x="60" y="58"/>
                  <a:pt x="60" y="101"/>
                </a:cubicBezTo>
                <a:cubicBezTo>
                  <a:pt x="60" y="145"/>
                  <a:pt x="35" y="183"/>
                  <a:pt x="0" y="202"/>
                </a:cubicBezTo>
                <a:cubicBezTo>
                  <a:pt x="333" y="202"/>
                  <a:pt x="333" y="202"/>
                  <a:pt x="333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8"/>
          <p:cNvSpPr/>
          <p:nvPr/>
        </p:nvSpPr>
        <p:spPr bwMode="auto">
          <a:xfrm>
            <a:off x="6433228" y="3582507"/>
            <a:ext cx="1397957" cy="650285"/>
          </a:xfrm>
          <a:custGeom>
            <a:avLst/>
            <a:gdLst>
              <a:gd name="T0" fmla="*/ 334 w 435"/>
              <a:gd name="T1" fmla="*/ 0 h 202"/>
              <a:gd name="T2" fmla="*/ 0 w 435"/>
              <a:gd name="T3" fmla="*/ 0 h 202"/>
              <a:gd name="T4" fmla="*/ 60 w 435"/>
              <a:gd name="T5" fmla="*/ 101 h 202"/>
              <a:gd name="T6" fmla="*/ 0 w 435"/>
              <a:gd name="T7" fmla="*/ 202 h 202"/>
              <a:gd name="T8" fmla="*/ 334 w 435"/>
              <a:gd name="T9" fmla="*/ 202 h 202"/>
              <a:gd name="T10" fmla="*/ 435 w 435"/>
              <a:gd name="T11" fmla="*/ 101 h 202"/>
              <a:gd name="T12" fmla="*/ 334 w 435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" h="202">
                <a:moveTo>
                  <a:pt x="334" y="0"/>
                </a:moveTo>
                <a:cubicBezTo>
                  <a:pt x="0" y="0"/>
                  <a:pt x="0" y="0"/>
                  <a:pt x="0" y="0"/>
                </a:cubicBezTo>
                <a:cubicBezTo>
                  <a:pt x="36" y="20"/>
                  <a:pt x="60" y="58"/>
                  <a:pt x="60" y="101"/>
                </a:cubicBezTo>
                <a:cubicBezTo>
                  <a:pt x="60" y="145"/>
                  <a:pt x="36" y="183"/>
                  <a:pt x="0" y="202"/>
                </a:cubicBezTo>
                <a:cubicBezTo>
                  <a:pt x="334" y="202"/>
                  <a:pt x="334" y="202"/>
                  <a:pt x="334" y="202"/>
                </a:cubicBezTo>
                <a:cubicBezTo>
                  <a:pt x="390" y="202"/>
                  <a:pt x="435" y="157"/>
                  <a:pt x="435" y="101"/>
                </a:cubicBezTo>
                <a:cubicBezTo>
                  <a:pt x="435" y="46"/>
                  <a:pt x="390" y="0"/>
                  <a:pt x="3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8067528" y="3582507"/>
            <a:ext cx="1397957" cy="650285"/>
          </a:xfrm>
          <a:custGeom>
            <a:avLst/>
            <a:gdLst>
              <a:gd name="T0" fmla="*/ 334 w 435"/>
              <a:gd name="T1" fmla="*/ 0 h 202"/>
              <a:gd name="T2" fmla="*/ 0 w 435"/>
              <a:gd name="T3" fmla="*/ 0 h 202"/>
              <a:gd name="T4" fmla="*/ 60 w 435"/>
              <a:gd name="T5" fmla="*/ 101 h 202"/>
              <a:gd name="T6" fmla="*/ 0 w 435"/>
              <a:gd name="T7" fmla="*/ 202 h 202"/>
              <a:gd name="T8" fmla="*/ 334 w 435"/>
              <a:gd name="T9" fmla="*/ 202 h 202"/>
              <a:gd name="T10" fmla="*/ 435 w 435"/>
              <a:gd name="T11" fmla="*/ 101 h 202"/>
              <a:gd name="T12" fmla="*/ 334 w 435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" h="202">
                <a:moveTo>
                  <a:pt x="334" y="0"/>
                </a:moveTo>
                <a:cubicBezTo>
                  <a:pt x="0" y="0"/>
                  <a:pt x="0" y="0"/>
                  <a:pt x="0" y="0"/>
                </a:cubicBezTo>
                <a:cubicBezTo>
                  <a:pt x="36" y="20"/>
                  <a:pt x="60" y="58"/>
                  <a:pt x="60" y="101"/>
                </a:cubicBezTo>
                <a:cubicBezTo>
                  <a:pt x="60" y="145"/>
                  <a:pt x="36" y="183"/>
                  <a:pt x="0" y="202"/>
                </a:cubicBezTo>
                <a:cubicBezTo>
                  <a:pt x="334" y="202"/>
                  <a:pt x="334" y="202"/>
                  <a:pt x="334" y="202"/>
                </a:cubicBezTo>
                <a:cubicBezTo>
                  <a:pt x="389" y="202"/>
                  <a:pt x="435" y="157"/>
                  <a:pt x="435" y="101"/>
                </a:cubicBezTo>
                <a:cubicBezTo>
                  <a:pt x="435" y="46"/>
                  <a:pt x="389" y="0"/>
                  <a:pt x="33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/>
          <p:nvPr/>
        </p:nvSpPr>
        <p:spPr bwMode="auto">
          <a:xfrm>
            <a:off x="9701520" y="3582507"/>
            <a:ext cx="1394336" cy="650285"/>
          </a:xfrm>
          <a:custGeom>
            <a:avLst/>
            <a:gdLst>
              <a:gd name="T0" fmla="*/ 333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3 w 434"/>
              <a:gd name="T9" fmla="*/ 202 h 202"/>
              <a:gd name="T10" fmla="*/ 434 w 434"/>
              <a:gd name="T11" fmla="*/ 101 h 202"/>
              <a:gd name="T12" fmla="*/ 333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3" y="0"/>
                </a:moveTo>
                <a:cubicBezTo>
                  <a:pt x="0" y="0"/>
                  <a:pt x="0" y="0"/>
                  <a:pt x="0" y="0"/>
                </a:cubicBezTo>
                <a:cubicBezTo>
                  <a:pt x="35" y="20"/>
                  <a:pt x="60" y="58"/>
                  <a:pt x="60" y="101"/>
                </a:cubicBezTo>
                <a:cubicBezTo>
                  <a:pt x="60" y="145"/>
                  <a:pt x="35" y="183"/>
                  <a:pt x="0" y="202"/>
                </a:cubicBezTo>
                <a:cubicBezTo>
                  <a:pt x="333" y="202"/>
                  <a:pt x="333" y="202"/>
                  <a:pt x="333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"/>
          <p:cNvSpPr>
            <a:spLocks noEditPoints="1"/>
          </p:cNvSpPr>
          <p:nvPr/>
        </p:nvSpPr>
        <p:spPr bwMode="auto">
          <a:xfrm>
            <a:off x="1910885" y="2670616"/>
            <a:ext cx="237067" cy="318632"/>
          </a:xfrm>
          <a:custGeom>
            <a:avLst/>
            <a:gdLst>
              <a:gd name="T0" fmla="*/ 96 w 145"/>
              <a:gd name="T1" fmla="*/ 71 h 195"/>
              <a:gd name="T2" fmla="*/ 72 w 145"/>
              <a:gd name="T3" fmla="*/ 81 h 195"/>
              <a:gd name="T4" fmla="*/ 60 w 145"/>
              <a:gd name="T5" fmla="*/ 79 h 195"/>
              <a:gd name="T6" fmla="*/ 49 w 145"/>
              <a:gd name="T7" fmla="*/ 71 h 195"/>
              <a:gd name="T8" fmla="*/ 43 w 145"/>
              <a:gd name="T9" fmla="*/ 71 h 195"/>
              <a:gd name="T10" fmla="*/ 43 w 145"/>
              <a:gd name="T11" fmla="*/ 78 h 195"/>
              <a:gd name="T12" fmla="*/ 56 w 145"/>
              <a:gd name="T13" fmla="*/ 87 h 195"/>
              <a:gd name="T14" fmla="*/ 72 w 145"/>
              <a:gd name="T15" fmla="*/ 90 h 195"/>
              <a:gd name="T16" fmla="*/ 102 w 145"/>
              <a:gd name="T17" fmla="*/ 78 h 195"/>
              <a:gd name="T18" fmla="*/ 102 w 145"/>
              <a:gd name="T19" fmla="*/ 71 h 195"/>
              <a:gd name="T20" fmla="*/ 96 w 145"/>
              <a:gd name="T21" fmla="*/ 71 h 195"/>
              <a:gd name="T22" fmla="*/ 106 w 145"/>
              <a:gd name="T23" fmla="*/ 170 h 195"/>
              <a:gd name="T24" fmla="*/ 106 w 145"/>
              <a:gd name="T25" fmla="*/ 170 h 195"/>
              <a:gd name="T26" fmla="*/ 39 w 145"/>
              <a:gd name="T27" fmla="*/ 170 h 195"/>
              <a:gd name="T28" fmla="*/ 34 w 145"/>
              <a:gd name="T29" fmla="*/ 174 h 195"/>
              <a:gd name="T30" fmla="*/ 39 w 145"/>
              <a:gd name="T31" fmla="*/ 179 h 195"/>
              <a:gd name="T32" fmla="*/ 106 w 145"/>
              <a:gd name="T33" fmla="*/ 179 h 195"/>
              <a:gd name="T34" fmla="*/ 111 w 145"/>
              <a:gd name="T35" fmla="*/ 174 h 195"/>
              <a:gd name="T36" fmla="*/ 106 w 145"/>
              <a:gd name="T37" fmla="*/ 170 h 195"/>
              <a:gd name="T38" fmla="*/ 145 w 145"/>
              <a:gd name="T39" fmla="*/ 75 h 195"/>
              <a:gd name="T40" fmla="*/ 145 w 145"/>
              <a:gd name="T41" fmla="*/ 75 h 195"/>
              <a:gd name="T42" fmla="*/ 124 w 145"/>
              <a:gd name="T43" fmla="*/ 22 h 195"/>
              <a:gd name="T44" fmla="*/ 72 w 145"/>
              <a:gd name="T45" fmla="*/ 0 h 195"/>
              <a:gd name="T46" fmla="*/ 21 w 145"/>
              <a:gd name="T47" fmla="*/ 22 h 195"/>
              <a:gd name="T48" fmla="*/ 0 w 145"/>
              <a:gd name="T49" fmla="*/ 75 h 195"/>
              <a:gd name="T50" fmla="*/ 9 w 145"/>
              <a:gd name="T51" fmla="*/ 112 h 195"/>
              <a:gd name="T52" fmla="*/ 9 w 145"/>
              <a:gd name="T53" fmla="*/ 112 h 195"/>
              <a:gd name="T54" fmla="*/ 31 w 145"/>
              <a:gd name="T55" fmla="*/ 137 h 195"/>
              <a:gd name="T56" fmla="*/ 31 w 145"/>
              <a:gd name="T57" fmla="*/ 158 h 195"/>
              <a:gd name="T58" fmla="*/ 39 w 145"/>
              <a:gd name="T59" fmla="*/ 166 h 195"/>
              <a:gd name="T60" fmla="*/ 106 w 145"/>
              <a:gd name="T61" fmla="*/ 166 h 195"/>
              <a:gd name="T62" fmla="*/ 114 w 145"/>
              <a:gd name="T63" fmla="*/ 158 h 195"/>
              <a:gd name="T64" fmla="*/ 114 w 145"/>
              <a:gd name="T65" fmla="*/ 137 h 195"/>
              <a:gd name="T66" fmla="*/ 136 w 145"/>
              <a:gd name="T67" fmla="*/ 112 h 195"/>
              <a:gd name="T68" fmla="*/ 136 w 145"/>
              <a:gd name="T69" fmla="*/ 112 h 195"/>
              <a:gd name="T70" fmla="*/ 145 w 145"/>
              <a:gd name="T71" fmla="*/ 75 h 195"/>
              <a:gd name="T72" fmla="*/ 123 w 145"/>
              <a:gd name="T73" fmla="*/ 104 h 195"/>
              <a:gd name="T74" fmla="*/ 123 w 145"/>
              <a:gd name="T75" fmla="*/ 104 h 195"/>
              <a:gd name="T76" fmla="*/ 123 w 145"/>
              <a:gd name="T77" fmla="*/ 104 h 195"/>
              <a:gd name="T78" fmla="*/ 123 w 145"/>
              <a:gd name="T79" fmla="*/ 104 h 195"/>
              <a:gd name="T80" fmla="*/ 102 w 145"/>
              <a:gd name="T81" fmla="*/ 126 h 195"/>
              <a:gd name="T82" fmla="*/ 99 w 145"/>
              <a:gd name="T83" fmla="*/ 133 h 195"/>
              <a:gd name="T84" fmla="*/ 99 w 145"/>
              <a:gd name="T85" fmla="*/ 133 h 195"/>
              <a:gd name="T86" fmla="*/ 99 w 145"/>
              <a:gd name="T87" fmla="*/ 150 h 195"/>
              <a:gd name="T88" fmla="*/ 46 w 145"/>
              <a:gd name="T89" fmla="*/ 150 h 195"/>
              <a:gd name="T90" fmla="*/ 46 w 145"/>
              <a:gd name="T91" fmla="*/ 133 h 195"/>
              <a:gd name="T92" fmla="*/ 42 w 145"/>
              <a:gd name="T93" fmla="*/ 126 h 195"/>
              <a:gd name="T94" fmla="*/ 22 w 145"/>
              <a:gd name="T95" fmla="*/ 104 h 195"/>
              <a:gd name="T96" fmla="*/ 22 w 145"/>
              <a:gd name="T97" fmla="*/ 104 h 195"/>
              <a:gd name="T98" fmla="*/ 14 w 145"/>
              <a:gd name="T99" fmla="*/ 75 h 195"/>
              <a:gd name="T100" fmla="*/ 31 w 145"/>
              <a:gd name="T101" fmla="*/ 33 h 195"/>
              <a:gd name="T102" fmla="*/ 72 w 145"/>
              <a:gd name="T103" fmla="*/ 15 h 195"/>
              <a:gd name="T104" fmla="*/ 113 w 145"/>
              <a:gd name="T105" fmla="*/ 33 h 195"/>
              <a:gd name="T106" fmla="*/ 130 w 145"/>
              <a:gd name="T107" fmla="*/ 75 h 195"/>
              <a:gd name="T108" fmla="*/ 123 w 145"/>
              <a:gd name="T109" fmla="*/ 104 h 195"/>
              <a:gd name="T110" fmla="*/ 92 w 145"/>
              <a:gd name="T111" fmla="*/ 186 h 195"/>
              <a:gd name="T112" fmla="*/ 92 w 145"/>
              <a:gd name="T113" fmla="*/ 186 h 195"/>
              <a:gd name="T114" fmla="*/ 53 w 145"/>
              <a:gd name="T115" fmla="*/ 186 h 195"/>
              <a:gd name="T116" fmla="*/ 48 w 145"/>
              <a:gd name="T117" fmla="*/ 190 h 195"/>
              <a:gd name="T118" fmla="*/ 53 w 145"/>
              <a:gd name="T119" fmla="*/ 195 h 195"/>
              <a:gd name="T120" fmla="*/ 92 w 145"/>
              <a:gd name="T121" fmla="*/ 195 h 195"/>
              <a:gd name="T122" fmla="*/ 96 w 145"/>
              <a:gd name="T123" fmla="*/ 190 h 195"/>
              <a:gd name="T124" fmla="*/ 92 w 145"/>
              <a:gd name="T125" fmla="*/ 18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" h="195">
                <a:moveTo>
                  <a:pt x="96" y="71"/>
                </a:moveTo>
                <a:cubicBezTo>
                  <a:pt x="90" y="77"/>
                  <a:pt x="82" y="81"/>
                  <a:pt x="72" y="81"/>
                </a:cubicBezTo>
                <a:cubicBezTo>
                  <a:pt x="68" y="81"/>
                  <a:pt x="63" y="80"/>
                  <a:pt x="60" y="79"/>
                </a:cubicBezTo>
                <a:cubicBezTo>
                  <a:pt x="56" y="77"/>
                  <a:pt x="52" y="74"/>
                  <a:pt x="49" y="71"/>
                </a:cubicBezTo>
                <a:cubicBezTo>
                  <a:pt x="47" y="69"/>
                  <a:pt x="44" y="69"/>
                  <a:pt x="43" y="71"/>
                </a:cubicBezTo>
                <a:cubicBezTo>
                  <a:pt x="41" y="73"/>
                  <a:pt x="41" y="76"/>
                  <a:pt x="43" y="78"/>
                </a:cubicBezTo>
                <a:cubicBezTo>
                  <a:pt x="46" y="82"/>
                  <a:pt x="51" y="85"/>
                  <a:pt x="56" y="87"/>
                </a:cubicBezTo>
                <a:cubicBezTo>
                  <a:pt x="61" y="89"/>
                  <a:pt x="67" y="90"/>
                  <a:pt x="72" y="90"/>
                </a:cubicBezTo>
                <a:cubicBezTo>
                  <a:pt x="84" y="90"/>
                  <a:pt x="95" y="85"/>
                  <a:pt x="102" y="78"/>
                </a:cubicBezTo>
                <a:cubicBezTo>
                  <a:pt x="104" y="76"/>
                  <a:pt x="104" y="73"/>
                  <a:pt x="102" y="71"/>
                </a:cubicBezTo>
                <a:cubicBezTo>
                  <a:pt x="100" y="69"/>
                  <a:pt x="98" y="69"/>
                  <a:pt x="96" y="71"/>
                </a:cubicBezTo>
                <a:close/>
                <a:moveTo>
                  <a:pt x="106" y="170"/>
                </a:moveTo>
                <a:cubicBezTo>
                  <a:pt x="106" y="170"/>
                  <a:pt x="106" y="170"/>
                  <a:pt x="106" y="170"/>
                </a:cubicBezTo>
                <a:cubicBezTo>
                  <a:pt x="39" y="170"/>
                  <a:pt x="39" y="170"/>
                  <a:pt x="39" y="170"/>
                </a:cubicBezTo>
                <a:cubicBezTo>
                  <a:pt x="36" y="170"/>
                  <a:pt x="34" y="172"/>
                  <a:pt x="34" y="174"/>
                </a:cubicBezTo>
                <a:cubicBezTo>
                  <a:pt x="34" y="177"/>
                  <a:pt x="36" y="179"/>
                  <a:pt x="39" y="179"/>
                </a:cubicBezTo>
                <a:cubicBezTo>
                  <a:pt x="106" y="179"/>
                  <a:pt x="106" y="179"/>
                  <a:pt x="106" y="179"/>
                </a:cubicBezTo>
                <a:cubicBezTo>
                  <a:pt x="109" y="179"/>
                  <a:pt x="111" y="177"/>
                  <a:pt x="111" y="174"/>
                </a:cubicBezTo>
                <a:cubicBezTo>
                  <a:pt x="111" y="172"/>
                  <a:pt x="109" y="170"/>
                  <a:pt x="106" y="170"/>
                </a:cubicBezTo>
                <a:close/>
                <a:moveTo>
                  <a:pt x="145" y="75"/>
                </a:moveTo>
                <a:cubicBezTo>
                  <a:pt x="145" y="75"/>
                  <a:pt x="145" y="75"/>
                  <a:pt x="145" y="75"/>
                </a:cubicBezTo>
                <a:cubicBezTo>
                  <a:pt x="145" y="54"/>
                  <a:pt x="137" y="36"/>
                  <a:pt x="124" y="22"/>
                </a:cubicBezTo>
                <a:cubicBezTo>
                  <a:pt x="111" y="9"/>
                  <a:pt x="92" y="0"/>
                  <a:pt x="72" y="0"/>
                </a:cubicBezTo>
                <a:cubicBezTo>
                  <a:pt x="52" y="0"/>
                  <a:pt x="34" y="9"/>
                  <a:pt x="21" y="22"/>
                </a:cubicBezTo>
                <a:cubicBezTo>
                  <a:pt x="8" y="36"/>
                  <a:pt x="0" y="54"/>
                  <a:pt x="0" y="75"/>
                </a:cubicBezTo>
                <a:cubicBezTo>
                  <a:pt x="0" y="88"/>
                  <a:pt x="3" y="101"/>
                  <a:pt x="9" y="112"/>
                </a:cubicBezTo>
                <a:cubicBezTo>
                  <a:pt x="9" y="112"/>
                  <a:pt x="9" y="112"/>
                  <a:pt x="9" y="112"/>
                </a:cubicBezTo>
                <a:cubicBezTo>
                  <a:pt x="14" y="122"/>
                  <a:pt x="22" y="130"/>
                  <a:pt x="31" y="137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31" y="162"/>
                  <a:pt x="34" y="166"/>
                  <a:pt x="39" y="166"/>
                </a:cubicBezTo>
                <a:cubicBezTo>
                  <a:pt x="106" y="166"/>
                  <a:pt x="106" y="166"/>
                  <a:pt x="106" y="166"/>
                </a:cubicBezTo>
                <a:cubicBezTo>
                  <a:pt x="110" y="166"/>
                  <a:pt x="114" y="162"/>
                  <a:pt x="114" y="158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30"/>
                  <a:pt x="130" y="122"/>
                  <a:pt x="136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2" y="101"/>
                  <a:pt x="145" y="88"/>
                  <a:pt x="145" y="75"/>
                </a:cubicBezTo>
                <a:close/>
                <a:moveTo>
                  <a:pt x="123" y="104"/>
                </a:move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18" y="114"/>
                  <a:pt x="111" y="121"/>
                  <a:pt x="102" y="126"/>
                </a:cubicBezTo>
                <a:cubicBezTo>
                  <a:pt x="100" y="128"/>
                  <a:pt x="99" y="130"/>
                  <a:pt x="99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46" y="130"/>
                  <a:pt x="44" y="127"/>
                  <a:pt x="42" y="126"/>
                </a:cubicBezTo>
                <a:cubicBezTo>
                  <a:pt x="33" y="121"/>
                  <a:pt x="27" y="113"/>
                  <a:pt x="22" y="104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7" y="96"/>
                  <a:pt x="14" y="86"/>
                  <a:pt x="14" y="75"/>
                </a:cubicBezTo>
                <a:cubicBezTo>
                  <a:pt x="14" y="59"/>
                  <a:pt x="21" y="44"/>
                  <a:pt x="31" y="33"/>
                </a:cubicBezTo>
                <a:cubicBezTo>
                  <a:pt x="42" y="22"/>
                  <a:pt x="56" y="15"/>
                  <a:pt x="72" y="15"/>
                </a:cubicBezTo>
                <a:cubicBezTo>
                  <a:pt x="88" y="15"/>
                  <a:pt x="103" y="22"/>
                  <a:pt x="113" y="33"/>
                </a:cubicBezTo>
                <a:cubicBezTo>
                  <a:pt x="124" y="44"/>
                  <a:pt x="130" y="59"/>
                  <a:pt x="130" y="75"/>
                </a:cubicBezTo>
                <a:cubicBezTo>
                  <a:pt x="130" y="86"/>
                  <a:pt x="128" y="96"/>
                  <a:pt x="123" y="104"/>
                </a:cubicBezTo>
                <a:close/>
                <a:moveTo>
                  <a:pt x="92" y="186"/>
                </a:moveTo>
                <a:cubicBezTo>
                  <a:pt x="92" y="186"/>
                  <a:pt x="92" y="186"/>
                  <a:pt x="92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0" y="186"/>
                  <a:pt x="48" y="188"/>
                  <a:pt x="48" y="190"/>
                </a:cubicBezTo>
                <a:cubicBezTo>
                  <a:pt x="48" y="193"/>
                  <a:pt x="50" y="195"/>
                  <a:pt x="53" y="195"/>
                </a:cubicBezTo>
                <a:cubicBezTo>
                  <a:pt x="92" y="195"/>
                  <a:pt x="92" y="195"/>
                  <a:pt x="92" y="195"/>
                </a:cubicBezTo>
                <a:cubicBezTo>
                  <a:pt x="94" y="195"/>
                  <a:pt x="96" y="193"/>
                  <a:pt x="96" y="190"/>
                </a:cubicBezTo>
                <a:cubicBezTo>
                  <a:pt x="96" y="188"/>
                  <a:pt x="94" y="186"/>
                  <a:pt x="92" y="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11"/>
          <p:cNvSpPr>
            <a:spLocks noEditPoints="1"/>
          </p:cNvSpPr>
          <p:nvPr/>
        </p:nvSpPr>
        <p:spPr bwMode="auto">
          <a:xfrm>
            <a:off x="5369760" y="2672005"/>
            <a:ext cx="264765" cy="313740"/>
          </a:xfrm>
          <a:custGeom>
            <a:avLst/>
            <a:gdLst>
              <a:gd name="T0" fmla="*/ 116 w 162"/>
              <a:gd name="T1" fmla="*/ 53 h 192"/>
              <a:gd name="T2" fmla="*/ 101 w 162"/>
              <a:gd name="T3" fmla="*/ 89 h 192"/>
              <a:gd name="T4" fmla="*/ 101 w 162"/>
              <a:gd name="T5" fmla="*/ 90 h 192"/>
              <a:gd name="T6" fmla="*/ 122 w 162"/>
              <a:gd name="T7" fmla="*/ 109 h 192"/>
              <a:gd name="T8" fmla="*/ 150 w 162"/>
              <a:gd name="T9" fmla="*/ 121 h 192"/>
              <a:gd name="T10" fmla="*/ 150 w 162"/>
              <a:gd name="T11" fmla="*/ 180 h 192"/>
              <a:gd name="T12" fmla="*/ 121 w 162"/>
              <a:gd name="T13" fmla="*/ 192 h 192"/>
              <a:gd name="T14" fmla="*/ 28 w 162"/>
              <a:gd name="T15" fmla="*/ 185 h 192"/>
              <a:gd name="T16" fmla="*/ 28 w 162"/>
              <a:gd name="T17" fmla="*/ 178 h 192"/>
              <a:gd name="T18" fmla="*/ 12 w 162"/>
              <a:gd name="T19" fmla="*/ 178 h 192"/>
              <a:gd name="T20" fmla="*/ 0 w 162"/>
              <a:gd name="T21" fmla="*/ 161 h 192"/>
              <a:gd name="T22" fmla="*/ 4 w 162"/>
              <a:gd name="T23" fmla="*/ 123 h 192"/>
              <a:gd name="T24" fmla="*/ 30 w 162"/>
              <a:gd name="T25" fmla="*/ 89 h 192"/>
              <a:gd name="T26" fmla="*/ 15 w 162"/>
              <a:gd name="T27" fmla="*/ 53 h 192"/>
              <a:gd name="T28" fmla="*/ 117 w 162"/>
              <a:gd name="T29" fmla="*/ 130 h 192"/>
              <a:gd name="T30" fmla="*/ 117 w 162"/>
              <a:gd name="T31" fmla="*/ 146 h 192"/>
              <a:gd name="T32" fmla="*/ 97 w 162"/>
              <a:gd name="T33" fmla="*/ 151 h 192"/>
              <a:gd name="T34" fmla="*/ 117 w 162"/>
              <a:gd name="T35" fmla="*/ 155 h 192"/>
              <a:gd name="T36" fmla="*/ 122 w 162"/>
              <a:gd name="T37" fmla="*/ 176 h 192"/>
              <a:gd name="T38" fmla="*/ 126 w 162"/>
              <a:gd name="T39" fmla="*/ 155 h 192"/>
              <a:gd name="T40" fmla="*/ 146 w 162"/>
              <a:gd name="T41" fmla="*/ 151 h 192"/>
              <a:gd name="T42" fmla="*/ 126 w 162"/>
              <a:gd name="T43" fmla="*/ 146 h 192"/>
              <a:gd name="T44" fmla="*/ 117 w 162"/>
              <a:gd name="T45" fmla="*/ 130 h 192"/>
              <a:gd name="T46" fmla="*/ 99 w 162"/>
              <a:gd name="T47" fmla="*/ 128 h 192"/>
              <a:gd name="T48" fmla="*/ 99 w 162"/>
              <a:gd name="T49" fmla="*/ 174 h 192"/>
              <a:gd name="T50" fmla="*/ 144 w 162"/>
              <a:gd name="T51" fmla="*/ 174 h 192"/>
              <a:gd name="T52" fmla="*/ 144 w 162"/>
              <a:gd name="T53" fmla="*/ 128 h 192"/>
              <a:gd name="T54" fmla="*/ 99 w 162"/>
              <a:gd name="T55" fmla="*/ 128 h 192"/>
              <a:gd name="T56" fmla="*/ 103 w 162"/>
              <a:gd name="T57" fmla="*/ 113 h 192"/>
              <a:gd name="T58" fmla="*/ 66 w 162"/>
              <a:gd name="T59" fmla="*/ 105 h 192"/>
              <a:gd name="T60" fmla="*/ 17 w 162"/>
              <a:gd name="T61" fmla="*/ 129 h 192"/>
              <a:gd name="T62" fmla="*/ 15 w 162"/>
              <a:gd name="T63" fmla="*/ 161 h 192"/>
              <a:gd name="T64" fmla="*/ 34 w 162"/>
              <a:gd name="T65" fmla="*/ 163 h 192"/>
              <a:gd name="T66" fmla="*/ 38 w 162"/>
              <a:gd name="T67" fmla="*/ 138 h 192"/>
              <a:gd name="T68" fmla="*/ 43 w 162"/>
              <a:gd name="T69" fmla="*/ 170 h 192"/>
              <a:gd name="T70" fmla="*/ 43 w 162"/>
              <a:gd name="T71" fmla="*/ 177 h 192"/>
              <a:gd name="T72" fmla="*/ 81 w 162"/>
              <a:gd name="T73" fmla="*/ 151 h 192"/>
              <a:gd name="T74" fmla="*/ 93 w 162"/>
              <a:gd name="T75" fmla="*/ 121 h 192"/>
              <a:gd name="T76" fmla="*/ 103 w 162"/>
              <a:gd name="T77" fmla="*/ 113 h 192"/>
              <a:gd name="T78" fmla="*/ 66 w 162"/>
              <a:gd name="T79" fmla="*/ 16 h 192"/>
              <a:gd name="T80" fmla="*/ 66 w 162"/>
              <a:gd name="T81" fmla="*/ 89 h 192"/>
              <a:gd name="T82" fmla="*/ 66 w 162"/>
              <a:gd name="T83" fmla="*/ 1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2" h="192">
                <a:moveTo>
                  <a:pt x="66" y="0"/>
                </a:moveTo>
                <a:cubicBezTo>
                  <a:pt x="93" y="0"/>
                  <a:pt x="116" y="24"/>
                  <a:pt x="116" y="53"/>
                </a:cubicBezTo>
                <a:cubicBezTo>
                  <a:pt x="116" y="67"/>
                  <a:pt x="110" y="80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90"/>
                  <a:pt x="101" y="90"/>
                  <a:pt x="101" y="90"/>
                </a:cubicBezTo>
                <a:cubicBezTo>
                  <a:pt x="107" y="96"/>
                  <a:pt x="114" y="102"/>
                  <a:pt x="119" y="109"/>
                </a:cubicBezTo>
                <a:cubicBezTo>
                  <a:pt x="120" y="109"/>
                  <a:pt x="121" y="109"/>
                  <a:pt x="122" y="109"/>
                </a:cubicBezTo>
                <a:cubicBezTo>
                  <a:pt x="133" y="109"/>
                  <a:pt x="143" y="114"/>
                  <a:pt x="150" y="121"/>
                </a:cubicBezTo>
                <a:cubicBezTo>
                  <a:pt x="150" y="121"/>
                  <a:pt x="150" y="121"/>
                  <a:pt x="150" y="121"/>
                </a:cubicBezTo>
                <a:cubicBezTo>
                  <a:pt x="158" y="129"/>
                  <a:pt x="162" y="139"/>
                  <a:pt x="162" y="151"/>
                </a:cubicBezTo>
                <a:cubicBezTo>
                  <a:pt x="162" y="162"/>
                  <a:pt x="158" y="173"/>
                  <a:pt x="150" y="180"/>
                </a:cubicBezTo>
                <a:cubicBezTo>
                  <a:pt x="143" y="188"/>
                  <a:pt x="133" y="192"/>
                  <a:pt x="122" y="192"/>
                </a:cubicBezTo>
                <a:cubicBezTo>
                  <a:pt x="121" y="192"/>
                  <a:pt x="121" y="192"/>
                  <a:pt x="121" y="192"/>
                </a:cubicBezTo>
                <a:cubicBezTo>
                  <a:pt x="35" y="192"/>
                  <a:pt x="35" y="192"/>
                  <a:pt x="35" y="192"/>
                </a:cubicBezTo>
                <a:cubicBezTo>
                  <a:pt x="31" y="192"/>
                  <a:pt x="28" y="189"/>
                  <a:pt x="28" y="185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78"/>
                  <a:pt x="28" y="178"/>
                  <a:pt x="28" y="178"/>
                </a:cubicBezTo>
                <a:cubicBezTo>
                  <a:pt x="14" y="178"/>
                  <a:pt x="14" y="178"/>
                  <a:pt x="14" y="178"/>
                </a:cubicBezTo>
                <a:cubicBezTo>
                  <a:pt x="13" y="178"/>
                  <a:pt x="13" y="178"/>
                  <a:pt x="12" y="178"/>
                </a:cubicBezTo>
                <a:cubicBezTo>
                  <a:pt x="8" y="177"/>
                  <a:pt x="5" y="175"/>
                  <a:pt x="3" y="172"/>
                </a:cubicBezTo>
                <a:cubicBezTo>
                  <a:pt x="1" y="169"/>
                  <a:pt x="0" y="165"/>
                  <a:pt x="0" y="161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37"/>
                  <a:pt x="1" y="130"/>
                  <a:pt x="4" y="123"/>
                </a:cubicBezTo>
                <a:cubicBezTo>
                  <a:pt x="9" y="109"/>
                  <a:pt x="20" y="100"/>
                  <a:pt x="30" y="90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89"/>
                  <a:pt x="30" y="89"/>
                  <a:pt x="30" y="89"/>
                </a:cubicBezTo>
                <a:cubicBezTo>
                  <a:pt x="20" y="80"/>
                  <a:pt x="15" y="66"/>
                  <a:pt x="15" y="53"/>
                </a:cubicBezTo>
                <a:cubicBezTo>
                  <a:pt x="15" y="24"/>
                  <a:pt x="38" y="0"/>
                  <a:pt x="66" y="0"/>
                </a:cubicBezTo>
                <a:close/>
                <a:moveTo>
                  <a:pt x="117" y="130"/>
                </a:moveTo>
                <a:cubicBezTo>
                  <a:pt x="117" y="130"/>
                  <a:pt x="117" y="130"/>
                  <a:pt x="117" y="130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99" y="146"/>
                  <a:pt x="97" y="148"/>
                  <a:pt x="97" y="151"/>
                </a:cubicBezTo>
                <a:cubicBezTo>
                  <a:pt x="97" y="153"/>
                  <a:pt x="99" y="155"/>
                  <a:pt x="102" y="155"/>
                </a:cubicBezTo>
                <a:cubicBezTo>
                  <a:pt x="117" y="155"/>
                  <a:pt x="117" y="155"/>
                  <a:pt x="117" y="155"/>
                </a:cubicBezTo>
                <a:cubicBezTo>
                  <a:pt x="117" y="171"/>
                  <a:pt x="117" y="171"/>
                  <a:pt x="117" y="171"/>
                </a:cubicBezTo>
                <a:cubicBezTo>
                  <a:pt x="117" y="174"/>
                  <a:pt x="119" y="176"/>
                  <a:pt x="122" y="176"/>
                </a:cubicBezTo>
                <a:cubicBezTo>
                  <a:pt x="124" y="176"/>
                  <a:pt x="126" y="174"/>
                  <a:pt x="126" y="171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41" y="155"/>
                  <a:pt x="141" y="155"/>
                  <a:pt x="141" y="155"/>
                </a:cubicBezTo>
                <a:cubicBezTo>
                  <a:pt x="144" y="155"/>
                  <a:pt x="146" y="153"/>
                  <a:pt x="146" y="151"/>
                </a:cubicBezTo>
                <a:cubicBezTo>
                  <a:pt x="146" y="148"/>
                  <a:pt x="144" y="146"/>
                  <a:pt x="141" y="14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26" y="124"/>
                  <a:pt x="117" y="124"/>
                  <a:pt x="117" y="130"/>
                </a:cubicBezTo>
                <a:close/>
                <a:moveTo>
                  <a:pt x="99" y="128"/>
                </a:moveTo>
                <a:cubicBezTo>
                  <a:pt x="99" y="128"/>
                  <a:pt x="99" y="128"/>
                  <a:pt x="99" y="128"/>
                </a:cubicBezTo>
                <a:cubicBezTo>
                  <a:pt x="94" y="133"/>
                  <a:pt x="90" y="142"/>
                  <a:pt x="90" y="151"/>
                </a:cubicBezTo>
                <a:cubicBezTo>
                  <a:pt x="90" y="160"/>
                  <a:pt x="94" y="168"/>
                  <a:pt x="99" y="174"/>
                </a:cubicBezTo>
                <a:cubicBezTo>
                  <a:pt x="105" y="179"/>
                  <a:pt x="113" y="183"/>
                  <a:pt x="122" y="183"/>
                </a:cubicBezTo>
                <a:cubicBezTo>
                  <a:pt x="130" y="183"/>
                  <a:pt x="138" y="179"/>
                  <a:pt x="144" y="174"/>
                </a:cubicBezTo>
                <a:cubicBezTo>
                  <a:pt x="150" y="168"/>
                  <a:pt x="153" y="160"/>
                  <a:pt x="153" y="151"/>
                </a:cubicBezTo>
                <a:cubicBezTo>
                  <a:pt x="153" y="142"/>
                  <a:pt x="150" y="134"/>
                  <a:pt x="144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32" y="115"/>
                  <a:pt x="112" y="115"/>
                  <a:pt x="99" y="128"/>
                </a:cubicBezTo>
                <a:close/>
                <a:moveTo>
                  <a:pt x="103" y="113"/>
                </a:moveTo>
                <a:cubicBezTo>
                  <a:pt x="103" y="113"/>
                  <a:pt x="103" y="113"/>
                  <a:pt x="103" y="113"/>
                </a:cubicBezTo>
                <a:cubicBezTo>
                  <a:pt x="99" y="108"/>
                  <a:pt x="93" y="103"/>
                  <a:pt x="89" y="99"/>
                </a:cubicBezTo>
                <a:cubicBezTo>
                  <a:pt x="82" y="103"/>
                  <a:pt x="74" y="105"/>
                  <a:pt x="66" y="105"/>
                </a:cubicBezTo>
                <a:cubicBezTo>
                  <a:pt x="57" y="105"/>
                  <a:pt x="49" y="103"/>
                  <a:pt x="42" y="99"/>
                </a:cubicBezTo>
                <a:cubicBezTo>
                  <a:pt x="34" y="107"/>
                  <a:pt x="22" y="117"/>
                  <a:pt x="17" y="129"/>
                </a:cubicBezTo>
                <a:cubicBezTo>
                  <a:pt x="15" y="134"/>
                  <a:pt x="15" y="139"/>
                  <a:pt x="15" y="145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15" y="162"/>
                  <a:pt x="15" y="162"/>
                  <a:pt x="15" y="163"/>
                </a:cubicBezTo>
                <a:cubicBezTo>
                  <a:pt x="34" y="163"/>
                  <a:pt x="34" y="163"/>
                  <a:pt x="34" y="163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4" y="140"/>
                  <a:pt x="36" y="138"/>
                  <a:pt x="38" y="138"/>
                </a:cubicBezTo>
                <a:cubicBezTo>
                  <a:pt x="41" y="138"/>
                  <a:pt x="43" y="140"/>
                  <a:pt x="43" y="143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7"/>
                  <a:pt x="43" y="177"/>
                  <a:pt x="43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85" y="170"/>
                  <a:pt x="81" y="161"/>
                  <a:pt x="81" y="151"/>
                </a:cubicBezTo>
                <a:cubicBezTo>
                  <a:pt x="81" y="139"/>
                  <a:pt x="86" y="129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6" y="118"/>
                  <a:pt x="99" y="115"/>
                  <a:pt x="103" y="113"/>
                </a:cubicBezTo>
                <a:close/>
                <a:moveTo>
                  <a:pt x="66" y="16"/>
                </a:moveTo>
                <a:cubicBezTo>
                  <a:pt x="66" y="16"/>
                  <a:pt x="66" y="16"/>
                  <a:pt x="66" y="16"/>
                </a:cubicBezTo>
                <a:cubicBezTo>
                  <a:pt x="46" y="16"/>
                  <a:pt x="30" y="32"/>
                  <a:pt x="30" y="53"/>
                </a:cubicBezTo>
                <a:cubicBezTo>
                  <a:pt x="30" y="73"/>
                  <a:pt x="46" y="89"/>
                  <a:pt x="66" y="89"/>
                </a:cubicBezTo>
                <a:cubicBezTo>
                  <a:pt x="85" y="89"/>
                  <a:pt x="101" y="73"/>
                  <a:pt x="101" y="53"/>
                </a:cubicBezTo>
                <a:cubicBezTo>
                  <a:pt x="101" y="32"/>
                  <a:pt x="85" y="16"/>
                  <a:pt x="6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12"/>
          <p:cNvSpPr>
            <a:spLocks noEditPoints="1"/>
          </p:cNvSpPr>
          <p:nvPr/>
        </p:nvSpPr>
        <p:spPr bwMode="auto">
          <a:xfrm>
            <a:off x="6996565" y="4807552"/>
            <a:ext cx="271283" cy="357745"/>
          </a:xfrm>
          <a:custGeom>
            <a:avLst/>
            <a:gdLst>
              <a:gd name="T0" fmla="*/ 149 w 166"/>
              <a:gd name="T1" fmla="*/ 196 h 219"/>
              <a:gd name="T2" fmla="*/ 136 w 166"/>
              <a:gd name="T3" fmla="*/ 207 h 219"/>
              <a:gd name="T4" fmla="*/ 93 w 166"/>
              <a:gd name="T5" fmla="*/ 218 h 219"/>
              <a:gd name="T6" fmla="*/ 53 w 166"/>
              <a:gd name="T7" fmla="*/ 200 h 219"/>
              <a:gd name="T8" fmla="*/ 53 w 166"/>
              <a:gd name="T9" fmla="*/ 200 h 219"/>
              <a:gd name="T10" fmla="*/ 53 w 166"/>
              <a:gd name="T11" fmla="*/ 200 h 219"/>
              <a:gd name="T12" fmla="*/ 42 w 166"/>
              <a:gd name="T13" fmla="*/ 186 h 219"/>
              <a:gd name="T14" fmla="*/ 20 w 166"/>
              <a:gd name="T15" fmla="*/ 148 h 219"/>
              <a:gd name="T16" fmla="*/ 20 w 166"/>
              <a:gd name="T17" fmla="*/ 147 h 219"/>
              <a:gd name="T18" fmla="*/ 7 w 166"/>
              <a:gd name="T19" fmla="*/ 125 h 219"/>
              <a:gd name="T20" fmla="*/ 23 w 166"/>
              <a:gd name="T21" fmla="*/ 93 h 219"/>
              <a:gd name="T22" fmla="*/ 43 w 166"/>
              <a:gd name="T23" fmla="*/ 103 h 219"/>
              <a:gd name="T24" fmla="*/ 43 w 166"/>
              <a:gd name="T25" fmla="*/ 104 h 219"/>
              <a:gd name="T26" fmla="*/ 45 w 166"/>
              <a:gd name="T27" fmla="*/ 107 h 219"/>
              <a:gd name="T28" fmla="*/ 45 w 166"/>
              <a:gd name="T29" fmla="*/ 35 h 219"/>
              <a:gd name="T30" fmla="*/ 74 w 166"/>
              <a:gd name="T31" fmla="*/ 18 h 219"/>
              <a:gd name="T32" fmla="*/ 110 w 166"/>
              <a:gd name="T33" fmla="*/ 18 h 219"/>
              <a:gd name="T34" fmla="*/ 138 w 166"/>
              <a:gd name="T35" fmla="*/ 34 h 219"/>
              <a:gd name="T36" fmla="*/ 138 w 166"/>
              <a:gd name="T37" fmla="*/ 35 h 219"/>
              <a:gd name="T38" fmla="*/ 139 w 166"/>
              <a:gd name="T39" fmla="*/ 35 h 219"/>
              <a:gd name="T40" fmla="*/ 166 w 166"/>
              <a:gd name="T41" fmla="*/ 53 h 219"/>
              <a:gd name="T42" fmla="*/ 166 w 166"/>
              <a:gd name="T43" fmla="*/ 150 h 219"/>
              <a:gd name="T44" fmla="*/ 162 w 166"/>
              <a:gd name="T45" fmla="*/ 175 h 219"/>
              <a:gd name="T46" fmla="*/ 149 w 166"/>
              <a:gd name="T47" fmla="*/ 196 h 219"/>
              <a:gd name="T48" fmla="*/ 128 w 166"/>
              <a:gd name="T49" fmla="*/ 194 h 219"/>
              <a:gd name="T50" fmla="*/ 128 w 166"/>
              <a:gd name="T51" fmla="*/ 194 h 219"/>
              <a:gd name="T52" fmla="*/ 138 w 166"/>
              <a:gd name="T53" fmla="*/ 185 h 219"/>
              <a:gd name="T54" fmla="*/ 148 w 166"/>
              <a:gd name="T55" fmla="*/ 169 h 219"/>
              <a:gd name="T56" fmla="*/ 151 w 166"/>
              <a:gd name="T57" fmla="*/ 150 h 219"/>
              <a:gd name="T58" fmla="*/ 151 w 166"/>
              <a:gd name="T59" fmla="*/ 53 h 219"/>
              <a:gd name="T60" fmla="*/ 143 w 166"/>
              <a:gd name="T61" fmla="*/ 53 h 219"/>
              <a:gd name="T62" fmla="*/ 143 w 166"/>
              <a:gd name="T63" fmla="*/ 99 h 219"/>
              <a:gd name="T64" fmla="*/ 123 w 166"/>
              <a:gd name="T65" fmla="*/ 99 h 219"/>
              <a:gd name="T66" fmla="*/ 123 w 166"/>
              <a:gd name="T67" fmla="*/ 34 h 219"/>
              <a:gd name="T68" fmla="*/ 115 w 166"/>
              <a:gd name="T69" fmla="*/ 34 h 219"/>
              <a:gd name="T70" fmla="*/ 115 w 166"/>
              <a:gd name="T71" fmla="*/ 34 h 219"/>
              <a:gd name="T72" fmla="*/ 115 w 166"/>
              <a:gd name="T73" fmla="*/ 99 h 219"/>
              <a:gd name="T74" fmla="*/ 96 w 166"/>
              <a:gd name="T75" fmla="*/ 99 h 219"/>
              <a:gd name="T76" fmla="*/ 96 w 166"/>
              <a:gd name="T77" fmla="*/ 24 h 219"/>
              <a:gd name="T78" fmla="*/ 88 w 166"/>
              <a:gd name="T79" fmla="*/ 24 h 219"/>
              <a:gd name="T80" fmla="*/ 88 w 166"/>
              <a:gd name="T81" fmla="*/ 99 h 219"/>
              <a:gd name="T82" fmla="*/ 68 w 166"/>
              <a:gd name="T83" fmla="*/ 99 h 219"/>
              <a:gd name="T84" fmla="*/ 68 w 166"/>
              <a:gd name="T85" fmla="*/ 35 h 219"/>
              <a:gd name="T86" fmla="*/ 60 w 166"/>
              <a:gd name="T87" fmla="*/ 35 h 219"/>
              <a:gd name="T88" fmla="*/ 60 w 166"/>
              <a:gd name="T89" fmla="*/ 125 h 219"/>
              <a:gd name="T90" fmla="*/ 41 w 166"/>
              <a:gd name="T91" fmla="*/ 130 h 219"/>
              <a:gd name="T92" fmla="*/ 31 w 166"/>
              <a:gd name="T93" fmla="*/ 112 h 219"/>
              <a:gd name="T94" fmla="*/ 20 w 166"/>
              <a:gd name="T95" fmla="*/ 117 h 219"/>
              <a:gd name="T96" fmla="*/ 33 w 166"/>
              <a:gd name="T97" fmla="*/ 140 h 219"/>
              <a:gd name="T98" fmla="*/ 33 w 166"/>
              <a:gd name="T99" fmla="*/ 140 h 219"/>
              <a:gd name="T100" fmla="*/ 55 w 166"/>
              <a:gd name="T101" fmla="*/ 178 h 219"/>
              <a:gd name="T102" fmla="*/ 63 w 166"/>
              <a:gd name="T103" fmla="*/ 189 h 219"/>
              <a:gd name="T104" fmla="*/ 95 w 166"/>
              <a:gd name="T105" fmla="*/ 203 h 219"/>
              <a:gd name="T106" fmla="*/ 128 w 166"/>
              <a:gd name="T107" fmla="*/ 19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6" h="219">
                <a:moveTo>
                  <a:pt x="149" y="196"/>
                </a:moveTo>
                <a:cubicBezTo>
                  <a:pt x="145" y="200"/>
                  <a:pt x="141" y="204"/>
                  <a:pt x="136" y="207"/>
                </a:cubicBezTo>
                <a:cubicBezTo>
                  <a:pt x="123" y="216"/>
                  <a:pt x="108" y="219"/>
                  <a:pt x="93" y="218"/>
                </a:cubicBezTo>
                <a:cubicBezTo>
                  <a:pt x="79" y="217"/>
                  <a:pt x="65" y="211"/>
                  <a:pt x="53" y="200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49" y="196"/>
                  <a:pt x="45" y="191"/>
                  <a:pt x="42" y="186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20" y="147"/>
                  <a:pt x="20" y="147"/>
                  <a:pt x="20" y="147"/>
                </a:cubicBezTo>
                <a:cubicBezTo>
                  <a:pt x="7" y="125"/>
                  <a:pt x="7" y="125"/>
                  <a:pt x="7" y="125"/>
                </a:cubicBezTo>
                <a:cubicBezTo>
                  <a:pt x="0" y="111"/>
                  <a:pt x="8" y="95"/>
                  <a:pt x="23" y="93"/>
                </a:cubicBezTo>
                <a:cubicBezTo>
                  <a:pt x="29" y="93"/>
                  <a:pt x="37" y="95"/>
                  <a:pt x="43" y="103"/>
                </a:cubicBezTo>
                <a:cubicBezTo>
                  <a:pt x="43" y="103"/>
                  <a:pt x="43" y="104"/>
                  <a:pt x="43" y="104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19"/>
                  <a:pt x="61" y="11"/>
                  <a:pt x="74" y="18"/>
                </a:cubicBezTo>
                <a:cubicBezTo>
                  <a:pt x="79" y="0"/>
                  <a:pt x="104" y="1"/>
                  <a:pt x="110" y="18"/>
                </a:cubicBezTo>
                <a:cubicBezTo>
                  <a:pt x="122" y="11"/>
                  <a:pt x="138" y="19"/>
                  <a:pt x="138" y="34"/>
                </a:cubicBezTo>
                <a:cubicBezTo>
                  <a:pt x="138" y="35"/>
                  <a:pt x="138" y="35"/>
                  <a:pt x="138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52" y="30"/>
                  <a:pt x="166" y="38"/>
                  <a:pt x="166" y="53"/>
                </a:cubicBezTo>
                <a:cubicBezTo>
                  <a:pt x="166" y="150"/>
                  <a:pt x="166" y="150"/>
                  <a:pt x="166" y="150"/>
                </a:cubicBezTo>
                <a:cubicBezTo>
                  <a:pt x="166" y="158"/>
                  <a:pt x="165" y="167"/>
                  <a:pt x="162" y="175"/>
                </a:cubicBezTo>
                <a:cubicBezTo>
                  <a:pt x="159" y="182"/>
                  <a:pt x="155" y="190"/>
                  <a:pt x="149" y="196"/>
                </a:cubicBezTo>
                <a:close/>
                <a:moveTo>
                  <a:pt x="128" y="194"/>
                </a:moveTo>
                <a:cubicBezTo>
                  <a:pt x="128" y="194"/>
                  <a:pt x="128" y="194"/>
                  <a:pt x="128" y="194"/>
                </a:cubicBezTo>
                <a:cubicBezTo>
                  <a:pt x="132" y="192"/>
                  <a:pt x="135" y="189"/>
                  <a:pt x="138" y="185"/>
                </a:cubicBezTo>
                <a:cubicBezTo>
                  <a:pt x="142" y="181"/>
                  <a:pt x="146" y="175"/>
                  <a:pt x="148" y="169"/>
                </a:cubicBezTo>
                <a:cubicBezTo>
                  <a:pt x="150" y="163"/>
                  <a:pt x="151" y="157"/>
                  <a:pt x="151" y="15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47"/>
                  <a:pt x="143" y="47"/>
                  <a:pt x="143" y="53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111"/>
                  <a:pt x="123" y="111"/>
                  <a:pt x="123" y="99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29"/>
                  <a:pt x="115" y="29"/>
                  <a:pt x="115" y="34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5" y="111"/>
                  <a:pt x="96" y="111"/>
                  <a:pt x="96" y="99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18"/>
                  <a:pt x="88" y="19"/>
                  <a:pt x="88" y="24"/>
                </a:cubicBezTo>
                <a:cubicBezTo>
                  <a:pt x="88" y="99"/>
                  <a:pt x="88" y="99"/>
                  <a:pt x="88" y="99"/>
                </a:cubicBezTo>
                <a:cubicBezTo>
                  <a:pt x="88" y="111"/>
                  <a:pt x="68" y="111"/>
                  <a:pt x="68" y="99"/>
                </a:cubicBezTo>
                <a:cubicBezTo>
                  <a:pt x="68" y="35"/>
                  <a:pt x="68" y="35"/>
                  <a:pt x="68" y="35"/>
                </a:cubicBezTo>
                <a:cubicBezTo>
                  <a:pt x="68" y="29"/>
                  <a:pt x="60" y="29"/>
                  <a:pt x="60" y="35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0" y="135"/>
                  <a:pt x="46" y="139"/>
                  <a:pt x="41" y="130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6" y="106"/>
                  <a:pt x="16" y="110"/>
                  <a:pt x="20" y="117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55" y="178"/>
                  <a:pt x="55" y="178"/>
                  <a:pt x="55" y="178"/>
                </a:cubicBezTo>
                <a:cubicBezTo>
                  <a:pt x="57" y="182"/>
                  <a:pt x="60" y="186"/>
                  <a:pt x="63" y="189"/>
                </a:cubicBezTo>
                <a:cubicBezTo>
                  <a:pt x="72" y="197"/>
                  <a:pt x="83" y="202"/>
                  <a:pt x="95" y="203"/>
                </a:cubicBezTo>
                <a:cubicBezTo>
                  <a:pt x="106" y="204"/>
                  <a:pt x="118" y="201"/>
                  <a:pt x="128" y="1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13"/>
          <p:cNvSpPr>
            <a:spLocks noEditPoints="1"/>
          </p:cNvSpPr>
          <p:nvPr/>
        </p:nvSpPr>
        <p:spPr bwMode="auto">
          <a:xfrm>
            <a:off x="3713138" y="4841205"/>
            <a:ext cx="313645" cy="292552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1051519" y="4557123"/>
            <a:ext cx="1955800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31" name="Freeform 21"/>
          <p:cNvSpPr>
            <a:spLocks noEditPoints="1"/>
          </p:cNvSpPr>
          <p:nvPr/>
        </p:nvSpPr>
        <p:spPr bwMode="auto">
          <a:xfrm>
            <a:off x="10238487" y="4837672"/>
            <a:ext cx="320403" cy="327624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24"/>
          <p:cNvSpPr>
            <a:spLocks noEditPoints="1"/>
          </p:cNvSpPr>
          <p:nvPr/>
        </p:nvSpPr>
        <p:spPr bwMode="auto">
          <a:xfrm>
            <a:off x="8607757" y="2689384"/>
            <a:ext cx="317500" cy="299864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4524243" y="4557123"/>
            <a:ext cx="1955800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34" name="Rectangle 24"/>
          <p:cNvSpPr>
            <a:spLocks noChangeArrowheads="1"/>
          </p:cNvSpPr>
          <p:nvPr/>
        </p:nvSpPr>
        <p:spPr bwMode="auto">
          <a:xfrm>
            <a:off x="7788605" y="4557123"/>
            <a:ext cx="1955800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2892061" y="2394953"/>
            <a:ext cx="1955800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36" name="Rectangle 24"/>
          <p:cNvSpPr>
            <a:spLocks noChangeArrowheads="1"/>
          </p:cNvSpPr>
          <p:nvPr/>
        </p:nvSpPr>
        <p:spPr bwMode="auto">
          <a:xfrm>
            <a:off x="6156424" y="2394953"/>
            <a:ext cx="1955800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37" name="Rectangle 24"/>
          <p:cNvSpPr>
            <a:spLocks noChangeArrowheads="1"/>
          </p:cNvSpPr>
          <p:nvPr/>
        </p:nvSpPr>
        <p:spPr bwMode="auto">
          <a:xfrm>
            <a:off x="9420787" y="2394953"/>
            <a:ext cx="1955800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1556509" y="3769705"/>
            <a:ext cx="945819" cy="26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STEP 01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3397051" y="3769705"/>
            <a:ext cx="945819" cy="26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STEP 02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5029233" y="3769705"/>
            <a:ext cx="945819" cy="26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STEP 03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6659297" y="3769705"/>
            <a:ext cx="945819" cy="26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STEP 04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8291480" y="3769705"/>
            <a:ext cx="945819" cy="26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STEP 05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4"/>
          <p:cNvSpPr>
            <a:spLocks noChangeArrowheads="1"/>
          </p:cNvSpPr>
          <p:nvPr/>
        </p:nvSpPr>
        <p:spPr bwMode="auto">
          <a:xfrm>
            <a:off x="9925777" y="3769705"/>
            <a:ext cx="945819" cy="26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STEP 06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5" grpId="0" animBg="1"/>
      <p:bldP spid="6" grpId="0" animBg="1"/>
      <p:bldP spid="7" grpId="0" animBg="1"/>
      <p:bldP spid="8" grpId="0" animBg="1"/>
      <p:bldP spid="9" grpId="0" animBg="1"/>
      <p:bldP spid="18" grpId="0" animBg="1"/>
      <p:bldP spid="23" grpId="0" animBg="1"/>
      <p:bldP spid="24" grpId="0" animBg="1"/>
      <p:bldP spid="25" grpId="0" animBg="1"/>
      <p:bldP spid="26" grpId="0" animBg="1"/>
      <p:bldP spid="27" grpId="0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1222474" y="1818685"/>
            <a:ext cx="622300" cy="626727"/>
          </a:xfrm>
          <a:prstGeom prst="ellipse">
            <a:avLst/>
          </a:prstGeom>
          <a:solidFill>
            <a:srgbClr val="FFB3A8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439" name="Group 7"/>
          <p:cNvGrpSpPr/>
          <p:nvPr/>
        </p:nvGrpSpPr>
        <p:grpSpPr bwMode="auto">
          <a:xfrm>
            <a:off x="1410857" y="1969014"/>
            <a:ext cx="254000" cy="323951"/>
            <a:chOff x="0" y="0"/>
            <a:chExt cx="120" cy="153"/>
          </a:xfrm>
        </p:grpSpPr>
        <p:sp>
          <p:nvSpPr>
            <p:cNvPr id="18440" name="Freeform 8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41" name="Freeform 9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443" name="Oval 11"/>
          <p:cNvSpPr>
            <a:spLocks noChangeArrowheads="1"/>
          </p:cNvSpPr>
          <p:nvPr/>
        </p:nvSpPr>
        <p:spPr bwMode="auto">
          <a:xfrm>
            <a:off x="6408308" y="2945097"/>
            <a:ext cx="622300" cy="6246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444" name="Group 12"/>
          <p:cNvGrpSpPr/>
          <p:nvPr/>
        </p:nvGrpSpPr>
        <p:grpSpPr bwMode="auto">
          <a:xfrm>
            <a:off x="6558592" y="3110250"/>
            <a:ext cx="317500" cy="309129"/>
            <a:chOff x="0" y="0"/>
            <a:chExt cx="150" cy="146"/>
          </a:xfrm>
        </p:grpSpPr>
        <p:sp>
          <p:nvSpPr>
            <p:cNvPr id="18445" name="Freeform 13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46" name="Freeform 14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448" name="Oval 16"/>
          <p:cNvSpPr>
            <a:spLocks noChangeArrowheads="1"/>
          </p:cNvSpPr>
          <p:nvPr/>
        </p:nvSpPr>
        <p:spPr bwMode="auto">
          <a:xfrm>
            <a:off x="6408308" y="1818685"/>
            <a:ext cx="622300" cy="626727"/>
          </a:xfrm>
          <a:prstGeom prst="ellipse">
            <a:avLst/>
          </a:prstGeom>
          <a:solidFill>
            <a:srgbClr val="FFB3A8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Freeform 17"/>
          <p:cNvSpPr/>
          <p:nvPr/>
        </p:nvSpPr>
        <p:spPr bwMode="auto">
          <a:xfrm>
            <a:off x="6615742" y="2005009"/>
            <a:ext cx="207433" cy="251961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Oval 19"/>
          <p:cNvSpPr>
            <a:spLocks noChangeArrowheads="1"/>
          </p:cNvSpPr>
          <p:nvPr/>
        </p:nvSpPr>
        <p:spPr bwMode="auto">
          <a:xfrm>
            <a:off x="1222474" y="2945097"/>
            <a:ext cx="622300" cy="6246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2" name="Freeform 20"/>
          <p:cNvSpPr>
            <a:spLocks noEditPoints="1"/>
          </p:cNvSpPr>
          <p:nvPr/>
        </p:nvSpPr>
        <p:spPr bwMode="auto">
          <a:xfrm>
            <a:off x="1381224" y="3097545"/>
            <a:ext cx="266700" cy="313364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4" name="Oval 22"/>
          <p:cNvSpPr>
            <a:spLocks noChangeArrowheads="1"/>
          </p:cNvSpPr>
          <p:nvPr/>
        </p:nvSpPr>
        <p:spPr bwMode="auto">
          <a:xfrm>
            <a:off x="1222474" y="4067277"/>
            <a:ext cx="622300" cy="62461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1440492" y="4274775"/>
            <a:ext cx="224367" cy="249844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7" name="Oval 25"/>
          <p:cNvSpPr>
            <a:spLocks noChangeArrowheads="1"/>
          </p:cNvSpPr>
          <p:nvPr/>
        </p:nvSpPr>
        <p:spPr bwMode="auto">
          <a:xfrm>
            <a:off x="6408308" y="5189457"/>
            <a:ext cx="622300" cy="6246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8" name="Freeform 26"/>
          <p:cNvSpPr>
            <a:spLocks noEditPoints="1"/>
          </p:cNvSpPr>
          <p:nvPr/>
        </p:nvSpPr>
        <p:spPr bwMode="auto">
          <a:xfrm>
            <a:off x="6619973" y="5358844"/>
            <a:ext cx="203200" cy="290073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60" name="Oval 28"/>
          <p:cNvSpPr>
            <a:spLocks noChangeArrowheads="1"/>
          </p:cNvSpPr>
          <p:nvPr/>
        </p:nvSpPr>
        <p:spPr bwMode="auto">
          <a:xfrm>
            <a:off x="6408308" y="4067277"/>
            <a:ext cx="622300" cy="62461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61" name="Freeform 29"/>
          <p:cNvSpPr>
            <a:spLocks noEditPoints="1"/>
          </p:cNvSpPr>
          <p:nvPr/>
        </p:nvSpPr>
        <p:spPr bwMode="auto">
          <a:xfrm>
            <a:off x="6564940" y="4245133"/>
            <a:ext cx="306917" cy="315481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63" name="Oval 31"/>
          <p:cNvSpPr>
            <a:spLocks noChangeArrowheads="1"/>
          </p:cNvSpPr>
          <p:nvPr/>
        </p:nvSpPr>
        <p:spPr bwMode="auto">
          <a:xfrm>
            <a:off x="1222474" y="5189457"/>
            <a:ext cx="622300" cy="6246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64" name="Freeform 32"/>
          <p:cNvSpPr>
            <a:spLocks noEditPoints="1"/>
          </p:cNvSpPr>
          <p:nvPr/>
        </p:nvSpPr>
        <p:spPr bwMode="auto">
          <a:xfrm>
            <a:off x="1381224" y="5350374"/>
            <a:ext cx="304800" cy="304895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1992940" y="1820802"/>
            <a:ext cx="3744384" cy="5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1992940" y="2955684"/>
            <a:ext cx="3744384" cy="5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67" name="Rectangle 35"/>
          <p:cNvSpPr>
            <a:spLocks noChangeArrowheads="1"/>
          </p:cNvSpPr>
          <p:nvPr/>
        </p:nvSpPr>
        <p:spPr bwMode="auto">
          <a:xfrm>
            <a:off x="1992940" y="4065160"/>
            <a:ext cx="3744384" cy="5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68" name="Rectangle 36"/>
          <p:cNvSpPr>
            <a:spLocks noChangeArrowheads="1"/>
          </p:cNvSpPr>
          <p:nvPr/>
        </p:nvSpPr>
        <p:spPr bwMode="auto">
          <a:xfrm>
            <a:off x="1992940" y="5208514"/>
            <a:ext cx="3744384" cy="5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7176659" y="1820802"/>
            <a:ext cx="3744383" cy="5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7176659" y="2955684"/>
            <a:ext cx="3744383" cy="5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7176659" y="4065160"/>
            <a:ext cx="3744383" cy="5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7176659" y="5208514"/>
            <a:ext cx="3744383" cy="59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43" grpId="0" animBg="1"/>
      <p:bldP spid="18448" grpId="0" animBg="1"/>
      <p:bldP spid="18449" grpId="0" animBg="1"/>
      <p:bldP spid="18451" grpId="0" animBg="1"/>
      <p:bldP spid="18452" grpId="0" animBg="1"/>
      <p:bldP spid="18454" grpId="0" animBg="1"/>
      <p:bldP spid="18455" grpId="0" animBg="1"/>
      <p:bldP spid="18457" grpId="0" animBg="1"/>
      <p:bldP spid="18458" grpId="0" animBg="1"/>
      <p:bldP spid="18460" grpId="0" animBg="1"/>
      <p:bldP spid="18461" grpId="0" animBg="1"/>
      <p:bldP spid="18463" grpId="0" animBg="1"/>
      <p:bldP spid="18464" grpId="0" animBg="1"/>
      <p:bldP spid="18465" grpId="0"/>
      <p:bldP spid="18466" grpId="0"/>
      <p:bldP spid="18467" grpId="0"/>
      <p:bldP spid="18468" grpId="0"/>
      <p:bldP spid="18469" grpId="0"/>
      <p:bldP spid="18470" grpId="0"/>
      <p:bldP spid="18471" grpId="0"/>
      <p:bldP spid="1847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60619" y="2669970"/>
            <a:ext cx="2000422" cy="2000422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zh-CN" altLang="en-US" sz="16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688484" y="2669970"/>
            <a:ext cx="2000422" cy="2000422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zh-CN" altLang="en-US" sz="16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180346" y="2669970"/>
            <a:ext cx="2000422" cy="2000422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zh-CN" altLang="en-US" sz="16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434415" y="2669970"/>
            <a:ext cx="2000422" cy="2000422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zh-CN" altLang="en-US" sz="16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Copyright Notice"/>
          <p:cNvSpPr>
            <a:spLocks/>
          </p:cNvSpPr>
          <p:nvPr/>
        </p:nvSpPr>
        <p:spPr bwMode="auto">
          <a:xfrm>
            <a:off x="1476519" y="5218855"/>
            <a:ext cx="760959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cap="small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绪论</a:t>
            </a:r>
            <a:endParaRPr lang="zh-CN" altLang="en-US" sz="2800" b="1" cap="small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Copyright Notice"/>
          <p:cNvSpPr>
            <a:spLocks/>
          </p:cNvSpPr>
          <p:nvPr/>
        </p:nvSpPr>
        <p:spPr bwMode="auto">
          <a:xfrm>
            <a:off x="3412841" y="5237636"/>
            <a:ext cx="2299842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cap="small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研究思路与方法</a:t>
            </a:r>
          </a:p>
        </p:txBody>
      </p:sp>
      <p:sp>
        <p:nvSpPr>
          <p:cNvPr id="14" name="Copyright Notice"/>
          <p:cNvSpPr>
            <a:spLocks/>
          </p:cNvSpPr>
          <p:nvPr/>
        </p:nvSpPr>
        <p:spPr bwMode="auto">
          <a:xfrm>
            <a:off x="5967503" y="5237636"/>
            <a:ext cx="2915396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cap="small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关键技术与实践难点</a:t>
            </a:r>
          </a:p>
        </p:txBody>
      </p:sp>
      <p:sp>
        <p:nvSpPr>
          <p:cNvPr id="17" name="Copyright Notice"/>
          <p:cNvSpPr>
            <a:spLocks/>
          </p:cNvSpPr>
          <p:nvPr/>
        </p:nvSpPr>
        <p:spPr bwMode="auto">
          <a:xfrm>
            <a:off x="8979854" y="5237636"/>
            <a:ext cx="2915396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cap="small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相关建议与论文总结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766800" y="136224"/>
            <a:ext cx="26584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E3388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" y="1185599"/>
            <a:ext cx="12191998" cy="646331"/>
          </a:xfrm>
          <a:prstGeom prst="rect">
            <a:avLst/>
          </a:prstGeom>
          <a:solidFill>
            <a:srgbClr val="F69E08">
              <a:alpha val="38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00B0F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  <a:endParaRPr lang="zh-CN" altLang="en-US" sz="3600" dirty="0">
              <a:solidFill>
                <a:srgbClr val="00B0F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84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/>
      <p:bldP spid="11" grpId="0"/>
      <p:bldP spid="14" grpId="0"/>
      <p:bldP spid="17" grpId="0"/>
      <p:bldP spid="19" grpId="0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524000" y="243840"/>
            <a:ext cx="3124200" cy="31242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810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 flipV="1">
            <a:off x="7334250" y="3482340"/>
            <a:ext cx="4667250" cy="3368040"/>
            <a:chOff x="7334250" y="3078480"/>
            <a:chExt cx="4667250" cy="3368040"/>
          </a:xfrm>
        </p:grpSpPr>
        <p:sp>
          <p:nvSpPr>
            <p:cNvPr id="11" name="椭圆 10"/>
            <p:cNvSpPr/>
            <p:nvPr/>
          </p:nvSpPr>
          <p:spPr>
            <a:xfrm>
              <a:off x="7334250" y="3078480"/>
              <a:ext cx="2362200" cy="2362200"/>
            </a:xfrm>
            <a:prstGeom prst="ellipse">
              <a:avLst/>
            </a:prstGeom>
            <a:solidFill>
              <a:srgbClr val="4CC7A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877300" y="3322320"/>
              <a:ext cx="3124200" cy="3124200"/>
            </a:xfrm>
            <a:prstGeom prst="ellipse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8096250" y="4884420"/>
              <a:ext cx="1562100" cy="1562100"/>
            </a:xfrm>
            <a:prstGeom prst="ellipse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" name="Copyright Notice"/>
          <p:cNvSpPr>
            <a:spLocks/>
          </p:cNvSpPr>
          <p:nvPr/>
        </p:nvSpPr>
        <p:spPr bwMode="auto">
          <a:xfrm>
            <a:off x="1166372" y="4056094"/>
            <a:ext cx="2658915" cy="49632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 cap="small" dirty="0">
                <a:solidFill>
                  <a:srgbClr val="267FA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研究成果与应用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CDFCD1E-712F-463D-8D01-E8F31F71F518}"/>
              </a:ext>
            </a:extLst>
          </p:cNvPr>
          <p:cNvSpPr txBox="1"/>
          <p:nvPr/>
        </p:nvSpPr>
        <p:spPr>
          <a:xfrm>
            <a:off x="5324946" y="671096"/>
            <a:ext cx="68670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solidFill>
                  <a:srgbClr val="E3388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          </a:t>
            </a:r>
          </a:p>
          <a:p>
            <a:r>
              <a:rPr lang="en-US" altLang="zh-CN" sz="7200" b="1" dirty="0">
                <a:solidFill>
                  <a:srgbClr val="E3388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     FOUR</a:t>
            </a:r>
            <a:endParaRPr lang="zh-CN" altLang="en-US" sz="7200" b="1" dirty="0">
              <a:solidFill>
                <a:srgbClr val="E3388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9DBE4E62-BB7D-4122-B300-A586C9F4D930}"/>
              </a:ext>
            </a:extLst>
          </p:cNvPr>
          <p:cNvSpPr/>
          <p:nvPr/>
        </p:nvSpPr>
        <p:spPr>
          <a:xfrm>
            <a:off x="4427020" y="4060388"/>
            <a:ext cx="1101584" cy="9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335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研究目标</a:t>
            </a:r>
          </a:p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335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成果形式</a:t>
            </a:r>
          </a:p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335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应用前景</a:t>
            </a:r>
          </a:p>
        </p:txBody>
      </p:sp>
    </p:spTree>
    <p:extLst>
      <p:ext uri="{BB962C8B-B14F-4D97-AF65-F5344CB8AC3E}">
        <p14:creationId xmlns:p14="http://schemas.microsoft.com/office/powerpoint/2010/main" val="155913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7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Freeform 8"/>
          <p:cNvSpPr/>
          <p:nvPr/>
        </p:nvSpPr>
        <p:spPr bwMode="auto">
          <a:xfrm>
            <a:off x="6888419" y="1603381"/>
            <a:ext cx="3270251" cy="1846303"/>
          </a:xfrm>
          <a:custGeom>
            <a:avLst/>
            <a:gdLst>
              <a:gd name="T0" fmla="*/ 840 w 840"/>
              <a:gd name="T1" fmla="*/ 474 h 474"/>
              <a:gd name="T2" fmla="*/ 819 w 840"/>
              <a:gd name="T3" fmla="*/ 357 h 474"/>
              <a:gd name="T4" fmla="*/ 803 w 840"/>
              <a:gd name="T5" fmla="*/ 386 h 474"/>
              <a:gd name="T6" fmla="*/ 486 w 840"/>
              <a:gd name="T7" fmla="*/ 181 h 474"/>
              <a:gd name="T8" fmla="*/ 417 w 840"/>
              <a:gd name="T9" fmla="*/ 188 h 474"/>
              <a:gd name="T10" fmla="*/ 209 w 840"/>
              <a:gd name="T11" fmla="*/ 0 h 474"/>
              <a:gd name="T12" fmla="*/ 0 w 840"/>
              <a:gd name="T13" fmla="*/ 209 h 474"/>
              <a:gd name="T14" fmla="*/ 160 w 840"/>
              <a:gd name="T15" fmla="*/ 412 h 474"/>
              <a:gd name="T16" fmla="*/ 174 w 840"/>
              <a:gd name="T17" fmla="*/ 415 h 474"/>
              <a:gd name="T18" fmla="*/ 179 w 840"/>
              <a:gd name="T19" fmla="*/ 405 h 474"/>
              <a:gd name="T20" fmla="*/ 183 w 840"/>
              <a:gd name="T21" fmla="*/ 398 h 474"/>
              <a:gd name="T22" fmla="*/ 186 w 840"/>
              <a:gd name="T23" fmla="*/ 393 h 474"/>
              <a:gd name="T24" fmla="*/ 192 w 840"/>
              <a:gd name="T25" fmla="*/ 383 h 474"/>
              <a:gd name="T26" fmla="*/ 195 w 840"/>
              <a:gd name="T27" fmla="*/ 378 h 474"/>
              <a:gd name="T28" fmla="*/ 199 w 840"/>
              <a:gd name="T29" fmla="*/ 371 h 474"/>
              <a:gd name="T30" fmla="*/ 205 w 840"/>
              <a:gd name="T31" fmla="*/ 363 h 474"/>
              <a:gd name="T32" fmla="*/ 209 w 840"/>
              <a:gd name="T33" fmla="*/ 357 h 474"/>
              <a:gd name="T34" fmla="*/ 213 w 840"/>
              <a:gd name="T35" fmla="*/ 352 h 474"/>
              <a:gd name="T36" fmla="*/ 221 w 840"/>
              <a:gd name="T37" fmla="*/ 343 h 474"/>
              <a:gd name="T38" fmla="*/ 224 w 840"/>
              <a:gd name="T39" fmla="*/ 338 h 474"/>
              <a:gd name="T40" fmla="*/ 229 w 840"/>
              <a:gd name="T41" fmla="*/ 332 h 474"/>
              <a:gd name="T42" fmla="*/ 233 w 840"/>
              <a:gd name="T43" fmla="*/ 328 h 474"/>
              <a:gd name="T44" fmla="*/ 242 w 840"/>
              <a:gd name="T45" fmla="*/ 319 h 474"/>
              <a:gd name="T46" fmla="*/ 245 w 840"/>
              <a:gd name="T47" fmla="*/ 316 h 474"/>
              <a:gd name="T48" fmla="*/ 255 w 840"/>
              <a:gd name="T49" fmla="*/ 306 h 474"/>
              <a:gd name="T50" fmla="*/ 258 w 840"/>
              <a:gd name="T51" fmla="*/ 303 h 474"/>
              <a:gd name="T52" fmla="*/ 265 w 840"/>
              <a:gd name="T53" fmla="*/ 298 h 474"/>
              <a:gd name="T54" fmla="*/ 268 w 840"/>
              <a:gd name="T55" fmla="*/ 296 h 474"/>
              <a:gd name="T56" fmla="*/ 279 w 840"/>
              <a:gd name="T57" fmla="*/ 286 h 474"/>
              <a:gd name="T58" fmla="*/ 282 w 840"/>
              <a:gd name="T59" fmla="*/ 284 h 474"/>
              <a:gd name="T60" fmla="*/ 305 w 840"/>
              <a:gd name="T61" fmla="*/ 268 h 474"/>
              <a:gd name="T62" fmla="*/ 307 w 840"/>
              <a:gd name="T63" fmla="*/ 267 h 474"/>
              <a:gd name="T64" fmla="*/ 322 w 840"/>
              <a:gd name="T65" fmla="*/ 259 h 474"/>
              <a:gd name="T66" fmla="*/ 324 w 840"/>
              <a:gd name="T67" fmla="*/ 258 h 474"/>
              <a:gd name="T68" fmla="*/ 350 w 840"/>
              <a:gd name="T69" fmla="*/ 245 h 474"/>
              <a:gd name="T70" fmla="*/ 351 w 840"/>
              <a:gd name="T71" fmla="*/ 244 h 474"/>
              <a:gd name="T72" fmla="*/ 368 w 840"/>
              <a:gd name="T73" fmla="*/ 237 h 474"/>
              <a:gd name="T74" fmla="*/ 369 w 840"/>
              <a:gd name="T75" fmla="*/ 237 h 474"/>
              <a:gd name="T76" fmla="*/ 397 w 840"/>
              <a:gd name="T77" fmla="*/ 228 h 474"/>
              <a:gd name="T78" fmla="*/ 399 w 840"/>
              <a:gd name="T79" fmla="*/ 227 h 474"/>
              <a:gd name="T80" fmla="*/ 418 w 840"/>
              <a:gd name="T81" fmla="*/ 223 h 474"/>
              <a:gd name="T82" fmla="*/ 492 w 840"/>
              <a:gd name="T83" fmla="*/ 215 h 474"/>
              <a:gd name="T84" fmla="*/ 796 w 840"/>
              <a:gd name="T85" fmla="*/ 389 h 474"/>
              <a:gd name="T86" fmla="*/ 757 w 840"/>
              <a:gd name="T87" fmla="*/ 389 h 474"/>
              <a:gd name="T88" fmla="*/ 840 w 840"/>
              <a:gd name="T89" fmla="*/ 474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40" h="474">
                <a:moveTo>
                  <a:pt x="840" y="474"/>
                </a:moveTo>
                <a:cubicBezTo>
                  <a:pt x="819" y="357"/>
                  <a:pt x="819" y="357"/>
                  <a:pt x="819" y="357"/>
                </a:cubicBezTo>
                <a:cubicBezTo>
                  <a:pt x="803" y="386"/>
                  <a:pt x="803" y="386"/>
                  <a:pt x="803" y="386"/>
                </a:cubicBezTo>
                <a:cubicBezTo>
                  <a:pt x="748" y="265"/>
                  <a:pt x="627" y="181"/>
                  <a:pt x="486" y="181"/>
                </a:cubicBezTo>
                <a:cubicBezTo>
                  <a:pt x="463" y="181"/>
                  <a:pt x="440" y="183"/>
                  <a:pt x="417" y="188"/>
                </a:cubicBezTo>
                <a:cubicBezTo>
                  <a:pt x="407" y="82"/>
                  <a:pt x="318" y="0"/>
                  <a:pt x="209" y="0"/>
                </a:cubicBezTo>
                <a:cubicBezTo>
                  <a:pt x="94" y="0"/>
                  <a:pt x="0" y="93"/>
                  <a:pt x="0" y="209"/>
                </a:cubicBezTo>
                <a:cubicBezTo>
                  <a:pt x="0" y="307"/>
                  <a:pt x="68" y="389"/>
                  <a:pt x="160" y="412"/>
                </a:cubicBezTo>
                <a:cubicBezTo>
                  <a:pt x="164" y="413"/>
                  <a:pt x="169" y="414"/>
                  <a:pt x="174" y="415"/>
                </a:cubicBezTo>
                <a:cubicBezTo>
                  <a:pt x="176" y="411"/>
                  <a:pt x="177" y="408"/>
                  <a:pt x="179" y="405"/>
                </a:cubicBezTo>
                <a:cubicBezTo>
                  <a:pt x="180" y="403"/>
                  <a:pt x="181" y="401"/>
                  <a:pt x="183" y="398"/>
                </a:cubicBezTo>
                <a:cubicBezTo>
                  <a:pt x="184" y="397"/>
                  <a:pt x="185" y="395"/>
                  <a:pt x="186" y="393"/>
                </a:cubicBezTo>
                <a:cubicBezTo>
                  <a:pt x="188" y="390"/>
                  <a:pt x="190" y="386"/>
                  <a:pt x="192" y="383"/>
                </a:cubicBezTo>
                <a:cubicBezTo>
                  <a:pt x="193" y="381"/>
                  <a:pt x="194" y="380"/>
                  <a:pt x="195" y="378"/>
                </a:cubicBezTo>
                <a:cubicBezTo>
                  <a:pt x="196" y="376"/>
                  <a:pt x="198" y="374"/>
                  <a:pt x="199" y="371"/>
                </a:cubicBezTo>
                <a:cubicBezTo>
                  <a:pt x="201" y="369"/>
                  <a:pt x="203" y="366"/>
                  <a:pt x="205" y="363"/>
                </a:cubicBezTo>
                <a:cubicBezTo>
                  <a:pt x="206" y="361"/>
                  <a:pt x="208" y="359"/>
                  <a:pt x="209" y="357"/>
                </a:cubicBezTo>
                <a:cubicBezTo>
                  <a:pt x="211" y="355"/>
                  <a:pt x="212" y="354"/>
                  <a:pt x="213" y="352"/>
                </a:cubicBezTo>
                <a:cubicBezTo>
                  <a:pt x="215" y="349"/>
                  <a:pt x="218" y="346"/>
                  <a:pt x="221" y="343"/>
                </a:cubicBezTo>
                <a:cubicBezTo>
                  <a:pt x="222" y="341"/>
                  <a:pt x="223" y="340"/>
                  <a:pt x="224" y="338"/>
                </a:cubicBezTo>
                <a:cubicBezTo>
                  <a:pt x="226" y="336"/>
                  <a:pt x="228" y="334"/>
                  <a:pt x="229" y="332"/>
                </a:cubicBezTo>
                <a:cubicBezTo>
                  <a:pt x="231" y="331"/>
                  <a:pt x="232" y="330"/>
                  <a:pt x="233" y="328"/>
                </a:cubicBezTo>
                <a:cubicBezTo>
                  <a:pt x="236" y="325"/>
                  <a:pt x="239" y="322"/>
                  <a:pt x="242" y="319"/>
                </a:cubicBezTo>
                <a:cubicBezTo>
                  <a:pt x="243" y="318"/>
                  <a:pt x="244" y="317"/>
                  <a:pt x="245" y="316"/>
                </a:cubicBezTo>
                <a:cubicBezTo>
                  <a:pt x="249" y="312"/>
                  <a:pt x="252" y="309"/>
                  <a:pt x="255" y="306"/>
                </a:cubicBezTo>
                <a:cubicBezTo>
                  <a:pt x="256" y="305"/>
                  <a:pt x="257" y="304"/>
                  <a:pt x="258" y="303"/>
                </a:cubicBezTo>
                <a:cubicBezTo>
                  <a:pt x="261" y="301"/>
                  <a:pt x="263" y="300"/>
                  <a:pt x="265" y="298"/>
                </a:cubicBezTo>
                <a:cubicBezTo>
                  <a:pt x="266" y="297"/>
                  <a:pt x="267" y="296"/>
                  <a:pt x="268" y="296"/>
                </a:cubicBezTo>
                <a:cubicBezTo>
                  <a:pt x="271" y="292"/>
                  <a:pt x="275" y="289"/>
                  <a:pt x="279" y="286"/>
                </a:cubicBezTo>
                <a:cubicBezTo>
                  <a:pt x="280" y="285"/>
                  <a:pt x="281" y="285"/>
                  <a:pt x="282" y="284"/>
                </a:cubicBezTo>
                <a:cubicBezTo>
                  <a:pt x="290" y="279"/>
                  <a:pt x="297" y="273"/>
                  <a:pt x="305" y="268"/>
                </a:cubicBezTo>
                <a:cubicBezTo>
                  <a:pt x="306" y="268"/>
                  <a:pt x="306" y="268"/>
                  <a:pt x="307" y="267"/>
                </a:cubicBezTo>
                <a:cubicBezTo>
                  <a:pt x="312" y="264"/>
                  <a:pt x="317" y="261"/>
                  <a:pt x="322" y="259"/>
                </a:cubicBezTo>
                <a:cubicBezTo>
                  <a:pt x="322" y="258"/>
                  <a:pt x="323" y="258"/>
                  <a:pt x="324" y="258"/>
                </a:cubicBezTo>
                <a:cubicBezTo>
                  <a:pt x="332" y="253"/>
                  <a:pt x="341" y="249"/>
                  <a:pt x="350" y="245"/>
                </a:cubicBezTo>
                <a:cubicBezTo>
                  <a:pt x="350" y="245"/>
                  <a:pt x="350" y="244"/>
                  <a:pt x="351" y="244"/>
                </a:cubicBezTo>
                <a:cubicBezTo>
                  <a:pt x="357" y="242"/>
                  <a:pt x="362" y="239"/>
                  <a:pt x="368" y="237"/>
                </a:cubicBezTo>
                <a:cubicBezTo>
                  <a:pt x="368" y="237"/>
                  <a:pt x="369" y="237"/>
                  <a:pt x="369" y="237"/>
                </a:cubicBezTo>
                <a:cubicBezTo>
                  <a:pt x="378" y="234"/>
                  <a:pt x="388" y="230"/>
                  <a:pt x="397" y="228"/>
                </a:cubicBezTo>
                <a:cubicBezTo>
                  <a:pt x="398" y="228"/>
                  <a:pt x="398" y="228"/>
                  <a:pt x="399" y="227"/>
                </a:cubicBezTo>
                <a:cubicBezTo>
                  <a:pt x="405" y="226"/>
                  <a:pt x="411" y="224"/>
                  <a:pt x="418" y="223"/>
                </a:cubicBezTo>
                <a:cubicBezTo>
                  <a:pt x="442" y="218"/>
                  <a:pt x="466" y="215"/>
                  <a:pt x="492" y="215"/>
                </a:cubicBezTo>
                <a:cubicBezTo>
                  <a:pt x="621" y="215"/>
                  <a:pt x="735" y="285"/>
                  <a:pt x="796" y="389"/>
                </a:cubicBezTo>
                <a:cubicBezTo>
                  <a:pt x="757" y="389"/>
                  <a:pt x="757" y="389"/>
                  <a:pt x="757" y="389"/>
                </a:cubicBezTo>
                <a:lnTo>
                  <a:pt x="840" y="474"/>
                </a:lnTo>
                <a:close/>
              </a:path>
            </a:pathLst>
          </a:custGeom>
          <a:solidFill>
            <a:srgbClr val="FFB3A8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/>
          <p:nvPr/>
        </p:nvSpPr>
        <p:spPr bwMode="auto">
          <a:xfrm>
            <a:off x="9403019" y="1599145"/>
            <a:ext cx="1862667" cy="3269143"/>
          </a:xfrm>
          <a:custGeom>
            <a:avLst/>
            <a:gdLst>
              <a:gd name="T0" fmla="*/ 0 w 478"/>
              <a:gd name="T1" fmla="*/ 839 h 839"/>
              <a:gd name="T2" fmla="*/ 117 w 478"/>
              <a:gd name="T3" fmla="*/ 818 h 839"/>
              <a:gd name="T4" fmla="*/ 88 w 478"/>
              <a:gd name="T5" fmla="*/ 802 h 839"/>
              <a:gd name="T6" fmla="*/ 295 w 478"/>
              <a:gd name="T7" fmla="*/ 487 h 839"/>
              <a:gd name="T8" fmla="*/ 288 w 478"/>
              <a:gd name="T9" fmla="*/ 418 h 839"/>
              <a:gd name="T10" fmla="*/ 477 w 478"/>
              <a:gd name="T11" fmla="*/ 211 h 839"/>
              <a:gd name="T12" fmla="*/ 269 w 478"/>
              <a:gd name="T13" fmla="*/ 1 h 839"/>
              <a:gd name="T14" fmla="*/ 66 w 478"/>
              <a:gd name="T15" fmla="*/ 159 h 839"/>
              <a:gd name="T16" fmla="*/ 62 w 478"/>
              <a:gd name="T17" fmla="*/ 174 h 839"/>
              <a:gd name="T18" fmla="*/ 72 w 478"/>
              <a:gd name="T19" fmla="*/ 178 h 839"/>
              <a:gd name="T20" fmla="*/ 79 w 478"/>
              <a:gd name="T21" fmla="*/ 182 h 839"/>
              <a:gd name="T22" fmla="*/ 84 w 478"/>
              <a:gd name="T23" fmla="*/ 185 h 839"/>
              <a:gd name="T24" fmla="*/ 94 w 478"/>
              <a:gd name="T25" fmla="*/ 191 h 839"/>
              <a:gd name="T26" fmla="*/ 99 w 478"/>
              <a:gd name="T27" fmla="*/ 194 h 839"/>
              <a:gd name="T28" fmla="*/ 106 w 478"/>
              <a:gd name="T29" fmla="*/ 198 h 839"/>
              <a:gd name="T30" fmla="*/ 114 w 478"/>
              <a:gd name="T31" fmla="*/ 204 h 839"/>
              <a:gd name="T32" fmla="*/ 120 w 478"/>
              <a:gd name="T33" fmla="*/ 209 h 839"/>
              <a:gd name="T34" fmla="*/ 125 w 478"/>
              <a:gd name="T35" fmla="*/ 212 h 839"/>
              <a:gd name="T36" fmla="*/ 134 w 478"/>
              <a:gd name="T37" fmla="*/ 220 h 839"/>
              <a:gd name="T38" fmla="*/ 139 w 478"/>
              <a:gd name="T39" fmla="*/ 224 h 839"/>
              <a:gd name="T40" fmla="*/ 145 w 478"/>
              <a:gd name="T41" fmla="*/ 229 h 839"/>
              <a:gd name="T42" fmla="*/ 148 w 478"/>
              <a:gd name="T43" fmla="*/ 233 h 839"/>
              <a:gd name="T44" fmla="*/ 158 w 478"/>
              <a:gd name="T45" fmla="*/ 242 h 839"/>
              <a:gd name="T46" fmla="*/ 161 w 478"/>
              <a:gd name="T47" fmla="*/ 245 h 839"/>
              <a:gd name="T48" fmla="*/ 171 w 478"/>
              <a:gd name="T49" fmla="*/ 255 h 839"/>
              <a:gd name="T50" fmla="*/ 173 w 478"/>
              <a:gd name="T51" fmla="*/ 258 h 839"/>
              <a:gd name="T52" fmla="*/ 179 w 478"/>
              <a:gd name="T53" fmla="*/ 265 h 839"/>
              <a:gd name="T54" fmla="*/ 181 w 478"/>
              <a:gd name="T55" fmla="*/ 267 h 839"/>
              <a:gd name="T56" fmla="*/ 190 w 478"/>
              <a:gd name="T57" fmla="*/ 279 h 839"/>
              <a:gd name="T58" fmla="*/ 193 w 478"/>
              <a:gd name="T59" fmla="*/ 282 h 839"/>
              <a:gd name="T60" fmla="*/ 208 w 478"/>
              <a:gd name="T61" fmla="*/ 305 h 839"/>
              <a:gd name="T62" fmla="*/ 209 w 478"/>
              <a:gd name="T63" fmla="*/ 307 h 839"/>
              <a:gd name="T64" fmla="*/ 218 w 478"/>
              <a:gd name="T65" fmla="*/ 322 h 839"/>
              <a:gd name="T66" fmla="*/ 219 w 478"/>
              <a:gd name="T67" fmla="*/ 324 h 839"/>
              <a:gd name="T68" fmla="*/ 231 w 478"/>
              <a:gd name="T69" fmla="*/ 350 h 839"/>
              <a:gd name="T70" fmla="*/ 232 w 478"/>
              <a:gd name="T71" fmla="*/ 351 h 839"/>
              <a:gd name="T72" fmla="*/ 239 w 478"/>
              <a:gd name="T73" fmla="*/ 368 h 839"/>
              <a:gd name="T74" fmla="*/ 239 w 478"/>
              <a:gd name="T75" fmla="*/ 369 h 839"/>
              <a:gd name="T76" fmla="*/ 248 w 478"/>
              <a:gd name="T77" fmla="*/ 397 h 839"/>
              <a:gd name="T78" fmla="*/ 249 w 478"/>
              <a:gd name="T79" fmla="*/ 399 h 839"/>
              <a:gd name="T80" fmla="*/ 253 w 478"/>
              <a:gd name="T81" fmla="*/ 418 h 839"/>
              <a:gd name="T82" fmla="*/ 261 w 478"/>
              <a:gd name="T83" fmla="*/ 492 h 839"/>
              <a:gd name="T84" fmla="*/ 85 w 478"/>
              <a:gd name="T85" fmla="*/ 795 h 839"/>
              <a:gd name="T86" fmla="*/ 85 w 478"/>
              <a:gd name="T87" fmla="*/ 757 h 839"/>
              <a:gd name="T88" fmla="*/ 0 w 478"/>
              <a:gd name="T8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8" h="839">
                <a:moveTo>
                  <a:pt x="0" y="839"/>
                </a:moveTo>
                <a:cubicBezTo>
                  <a:pt x="117" y="818"/>
                  <a:pt x="117" y="818"/>
                  <a:pt x="117" y="818"/>
                </a:cubicBezTo>
                <a:cubicBezTo>
                  <a:pt x="88" y="802"/>
                  <a:pt x="88" y="802"/>
                  <a:pt x="88" y="802"/>
                </a:cubicBezTo>
                <a:cubicBezTo>
                  <a:pt x="210" y="748"/>
                  <a:pt x="294" y="628"/>
                  <a:pt x="295" y="487"/>
                </a:cubicBezTo>
                <a:cubicBezTo>
                  <a:pt x="295" y="463"/>
                  <a:pt x="293" y="440"/>
                  <a:pt x="288" y="418"/>
                </a:cubicBezTo>
                <a:cubicBezTo>
                  <a:pt x="394" y="408"/>
                  <a:pt x="477" y="319"/>
                  <a:pt x="477" y="211"/>
                </a:cubicBezTo>
                <a:cubicBezTo>
                  <a:pt x="478" y="95"/>
                  <a:pt x="385" y="1"/>
                  <a:pt x="269" y="1"/>
                </a:cubicBezTo>
                <a:cubicBezTo>
                  <a:pt x="171" y="0"/>
                  <a:pt x="88" y="68"/>
                  <a:pt x="66" y="159"/>
                </a:cubicBezTo>
                <a:cubicBezTo>
                  <a:pt x="64" y="164"/>
                  <a:pt x="63" y="169"/>
                  <a:pt x="62" y="174"/>
                </a:cubicBezTo>
                <a:cubicBezTo>
                  <a:pt x="66" y="175"/>
                  <a:pt x="69" y="177"/>
                  <a:pt x="72" y="178"/>
                </a:cubicBezTo>
                <a:cubicBezTo>
                  <a:pt x="74" y="180"/>
                  <a:pt x="76" y="181"/>
                  <a:pt x="79" y="182"/>
                </a:cubicBezTo>
                <a:cubicBezTo>
                  <a:pt x="80" y="183"/>
                  <a:pt x="82" y="184"/>
                  <a:pt x="84" y="185"/>
                </a:cubicBezTo>
                <a:cubicBezTo>
                  <a:pt x="87" y="187"/>
                  <a:pt x="91" y="189"/>
                  <a:pt x="94" y="191"/>
                </a:cubicBezTo>
                <a:cubicBezTo>
                  <a:pt x="96" y="192"/>
                  <a:pt x="97" y="193"/>
                  <a:pt x="99" y="194"/>
                </a:cubicBezTo>
                <a:cubicBezTo>
                  <a:pt x="101" y="196"/>
                  <a:pt x="103" y="197"/>
                  <a:pt x="106" y="198"/>
                </a:cubicBezTo>
                <a:cubicBezTo>
                  <a:pt x="108" y="200"/>
                  <a:pt x="111" y="202"/>
                  <a:pt x="114" y="204"/>
                </a:cubicBezTo>
                <a:cubicBezTo>
                  <a:pt x="116" y="206"/>
                  <a:pt x="118" y="207"/>
                  <a:pt x="120" y="209"/>
                </a:cubicBezTo>
                <a:cubicBezTo>
                  <a:pt x="122" y="210"/>
                  <a:pt x="123" y="211"/>
                  <a:pt x="125" y="212"/>
                </a:cubicBezTo>
                <a:cubicBezTo>
                  <a:pt x="128" y="215"/>
                  <a:pt x="131" y="218"/>
                  <a:pt x="134" y="220"/>
                </a:cubicBezTo>
                <a:cubicBezTo>
                  <a:pt x="136" y="221"/>
                  <a:pt x="137" y="223"/>
                  <a:pt x="139" y="224"/>
                </a:cubicBezTo>
                <a:cubicBezTo>
                  <a:pt x="141" y="226"/>
                  <a:pt x="143" y="227"/>
                  <a:pt x="145" y="229"/>
                </a:cubicBezTo>
                <a:cubicBezTo>
                  <a:pt x="146" y="230"/>
                  <a:pt x="147" y="231"/>
                  <a:pt x="148" y="233"/>
                </a:cubicBezTo>
                <a:cubicBezTo>
                  <a:pt x="152" y="236"/>
                  <a:pt x="155" y="239"/>
                  <a:pt x="158" y="242"/>
                </a:cubicBezTo>
                <a:cubicBezTo>
                  <a:pt x="159" y="243"/>
                  <a:pt x="160" y="244"/>
                  <a:pt x="161" y="245"/>
                </a:cubicBezTo>
                <a:cubicBezTo>
                  <a:pt x="164" y="248"/>
                  <a:pt x="168" y="252"/>
                  <a:pt x="171" y="255"/>
                </a:cubicBezTo>
                <a:cubicBezTo>
                  <a:pt x="172" y="256"/>
                  <a:pt x="172" y="257"/>
                  <a:pt x="173" y="258"/>
                </a:cubicBezTo>
                <a:cubicBezTo>
                  <a:pt x="175" y="260"/>
                  <a:pt x="177" y="263"/>
                  <a:pt x="179" y="265"/>
                </a:cubicBezTo>
                <a:cubicBezTo>
                  <a:pt x="180" y="266"/>
                  <a:pt x="180" y="267"/>
                  <a:pt x="181" y="267"/>
                </a:cubicBezTo>
                <a:cubicBezTo>
                  <a:pt x="184" y="271"/>
                  <a:pt x="187" y="275"/>
                  <a:pt x="190" y="279"/>
                </a:cubicBezTo>
                <a:cubicBezTo>
                  <a:pt x="191" y="280"/>
                  <a:pt x="192" y="281"/>
                  <a:pt x="193" y="282"/>
                </a:cubicBezTo>
                <a:cubicBezTo>
                  <a:pt x="198" y="290"/>
                  <a:pt x="203" y="297"/>
                  <a:pt x="208" y="305"/>
                </a:cubicBezTo>
                <a:cubicBezTo>
                  <a:pt x="208" y="306"/>
                  <a:pt x="209" y="306"/>
                  <a:pt x="209" y="307"/>
                </a:cubicBezTo>
                <a:cubicBezTo>
                  <a:pt x="212" y="312"/>
                  <a:pt x="215" y="317"/>
                  <a:pt x="218" y="322"/>
                </a:cubicBezTo>
                <a:cubicBezTo>
                  <a:pt x="218" y="322"/>
                  <a:pt x="218" y="323"/>
                  <a:pt x="219" y="324"/>
                </a:cubicBezTo>
                <a:cubicBezTo>
                  <a:pt x="223" y="332"/>
                  <a:pt x="228" y="341"/>
                  <a:pt x="231" y="350"/>
                </a:cubicBezTo>
                <a:cubicBezTo>
                  <a:pt x="232" y="350"/>
                  <a:pt x="232" y="351"/>
                  <a:pt x="232" y="351"/>
                </a:cubicBezTo>
                <a:cubicBezTo>
                  <a:pt x="234" y="357"/>
                  <a:pt x="237" y="362"/>
                  <a:pt x="239" y="368"/>
                </a:cubicBezTo>
                <a:cubicBezTo>
                  <a:pt x="239" y="369"/>
                  <a:pt x="239" y="369"/>
                  <a:pt x="239" y="369"/>
                </a:cubicBezTo>
                <a:cubicBezTo>
                  <a:pt x="243" y="378"/>
                  <a:pt x="246" y="388"/>
                  <a:pt x="248" y="397"/>
                </a:cubicBezTo>
                <a:cubicBezTo>
                  <a:pt x="248" y="398"/>
                  <a:pt x="249" y="398"/>
                  <a:pt x="249" y="399"/>
                </a:cubicBezTo>
                <a:cubicBezTo>
                  <a:pt x="250" y="405"/>
                  <a:pt x="252" y="412"/>
                  <a:pt x="253" y="418"/>
                </a:cubicBezTo>
                <a:cubicBezTo>
                  <a:pt x="258" y="442"/>
                  <a:pt x="261" y="467"/>
                  <a:pt x="261" y="492"/>
                </a:cubicBezTo>
                <a:cubicBezTo>
                  <a:pt x="260" y="622"/>
                  <a:pt x="190" y="734"/>
                  <a:pt x="85" y="795"/>
                </a:cubicBezTo>
                <a:cubicBezTo>
                  <a:pt x="85" y="757"/>
                  <a:pt x="85" y="757"/>
                  <a:pt x="85" y="757"/>
                </a:cubicBezTo>
                <a:lnTo>
                  <a:pt x="0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/>
          <p:nvPr/>
        </p:nvSpPr>
        <p:spPr bwMode="auto">
          <a:xfrm>
            <a:off x="7959454" y="4275440"/>
            <a:ext cx="3316817" cy="1772196"/>
          </a:xfrm>
          <a:custGeom>
            <a:avLst/>
            <a:gdLst>
              <a:gd name="T0" fmla="*/ 0 w 852"/>
              <a:gd name="T1" fmla="*/ 0 h 455"/>
              <a:gd name="T2" fmla="*/ 25 w 852"/>
              <a:gd name="T3" fmla="*/ 115 h 455"/>
              <a:gd name="T4" fmla="*/ 40 w 852"/>
              <a:gd name="T5" fmla="*/ 87 h 455"/>
              <a:gd name="T6" fmla="*/ 364 w 852"/>
              <a:gd name="T7" fmla="*/ 280 h 455"/>
              <a:gd name="T8" fmla="*/ 432 w 852"/>
              <a:gd name="T9" fmla="*/ 271 h 455"/>
              <a:gd name="T10" fmla="*/ 647 w 852"/>
              <a:gd name="T11" fmla="*/ 451 h 455"/>
              <a:gd name="T12" fmla="*/ 848 w 852"/>
              <a:gd name="T13" fmla="*/ 235 h 455"/>
              <a:gd name="T14" fmla="*/ 682 w 852"/>
              <a:gd name="T15" fmla="*/ 38 h 455"/>
              <a:gd name="T16" fmla="*/ 667 w 852"/>
              <a:gd name="T17" fmla="*/ 35 h 455"/>
              <a:gd name="T18" fmla="*/ 662 w 852"/>
              <a:gd name="T19" fmla="*/ 45 h 455"/>
              <a:gd name="T20" fmla="*/ 659 w 852"/>
              <a:gd name="T21" fmla="*/ 52 h 455"/>
              <a:gd name="T22" fmla="*/ 656 w 852"/>
              <a:gd name="T23" fmla="*/ 57 h 455"/>
              <a:gd name="T24" fmla="*/ 651 w 852"/>
              <a:gd name="T25" fmla="*/ 67 h 455"/>
              <a:gd name="T26" fmla="*/ 648 w 852"/>
              <a:gd name="T27" fmla="*/ 73 h 455"/>
              <a:gd name="T28" fmla="*/ 644 w 852"/>
              <a:gd name="T29" fmla="*/ 79 h 455"/>
              <a:gd name="T30" fmla="*/ 638 w 852"/>
              <a:gd name="T31" fmla="*/ 88 h 455"/>
              <a:gd name="T32" fmla="*/ 634 w 852"/>
              <a:gd name="T33" fmla="*/ 94 h 455"/>
              <a:gd name="T34" fmla="*/ 631 w 852"/>
              <a:gd name="T35" fmla="*/ 99 h 455"/>
              <a:gd name="T36" fmla="*/ 623 w 852"/>
              <a:gd name="T37" fmla="*/ 109 h 455"/>
              <a:gd name="T38" fmla="*/ 620 w 852"/>
              <a:gd name="T39" fmla="*/ 113 h 455"/>
              <a:gd name="T40" fmla="*/ 615 w 852"/>
              <a:gd name="T41" fmla="*/ 119 h 455"/>
              <a:gd name="T42" fmla="*/ 611 w 852"/>
              <a:gd name="T43" fmla="*/ 123 h 455"/>
              <a:gd name="T44" fmla="*/ 603 w 852"/>
              <a:gd name="T45" fmla="*/ 133 h 455"/>
              <a:gd name="T46" fmla="*/ 600 w 852"/>
              <a:gd name="T47" fmla="*/ 137 h 455"/>
              <a:gd name="T48" fmla="*/ 590 w 852"/>
              <a:gd name="T49" fmla="*/ 147 h 455"/>
              <a:gd name="T50" fmla="*/ 587 w 852"/>
              <a:gd name="T51" fmla="*/ 149 h 455"/>
              <a:gd name="T52" fmla="*/ 581 w 852"/>
              <a:gd name="T53" fmla="*/ 155 h 455"/>
              <a:gd name="T54" fmla="*/ 578 w 852"/>
              <a:gd name="T55" fmla="*/ 157 h 455"/>
              <a:gd name="T56" fmla="*/ 566 w 852"/>
              <a:gd name="T57" fmla="*/ 167 h 455"/>
              <a:gd name="T58" fmla="*/ 564 w 852"/>
              <a:gd name="T59" fmla="*/ 170 h 455"/>
              <a:gd name="T60" fmla="*/ 541 w 852"/>
              <a:gd name="T61" fmla="*/ 186 h 455"/>
              <a:gd name="T62" fmla="*/ 540 w 852"/>
              <a:gd name="T63" fmla="*/ 187 h 455"/>
              <a:gd name="T64" fmla="*/ 525 w 852"/>
              <a:gd name="T65" fmla="*/ 196 h 455"/>
              <a:gd name="T66" fmla="*/ 523 w 852"/>
              <a:gd name="T67" fmla="*/ 197 h 455"/>
              <a:gd name="T68" fmla="*/ 498 w 852"/>
              <a:gd name="T69" fmla="*/ 211 h 455"/>
              <a:gd name="T70" fmla="*/ 497 w 852"/>
              <a:gd name="T71" fmla="*/ 212 h 455"/>
              <a:gd name="T72" fmla="*/ 480 w 852"/>
              <a:gd name="T73" fmla="*/ 219 h 455"/>
              <a:gd name="T74" fmla="*/ 479 w 852"/>
              <a:gd name="T75" fmla="*/ 220 h 455"/>
              <a:gd name="T76" fmla="*/ 451 w 852"/>
              <a:gd name="T77" fmla="*/ 230 h 455"/>
              <a:gd name="T78" fmla="*/ 449 w 852"/>
              <a:gd name="T79" fmla="*/ 230 h 455"/>
              <a:gd name="T80" fmla="*/ 430 w 852"/>
              <a:gd name="T81" fmla="*/ 236 h 455"/>
              <a:gd name="T82" fmla="*/ 357 w 852"/>
              <a:gd name="T83" fmla="*/ 246 h 455"/>
              <a:gd name="T84" fmla="*/ 47 w 852"/>
              <a:gd name="T85" fmla="*/ 83 h 455"/>
              <a:gd name="T86" fmla="*/ 85 w 852"/>
              <a:gd name="T87" fmla="*/ 82 h 455"/>
              <a:gd name="T88" fmla="*/ 0 w 852"/>
              <a:gd name="T89" fmla="*/ 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52" h="455">
                <a:moveTo>
                  <a:pt x="0" y="0"/>
                </a:moveTo>
                <a:cubicBezTo>
                  <a:pt x="25" y="115"/>
                  <a:pt x="25" y="115"/>
                  <a:pt x="25" y="115"/>
                </a:cubicBezTo>
                <a:cubicBezTo>
                  <a:pt x="40" y="87"/>
                  <a:pt x="40" y="87"/>
                  <a:pt x="40" y="87"/>
                </a:cubicBezTo>
                <a:cubicBezTo>
                  <a:pt x="98" y="205"/>
                  <a:pt x="223" y="285"/>
                  <a:pt x="364" y="280"/>
                </a:cubicBezTo>
                <a:cubicBezTo>
                  <a:pt x="387" y="279"/>
                  <a:pt x="410" y="276"/>
                  <a:pt x="432" y="271"/>
                </a:cubicBezTo>
                <a:cubicBezTo>
                  <a:pt x="447" y="376"/>
                  <a:pt x="539" y="455"/>
                  <a:pt x="647" y="451"/>
                </a:cubicBezTo>
                <a:cubicBezTo>
                  <a:pt x="762" y="447"/>
                  <a:pt x="852" y="350"/>
                  <a:pt x="848" y="235"/>
                </a:cubicBezTo>
                <a:cubicBezTo>
                  <a:pt x="845" y="137"/>
                  <a:pt x="774" y="57"/>
                  <a:pt x="682" y="38"/>
                </a:cubicBezTo>
                <a:cubicBezTo>
                  <a:pt x="677" y="37"/>
                  <a:pt x="672" y="36"/>
                  <a:pt x="667" y="35"/>
                </a:cubicBezTo>
                <a:cubicBezTo>
                  <a:pt x="665" y="38"/>
                  <a:pt x="664" y="42"/>
                  <a:pt x="662" y="45"/>
                </a:cubicBezTo>
                <a:cubicBezTo>
                  <a:pt x="661" y="47"/>
                  <a:pt x="660" y="49"/>
                  <a:pt x="659" y="52"/>
                </a:cubicBezTo>
                <a:cubicBezTo>
                  <a:pt x="658" y="53"/>
                  <a:pt x="657" y="55"/>
                  <a:pt x="656" y="57"/>
                </a:cubicBezTo>
                <a:cubicBezTo>
                  <a:pt x="655" y="61"/>
                  <a:pt x="653" y="64"/>
                  <a:pt x="651" y="67"/>
                </a:cubicBezTo>
                <a:cubicBezTo>
                  <a:pt x="650" y="69"/>
                  <a:pt x="649" y="71"/>
                  <a:pt x="648" y="73"/>
                </a:cubicBezTo>
                <a:cubicBezTo>
                  <a:pt x="646" y="75"/>
                  <a:pt x="645" y="77"/>
                  <a:pt x="644" y="79"/>
                </a:cubicBezTo>
                <a:cubicBezTo>
                  <a:pt x="642" y="82"/>
                  <a:pt x="640" y="85"/>
                  <a:pt x="638" y="88"/>
                </a:cubicBezTo>
                <a:cubicBezTo>
                  <a:pt x="637" y="90"/>
                  <a:pt x="635" y="92"/>
                  <a:pt x="634" y="94"/>
                </a:cubicBezTo>
                <a:cubicBezTo>
                  <a:pt x="633" y="96"/>
                  <a:pt x="632" y="97"/>
                  <a:pt x="631" y="99"/>
                </a:cubicBezTo>
                <a:cubicBezTo>
                  <a:pt x="628" y="102"/>
                  <a:pt x="626" y="106"/>
                  <a:pt x="623" y="109"/>
                </a:cubicBezTo>
                <a:cubicBezTo>
                  <a:pt x="622" y="110"/>
                  <a:pt x="621" y="112"/>
                  <a:pt x="620" y="113"/>
                </a:cubicBezTo>
                <a:cubicBezTo>
                  <a:pt x="618" y="115"/>
                  <a:pt x="617" y="117"/>
                  <a:pt x="615" y="119"/>
                </a:cubicBezTo>
                <a:cubicBezTo>
                  <a:pt x="614" y="121"/>
                  <a:pt x="613" y="122"/>
                  <a:pt x="611" y="123"/>
                </a:cubicBezTo>
                <a:cubicBezTo>
                  <a:pt x="609" y="127"/>
                  <a:pt x="606" y="130"/>
                  <a:pt x="603" y="133"/>
                </a:cubicBezTo>
                <a:cubicBezTo>
                  <a:pt x="602" y="134"/>
                  <a:pt x="601" y="135"/>
                  <a:pt x="600" y="137"/>
                </a:cubicBezTo>
                <a:cubicBezTo>
                  <a:pt x="596" y="140"/>
                  <a:pt x="593" y="143"/>
                  <a:pt x="590" y="147"/>
                </a:cubicBezTo>
                <a:cubicBezTo>
                  <a:pt x="589" y="147"/>
                  <a:pt x="588" y="148"/>
                  <a:pt x="587" y="149"/>
                </a:cubicBezTo>
                <a:cubicBezTo>
                  <a:pt x="585" y="151"/>
                  <a:pt x="583" y="153"/>
                  <a:pt x="581" y="155"/>
                </a:cubicBezTo>
                <a:cubicBezTo>
                  <a:pt x="580" y="156"/>
                  <a:pt x="579" y="157"/>
                  <a:pt x="578" y="157"/>
                </a:cubicBezTo>
                <a:cubicBezTo>
                  <a:pt x="574" y="161"/>
                  <a:pt x="570" y="164"/>
                  <a:pt x="566" y="167"/>
                </a:cubicBezTo>
                <a:cubicBezTo>
                  <a:pt x="566" y="168"/>
                  <a:pt x="565" y="169"/>
                  <a:pt x="564" y="170"/>
                </a:cubicBezTo>
                <a:cubicBezTo>
                  <a:pt x="556" y="175"/>
                  <a:pt x="549" y="181"/>
                  <a:pt x="541" y="186"/>
                </a:cubicBezTo>
                <a:cubicBezTo>
                  <a:pt x="541" y="186"/>
                  <a:pt x="540" y="187"/>
                  <a:pt x="540" y="187"/>
                </a:cubicBezTo>
                <a:cubicBezTo>
                  <a:pt x="535" y="190"/>
                  <a:pt x="530" y="193"/>
                  <a:pt x="525" y="196"/>
                </a:cubicBezTo>
                <a:cubicBezTo>
                  <a:pt x="525" y="197"/>
                  <a:pt x="524" y="197"/>
                  <a:pt x="523" y="197"/>
                </a:cubicBezTo>
                <a:cubicBezTo>
                  <a:pt x="515" y="202"/>
                  <a:pt x="507" y="207"/>
                  <a:pt x="498" y="211"/>
                </a:cubicBezTo>
                <a:cubicBezTo>
                  <a:pt x="497" y="211"/>
                  <a:pt x="497" y="212"/>
                  <a:pt x="497" y="212"/>
                </a:cubicBezTo>
                <a:cubicBezTo>
                  <a:pt x="491" y="214"/>
                  <a:pt x="485" y="217"/>
                  <a:pt x="480" y="219"/>
                </a:cubicBezTo>
                <a:cubicBezTo>
                  <a:pt x="479" y="219"/>
                  <a:pt x="479" y="220"/>
                  <a:pt x="479" y="220"/>
                </a:cubicBezTo>
                <a:cubicBezTo>
                  <a:pt x="470" y="223"/>
                  <a:pt x="460" y="227"/>
                  <a:pt x="451" y="230"/>
                </a:cubicBezTo>
                <a:cubicBezTo>
                  <a:pt x="450" y="230"/>
                  <a:pt x="450" y="230"/>
                  <a:pt x="449" y="230"/>
                </a:cubicBezTo>
                <a:cubicBezTo>
                  <a:pt x="443" y="232"/>
                  <a:pt x="437" y="234"/>
                  <a:pt x="430" y="236"/>
                </a:cubicBezTo>
                <a:cubicBezTo>
                  <a:pt x="407" y="242"/>
                  <a:pt x="382" y="245"/>
                  <a:pt x="357" y="246"/>
                </a:cubicBezTo>
                <a:cubicBezTo>
                  <a:pt x="227" y="251"/>
                  <a:pt x="112" y="185"/>
                  <a:pt x="47" y="83"/>
                </a:cubicBezTo>
                <a:cubicBezTo>
                  <a:pt x="85" y="82"/>
                  <a:pt x="85" y="82"/>
                  <a:pt x="85" y="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/>
          <p:nvPr/>
        </p:nvSpPr>
        <p:spPr bwMode="auto">
          <a:xfrm>
            <a:off x="6877839" y="2734030"/>
            <a:ext cx="1782233" cy="3313605"/>
          </a:xfrm>
          <a:custGeom>
            <a:avLst/>
            <a:gdLst>
              <a:gd name="T0" fmla="*/ 458 w 458"/>
              <a:gd name="T1" fmla="*/ 0 h 851"/>
              <a:gd name="T2" fmla="*/ 342 w 458"/>
              <a:gd name="T3" fmla="*/ 25 h 851"/>
              <a:gd name="T4" fmla="*/ 371 w 458"/>
              <a:gd name="T5" fmla="*/ 40 h 851"/>
              <a:gd name="T6" fmla="*/ 176 w 458"/>
              <a:gd name="T7" fmla="*/ 362 h 851"/>
              <a:gd name="T8" fmla="*/ 185 w 458"/>
              <a:gd name="T9" fmla="*/ 431 h 851"/>
              <a:gd name="T10" fmla="*/ 4 w 458"/>
              <a:gd name="T11" fmla="*/ 645 h 851"/>
              <a:gd name="T12" fmla="*/ 219 w 458"/>
              <a:gd name="T13" fmla="*/ 847 h 851"/>
              <a:gd name="T14" fmla="*/ 417 w 458"/>
              <a:gd name="T15" fmla="*/ 682 h 851"/>
              <a:gd name="T16" fmla="*/ 420 w 458"/>
              <a:gd name="T17" fmla="*/ 667 h 851"/>
              <a:gd name="T18" fmla="*/ 410 w 458"/>
              <a:gd name="T19" fmla="*/ 662 h 851"/>
              <a:gd name="T20" fmla="*/ 403 w 458"/>
              <a:gd name="T21" fmla="*/ 659 h 851"/>
              <a:gd name="T22" fmla="*/ 398 w 458"/>
              <a:gd name="T23" fmla="*/ 656 h 851"/>
              <a:gd name="T24" fmla="*/ 387 w 458"/>
              <a:gd name="T25" fmla="*/ 651 h 851"/>
              <a:gd name="T26" fmla="*/ 382 w 458"/>
              <a:gd name="T27" fmla="*/ 647 h 851"/>
              <a:gd name="T28" fmla="*/ 376 w 458"/>
              <a:gd name="T29" fmla="*/ 644 h 851"/>
              <a:gd name="T30" fmla="*/ 367 w 458"/>
              <a:gd name="T31" fmla="*/ 638 h 851"/>
              <a:gd name="T32" fmla="*/ 361 w 458"/>
              <a:gd name="T33" fmla="*/ 634 h 851"/>
              <a:gd name="T34" fmla="*/ 356 w 458"/>
              <a:gd name="T35" fmla="*/ 630 h 851"/>
              <a:gd name="T36" fmla="*/ 346 w 458"/>
              <a:gd name="T37" fmla="*/ 623 h 851"/>
              <a:gd name="T38" fmla="*/ 342 w 458"/>
              <a:gd name="T39" fmla="*/ 619 h 851"/>
              <a:gd name="T40" fmla="*/ 336 w 458"/>
              <a:gd name="T41" fmla="*/ 614 h 851"/>
              <a:gd name="T42" fmla="*/ 332 w 458"/>
              <a:gd name="T43" fmla="*/ 611 h 851"/>
              <a:gd name="T44" fmla="*/ 322 w 458"/>
              <a:gd name="T45" fmla="*/ 602 h 851"/>
              <a:gd name="T46" fmla="*/ 318 w 458"/>
              <a:gd name="T47" fmla="*/ 599 h 851"/>
              <a:gd name="T48" fmla="*/ 309 w 458"/>
              <a:gd name="T49" fmla="*/ 589 h 851"/>
              <a:gd name="T50" fmla="*/ 306 w 458"/>
              <a:gd name="T51" fmla="*/ 586 h 851"/>
              <a:gd name="T52" fmla="*/ 300 w 458"/>
              <a:gd name="T53" fmla="*/ 580 h 851"/>
              <a:gd name="T54" fmla="*/ 298 w 458"/>
              <a:gd name="T55" fmla="*/ 577 h 851"/>
              <a:gd name="T56" fmla="*/ 288 w 458"/>
              <a:gd name="T57" fmla="*/ 566 h 851"/>
              <a:gd name="T58" fmla="*/ 286 w 458"/>
              <a:gd name="T59" fmla="*/ 563 h 851"/>
              <a:gd name="T60" fmla="*/ 269 w 458"/>
              <a:gd name="T61" fmla="*/ 541 h 851"/>
              <a:gd name="T62" fmla="*/ 268 w 458"/>
              <a:gd name="T63" fmla="*/ 539 h 851"/>
              <a:gd name="T64" fmla="*/ 259 w 458"/>
              <a:gd name="T65" fmla="*/ 524 h 851"/>
              <a:gd name="T66" fmla="*/ 258 w 458"/>
              <a:gd name="T67" fmla="*/ 522 h 851"/>
              <a:gd name="T68" fmla="*/ 244 w 458"/>
              <a:gd name="T69" fmla="*/ 497 h 851"/>
              <a:gd name="T70" fmla="*/ 244 w 458"/>
              <a:gd name="T71" fmla="*/ 496 h 851"/>
              <a:gd name="T72" fmla="*/ 236 w 458"/>
              <a:gd name="T73" fmla="*/ 479 h 851"/>
              <a:gd name="T74" fmla="*/ 236 w 458"/>
              <a:gd name="T75" fmla="*/ 478 h 851"/>
              <a:gd name="T76" fmla="*/ 226 w 458"/>
              <a:gd name="T77" fmla="*/ 450 h 851"/>
              <a:gd name="T78" fmla="*/ 225 w 458"/>
              <a:gd name="T79" fmla="*/ 448 h 851"/>
              <a:gd name="T80" fmla="*/ 220 w 458"/>
              <a:gd name="T81" fmla="*/ 429 h 851"/>
              <a:gd name="T82" fmla="*/ 210 w 458"/>
              <a:gd name="T83" fmla="*/ 356 h 851"/>
              <a:gd name="T84" fmla="*/ 375 w 458"/>
              <a:gd name="T85" fmla="*/ 47 h 851"/>
              <a:gd name="T86" fmla="*/ 376 w 458"/>
              <a:gd name="T87" fmla="*/ 85 h 851"/>
              <a:gd name="T88" fmla="*/ 458 w 458"/>
              <a:gd name="T89" fmla="*/ 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8" h="851">
                <a:moveTo>
                  <a:pt x="458" y="0"/>
                </a:moveTo>
                <a:cubicBezTo>
                  <a:pt x="342" y="25"/>
                  <a:pt x="342" y="25"/>
                  <a:pt x="342" y="25"/>
                </a:cubicBezTo>
                <a:cubicBezTo>
                  <a:pt x="371" y="40"/>
                  <a:pt x="371" y="40"/>
                  <a:pt x="371" y="40"/>
                </a:cubicBezTo>
                <a:cubicBezTo>
                  <a:pt x="252" y="98"/>
                  <a:pt x="172" y="221"/>
                  <a:pt x="176" y="362"/>
                </a:cubicBezTo>
                <a:cubicBezTo>
                  <a:pt x="177" y="386"/>
                  <a:pt x="180" y="409"/>
                  <a:pt x="185" y="431"/>
                </a:cubicBezTo>
                <a:cubicBezTo>
                  <a:pt x="80" y="445"/>
                  <a:pt x="0" y="537"/>
                  <a:pt x="4" y="645"/>
                </a:cubicBezTo>
                <a:cubicBezTo>
                  <a:pt x="7" y="760"/>
                  <a:pt x="104" y="851"/>
                  <a:pt x="219" y="847"/>
                </a:cubicBezTo>
                <a:cubicBezTo>
                  <a:pt x="317" y="844"/>
                  <a:pt x="397" y="774"/>
                  <a:pt x="417" y="682"/>
                </a:cubicBezTo>
                <a:cubicBezTo>
                  <a:pt x="418" y="677"/>
                  <a:pt x="419" y="672"/>
                  <a:pt x="420" y="667"/>
                </a:cubicBezTo>
                <a:cubicBezTo>
                  <a:pt x="416" y="665"/>
                  <a:pt x="413" y="664"/>
                  <a:pt x="410" y="662"/>
                </a:cubicBezTo>
                <a:cubicBezTo>
                  <a:pt x="408" y="661"/>
                  <a:pt x="405" y="660"/>
                  <a:pt x="403" y="659"/>
                </a:cubicBezTo>
                <a:cubicBezTo>
                  <a:pt x="401" y="658"/>
                  <a:pt x="399" y="657"/>
                  <a:pt x="398" y="656"/>
                </a:cubicBezTo>
                <a:cubicBezTo>
                  <a:pt x="394" y="654"/>
                  <a:pt x="391" y="652"/>
                  <a:pt x="387" y="651"/>
                </a:cubicBezTo>
                <a:cubicBezTo>
                  <a:pt x="386" y="650"/>
                  <a:pt x="384" y="649"/>
                  <a:pt x="382" y="647"/>
                </a:cubicBezTo>
                <a:cubicBezTo>
                  <a:pt x="380" y="646"/>
                  <a:pt x="378" y="645"/>
                  <a:pt x="376" y="644"/>
                </a:cubicBezTo>
                <a:cubicBezTo>
                  <a:pt x="373" y="642"/>
                  <a:pt x="370" y="640"/>
                  <a:pt x="367" y="638"/>
                </a:cubicBezTo>
                <a:cubicBezTo>
                  <a:pt x="365" y="636"/>
                  <a:pt x="363" y="635"/>
                  <a:pt x="361" y="634"/>
                </a:cubicBezTo>
                <a:cubicBezTo>
                  <a:pt x="359" y="632"/>
                  <a:pt x="357" y="631"/>
                  <a:pt x="356" y="630"/>
                </a:cubicBezTo>
                <a:cubicBezTo>
                  <a:pt x="353" y="628"/>
                  <a:pt x="349" y="625"/>
                  <a:pt x="346" y="623"/>
                </a:cubicBezTo>
                <a:cubicBezTo>
                  <a:pt x="345" y="622"/>
                  <a:pt x="343" y="621"/>
                  <a:pt x="342" y="619"/>
                </a:cubicBezTo>
                <a:cubicBezTo>
                  <a:pt x="340" y="618"/>
                  <a:pt x="338" y="616"/>
                  <a:pt x="336" y="614"/>
                </a:cubicBezTo>
                <a:cubicBezTo>
                  <a:pt x="334" y="613"/>
                  <a:pt x="333" y="612"/>
                  <a:pt x="332" y="611"/>
                </a:cubicBezTo>
                <a:cubicBezTo>
                  <a:pt x="328" y="608"/>
                  <a:pt x="325" y="605"/>
                  <a:pt x="322" y="602"/>
                </a:cubicBezTo>
                <a:cubicBezTo>
                  <a:pt x="321" y="601"/>
                  <a:pt x="320" y="600"/>
                  <a:pt x="318" y="599"/>
                </a:cubicBezTo>
                <a:cubicBezTo>
                  <a:pt x="315" y="596"/>
                  <a:pt x="312" y="593"/>
                  <a:pt x="309" y="589"/>
                </a:cubicBezTo>
                <a:cubicBezTo>
                  <a:pt x="308" y="588"/>
                  <a:pt x="307" y="587"/>
                  <a:pt x="306" y="586"/>
                </a:cubicBezTo>
                <a:cubicBezTo>
                  <a:pt x="304" y="584"/>
                  <a:pt x="302" y="582"/>
                  <a:pt x="300" y="580"/>
                </a:cubicBezTo>
                <a:cubicBezTo>
                  <a:pt x="299" y="579"/>
                  <a:pt x="298" y="578"/>
                  <a:pt x="298" y="577"/>
                </a:cubicBezTo>
                <a:cubicBezTo>
                  <a:pt x="294" y="574"/>
                  <a:pt x="291" y="570"/>
                  <a:pt x="288" y="566"/>
                </a:cubicBezTo>
                <a:cubicBezTo>
                  <a:pt x="287" y="565"/>
                  <a:pt x="286" y="564"/>
                  <a:pt x="286" y="563"/>
                </a:cubicBezTo>
                <a:cubicBezTo>
                  <a:pt x="280" y="556"/>
                  <a:pt x="274" y="548"/>
                  <a:pt x="269" y="541"/>
                </a:cubicBezTo>
                <a:cubicBezTo>
                  <a:pt x="269" y="540"/>
                  <a:pt x="268" y="539"/>
                  <a:pt x="268" y="539"/>
                </a:cubicBezTo>
                <a:cubicBezTo>
                  <a:pt x="265" y="534"/>
                  <a:pt x="262" y="529"/>
                  <a:pt x="259" y="524"/>
                </a:cubicBezTo>
                <a:cubicBezTo>
                  <a:pt x="259" y="524"/>
                  <a:pt x="258" y="523"/>
                  <a:pt x="258" y="522"/>
                </a:cubicBezTo>
                <a:cubicBezTo>
                  <a:pt x="253" y="514"/>
                  <a:pt x="249" y="506"/>
                  <a:pt x="244" y="497"/>
                </a:cubicBezTo>
                <a:cubicBezTo>
                  <a:pt x="244" y="497"/>
                  <a:pt x="244" y="496"/>
                  <a:pt x="244" y="496"/>
                </a:cubicBezTo>
                <a:cubicBezTo>
                  <a:pt x="241" y="490"/>
                  <a:pt x="239" y="484"/>
                  <a:pt x="236" y="479"/>
                </a:cubicBezTo>
                <a:cubicBezTo>
                  <a:pt x="236" y="478"/>
                  <a:pt x="236" y="478"/>
                  <a:pt x="236" y="478"/>
                </a:cubicBezTo>
                <a:cubicBezTo>
                  <a:pt x="232" y="469"/>
                  <a:pt x="229" y="459"/>
                  <a:pt x="226" y="450"/>
                </a:cubicBezTo>
                <a:cubicBezTo>
                  <a:pt x="226" y="449"/>
                  <a:pt x="226" y="449"/>
                  <a:pt x="225" y="448"/>
                </a:cubicBezTo>
                <a:cubicBezTo>
                  <a:pt x="223" y="442"/>
                  <a:pt x="222" y="436"/>
                  <a:pt x="220" y="429"/>
                </a:cubicBezTo>
                <a:cubicBezTo>
                  <a:pt x="214" y="406"/>
                  <a:pt x="211" y="381"/>
                  <a:pt x="210" y="356"/>
                </a:cubicBezTo>
                <a:cubicBezTo>
                  <a:pt x="206" y="226"/>
                  <a:pt x="272" y="111"/>
                  <a:pt x="375" y="47"/>
                </a:cubicBezTo>
                <a:cubicBezTo>
                  <a:pt x="376" y="85"/>
                  <a:pt x="376" y="85"/>
                  <a:pt x="376" y="85"/>
                </a:cubicBezTo>
                <a:lnTo>
                  <a:pt x="458" y="0"/>
                </a:lnTo>
                <a:close/>
              </a:path>
            </a:pathLst>
          </a:custGeom>
          <a:solidFill>
            <a:srgbClr val="9FD5ED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4" name="Oval 12"/>
          <p:cNvSpPr>
            <a:spLocks noChangeArrowheads="1"/>
          </p:cNvSpPr>
          <p:nvPr/>
        </p:nvSpPr>
        <p:spPr bwMode="auto">
          <a:xfrm>
            <a:off x="8302353" y="3102444"/>
            <a:ext cx="1432984" cy="143342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 noEditPoints="1"/>
          </p:cNvSpPr>
          <p:nvPr/>
        </p:nvSpPr>
        <p:spPr bwMode="auto">
          <a:xfrm>
            <a:off x="10325886" y="4963566"/>
            <a:ext cx="355600" cy="400175"/>
          </a:xfrm>
          <a:custGeom>
            <a:avLst/>
            <a:gdLst>
              <a:gd name="T0" fmla="*/ 85 w 91"/>
              <a:gd name="T1" fmla="*/ 0 h 103"/>
              <a:gd name="T2" fmla="*/ 7 w 91"/>
              <a:gd name="T3" fmla="*/ 0 h 103"/>
              <a:gd name="T4" fmla="*/ 0 w 91"/>
              <a:gd name="T5" fmla="*/ 6 h 103"/>
              <a:gd name="T6" fmla="*/ 0 w 91"/>
              <a:gd name="T7" fmla="*/ 97 h 103"/>
              <a:gd name="T8" fmla="*/ 7 w 91"/>
              <a:gd name="T9" fmla="*/ 103 h 103"/>
              <a:gd name="T10" fmla="*/ 85 w 91"/>
              <a:gd name="T11" fmla="*/ 103 h 103"/>
              <a:gd name="T12" fmla="*/ 91 w 91"/>
              <a:gd name="T13" fmla="*/ 97 h 103"/>
              <a:gd name="T14" fmla="*/ 91 w 91"/>
              <a:gd name="T15" fmla="*/ 6 h 103"/>
              <a:gd name="T16" fmla="*/ 85 w 91"/>
              <a:gd name="T17" fmla="*/ 0 h 103"/>
              <a:gd name="T18" fmla="*/ 13 w 91"/>
              <a:gd name="T19" fmla="*/ 6 h 103"/>
              <a:gd name="T20" fmla="*/ 20 w 91"/>
              <a:gd name="T21" fmla="*/ 13 h 103"/>
              <a:gd name="T22" fmla="*/ 13 w 91"/>
              <a:gd name="T23" fmla="*/ 19 h 103"/>
              <a:gd name="T24" fmla="*/ 7 w 91"/>
              <a:gd name="T25" fmla="*/ 13 h 103"/>
              <a:gd name="T26" fmla="*/ 13 w 91"/>
              <a:gd name="T27" fmla="*/ 6 h 103"/>
              <a:gd name="T28" fmla="*/ 85 w 91"/>
              <a:gd name="T29" fmla="*/ 97 h 103"/>
              <a:gd name="T30" fmla="*/ 7 w 91"/>
              <a:gd name="T31" fmla="*/ 97 h 103"/>
              <a:gd name="T32" fmla="*/ 7 w 91"/>
              <a:gd name="T33" fmla="*/ 26 h 103"/>
              <a:gd name="T34" fmla="*/ 85 w 91"/>
              <a:gd name="T35" fmla="*/ 26 h 103"/>
              <a:gd name="T36" fmla="*/ 85 w 91"/>
              <a:gd name="T37" fmla="*/ 97 h 103"/>
              <a:gd name="T38" fmla="*/ 78 w 91"/>
              <a:gd name="T39" fmla="*/ 19 h 103"/>
              <a:gd name="T40" fmla="*/ 72 w 91"/>
              <a:gd name="T41" fmla="*/ 13 h 103"/>
              <a:gd name="T42" fmla="*/ 78 w 91"/>
              <a:gd name="T43" fmla="*/ 6 h 103"/>
              <a:gd name="T44" fmla="*/ 85 w 91"/>
              <a:gd name="T45" fmla="*/ 13 h 103"/>
              <a:gd name="T46" fmla="*/ 78 w 91"/>
              <a:gd name="T47" fmla="*/ 19 h 103"/>
              <a:gd name="T48" fmla="*/ 13 w 91"/>
              <a:gd name="T49" fmla="*/ 42 h 103"/>
              <a:gd name="T50" fmla="*/ 17 w 91"/>
              <a:gd name="T51" fmla="*/ 39 h 103"/>
              <a:gd name="T52" fmla="*/ 75 w 91"/>
              <a:gd name="T53" fmla="*/ 39 h 103"/>
              <a:gd name="T54" fmla="*/ 78 w 91"/>
              <a:gd name="T55" fmla="*/ 42 h 103"/>
              <a:gd name="T56" fmla="*/ 75 w 91"/>
              <a:gd name="T57" fmla="*/ 45 h 103"/>
              <a:gd name="T58" fmla="*/ 17 w 91"/>
              <a:gd name="T59" fmla="*/ 45 h 103"/>
              <a:gd name="T60" fmla="*/ 13 w 91"/>
              <a:gd name="T61" fmla="*/ 42 h 103"/>
              <a:gd name="T62" fmla="*/ 13 w 91"/>
              <a:gd name="T63" fmla="*/ 61 h 103"/>
              <a:gd name="T64" fmla="*/ 17 w 91"/>
              <a:gd name="T65" fmla="*/ 58 h 103"/>
              <a:gd name="T66" fmla="*/ 75 w 91"/>
              <a:gd name="T67" fmla="*/ 58 h 103"/>
              <a:gd name="T68" fmla="*/ 78 w 91"/>
              <a:gd name="T69" fmla="*/ 61 h 103"/>
              <a:gd name="T70" fmla="*/ 75 w 91"/>
              <a:gd name="T71" fmla="*/ 65 h 103"/>
              <a:gd name="T72" fmla="*/ 17 w 91"/>
              <a:gd name="T73" fmla="*/ 65 h 103"/>
              <a:gd name="T74" fmla="*/ 13 w 91"/>
              <a:gd name="T75" fmla="*/ 61 h 103"/>
              <a:gd name="T76" fmla="*/ 13 w 91"/>
              <a:gd name="T77" fmla="*/ 81 h 103"/>
              <a:gd name="T78" fmla="*/ 17 w 91"/>
              <a:gd name="T79" fmla="*/ 77 h 103"/>
              <a:gd name="T80" fmla="*/ 75 w 91"/>
              <a:gd name="T81" fmla="*/ 77 h 103"/>
              <a:gd name="T82" fmla="*/ 78 w 91"/>
              <a:gd name="T83" fmla="*/ 81 h 103"/>
              <a:gd name="T84" fmla="*/ 75 w 91"/>
              <a:gd name="T85" fmla="*/ 84 h 103"/>
              <a:gd name="T86" fmla="*/ 17 w 91"/>
              <a:gd name="T87" fmla="*/ 84 h 103"/>
              <a:gd name="T88" fmla="*/ 13 w 91"/>
              <a:gd name="T89" fmla="*/ 8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1" h="103">
                <a:moveTo>
                  <a:pt x="8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0"/>
                  <a:pt x="3" y="103"/>
                  <a:pt x="7" y="103"/>
                </a:cubicBezTo>
                <a:cubicBezTo>
                  <a:pt x="85" y="103"/>
                  <a:pt x="85" y="103"/>
                  <a:pt x="85" y="103"/>
                </a:cubicBezTo>
                <a:cubicBezTo>
                  <a:pt x="88" y="103"/>
                  <a:pt x="91" y="100"/>
                  <a:pt x="91" y="97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3"/>
                  <a:pt x="88" y="0"/>
                  <a:pt x="85" y="0"/>
                </a:cubicBezTo>
                <a:close/>
                <a:moveTo>
                  <a:pt x="13" y="6"/>
                </a:moveTo>
                <a:cubicBezTo>
                  <a:pt x="17" y="6"/>
                  <a:pt x="20" y="9"/>
                  <a:pt x="20" y="13"/>
                </a:cubicBezTo>
                <a:cubicBezTo>
                  <a:pt x="20" y="16"/>
                  <a:pt x="17" y="19"/>
                  <a:pt x="13" y="19"/>
                </a:cubicBezTo>
                <a:cubicBezTo>
                  <a:pt x="10" y="19"/>
                  <a:pt x="7" y="16"/>
                  <a:pt x="7" y="13"/>
                </a:cubicBezTo>
                <a:cubicBezTo>
                  <a:pt x="7" y="9"/>
                  <a:pt x="10" y="6"/>
                  <a:pt x="13" y="6"/>
                </a:cubicBezTo>
                <a:close/>
                <a:moveTo>
                  <a:pt x="85" y="97"/>
                </a:moveTo>
                <a:cubicBezTo>
                  <a:pt x="7" y="97"/>
                  <a:pt x="7" y="97"/>
                  <a:pt x="7" y="97"/>
                </a:cubicBezTo>
                <a:cubicBezTo>
                  <a:pt x="7" y="26"/>
                  <a:pt x="7" y="26"/>
                  <a:pt x="7" y="26"/>
                </a:cubicBezTo>
                <a:cubicBezTo>
                  <a:pt x="85" y="26"/>
                  <a:pt x="85" y="26"/>
                  <a:pt x="85" y="26"/>
                </a:cubicBezTo>
                <a:lnTo>
                  <a:pt x="85" y="97"/>
                </a:lnTo>
                <a:close/>
                <a:moveTo>
                  <a:pt x="78" y="19"/>
                </a:moveTo>
                <a:cubicBezTo>
                  <a:pt x="75" y="19"/>
                  <a:pt x="72" y="16"/>
                  <a:pt x="72" y="13"/>
                </a:cubicBezTo>
                <a:cubicBezTo>
                  <a:pt x="72" y="9"/>
                  <a:pt x="75" y="6"/>
                  <a:pt x="78" y="6"/>
                </a:cubicBezTo>
                <a:cubicBezTo>
                  <a:pt x="82" y="6"/>
                  <a:pt x="85" y="9"/>
                  <a:pt x="85" y="13"/>
                </a:cubicBezTo>
                <a:cubicBezTo>
                  <a:pt x="85" y="16"/>
                  <a:pt x="82" y="19"/>
                  <a:pt x="78" y="19"/>
                </a:cubicBezTo>
                <a:close/>
                <a:moveTo>
                  <a:pt x="13" y="42"/>
                </a:moveTo>
                <a:cubicBezTo>
                  <a:pt x="13" y="40"/>
                  <a:pt x="15" y="39"/>
                  <a:pt x="17" y="39"/>
                </a:cubicBezTo>
                <a:cubicBezTo>
                  <a:pt x="75" y="39"/>
                  <a:pt x="75" y="39"/>
                  <a:pt x="75" y="39"/>
                </a:cubicBezTo>
                <a:cubicBezTo>
                  <a:pt x="77" y="39"/>
                  <a:pt x="78" y="40"/>
                  <a:pt x="78" y="42"/>
                </a:cubicBezTo>
                <a:cubicBezTo>
                  <a:pt x="78" y="44"/>
                  <a:pt x="77" y="45"/>
                  <a:pt x="75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5" y="45"/>
                  <a:pt x="13" y="44"/>
                  <a:pt x="13" y="42"/>
                </a:cubicBezTo>
                <a:close/>
                <a:moveTo>
                  <a:pt x="13" y="61"/>
                </a:moveTo>
                <a:cubicBezTo>
                  <a:pt x="13" y="59"/>
                  <a:pt x="15" y="58"/>
                  <a:pt x="17" y="58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8"/>
                  <a:pt x="78" y="59"/>
                  <a:pt x="78" y="61"/>
                </a:cubicBezTo>
                <a:cubicBezTo>
                  <a:pt x="78" y="63"/>
                  <a:pt x="77" y="65"/>
                  <a:pt x="75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5" y="65"/>
                  <a:pt x="13" y="63"/>
                  <a:pt x="13" y="61"/>
                </a:cubicBezTo>
                <a:close/>
                <a:moveTo>
                  <a:pt x="13" y="81"/>
                </a:moveTo>
                <a:cubicBezTo>
                  <a:pt x="13" y="79"/>
                  <a:pt x="15" y="77"/>
                  <a:pt x="17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77" y="77"/>
                  <a:pt x="78" y="79"/>
                  <a:pt x="78" y="81"/>
                </a:cubicBezTo>
                <a:cubicBezTo>
                  <a:pt x="78" y="82"/>
                  <a:pt x="77" y="84"/>
                  <a:pt x="75" y="84"/>
                </a:cubicBezTo>
                <a:cubicBezTo>
                  <a:pt x="17" y="84"/>
                  <a:pt x="17" y="84"/>
                  <a:pt x="17" y="84"/>
                </a:cubicBezTo>
                <a:cubicBezTo>
                  <a:pt x="15" y="84"/>
                  <a:pt x="13" y="82"/>
                  <a:pt x="13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/>
          <p:nvPr/>
        </p:nvSpPr>
        <p:spPr bwMode="auto">
          <a:xfrm>
            <a:off x="10389388" y="1884983"/>
            <a:ext cx="359833" cy="389587"/>
          </a:xfrm>
          <a:custGeom>
            <a:avLst/>
            <a:gdLst>
              <a:gd name="T0" fmla="*/ 4 w 92"/>
              <a:gd name="T1" fmla="*/ 100 h 100"/>
              <a:gd name="T2" fmla="*/ 1 w 92"/>
              <a:gd name="T3" fmla="*/ 100 h 100"/>
              <a:gd name="T4" fmla="*/ 0 w 92"/>
              <a:gd name="T5" fmla="*/ 97 h 100"/>
              <a:gd name="T6" fmla="*/ 5 w 92"/>
              <a:gd name="T7" fmla="*/ 56 h 100"/>
              <a:gd name="T8" fmla="*/ 6 w 92"/>
              <a:gd name="T9" fmla="*/ 54 h 100"/>
              <a:gd name="T10" fmla="*/ 56 w 92"/>
              <a:gd name="T11" fmla="*/ 3 h 100"/>
              <a:gd name="T12" fmla="*/ 70 w 92"/>
              <a:gd name="T13" fmla="*/ 3 h 100"/>
              <a:gd name="T14" fmla="*/ 88 w 92"/>
              <a:gd name="T15" fmla="*/ 22 h 100"/>
              <a:gd name="T16" fmla="*/ 88 w 92"/>
              <a:gd name="T17" fmla="*/ 35 h 100"/>
              <a:gd name="T18" fmla="*/ 52 w 92"/>
              <a:gd name="T19" fmla="*/ 72 h 100"/>
              <a:gd name="T20" fmla="*/ 49 w 92"/>
              <a:gd name="T21" fmla="*/ 73 h 100"/>
              <a:gd name="T22" fmla="*/ 31 w 92"/>
              <a:gd name="T23" fmla="*/ 73 h 100"/>
              <a:gd name="T24" fmla="*/ 28 w 92"/>
              <a:gd name="T25" fmla="*/ 70 h 100"/>
              <a:gd name="T26" fmla="*/ 28 w 92"/>
              <a:gd name="T27" fmla="*/ 51 h 100"/>
              <a:gd name="T28" fmla="*/ 29 w 92"/>
              <a:gd name="T29" fmla="*/ 49 h 100"/>
              <a:gd name="T30" fmla="*/ 56 w 92"/>
              <a:gd name="T31" fmla="*/ 22 h 100"/>
              <a:gd name="T32" fmla="*/ 61 w 92"/>
              <a:gd name="T33" fmla="*/ 22 h 100"/>
              <a:gd name="T34" fmla="*/ 61 w 92"/>
              <a:gd name="T35" fmla="*/ 26 h 100"/>
              <a:gd name="T36" fmla="*/ 34 w 92"/>
              <a:gd name="T37" fmla="*/ 53 h 100"/>
              <a:gd name="T38" fmla="*/ 34 w 92"/>
              <a:gd name="T39" fmla="*/ 67 h 100"/>
              <a:gd name="T40" fmla="*/ 48 w 92"/>
              <a:gd name="T41" fmla="*/ 67 h 100"/>
              <a:gd name="T42" fmla="*/ 84 w 92"/>
              <a:gd name="T43" fmla="*/ 31 h 100"/>
              <a:gd name="T44" fmla="*/ 84 w 92"/>
              <a:gd name="T45" fmla="*/ 26 h 100"/>
              <a:gd name="T46" fmla="*/ 65 w 92"/>
              <a:gd name="T47" fmla="*/ 8 h 100"/>
              <a:gd name="T48" fmla="*/ 61 w 92"/>
              <a:gd name="T49" fmla="*/ 8 h 100"/>
              <a:gd name="T50" fmla="*/ 11 w 92"/>
              <a:gd name="T51" fmla="*/ 58 h 100"/>
              <a:gd name="T52" fmla="*/ 7 w 92"/>
              <a:gd name="T53" fmla="*/ 94 h 100"/>
              <a:gd name="T54" fmla="*/ 43 w 92"/>
              <a:gd name="T55" fmla="*/ 90 h 100"/>
              <a:gd name="T56" fmla="*/ 84 w 92"/>
              <a:gd name="T57" fmla="*/ 49 h 100"/>
              <a:gd name="T58" fmla="*/ 88 w 92"/>
              <a:gd name="T59" fmla="*/ 49 h 100"/>
              <a:gd name="T60" fmla="*/ 88 w 92"/>
              <a:gd name="T61" fmla="*/ 54 h 100"/>
              <a:gd name="T62" fmla="*/ 47 w 92"/>
              <a:gd name="T63" fmla="*/ 95 h 100"/>
              <a:gd name="T64" fmla="*/ 45 w 92"/>
              <a:gd name="T65" fmla="*/ 96 h 100"/>
              <a:gd name="T66" fmla="*/ 4 w 92"/>
              <a:gd name="T67" fmla="*/ 100 h 100"/>
              <a:gd name="T68" fmla="*/ 4 w 92"/>
              <a:gd name="T69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2" h="100">
                <a:moveTo>
                  <a:pt x="4" y="100"/>
                </a:moveTo>
                <a:cubicBezTo>
                  <a:pt x="3" y="100"/>
                  <a:pt x="2" y="100"/>
                  <a:pt x="1" y="100"/>
                </a:cubicBezTo>
                <a:cubicBezTo>
                  <a:pt x="1" y="99"/>
                  <a:pt x="0" y="98"/>
                  <a:pt x="0" y="97"/>
                </a:cubicBezTo>
                <a:cubicBezTo>
                  <a:pt x="5" y="56"/>
                  <a:pt x="5" y="56"/>
                  <a:pt x="5" y="56"/>
                </a:cubicBezTo>
                <a:cubicBezTo>
                  <a:pt x="5" y="55"/>
                  <a:pt x="5" y="54"/>
                  <a:pt x="6" y="54"/>
                </a:cubicBezTo>
                <a:cubicBezTo>
                  <a:pt x="56" y="3"/>
                  <a:pt x="56" y="3"/>
                  <a:pt x="56" y="3"/>
                </a:cubicBezTo>
                <a:cubicBezTo>
                  <a:pt x="60" y="0"/>
                  <a:pt x="66" y="0"/>
                  <a:pt x="70" y="3"/>
                </a:cubicBezTo>
                <a:cubicBezTo>
                  <a:pt x="88" y="22"/>
                  <a:pt x="88" y="22"/>
                  <a:pt x="88" y="22"/>
                </a:cubicBezTo>
                <a:cubicBezTo>
                  <a:pt x="92" y="25"/>
                  <a:pt x="92" y="32"/>
                  <a:pt x="88" y="35"/>
                </a:cubicBezTo>
                <a:cubicBezTo>
                  <a:pt x="52" y="72"/>
                  <a:pt x="52" y="72"/>
                  <a:pt x="52" y="72"/>
                </a:cubicBezTo>
                <a:cubicBezTo>
                  <a:pt x="51" y="73"/>
                  <a:pt x="50" y="73"/>
                  <a:pt x="4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29" y="73"/>
                  <a:pt x="28" y="72"/>
                  <a:pt x="28" y="70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1"/>
                  <a:pt x="28" y="50"/>
                  <a:pt x="29" y="49"/>
                </a:cubicBezTo>
                <a:cubicBezTo>
                  <a:pt x="56" y="22"/>
                  <a:pt x="56" y="22"/>
                  <a:pt x="56" y="22"/>
                </a:cubicBezTo>
                <a:cubicBezTo>
                  <a:pt x="58" y="20"/>
                  <a:pt x="60" y="20"/>
                  <a:pt x="61" y="22"/>
                </a:cubicBezTo>
                <a:cubicBezTo>
                  <a:pt x="62" y="23"/>
                  <a:pt x="62" y="25"/>
                  <a:pt x="61" y="26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67"/>
                  <a:pt x="34" y="67"/>
                  <a:pt x="34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84" y="31"/>
                  <a:pt x="84" y="31"/>
                  <a:pt x="84" y="31"/>
                </a:cubicBezTo>
                <a:cubicBezTo>
                  <a:pt x="85" y="30"/>
                  <a:pt x="85" y="28"/>
                  <a:pt x="84" y="26"/>
                </a:cubicBezTo>
                <a:cubicBezTo>
                  <a:pt x="65" y="8"/>
                  <a:pt x="65" y="8"/>
                  <a:pt x="65" y="8"/>
                </a:cubicBezTo>
                <a:cubicBezTo>
                  <a:pt x="64" y="7"/>
                  <a:pt x="62" y="7"/>
                  <a:pt x="61" y="8"/>
                </a:cubicBezTo>
                <a:cubicBezTo>
                  <a:pt x="11" y="58"/>
                  <a:pt x="11" y="58"/>
                  <a:pt x="11" y="58"/>
                </a:cubicBezTo>
                <a:cubicBezTo>
                  <a:pt x="7" y="94"/>
                  <a:pt x="7" y="94"/>
                  <a:pt x="7" y="94"/>
                </a:cubicBezTo>
                <a:cubicBezTo>
                  <a:pt x="43" y="90"/>
                  <a:pt x="43" y="90"/>
                  <a:pt x="43" y="90"/>
                </a:cubicBezTo>
                <a:cubicBezTo>
                  <a:pt x="84" y="49"/>
                  <a:pt x="84" y="49"/>
                  <a:pt x="84" y="49"/>
                </a:cubicBezTo>
                <a:cubicBezTo>
                  <a:pt x="85" y="48"/>
                  <a:pt x="87" y="48"/>
                  <a:pt x="88" y="49"/>
                </a:cubicBezTo>
                <a:cubicBezTo>
                  <a:pt x="90" y="50"/>
                  <a:pt x="90" y="52"/>
                  <a:pt x="88" y="54"/>
                </a:cubicBezTo>
                <a:cubicBezTo>
                  <a:pt x="47" y="95"/>
                  <a:pt x="47" y="95"/>
                  <a:pt x="47" y="95"/>
                </a:cubicBezTo>
                <a:cubicBezTo>
                  <a:pt x="47" y="95"/>
                  <a:pt x="46" y="96"/>
                  <a:pt x="45" y="96"/>
                </a:cubicBezTo>
                <a:cubicBezTo>
                  <a:pt x="4" y="100"/>
                  <a:pt x="4" y="100"/>
                  <a:pt x="4" y="100"/>
                </a:cubicBezTo>
                <a:cubicBezTo>
                  <a:pt x="4" y="100"/>
                  <a:pt x="4" y="100"/>
                  <a:pt x="4" y="1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7" name="Freeform 15"/>
          <p:cNvSpPr>
            <a:spLocks noEditPoints="1"/>
          </p:cNvSpPr>
          <p:nvPr/>
        </p:nvSpPr>
        <p:spPr bwMode="auto">
          <a:xfrm>
            <a:off x="7426053" y="4927572"/>
            <a:ext cx="408517" cy="404408"/>
          </a:xfrm>
          <a:custGeom>
            <a:avLst/>
            <a:gdLst>
              <a:gd name="T0" fmla="*/ 101 w 105"/>
              <a:gd name="T1" fmla="*/ 4 h 104"/>
              <a:gd name="T2" fmla="*/ 101 w 105"/>
              <a:gd name="T3" fmla="*/ 17 h 104"/>
              <a:gd name="T4" fmla="*/ 96 w 105"/>
              <a:gd name="T5" fmla="*/ 22 h 104"/>
              <a:gd name="T6" fmla="*/ 82 w 105"/>
              <a:gd name="T7" fmla="*/ 8 h 104"/>
              <a:gd name="T8" fmla="*/ 87 w 105"/>
              <a:gd name="T9" fmla="*/ 4 h 104"/>
              <a:gd name="T10" fmla="*/ 101 w 105"/>
              <a:gd name="T11" fmla="*/ 4 h 104"/>
              <a:gd name="T12" fmla="*/ 32 w 105"/>
              <a:gd name="T13" fmla="*/ 59 h 104"/>
              <a:gd name="T14" fmla="*/ 28 w 105"/>
              <a:gd name="T15" fmla="*/ 77 h 104"/>
              <a:gd name="T16" fmla="*/ 46 w 105"/>
              <a:gd name="T17" fmla="*/ 72 h 104"/>
              <a:gd name="T18" fmla="*/ 92 w 105"/>
              <a:gd name="T19" fmla="*/ 26 h 104"/>
              <a:gd name="T20" fmla="*/ 78 w 105"/>
              <a:gd name="T21" fmla="*/ 13 h 104"/>
              <a:gd name="T22" fmla="*/ 32 w 105"/>
              <a:gd name="T23" fmla="*/ 59 h 104"/>
              <a:gd name="T24" fmla="*/ 78 w 105"/>
              <a:gd name="T25" fmla="*/ 50 h 104"/>
              <a:gd name="T26" fmla="*/ 78 w 105"/>
              <a:gd name="T27" fmla="*/ 91 h 104"/>
              <a:gd name="T28" fmla="*/ 13 w 105"/>
              <a:gd name="T29" fmla="*/ 91 h 104"/>
              <a:gd name="T30" fmla="*/ 13 w 105"/>
              <a:gd name="T31" fmla="*/ 27 h 104"/>
              <a:gd name="T32" fmla="*/ 55 w 105"/>
              <a:gd name="T33" fmla="*/ 27 h 104"/>
              <a:gd name="T34" fmla="*/ 68 w 105"/>
              <a:gd name="T35" fmla="*/ 14 h 104"/>
              <a:gd name="T36" fmla="*/ 0 w 105"/>
              <a:gd name="T37" fmla="*/ 14 h 104"/>
              <a:gd name="T38" fmla="*/ 0 w 105"/>
              <a:gd name="T39" fmla="*/ 104 h 104"/>
              <a:gd name="T40" fmla="*/ 91 w 105"/>
              <a:gd name="T41" fmla="*/ 104 h 104"/>
              <a:gd name="T42" fmla="*/ 91 w 105"/>
              <a:gd name="T43" fmla="*/ 37 h 104"/>
              <a:gd name="T44" fmla="*/ 78 w 105"/>
              <a:gd name="T45" fmla="*/ 5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" h="104">
                <a:moveTo>
                  <a:pt x="101" y="4"/>
                </a:moveTo>
                <a:cubicBezTo>
                  <a:pt x="105" y="7"/>
                  <a:pt x="105" y="14"/>
                  <a:pt x="101" y="17"/>
                </a:cubicBezTo>
                <a:cubicBezTo>
                  <a:pt x="96" y="22"/>
                  <a:pt x="96" y="22"/>
                  <a:pt x="96" y="22"/>
                </a:cubicBezTo>
                <a:cubicBezTo>
                  <a:pt x="82" y="8"/>
                  <a:pt x="82" y="8"/>
                  <a:pt x="82" y="8"/>
                </a:cubicBezTo>
                <a:cubicBezTo>
                  <a:pt x="87" y="4"/>
                  <a:pt x="87" y="4"/>
                  <a:pt x="87" y="4"/>
                </a:cubicBezTo>
                <a:cubicBezTo>
                  <a:pt x="91" y="0"/>
                  <a:pt x="97" y="0"/>
                  <a:pt x="101" y="4"/>
                </a:cubicBezTo>
                <a:close/>
                <a:moveTo>
                  <a:pt x="32" y="59"/>
                </a:moveTo>
                <a:cubicBezTo>
                  <a:pt x="28" y="77"/>
                  <a:pt x="28" y="77"/>
                  <a:pt x="28" y="77"/>
                </a:cubicBezTo>
                <a:cubicBezTo>
                  <a:pt x="46" y="72"/>
                  <a:pt x="46" y="72"/>
                  <a:pt x="46" y="72"/>
                </a:cubicBezTo>
                <a:cubicBezTo>
                  <a:pt x="92" y="26"/>
                  <a:pt x="92" y="26"/>
                  <a:pt x="92" y="26"/>
                </a:cubicBezTo>
                <a:cubicBezTo>
                  <a:pt x="78" y="13"/>
                  <a:pt x="78" y="13"/>
                  <a:pt x="78" y="13"/>
                </a:cubicBezTo>
                <a:lnTo>
                  <a:pt x="32" y="59"/>
                </a:lnTo>
                <a:close/>
                <a:moveTo>
                  <a:pt x="78" y="50"/>
                </a:moveTo>
                <a:cubicBezTo>
                  <a:pt x="78" y="91"/>
                  <a:pt x="78" y="91"/>
                  <a:pt x="78" y="91"/>
                </a:cubicBezTo>
                <a:cubicBezTo>
                  <a:pt x="13" y="91"/>
                  <a:pt x="13" y="91"/>
                  <a:pt x="13" y="91"/>
                </a:cubicBezTo>
                <a:cubicBezTo>
                  <a:pt x="13" y="27"/>
                  <a:pt x="13" y="27"/>
                  <a:pt x="13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68" y="14"/>
                  <a:pt x="68" y="14"/>
                  <a:pt x="68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04"/>
                  <a:pt x="0" y="104"/>
                  <a:pt x="0" y="104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91" y="37"/>
                  <a:pt x="91" y="37"/>
                  <a:pt x="91" y="37"/>
                </a:cubicBezTo>
                <a:lnTo>
                  <a:pt x="78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Freeform 16"/>
          <p:cNvSpPr>
            <a:spLocks noEditPoints="1"/>
          </p:cNvSpPr>
          <p:nvPr/>
        </p:nvSpPr>
        <p:spPr bwMode="auto">
          <a:xfrm>
            <a:off x="7476855" y="1880749"/>
            <a:ext cx="302684" cy="400175"/>
          </a:xfrm>
          <a:custGeom>
            <a:avLst/>
            <a:gdLst>
              <a:gd name="T0" fmla="*/ 71 w 78"/>
              <a:gd name="T1" fmla="*/ 6 h 103"/>
              <a:gd name="T2" fmla="*/ 78 w 78"/>
              <a:gd name="T3" fmla="*/ 6 h 103"/>
              <a:gd name="T4" fmla="*/ 78 w 78"/>
              <a:gd name="T5" fmla="*/ 0 h 103"/>
              <a:gd name="T6" fmla="*/ 0 w 78"/>
              <a:gd name="T7" fmla="*/ 0 h 103"/>
              <a:gd name="T8" fmla="*/ 0 w 78"/>
              <a:gd name="T9" fmla="*/ 6 h 103"/>
              <a:gd name="T10" fmla="*/ 6 w 78"/>
              <a:gd name="T11" fmla="*/ 6 h 103"/>
              <a:gd name="T12" fmla="*/ 6 w 78"/>
              <a:gd name="T13" fmla="*/ 13 h 103"/>
              <a:gd name="T14" fmla="*/ 10 w 78"/>
              <a:gd name="T15" fmla="*/ 13 h 103"/>
              <a:gd name="T16" fmla="*/ 20 w 78"/>
              <a:gd name="T17" fmla="*/ 48 h 103"/>
              <a:gd name="T18" fmla="*/ 25 w 78"/>
              <a:gd name="T19" fmla="*/ 52 h 103"/>
              <a:gd name="T20" fmla="*/ 20 w 78"/>
              <a:gd name="T21" fmla="*/ 55 h 103"/>
              <a:gd name="T22" fmla="*/ 10 w 78"/>
              <a:gd name="T23" fmla="*/ 90 h 103"/>
              <a:gd name="T24" fmla="*/ 6 w 78"/>
              <a:gd name="T25" fmla="*/ 90 h 103"/>
              <a:gd name="T26" fmla="*/ 6 w 78"/>
              <a:gd name="T27" fmla="*/ 97 h 103"/>
              <a:gd name="T28" fmla="*/ 0 w 78"/>
              <a:gd name="T29" fmla="*/ 97 h 103"/>
              <a:gd name="T30" fmla="*/ 0 w 78"/>
              <a:gd name="T31" fmla="*/ 103 h 103"/>
              <a:gd name="T32" fmla="*/ 78 w 78"/>
              <a:gd name="T33" fmla="*/ 103 h 103"/>
              <a:gd name="T34" fmla="*/ 78 w 78"/>
              <a:gd name="T35" fmla="*/ 97 h 103"/>
              <a:gd name="T36" fmla="*/ 71 w 78"/>
              <a:gd name="T37" fmla="*/ 97 h 103"/>
              <a:gd name="T38" fmla="*/ 71 w 78"/>
              <a:gd name="T39" fmla="*/ 90 h 103"/>
              <a:gd name="T40" fmla="*/ 68 w 78"/>
              <a:gd name="T41" fmla="*/ 90 h 103"/>
              <a:gd name="T42" fmla="*/ 58 w 78"/>
              <a:gd name="T43" fmla="*/ 55 h 103"/>
              <a:gd name="T44" fmla="*/ 53 w 78"/>
              <a:gd name="T45" fmla="*/ 52 h 103"/>
              <a:gd name="T46" fmla="*/ 58 w 78"/>
              <a:gd name="T47" fmla="*/ 48 h 103"/>
              <a:gd name="T48" fmla="*/ 68 w 78"/>
              <a:gd name="T49" fmla="*/ 13 h 103"/>
              <a:gd name="T50" fmla="*/ 71 w 78"/>
              <a:gd name="T51" fmla="*/ 13 h 103"/>
              <a:gd name="T52" fmla="*/ 71 w 78"/>
              <a:gd name="T53" fmla="*/ 6 h 103"/>
              <a:gd name="T54" fmla="*/ 62 w 78"/>
              <a:gd name="T55" fmla="*/ 14 h 103"/>
              <a:gd name="T56" fmla="*/ 54 w 78"/>
              <a:gd name="T57" fmla="*/ 43 h 103"/>
              <a:gd name="T58" fmla="*/ 45 w 78"/>
              <a:gd name="T59" fmla="*/ 47 h 103"/>
              <a:gd name="T60" fmla="*/ 45 w 78"/>
              <a:gd name="T61" fmla="*/ 56 h 103"/>
              <a:gd name="T62" fmla="*/ 54 w 78"/>
              <a:gd name="T63" fmla="*/ 60 h 103"/>
              <a:gd name="T64" fmla="*/ 62 w 78"/>
              <a:gd name="T65" fmla="*/ 89 h 103"/>
              <a:gd name="T66" fmla="*/ 61 w 78"/>
              <a:gd name="T67" fmla="*/ 90 h 103"/>
              <a:gd name="T68" fmla="*/ 55 w 78"/>
              <a:gd name="T69" fmla="*/ 90 h 103"/>
              <a:gd name="T70" fmla="*/ 50 w 78"/>
              <a:gd name="T71" fmla="*/ 75 h 103"/>
              <a:gd name="T72" fmla="*/ 42 w 78"/>
              <a:gd name="T73" fmla="*/ 71 h 103"/>
              <a:gd name="T74" fmla="*/ 42 w 78"/>
              <a:gd name="T75" fmla="*/ 45 h 103"/>
              <a:gd name="T76" fmla="*/ 53 w 78"/>
              <a:gd name="T77" fmla="*/ 40 h 103"/>
              <a:gd name="T78" fmla="*/ 59 w 78"/>
              <a:gd name="T79" fmla="*/ 32 h 103"/>
              <a:gd name="T80" fmla="*/ 19 w 78"/>
              <a:gd name="T81" fmla="*/ 32 h 103"/>
              <a:gd name="T82" fmla="*/ 25 w 78"/>
              <a:gd name="T83" fmla="*/ 40 h 103"/>
              <a:gd name="T84" fmla="*/ 36 w 78"/>
              <a:gd name="T85" fmla="*/ 45 h 103"/>
              <a:gd name="T86" fmla="*/ 36 w 78"/>
              <a:gd name="T87" fmla="*/ 71 h 103"/>
              <a:gd name="T88" fmla="*/ 28 w 78"/>
              <a:gd name="T89" fmla="*/ 75 h 103"/>
              <a:gd name="T90" fmla="*/ 23 w 78"/>
              <a:gd name="T91" fmla="*/ 90 h 103"/>
              <a:gd name="T92" fmla="*/ 16 w 78"/>
              <a:gd name="T93" fmla="*/ 90 h 103"/>
              <a:gd name="T94" fmla="*/ 16 w 78"/>
              <a:gd name="T95" fmla="*/ 89 h 103"/>
              <a:gd name="T96" fmla="*/ 24 w 78"/>
              <a:gd name="T97" fmla="*/ 60 h 103"/>
              <a:gd name="T98" fmla="*/ 32 w 78"/>
              <a:gd name="T99" fmla="*/ 56 h 103"/>
              <a:gd name="T100" fmla="*/ 32 w 78"/>
              <a:gd name="T101" fmla="*/ 47 h 103"/>
              <a:gd name="T102" fmla="*/ 24 w 78"/>
              <a:gd name="T103" fmla="*/ 43 h 103"/>
              <a:gd name="T104" fmla="*/ 16 w 78"/>
              <a:gd name="T105" fmla="*/ 14 h 103"/>
              <a:gd name="T106" fmla="*/ 16 w 78"/>
              <a:gd name="T107" fmla="*/ 13 h 103"/>
              <a:gd name="T108" fmla="*/ 61 w 78"/>
              <a:gd name="T109" fmla="*/ 13 h 103"/>
              <a:gd name="T110" fmla="*/ 62 w 78"/>
              <a:gd name="T111" fmla="*/ 14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03">
                <a:moveTo>
                  <a:pt x="71" y="6"/>
                </a:moveTo>
                <a:cubicBezTo>
                  <a:pt x="78" y="6"/>
                  <a:pt x="78" y="6"/>
                  <a:pt x="78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5" y="25"/>
                  <a:pt x="9" y="40"/>
                  <a:pt x="20" y="48"/>
                </a:cubicBezTo>
                <a:cubicBezTo>
                  <a:pt x="21" y="50"/>
                  <a:pt x="23" y="51"/>
                  <a:pt x="25" y="52"/>
                </a:cubicBezTo>
                <a:cubicBezTo>
                  <a:pt x="23" y="52"/>
                  <a:pt x="21" y="53"/>
                  <a:pt x="20" y="55"/>
                </a:cubicBezTo>
                <a:cubicBezTo>
                  <a:pt x="9" y="63"/>
                  <a:pt x="5" y="78"/>
                  <a:pt x="10" y="90"/>
                </a:cubicBezTo>
                <a:cubicBezTo>
                  <a:pt x="6" y="90"/>
                  <a:pt x="6" y="90"/>
                  <a:pt x="6" y="90"/>
                </a:cubicBezTo>
                <a:cubicBezTo>
                  <a:pt x="6" y="97"/>
                  <a:pt x="6" y="97"/>
                  <a:pt x="6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3"/>
                  <a:pt x="0" y="103"/>
                  <a:pt x="0" y="103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97"/>
                  <a:pt x="78" y="97"/>
                  <a:pt x="78" y="97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0"/>
                  <a:pt x="71" y="90"/>
                  <a:pt x="71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73" y="78"/>
                  <a:pt x="69" y="63"/>
                  <a:pt x="58" y="55"/>
                </a:cubicBezTo>
                <a:cubicBezTo>
                  <a:pt x="56" y="53"/>
                  <a:pt x="54" y="52"/>
                  <a:pt x="53" y="52"/>
                </a:cubicBezTo>
                <a:cubicBezTo>
                  <a:pt x="54" y="51"/>
                  <a:pt x="56" y="50"/>
                  <a:pt x="58" y="48"/>
                </a:cubicBezTo>
                <a:cubicBezTo>
                  <a:pt x="69" y="40"/>
                  <a:pt x="73" y="25"/>
                  <a:pt x="68" y="13"/>
                </a:cubicBezTo>
                <a:cubicBezTo>
                  <a:pt x="71" y="13"/>
                  <a:pt x="71" y="13"/>
                  <a:pt x="71" y="13"/>
                </a:cubicBezTo>
                <a:lnTo>
                  <a:pt x="71" y="6"/>
                </a:lnTo>
                <a:close/>
                <a:moveTo>
                  <a:pt x="62" y="14"/>
                </a:moveTo>
                <a:cubicBezTo>
                  <a:pt x="66" y="24"/>
                  <a:pt x="63" y="36"/>
                  <a:pt x="54" y="43"/>
                </a:cubicBezTo>
                <a:cubicBezTo>
                  <a:pt x="51" y="45"/>
                  <a:pt x="48" y="47"/>
                  <a:pt x="45" y="47"/>
                </a:cubicBezTo>
                <a:cubicBezTo>
                  <a:pt x="45" y="56"/>
                  <a:pt x="45" y="56"/>
                  <a:pt x="45" y="56"/>
                </a:cubicBezTo>
                <a:cubicBezTo>
                  <a:pt x="48" y="57"/>
                  <a:pt x="51" y="58"/>
                  <a:pt x="54" y="60"/>
                </a:cubicBezTo>
                <a:cubicBezTo>
                  <a:pt x="63" y="67"/>
                  <a:pt x="66" y="79"/>
                  <a:pt x="62" y="89"/>
                </a:cubicBezTo>
                <a:cubicBezTo>
                  <a:pt x="61" y="90"/>
                  <a:pt x="61" y="90"/>
                  <a:pt x="61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6" y="85"/>
                  <a:pt x="54" y="79"/>
                  <a:pt x="50" y="75"/>
                </a:cubicBezTo>
                <a:cubicBezTo>
                  <a:pt x="47" y="73"/>
                  <a:pt x="45" y="72"/>
                  <a:pt x="42" y="71"/>
                </a:cubicBezTo>
                <a:cubicBezTo>
                  <a:pt x="42" y="45"/>
                  <a:pt x="42" y="45"/>
                  <a:pt x="42" y="45"/>
                </a:cubicBezTo>
                <a:cubicBezTo>
                  <a:pt x="46" y="44"/>
                  <a:pt x="50" y="43"/>
                  <a:pt x="53" y="40"/>
                </a:cubicBezTo>
                <a:cubicBezTo>
                  <a:pt x="55" y="38"/>
                  <a:pt x="57" y="35"/>
                  <a:pt x="5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5"/>
                  <a:pt x="22" y="38"/>
                  <a:pt x="25" y="40"/>
                </a:cubicBezTo>
                <a:cubicBezTo>
                  <a:pt x="28" y="43"/>
                  <a:pt x="32" y="44"/>
                  <a:pt x="36" y="45"/>
                </a:cubicBezTo>
                <a:cubicBezTo>
                  <a:pt x="36" y="71"/>
                  <a:pt x="36" y="71"/>
                  <a:pt x="36" y="71"/>
                </a:cubicBezTo>
                <a:cubicBezTo>
                  <a:pt x="33" y="72"/>
                  <a:pt x="30" y="73"/>
                  <a:pt x="28" y="75"/>
                </a:cubicBezTo>
                <a:cubicBezTo>
                  <a:pt x="24" y="79"/>
                  <a:pt x="22" y="85"/>
                  <a:pt x="23" y="90"/>
                </a:cubicBezTo>
                <a:cubicBezTo>
                  <a:pt x="16" y="90"/>
                  <a:pt x="16" y="90"/>
                  <a:pt x="16" y="90"/>
                </a:cubicBezTo>
                <a:cubicBezTo>
                  <a:pt x="16" y="89"/>
                  <a:pt x="16" y="89"/>
                  <a:pt x="16" y="89"/>
                </a:cubicBezTo>
                <a:cubicBezTo>
                  <a:pt x="12" y="79"/>
                  <a:pt x="15" y="67"/>
                  <a:pt x="24" y="60"/>
                </a:cubicBezTo>
                <a:cubicBezTo>
                  <a:pt x="26" y="58"/>
                  <a:pt x="29" y="57"/>
                  <a:pt x="32" y="56"/>
                </a:cubicBezTo>
                <a:cubicBezTo>
                  <a:pt x="32" y="47"/>
                  <a:pt x="32" y="47"/>
                  <a:pt x="32" y="47"/>
                </a:cubicBezTo>
                <a:cubicBezTo>
                  <a:pt x="29" y="47"/>
                  <a:pt x="26" y="45"/>
                  <a:pt x="24" y="43"/>
                </a:cubicBezTo>
                <a:cubicBezTo>
                  <a:pt x="15" y="36"/>
                  <a:pt x="12" y="24"/>
                  <a:pt x="16" y="14"/>
                </a:cubicBezTo>
                <a:cubicBezTo>
                  <a:pt x="16" y="13"/>
                  <a:pt x="16" y="13"/>
                  <a:pt x="16" y="13"/>
                </a:cubicBezTo>
                <a:cubicBezTo>
                  <a:pt x="61" y="13"/>
                  <a:pt x="61" y="13"/>
                  <a:pt x="61" y="13"/>
                </a:cubicBezTo>
                <a:lnTo>
                  <a:pt x="62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7205921" y="2367733"/>
            <a:ext cx="861484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8565"/>
            <a:r>
              <a:rPr lang="en-US" altLang="zh-CN" sz="1335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01</a:t>
            </a:r>
            <a:endParaRPr lang="zh-CN" altLang="en-US" sz="1335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0122688" y="2367733"/>
            <a:ext cx="861484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8565"/>
            <a:r>
              <a:rPr lang="en-US" altLang="zh-CN" sz="1335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02</a:t>
            </a:r>
            <a:endParaRPr lang="zh-CN" altLang="zh-CN" sz="1335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7269421" y="5497132"/>
            <a:ext cx="861484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8565"/>
            <a:r>
              <a:rPr lang="en-US" altLang="zh-CN" sz="1335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03</a:t>
            </a:r>
            <a:endParaRPr lang="zh-CN" altLang="zh-CN" sz="1335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10027437" y="5497132"/>
            <a:ext cx="861483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8565"/>
            <a:r>
              <a:rPr lang="en-US" altLang="zh-CN" sz="1335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04</a:t>
            </a:r>
            <a:endParaRPr lang="zh-CN" altLang="zh-CN" sz="1335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8424062" y="3726188"/>
            <a:ext cx="1193800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/>
            <a:r>
              <a:rPr lang="en-US" altLang="zh-CN" sz="1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KEY WORDS</a:t>
            </a:r>
            <a:endParaRPr lang="zh-CN" altLang="zh-CN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1035277" y="2054371"/>
            <a:ext cx="5088467" cy="375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zh-CN" altLang="zh-CN" sz="106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</a:t>
            </a:r>
            <a:r>
              <a:rPr lang="en-US" altLang="zh-CN" sz="106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01</a:t>
            </a:r>
            <a:endParaRPr lang="zh-CN" altLang="zh-CN" sz="1065" b="1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US" altLang="zh-CN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>
            <a:off x="1035277" y="2585817"/>
            <a:ext cx="5088467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1035277" y="2918238"/>
            <a:ext cx="5088467" cy="375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zh-CN" altLang="zh-CN" sz="106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</a:t>
            </a:r>
            <a:r>
              <a:rPr lang="en-US" altLang="zh-CN" sz="106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02</a:t>
            </a:r>
            <a:endParaRPr lang="zh-CN" altLang="zh-CN" sz="1065" b="1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US" altLang="zh-CN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>
            <a:off x="1035277" y="3449684"/>
            <a:ext cx="5088467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1035277" y="3822332"/>
            <a:ext cx="5088467" cy="375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zh-CN" altLang="zh-CN" sz="106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</a:t>
            </a:r>
            <a:r>
              <a:rPr lang="en-US" altLang="zh-CN" sz="106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03</a:t>
            </a:r>
            <a:endParaRPr lang="zh-CN" altLang="zh-CN" sz="1065" b="1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US" altLang="zh-CN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60" name="Line 28"/>
          <p:cNvSpPr>
            <a:spLocks noChangeShapeType="1"/>
          </p:cNvSpPr>
          <p:nvPr/>
        </p:nvSpPr>
        <p:spPr bwMode="auto">
          <a:xfrm>
            <a:off x="1035277" y="4353780"/>
            <a:ext cx="5088467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1035277" y="4694668"/>
            <a:ext cx="5088467" cy="375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zh-CN" altLang="zh-CN" sz="106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</a:t>
            </a:r>
            <a:r>
              <a:rPr lang="en-US" altLang="zh-CN" sz="106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04</a:t>
            </a:r>
            <a:endParaRPr lang="zh-CN" altLang="zh-CN" sz="1065" b="1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endParaRPr lang="en-US" altLang="zh-CN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62" name="Line 30"/>
          <p:cNvSpPr>
            <a:spLocks noChangeShapeType="1"/>
          </p:cNvSpPr>
          <p:nvPr/>
        </p:nvSpPr>
        <p:spPr bwMode="auto">
          <a:xfrm>
            <a:off x="1035277" y="5226116"/>
            <a:ext cx="5088467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animBg="1"/>
      <p:bldP spid="18441" grpId="0" animBg="1"/>
      <p:bldP spid="18442" grpId="0" animBg="1"/>
      <p:bldP spid="18443" grpId="0" animBg="1"/>
      <p:bldP spid="18444" grpId="0" animBg="1"/>
      <p:bldP spid="18445" grpId="0" animBg="1"/>
      <p:bldP spid="18446" grpId="0" animBg="1"/>
      <p:bldP spid="18447" grpId="0" animBg="1"/>
      <p:bldP spid="18448" grpId="0" animBg="1"/>
      <p:bldP spid="18449" grpId="0"/>
      <p:bldP spid="18450" grpId="0"/>
      <p:bldP spid="18451" grpId="0"/>
      <p:bldP spid="18452" grpId="0"/>
      <p:bldP spid="18453" grpId="0"/>
      <p:bldP spid="18455" grpId="0"/>
      <p:bldP spid="18456" grpId="0" animBg="1"/>
      <p:bldP spid="18457" grpId="0"/>
      <p:bldP spid="18458" grpId="0" animBg="1"/>
      <p:bldP spid="18459" grpId="0"/>
      <p:bldP spid="18460" grpId="0" animBg="1"/>
      <p:bldP spid="18461" grpId="0"/>
      <p:bldP spid="18462" grpId="0" animBg="1"/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063552" y="2135782"/>
            <a:ext cx="2976331" cy="2977249"/>
          </a:xfrm>
          <a:prstGeom prst="ellipse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/>
            <a:endParaRPr lang="zh-CN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103445" y="2194399"/>
            <a:ext cx="864096" cy="864363"/>
          </a:xfrm>
          <a:prstGeom prst="ellipse">
            <a:avLst/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/>
            <a:endParaRPr lang="zh-CN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751851" y="1654405"/>
            <a:ext cx="864096" cy="864363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/>
            <a:endParaRPr lang="zh-CN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487488" y="4020199"/>
            <a:ext cx="1510480" cy="1510947"/>
          </a:xfrm>
          <a:prstGeom prst="ellipse">
            <a:avLst/>
          </a:prstGeom>
          <a:solidFill>
            <a:srgbClr val="9FD5ED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/>
            <a:endParaRPr lang="zh-CN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56147" y="4207863"/>
            <a:ext cx="1915797" cy="1916388"/>
          </a:xfrm>
          <a:prstGeom prst="ellipse">
            <a:avLst/>
          </a:prstGeom>
          <a:solidFill>
            <a:srgbClr val="FFB3A8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/>
            <a:endParaRPr lang="zh-CN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21"/>
          <p:cNvSpPr>
            <a:spLocks noEditPoints="1"/>
          </p:cNvSpPr>
          <p:nvPr/>
        </p:nvSpPr>
        <p:spPr bwMode="auto">
          <a:xfrm>
            <a:off x="4753844" y="4511187"/>
            <a:ext cx="320403" cy="327624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24"/>
          <p:cNvSpPr>
            <a:spLocks noEditPoints="1"/>
          </p:cNvSpPr>
          <p:nvPr/>
        </p:nvSpPr>
        <p:spPr bwMode="auto">
          <a:xfrm>
            <a:off x="1360161" y="2460988"/>
            <a:ext cx="350664" cy="331185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26"/>
          <p:cNvSpPr>
            <a:spLocks noEditPoints="1"/>
          </p:cNvSpPr>
          <p:nvPr/>
        </p:nvSpPr>
        <p:spPr bwMode="auto">
          <a:xfrm>
            <a:off x="4994397" y="1896067"/>
            <a:ext cx="379144" cy="381040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1653819" y="4283078"/>
            <a:ext cx="1177819" cy="98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4174812" y="4984165"/>
            <a:ext cx="1478467" cy="78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designed. </a:t>
            </a:r>
          </a:p>
        </p:txBody>
      </p:sp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6576055" y="1991049"/>
            <a:ext cx="4680080" cy="67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6576057" y="2955728"/>
            <a:ext cx="4680079" cy="2312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</a:t>
            </a:r>
          </a:p>
          <a:p>
            <a:pPr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  <a:p>
            <a:pPr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 </a:t>
            </a:r>
          </a:p>
          <a:p>
            <a:pPr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 </a:t>
            </a:r>
          </a:p>
          <a:p>
            <a:pPr defTabSz="1218565">
              <a:lnSpc>
                <a:spcPct val="120000"/>
              </a:lnSpc>
              <a:spcBef>
                <a:spcPts val="665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 </a:t>
            </a:r>
          </a:p>
        </p:txBody>
      </p:sp>
      <p:sp>
        <p:nvSpPr>
          <p:cNvPr id="17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 bwMode="auto">
          <a:xfrm>
            <a:off x="5118147" y="1911643"/>
            <a:ext cx="1955708" cy="1960351"/>
          </a:xfrm>
          <a:custGeom>
            <a:avLst/>
            <a:gdLst>
              <a:gd name="T0" fmla="*/ 362 w 725"/>
              <a:gd name="T1" fmla="*/ 0 h 725"/>
              <a:gd name="T2" fmla="*/ 0 w 725"/>
              <a:gd name="T3" fmla="*/ 363 h 725"/>
              <a:gd name="T4" fmla="*/ 362 w 725"/>
              <a:gd name="T5" fmla="*/ 725 h 725"/>
              <a:gd name="T6" fmla="*/ 725 w 725"/>
              <a:gd name="T7" fmla="*/ 363 h 725"/>
              <a:gd name="T8" fmla="*/ 362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2" y="0"/>
                </a:moveTo>
                <a:cubicBezTo>
                  <a:pt x="162" y="0"/>
                  <a:pt x="0" y="162"/>
                  <a:pt x="0" y="363"/>
                </a:cubicBezTo>
                <a:cubicBezTo>
                  <a:pt x="200" y="363"/>
                  <a:pt x="362" y="525"/>
                  <a:pt x="362" y="725"/>
                </a:cubicBezTo>
                <a:cubicBezTo>
                  <a:pt x="563" y="725"/>
                  <a:pt x="725" y="563"/>
                  <a:pt x="725" y="363"/>
                </a:cubicBezTo>
                <a:cubicBezTo>
                  <a:pt x="725" y="162"/>
                  <a:pt x="563" y="0"/>
                  <a:pt x="362" y="0"/>
                </a:cubicBezTo>
                <a:close/>
              </a:path>
            </a:pathLst>
          </a:custGeom>
          <a:solidFill>
            <a:schemeClr val="accent2"/>
          </a:solidFill>
          <a:ln w="25400" cap="flat">
            <a:solidFill>
              <a:srgbClr val="FFFFFF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7"/>
          <p:cNvSpPr/>
          <p:nvPr/>
        </p:nvSpPr>
        <p:spPr bwMode="auto">
          <a:xfrm>
            <a:off x="6093980" y="2893165"/>
            <a:ext cx="1958400" cy="1960351"/>
          </a:xfrm>
          <a:custGeom>
            <a:avLst/>
            <a:gdLst>
              <a:gd name="T0" fmla="*/ 363 w 726"/>
              <a:gd name="T1" fmla="*/ 0 h 725"/>
              <a:gd name="T2" fmla="*/ 0 w 726"/>
              <a:gd name="T3" fmla="*/ 362 h 725"/>
              <a:gd name="T4" fmla="*/ 363 w 726"/>
              <a:gd name="T5" fmla="*/ 725 h 725"/>
              <a:gd name="T6" fmla="*/ 726 w 726"/>
              <a:gd name="T7" fmla="*/ 362 h 725"/>
              <a:gd name="T8" fmla="*/ 363 w 726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725">
                <a:moveTo>
                  <a:pt x="363" y="0"/>
                </a:moveTo>
                <a:cubicBezTo>
                  <a:pt x="363" y="200"/>
                  <a:pt x="201" y="362"/>
                  <a:pt x="0" y="362"/>
                </a:cubicBezTo>
                <a:cubicBezTo>
                  <a:pt x="0" y="562"/>
                  <a:pt x="163" y="725"/>
                  <a:pt x="363" y="725"/>
                </a:cubicBezTo>
                <a:cubicBezTo>
                  <a:pt x="563" y="725"/>
                  <a:pt x="726" y="562"/>
                  <a:pt x="726" y="362"/>
                </a:cubicBezTo>
                <a:cubicBezTo>
                  <a:pt x="726" y="162"/>
                  <a:pt x="563" y="0"/>
                  <a:pt x="363" y="0"/>
                </a:cubicBezTo>
                <a:close/>
              </a:path>
            </a:pathLst>
          </a:custGeom>
          <a:solidFill>
            <a:schemeClr val="accent3"/>
          </a:solidFill>
          <a:ln w="25400" cap="flat">
            <a:solidFill>
              <a:srgbClr val="FFFFFF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8"/>
          <p:cNvSpPr/>
          <p:nvPr/>
        </p:nvSpPr>
        <p:spPr bwMode="auto">
          <a:xfrm>
            <a:off x="4138274" y="2893165"/>
            <a:ext cx="1955708" cy="1960351"/>
          </a:xfrm>
          <a:custGeom>
            <a:avLst/>
            <a:gdLst>
              <a:gd name="T0" fmla="*/ 363 w 725"/>
              <a:gd name="T1" fmla="*/ 0 h 725"/>
              <a:gd name="T2" fmla="*/ 0 w 725"/>
              <a:gd name="T3" fmla="*/ 362 h 725"/>
              <a:gd name="T4" fmla="*/ 363 w 725"/>
              <a:gd name="T5" fmla="*/ 725 h 725"/>
              <a:gd name="T6" fmla="*/ 725 w 725"/>
              <a:gd name="T7" fmla="*/ 362 h 725"/>
              <a:gd name="T8" fmla="*/ 363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3" y="0"/>
                </a:moveTo>
                <a:cubicBezTo>
                  <a:pt x="162" y="0"/>
                  <a:pt x="0" y="162"/>
                  <a:pt x="0" y="362"/>
                </a:cubicBezTo>
                <a:cubicBezTo>
                  <a:pt x="0" y="562"/>
                  <a:pt x="162" y="725"/>
                  <a:pt x="363" y="725"/>
                </a:cubicBezTo>
                <a:cubicBezTo>
                  <a:pt x="363" y="525"/>
                  <a:pt x="525" y="362"/>
                  <a:pt x="725" y="362"/>
                </a:cubicBezTo>
                <a:cubicBezTo>
                  <a:pt x="725" y="162"/>
                  <a:pt x="563" y="0"/>
                  <a:pt x="363" y="0"/>
                </a:cubicBezTo>
                <a:close/>
              </a:path>
            </a:pathLst>
          </a:custGeom>
          <a:solidFill>
            <a:srgbClr val="FFB3A8"/>
          </a:solidFill>
          <a:ln w="25400" cap="flat">
            <a:solidFill>
              <a:srgbClr val="FFFFFF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9"/>
          <p:cNvSpPr/>
          <p:nvPr/>
        </p:nvSpPr>
        <p:spPr bwMode="auto">
          <a:xfrm>
            <a:off x="5118147" y="3871992"/>
            <a:ext cx="1955708" cy="1963043"/>
          </a:xfrm>
          <a:custGeom>
            <a:avLst/>
            <a:gdLst>
              <a:gd name="T0" fmla="*/ 362 w 725"/>
              <a:gd name="T1" fmla="*/ 0 h 726"/>
              <a:gd name="T2" fmla="*/ 0 w 725"/>
              <a:gd name="T3" fmla="*/ 363 h 726"/>
              <a:gd name="T4" fmla="*/ 362 w 725"/>
              <a:gd name="T5" fmla="*/ 726 h 726"/>
              <a:gd name="T6" fmla="*/ 725 w 725"/>
              <a:gd name="T7" fmla="*/ 363 h 726"/>
              <a:gd name="T8" fmla="*/ 362 w 725"/>
              <a:gd name="T9" fmla="*/ 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6">
                <a:moveTo>
                  <a:pt x="362" y="0"/>
                </a:moveTo>
                <a:cubicBezTo>
                  <a:pt x="162" y="0"/>
                  <a:pt x="0" y="163"/>
                  <a:pt x="0" y="363"/>
                </a:cubicBezTo>
                <a:cubicBezTo>
                  <a:pt x="0" y="563"/>
                  <a:pt x="162" y="726"/>
                  <a:pt x="362" y="726"/>
                </a:cubicBezTo>
                <a:cubicBezTo>
                  <a:pt x="563" y="726"/>
                  <a:pt x="725" y="563"/>
                  <a:pt x="725" y="363"/>
                </a:cubicBezTo>
                <a:cubicBezTo>
                  <a:pt x="525" y="363"/>
                  <a:pt x="362" y="200"/>
                  <a:pt x="362" y="0"/>
                </a:cubicBezTo>
                <a:close/>
              </a:path>
            </a:pathLst>
          </a:custGeom>
          <a:solidFill>
            <a:srgbClr val="9FD5ED"/>
          </a:solidFill>
          <a:ln w="25400" cap="flat">
            <a:solidFill>
              <a:srgbClr val="FFFFFF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2322779" y="1791815"/>
            <a:ext cx="326432" cy="438744"/>
          </a:xfrm>
          <a:custGeom>
            <a:avLst/>
            <a:gdLst>
              <a:gd name="T0" fmla="*/ 96 w 145"/>
              <a:gd name="T1" fmla="*/ 71 h 195"/>
              <a:gd name="T2" fmla="*/ 72 w 145"/>
              <a:gd name="T3" fmla="*/ 81 h 195"/>
              <a:gd name="T4" fmla="*/ 60 w 145"/>
              <a:gd name="T5" fmla="*/ 79 h 195"/>
              <a:gd name="T6" fmla="*/ 49 w 145"/>
              <a:gd name="T7" fmla="*/ 71 h 195"/>
              <a:gd name="T8" fmla="*/ 43 w 145"/>
              <a:gd name="T9" fmla="*/ 71 h 195"/>
              <a:gd name="T10" fmla="*/ 43 w 145"/>
              <a:gd name="T11" fmla="*/ 78 h 195"/>
              <a:gd name="T12" fmla="*/ 56 w 145"/>
              <a:gd name="T13" fmla="*/ 87 h 195"/>
              <a:gd name="T14" fmla="*/ 72 w 145"/>
              <a:gd name="T15" fmla="*/ 90 h 195"/>
              <a:gd name="T16" fmla="*/ 102 w 145"/>
              <a:gd name="T17" fmla="*/ 78 h 195"/>
              <a:gd name="T18" fmla="*/ 102 w 145"/>
              <a:gd name="T19" fmla="*/ 71 h 195"/>
              <a:gd name="T20" fmla="*/ 96 w 145"/>
              <a:gd name="T21" fmla="*/ 71 h 195"/>
              <a:gd name="T22" fmla="*/ 106 w 145"/>
              <a:gd name="T23" fmla="*/ 170 h 195"/>
              <a:gd name="T24" fmla="*/ 106 w 145"/>
              <a:gd name="T25" fmla="*/ 170 h 195"/>
              <a:gd name="T26" fmla="*/ 39 w 145"/>
              <a:gd name="T27" fmla="*/ 170 h 195"/>
              <a:gd name="T28" fmla="*/ 34 w 145"/>
              <a:gd name="T29" fmla="*/ 174 h 195"/>
              <a:gd name="T30" fmla="*/ 39 w 145"/>
              <a:gd name="T31" fmla="*/ 179 h 195"/>
              <a:gd name="T32" fmla="*/ 106 w 145"/>
              <a:gd name="T33" fmla="*/ 179 h 195"/>
              <a:gd name="T34" fmla="*/ 111 w 145"/>
              <a:gd name="T35" fmla="*/ 174 h 195"/>
              <a:gd name="T36" fmla="*/ 106 w 145"/>
              <a:gd name="T37" fmla="*/ 170 h 195"/>
              <a:gd name="T38" fmla="*/ 145 w 145"/>
              <a:gd name="T39" fmla="*/ 75 h 195"/>
              <a:gd name="T40" fmla="*/ 145 w 145"/>
              <a:gd name="T41" fmla="*/ 75 h 195"/>
              <a:gd name="T42" fmla="*/ 124 w 145"/>
              <a:gd name="T43" fmla="*/ 22 h 195"/>
              <a:gd name="T44" fmla="*/ 72 w 145"/>
              <a:gd name="T45" fmla="*/ 0 h 195"/>
              <a:gd name="T46" fmla="*/ 21 w 145"/>
              <a:gd name="T47" fmla="*/ 22 h 195"/>
              <a:gd name="T48" fmla="*/ 0 w 145"/>
              <a:gd name="T49" fmla="*/ 75 h 195"/>
              <a:gd name="T50" fmla="*/ 9 w 145"/>
              <a:gd name="T51" fmla="*/ 112 h 195"/>
              <a:gd name="T52" fmla="*/ 9 w 145"/>
              <a:gd name="T53" fmla="*/ 112 h 195"/>
              <a:gd name="T54" fmla="*/ 31 w 145"/>
              <a:gd name="T55" fmla="*/ 137 h 195"/>
              <a:gd name="T56" fmla="*/ 31 w 145"/>
              <a:gd name="T57" fmla="*/ 158 h 195"/>
              <a:gd name="T58" fmla="*/ 39 w 145"/>
              <a:gd name="T59" fmla="*/ 166 h 195"/>
              <a:gd name="T60" fmla="*/ 106 w 145"/>
              <a:gd name="T61" fmla="*/ 166 h 195"/>
              <a:gd name="T62" fmla="*/ 114 w 145"/>
              <a:gd name="T63" fmla="*/ 158 h 195"/>
              <a:gd name="T64" fmla="*/ 114 w 145"/>
              <a:gd name="T65" fmla="*/ 137 h 195"/>
              <a:gd name="T66" fmla="*/ 136 w 145"/>
              <a:gd name="T67" fmla="*/ 112 h 195"/>
              <a:gd name="T68" fmla="*/ 136 w 145"/>
              <a:gd name="T69" fmla="*/ 112 h 195"/>
              <a:gd name="T70" fmla="*/ 145 w 145"/>
              <a:gd name="T71" fmla="*/ 75 h 195"/>
              <a:gd name="T72" fmla="*/ 123 w 145"/>
              <a:gd name="T73" fmla="*/ 104 h 195"/>
              <a:gd name="T74" fmla="*/ 123 w 145"/>
              <a:gd name="T75" fmla="*/ 104 h 195"/>
              <a:gd name="T76" fmla="*/ 123 w 145"/>
              <a:gd name="T77" fmla="*/ 104 h 195"/>
              <a:gd name="T78" fmla="*/ 123 w 145"/>
              <a:gd name="T79" fmla="*/ 104 h 195"/>
              <a:gd name="T80" fmla="*/ 102 w 145"/>
              <a:gd name="T81" fmla="*/ 126 h 195"/>
              <a:gd name="T82" fmla="*/ 99 w 145"/>
              <a:gd name="T83" fmla="*/ 133 h 195"/>
              <a:gd name="T84" fmla="*/ 99 w 145"/>
              <a:gd name="T85" fmla="*/ 133 h 195"/>
              <a:gd name="T86" fmla="*/ 99 w 145"/>
              <a:gd name="T87" fmla="*/ 150 h 195"/>
              <a:gd name="T88" fmla="*/ 46 w 145"/>
              <a:gd name="T89" fmla="*/ 150 h 195"/>
              <a:gd name="T90" fmla="*/ 46 w 145"/>
              <a:gd name="T91" fmla="*/ 133 h 195"/>
              <a:gd name="T92" fmla="*/ 42 w 145"/>
              <a:gd name="T93" fmla="*/ 126 h 195"/>
              <a:gd name="T94" fmla="*/ 22 w 145"/>
              <a:gd name="T95" fmla="*/ 104 h 195"/>
              <a:gd name="T96" fmla="*/ 22 w 145"/>
              <a:gd name="T97" fmla="*/ 104 h 195"/>
              <a:gd name="T98" fmla="*/ 14 w 145"/>
              <a:gd name="T99" fmla="*/ 75 h 195"/>
              <a:gd name="T100" fmla="*/ 31 w 145"/>
              <a:gd name="T101" fmla="*/ 33 h 195"/>
              <a:gd name="T102" fmla="*/ 72 w 145"/>
              <a:gd name="T103" fmla="*/ 15 h 195"/>
              <a:gd name="T104" fmla="*/ 113 w 145"/>
              <a:gd name="T105" fmla="*/ 33 h 195"/>
              <a:gd name="T106" fmla="*/ 130 w 145"/>
              <a:gd name="T107" fmla="*/ 75 h 195"/>
              <a:gd name="T108" fmla="*/ 123 w 145"/>
              <a:gd name="T109" fmla="*/ 104 h 195"/>
              <a:gd name="T110" fmla="*/ 92 w 145"/>
              <a:gd name="T111" fmla="*/ 186 h 195"/>
              <a:gd name="T112" fmla="*/ 92 w 145"/>
              <a:gd name="T113" fmla="*/ 186 h 195"/>
              <a:gd name="T114" fmla="*/ 53 w 145"/>
              <a:gd name="T115" fmla="*/ 186 h 195"/>
              <a:gd name="T116" fmla="*/ 48 w 145"/>
              <a:gd name="T117" fmla="*/ 190 h 195"/>
              <a:gd name="T118" fmla="*/ 53 w 145"/>
              <a:gd name="T119" fmla="*/ 195 h 195"/>
              <a:gd name="T120" fmla="*/ 92 w 145"/>
              <a:gd name="T121" fmla="*/ 195 h 195"/>
              <a:gd name="T122" fmla="*/ 96 w 145"/>
              <a:gd name="T123" fmla="*/ 190 h 195"/>
              <a:gd name="T124" fmla="*/ 92 w 145"/>
              <a:gd name="T125" fmla="*/ 18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" h="195">
                <a:moveTo>
                  <a:pt x="96" y="71"/>
                </a:moveTo>
                <a:cubicBezTo>
                  <a:pt x="90" y="77"/>
                  <a:pt x="82" y="81"/>
                  <a:pt x="72" y="81"/>
                </a:cubicBezTo>
                <a:cubicBezTo>
                  <a:pt x="68" y="81"/>
                  <a:pt x="63" y="80"/>
                  <a:pt x="60" y="79"/>
                </a:cubicBezTo>
                <a:cubicBezTo>
                  <a:pt x="56" y="77"/>
                  <a:pt x="52" y="74"/>
                  <a:pt x="49" y="71"/>
                </a:cubicBezTo>
                <a:cubicBezTo>
                  <a:pt x="47" y="69"/>
                  <a:pt x="44" y="69"/>
                  <a:pt x="43" y="71"/>
                </a:cubicBezTo>
                <a:cubicBezTo>
                  <a:pt x="41" y="73"/>
                  <a:pt x="41" y="76"/>
                  <a:pt x="43" y="78"/>
                </a:cubicBezTo>
                <a:cubicBezTo>
                  <a:pt x="46" y="82"/>
                  <a:pt x="51" y="85"/>
                  <a:pt x="56" y="87"/>
                </a:cubicBezTo>
                <a:cubicBezTo>
                  <a:pt x="61" y="89"/>
                  <a:pt x="67" y="90"/>
                  <a:pt x="72" y="90"/>
                </a:cubicBezTo>
                <a:cubicBezTo>
                  <a:pt x="84" y="90"/>
                  <a:pt x="95" y="85"/>
                  <a:pt x="102" y="78"/>
                </a:cubicBezTo>
                <a:cubicBezTo>
                  <a:pt x="104" y="76"/>
                  <a:pt x="104" y="73"/>
                  <a:pt x="102" y="71"/>
                </a:cubicBezTo>
                <a:cubicBezTo>
                  <a:pt x="100" y="69"/>
                  <a:pt x="98" y="69"/>
                  <a:pt x="96" y="71"/>
                </a:cubicBezTo>
                <a:close/>
                <a:moveTo>
                  <a:pt x="106" y="170"/>
                </a:moveTo>
                <a:cubicBezTo>
                  <a:pt x="106" y="170"/>
                  <a:pt x="106" y="170"/>
                  <a:pt x="106" y="170"/>
                </a:cubicBezTo>
                <a:cubicBezTo>
                  <a:pt x="39" y="170"/>
                  <a:pt x="39" y="170"/>
                  <a:pt x="39" y="170"/>
                </a:cubicBezTo>
                <a:cubicBezTo>
                  <a:pt x="36" y="170"/>
                  <a:pt x="34" y="172"/>
                  <a:pt x="34" y="174"/>
                </a:cubicBezTo>
                <a:cubicBezTo>
                  <a:pt x="34" y="177"/>
                  <a:pt x="36" y="179"/>
                  <a:pt x="39" y="179"/>
                </a:cubicBezTo>
                <a:cubicBezTo>
                  <a:pt x="106" y="179"/>
                  <a:pt x="106" y="179"/>
                  <a:pt x="106" y="179"/>
                </a:cubicBezTo>
                <a:cubicBezTo>
                  <a:pt x="109" y="179"/>
                  <a:pt x="111" y="177"/>
                  <a:pt x="111" y="174"/>
                </a:cubicBezTo>
                <a:cubicBezTo>
                  <a:pt x="111" y="172"/>
                  <a:pt x="109" y="170"/>
                  <a:pt x="106" y="170"/>
                </a:cubicBezTo>
                <a:close/>
                <a:moveTo>
                  <a:pt x="145" y="75"/>
                </a:moveTo>
                <a:cubicBezTo>
                  <a:pt x="145" y="75"/>
                  <a:pt x="145" y="75"/>
                  <a:pt x="145" y="75"/>
                </a:cubicBezTo>
                <a:cubicBezTo>
                  <a:pt x="145" y="54"/>
                  <a:pt x="137" y="36"/>
                  <a:pt x="124" y="22"/>
                </a:cubicBezTo>
                <a:cubicBezTo>
                  <a:pt x="111" y="9"/>
                  <a:pt x="92" y="0"/>
                  <a:pt x="72" y="0"/>
                </a:cubicBezTo>
                <a:cubicBezTo>
                  <a:pt x="52" y="0"/>
                  <a:pt x="34" y="9"/>
                  <a:pt x="21" y="22"/>
                </a:cubicBezTo>
                <a:cubicBezTo>
                  <a:pt x="8" y="36"/>
                  <a:pt x="0" y="54"/>
                  <a:pt x="0" y="75"/>
                </a:cubicBezTo>
                <a:cubicBezTo>
                  <a:pt x="0" y="88"/>
                  <a:pt x="3" y="101"/>
                  <a:pt x="9" y="112"/>
                </a:cubicBezTo>
                <a:cubicBezTo>
                  <a:pt x="9" y="112"/>
                  <a:pt x="9" y="112"/>
                  <a:pt x="9" y="112"/>
                </a:cubicBezTo>
                <a:cubicBezTo>
                  <a:pt x="14" y="122"/>
                  <a:pt x="22" y="130"/>
                  <a:pt x="31" y="137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31" y="162"/>
                  <a:pt x="34" y="166"/>
                  <a:pt x="39" y="166"/>
                </a:cubicBezTo>
                <a:cubicBezTo>
                  <a:pt x="106" y="166"/>
                  <a:pt x="106" y="166"/>
                  <a:pt x="106" y="166"/>
                </a:cubicBezTo>
                <a:cubicBezTo>
                  <a:pt x="110" y="166"/>
                  <a:pt x="114" y="162"/>
                  <a:pt x="114" y="158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30"/>
                  <a:pt x="130" y="122"/>
                  <a:pt x="136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2" y="101"/>
                  <a:pt x="145" y="88"/>
                  <a:pt x="145" y="75"/>
                </a:cubicBezTo>
                <a:close/>
                <a:moveTo>
                  <a:pt x="123" y="104"/>
                </a:move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18" y="114"/>
                  <a:pt x="111" y="121"/>
                  <a:pt x="102" y="126"/>
                </a:cubicBezTo>
                <a:cubicBezTo>
                  <a:pt x="100" y="128"/>
                  <a:pt x="99" y="130"/>
                  <a:pt x="99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46" y="130"/>
                  <a:pt x="44" y="127"/>
                  <a:pt x="42" y="126"/>
                </a:cubicBezTo>
                <a:cubicBezTo>
                  <a:pt x="33" y="121"/>
                  <a:pt x="27" y="113"/>
                  <a:pt x="22" y="104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7" y="96"/>
                  <a:pt x="14" y="86"/>
                  <a:pt x="14" y="75"/>
                </a:cubicBezTo>
                <a:cubicBezTo>
                  <a:pt x="14" y="59"/>
                  <a:pt x="21" y="44"/>
                  <a:pt x="31" y="33"/>
                </a:cubicBezTo>
                <a:cubicBezTo>
                  <a:pt x="42" y="22"/>
                  <a:pt x="56" y="15"/>
                  <a:pt x="72" y="15"/>
                </a:cubicBezTo>
                <a:cubicBezTo>
                  <a:pt x="88" y="15"/>
                  <a:pt x="103" y="22"/>
                  <a:pt x="113" y="33"/>
                </a:cubicBezTo>
                <a:cubicBezTo>
                  <a:pt x="124" y="44"/>
                  <a:pt x="130" y="59"/>
                  <a:pt x="130" y="75"/>
                </a:cubicBezTo>
                <a:cubicBezTo>
                  <a:pt x="130" y="86"/>
                  <a:pt x="128" y="96"/>
                  <a:pt x="123" y="104"/>
                </a:cubicBezTo>
                <a:close/>
                <a:moveTo>
                  <a:pt x="92" y="186"/>
                </a:moveTo>
                <a:cubicBezTo>
                  <a:pt x="92" y="186"/>
                  <a:pt x="92" y="186"/>
                  <a:pt x="92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0" y="186"/>
                  <a:pt x="48" y="188"/>
                  <a:pt x="48" y="190"/>
                </a:cubicBezTo>
                <a:cubicBezTo>
                  <a:pt x="48" y="193"/>
                  <a:pt x="50" y="195"/>
                  <a:pt x="53" y="195"/>
                </a:cubicBezTo>
                <a:cubicBezTo>
                  <a:pt x="92" y="195"/>
                  <a:pt x="92" y="195"/>
                  <a:pt x="92" y="195"/>
                </a:cubicBezTo>
                <a:cubicBezTo>
                  <a:pt x="94" y="195"/>
                  <a:pt x="96" y="193"/>
                  <a:pt x="96" y="190"/>
                </a:cubicBezTo>
                <a:cubicBezTo>
                  <a:pt x="96" y="188"/>
                  <a:pt x="94" y="186"/>
                  <a:pt x="92" y="186"/>
                </a:cubicBezTo>
                <a:close/>
              </a:path>
            </a:pathLst>
          </a:custGeom>
          <a:solidFill>
            <a:srgbClr val="FFB3A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9447022" y="1793835"/>
            <a:ext cx="364573" cy="432011"/>
          </a:xfrm>
          <a:custGeom>
            <a:avLst/>
            <a:gdLst>
              <a:gd name="T0" fmla="*/ 116 w 162"/>
              <a:gd name="T1" fmla="*/ 53 h 192"/>
              <a:gd name="T2" fmla="*/ 101 w 162"/>
              <a:gd name="T3" fmla="*/ 89 h 192"/>
              <a:gd name="T4" fmla="*/ 101 w 162"/>
              <a:gd name="T5" fmla="*/ 90 h 192"/>
              <a:gd name="T6" fmla="*/ 122 w 162"/>
              <a:gd name="T7" fmla="*/ 109 h 192"/>
              <a:gd name="T8" fmla="*/ 150 w 162"/>
              <a:gd name="T9" fmla="*/ 121 h 192"/>
              <a:gd name="T10" fmla="*/ 150 w 162"/>
              <a:gd name="T11" fmla="*/ 180 h 192"/>
              <a:gd name="T12" fmla="*/ 121 w 162"/>
              <a:gd name="T13" fmla="*/ 192 h 192"/>
              <a:gd name="T14" fmla="*/ 28 w 162"/>
              <a:gd name="T15" fmla="*/ 185 h 192"/>
              <a:gd name="T16" fmla="*/ 28 w 162"/>
              <a:gd name="T17" fmla="*/ 178 h 192"/>
              <a:gd name="T18" fmla="*/ 12 w 162"/>
              <a:gd name="T19" fmla="*/ 178 h 192"/>
              <a:gd name="T20" fmla="*/ 0 w 162"/>
              <a:gd name="T21" fmla="*/ 161 h 192"/>
              <a:gd name="T22" fmla="*/ 4 w 162"/>
              <a:gd name="T23" fmla="*/ 123 h 192"/>
              <a:gd name="T24" fmla="*/ 30 w 162"/>
              <a:gd name="T25" fmla="*/ 89 h 192"/>
              <a:gd name="T26" fmla="*/ 15 w 162"/>
              <a:gd name="T27" fmla="*/ 53 h 192"/>
              <a:gd name="T28" fmla="*/ 117 w 162"/>
              <a:gd name="T29" fmla="*/ 130 h 192"/>
              <a:gd name="T30" fmla="*/ 117 w 162"/>
              <a:gd name="T31" fmla="*/ 146 h 192"/>
              <a:gd name="T32" fmla="*/ 97 w 162"/>
              <a:gd name="T33" fmla="*/ 151 h 192"/>
              <a:gd name="T34" fmla="*/ 117 w 162"/>
              <a:gd name="T35" fmla="*/ 155 h 192"/>
              <a:gd name="T36" fmla="*/ 122 w 162"/>
              <a:gd name="T37" fmla="*/ 176 h 192"/>
              <a:gd name="T38" fmla="*/ 126 w 162"/>
              <a:gd name="T39" fmla="*/ 155 h 192"/>
              <a:gd name="T40" fmla="*/ 146 w 162"/>
              <a:gd name="T41" fmla="*/ 151 h 192"/>
              <a:gd name="T42" fmla="*/ 126 w 162"/>
              <a:gd name="T43" fmla="*/ 146 h 192"/>
              <a:gd name="T44" fmla="*/ 117 w 162"/>
              <a:gd name="T45" fmla="*/ 130 h 192"/>
              <a:gd name="T46" fmla="*/ 99 w 162"/>
              <a:gd name="T47" fmla="*/ 128 h 192"/>
              <a:gd name="T48" fmla="*/ 99 w 162"/>
              <a:gd name="T49" fmla="*/ 174 h 192"/>
              <a:gd name="T50" fmla="*/ 144 w 162"/>
              <a:gd name="T51" fmla="*/ 174 h 192"/>
              <a:gd name="T52" fmla="*/ 144 w 162"/>
              <a:gd name="T53" fmla="*/ 128 h 192"/>
              <a:gd name="T54" fmla="*/ 99 w 162"/>
              <a:gd name="T55" fmla="*/ 128 h 192"/>
              <a:gd name="T56" fmla="*/ 103 w 162"/>
              <a:gd name="T57" fmla="*/ 113 h 192"/>
              <a:gd name="T58" fmla="*/ 66 w 162"/>
              <a:gd name="T59" fmla="*/ 105 h 192"/>
              <a:gd name="T60" fmla="*/ 17 w 162"/>
              <a:gd name="T61" fmla="*/ 129 h 192"/>
              <a:gd name="T62" fmla="*/ 15 w 162"/>
              <a:gd name="T63" fmla="*/ 161 h 192"/>
              <a:gd name="T64" fmla="*/ 34 w 162"/>
              <a:gd name="T65" fmla="*/ 163 h 192"/>
              <a:gd name="T66" fmla="*/ 38 w 162"/>
              <a:gd name="T67" fmla="*/ 138 h 192"/>
              <a:gd name="T68" fmla="*/ 43 w 162"/>
              <a:gd name="T69" fmla="*/ 170 h 192"/>
              <a:gd name="T70" fmla="*/ 43 w 162"/>
              <a:gd name="T71" fmla="*/ 177 h 192"/>
              <a:gd name="T72" fmla="*/ 81 w 162"/>
              <a:gd name="T73" fmla="*/ 151 h 192"/>
              <a:gd name="T74" fmla="*/ 93 w 162"/>
              <a:gd name="T75" fmla="*/ 121 h 192"/>
              <a:gd name="T76" fmla="*/ 103 w 162"/>
              <a:gd name="T77" fmla="*/ 113 h 192"/>
              <a:gd name="T78" fmla="*/ 66 w 162"/>
              <a:gd name="T79" fmla="*/ 16 h 192"/>
              <a:gd name="T80" fmla="*/ 66 w 162"/>
              <a:gd name="T81" fmla="*/ 89 h 192"/>
              <a:gd name="T82" fmla="*/ 66 w 162"/>
              <a:gd name="T83" fmla="*/ 1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2" h="192">
                <a:moveTo>
                  <a:pt x="66" y="0"/>
                </a:moveTo>
                <a:cubicBezTo>
                  <a:pt x="93" y="0"/>
                  <a:pt x="116" y="24"/>
                  <a:pt x="116" y="53"/>
                </a:cubicBezTo>
                <a:cubicBezTo>
                  <a:pt x="116" y="67"/>
                  <a:pt x="110" y="80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90"/>
                  <a:pt x="101" y="90"/>
                  <a:pt x="101" y="90"/>
                </a:cubicBezTo>
                <a:cubicBezTo>
                  <a:pt x="107" y="96"/>
                  <a:pt x="114" y="102"/>
                  <a:pt x="119" y="109"/>
                </a:cubicBezTo>
                <a:cubicBezTo>
                  <a:pt x="120" y="109"/>
                  <a:pt x="121" y="109"/>
                  <a:pt x="122" y="109"/>
                </a:cubicBezTo>
                <a:cubicBezTo>
                  <a:pt x="133" y="109"/>
                  <a:pt x="143" y="114"/>
                  <a:pt x="150" y="121"/>
                </a:cubicBezTo>
                <a:cubicBezTo>
                  <a:pt x="150" y="121"/>
                  <a:pt x="150" y="121"/>
                  <a:pt x="150" y="121"/>
                </a:cubicBezTo>
                <a:cubicBezTo>
                  <a:pt x="158" y="129"/>
                  <a:pt x="162" y="139"/>
                  <a:pt x="162" y="151"/>
                </a:cubicBezTo>
                <a:cubicBezTo>
                  <a:pt x="162" y="162"/>
                  <a:pt x="158" y="173"/>
                  <a:pt x="150" y="180"/>
                </a:cubicBezTo>
                <a:cubicBezTo>
                  <a:pt x="143" y="188"/>
                  <a:pt x="133" y="192"/>
                  <a:pt x="122" y="192"/>
                </a:cubicBezTo>
                <a:cubicBezTo>
                  <a:pt x="121" y="192"/>
                  <a:pt x="121" y="192"/>
                  <a:pt x="121" y="192"/>
                </a:cubicBezTo>
                <a:cubicBezTo>
                  <a:pt x="35" y="192"/>
                  <a:pt x="35" y="192"/>
                  <a:pt x="35" y="192"/>
                </a:cubicBezTo>
                <a:cubicBezTo>
                  <a:pt x="31" y="192"/>
                  <a:pt x="28" y="189"/>
                  <a:pt x="28" y="185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78"/>
                  <a:pt x="28" y="178"/>
                  <a:pt x="28" y="178"/>
                </a:cubicBezTo>
                <a:cubicBezTo>
                  <a:pt x="14" y="178"/>
                  <a:pt x="14" y="178"/>
                  <a:pt x="14" y="178"/>
                </a:cubicBezTo>
                <a:cubicBezTo>
                  <a:pt x="13" y="178"/>
                  <a:pt x="13" y="178"/>
                  <a:pt x="12" y="178"/>
                </a:cubicBezTo>
                <a:cubicBezTo>
                  <a:pt x="8" y="177"/>
                  <a:pt x="5" y="175"/>
                  <a:pt x="3" y="172"/>
                </a:cubicBezTo>
                <a:cubicBezTo>
                  <a:pt x="1" y="169"/>
                  <a:pt x="0" y="165"/>
                  <a:pt x="0" y="161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37"/>
                  <a:pt x="1" y="130"/>
                  <a:pt x="4" y="123"/>
                </a:cubicBezTo>
                <a:cubicBezTo>
                  <a:pt x="9" y="109"/>
                  <a:pt x="20" y="100"/>
                  <a:pt x="30" y="90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89"/>
                  <a:pt x="30" y="89"/>
                  <a:pt x="30" y="89"/>
                </a:cubicBezTo>
                <a:cubicBezTo>
                  <a:pt x="20" y="80"/>
                  <a:pt x="15" y="66"/>
                  <a:pt x="15" y="53"/>
                </a:cubicBezTo>
                <a:cubicBezTo>
                  <a:pt x="15" y="24"/>
                  <a:pt x="38" y="0"/>
                  <a:pt x="66" y="0"/>
                </a:cubicBezTo>
                <a:close/>
                <a:moveTo>
                  <a:pt x="117" y="130"/>
                </a:moveTo>
                <a:cubicBezTo>
                  <a:pt x="117" y="130"/>
                  <a:pt x="117" y="130"/>
                  <a:pt x="117" y="130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99" y="146"/>
                  <a:pt x="97" y="148"/>
                  <a:pt x="97" y="151"/>
                </a:cubicBezTo>
                <a:cubicBezTo>
                  <a:pt x="97" y="153"/>
                  <a:pt x="99" y="155"/>
                  <a:pt x="102" y="155"/>
                </a:cubicBezTo>
                <a:cubicBezTo>
                  <a:pt x="117" y="155"/>
                  <a:pt x="117" y="155"/>
                  <a:pt x="117" y="155"/>
                </a:cubicBezTo>
                <a:cubicBezTo>
                  <a:pt x="117" y="171"/>
                  <a:pt x="117" y="171"/>
                  <a:pt x="117" y="171"/>
                </a:cubicBezTo>
                <a:cubicBezTo>
                  <a:pt x="117" y="174"/>
                  <a:pt x="119" y="176"/>
                  <a:pt x="122" y="176"/>
                </a:cubicBezTo>
                <a:cubicBezTo>
                  <a:pt x="124" y="176"/>
                  <a:pt x="126" y="174"/>
                  <a:pt x="126" y="171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41" y="155"/>
                  <a:pt x="141" y="155"/>
                  <a:pt x="141" y="155"/>
                </a:cubicBezTo>
                <a:cubicBezTo>
                  <a:pt x="144" y="155"/>
                  <a:pt x="146" y="153"/>
                  <a:pt x="146" y="151"/>
                </a:cubicBezTo>
                <a:cubicBezTo>
                  <a:pt x="146" y="148"/>
                  <a:pt x="144" y="146"/>
                  <a:pt x="141" y="14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26" y="124"/>
                  <a:pt x="117" y="124"/>
                  <a:pt x="117" y="130"/>
                </a:cubicBezTo>
                <a:close/>
                <a:moveTo>
                  <a:pt x="99" y="128"/>
                </a:moveTo>
                <a:cubicBezTo>
                  <a:pt x="99" y="128"/>
                  <a:pt x="99" y="128"/>
                  <a:pt x="99" y="128"/>
                </a:cubicBezTo>
                <a:cubicBezTo>
                  <a:pt x="94" y="133"/>
                  <a:pt x="90" y="142"/>
                  <a:pt x="90" y="151"/>
                </a:cubicBezTo>
                <a:cubicBezTo>
                  <a:pt x="90" y="160"/>
                  <a:pt x="94" y="168"/>
                  <a:pt x="99" y="174"/>
                </a:cubicBezTo>
                <a:cubicBezTo>
                  <a:pt x="105" y="179"/>
                  <a:pt x="113" y="183"/>
                  <a:pt x="122" y="183"/>
                </a:cubicBezTo>
                <a:cubicBezTo>
                  <a:pt x="130" y="183"/>
                  <a:pt x="138" y="179"/>
                  <a:pt x="144" y="174"/>
                </a:cubicBezTo>
                <a:cubicBezTo>
                  <a:pt x="150" y="168"/>
                  <a:pt x="153" y="160"/>
                  <a:pt x="153" y="151"/>
                </a:cubicBezTo>
                <a:cubicBezTo>
                  <a:pt x="153" y="142"/>
                  <a:pt x="150" y="134"/>
                  <a:pt x="144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32" y="115"/>
                  <a:pt x="112" y="115"/>
                  <a:pt x="99" y="128"/>
                </a:cubicBezTo>
                <a:close/>
                <a:moveTo>
                  <a:pt x="103" y="113"/>
                </a:moveTo>
                <a:cubicBezTo>
                  <a:pt x="103" y="113"/>
                  <a:pt x="103" y="113"/>
                  <a:pt x="103" y="113"/>
                </a:cubicBezTo>
                <a:cubicBezTo>
                  <a:pt x="99" y="108"/>
                  <a:pt x="93" y="103"/>
                  <a:pt x="89" y="99"/>
                </a:cubicBezTo>
                <a:cubicBezTo>
                  <a:pt x="82" y="103"/>
                  <a:pt x="74" y="105"/>
                  <a:pt x="66" y="105"/>
                </a:cubicBezTo>
                <a:cubicBezTo>
                  <a:pt x="57" y="105"/>
                  <a:pt x="49" y="103"/>
                  <a:pt x="42" y="99"/>
                </a:cubicBezTo>
                <a:cubicBezTo>
                  <a:pt x="34" y="107"/>
                  <a:pt x="22" y="117"/>
                  <a:pt x="17" y="129"/>
                </a:cubicBezTo>
                <a:cubicBezTo>
                  <a:pt x="15" y="134"/>
                  <a:pt x="15" y="139"/>
                  <a:pt x="15" y="145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15" y="162"/>
                  <a:pt x="15" y="162"/>
                  <a:pt x="15" y="163"/>
                </a:cubicBezTo>
                <a:cubicBezTo>
                  <a:pt x="34" y="163"/>
                  <a:pt x="34" y="163"/>
                  <a:pt x="34" y="163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4" y="140"/>
                  <a:pt x="36" y="138"/>
                  <a:pt x="38" y="138"/>
                </a:cubicBezTo>
                <a:cubicBezTo>
                  <a:pt x="41" y="138"/>
                  <a:pt x="43" y="140"/>
                  <a:pt x="43" y="143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7"/>
                  <a:pt x="43" y="177"/>
                  <a:pt x="43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85" y="170"/>
                  <a:pt x="81" y="161"/>
                  <a:pt x="81" y="151"/>
                </a:cubicBezTo>
                <a:cubicBezTo>
                  <a:pt x="81" y="139"/>
                  <a:pt x="86" y="129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6" y="118"/>
                  <a:pt x="99" y="115"/>
                  <a:pt x="103" y="113"/>
                </a:cubicBezTo>
                <a:close/>
                <a:moveTo>
                  <a:pt x="66" y="16"/>
                </a:moveTo>
                <a:cubicBezTo>
                  <a:pt x="66" y="16"/>
                  <a:pt x="66" y="16"/>
                  <a:pt x="66" y="16"/>
                </a:cubicBezTo>
                <a:cubicBezTo>
                  <a:pt x="46" y="16"/>
                  <a:pt x="30" y="32"/>
                  <a:pt x="30" y="53"/>
                </a:cubicBezTo>
                <a:cubicBezTo>
                  <a:pt x="30" y="73"/>
                  <a:pt x="46" y="89"/>
                  <a:pt x="66" y="89"/>
                </a:cubicBezTo>
                <a:cubicBezTo>
                  <a:pt x="85" y="89"/>
                  <a:pt x="101" y="73"/>
                  <a:pt x="101" y="53"/>
                </a:cubicBezTo>
                <a:cubicBezTo>
                  <a:pt x="101" y="32"/>
                  <a:pt x="85" y="16"/>
                  <a:pt x="6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9442534" y="4251666"/>
            <a:ext cx="373549" cy="492605"/>
          </a:xfrm>
          <a:custGeom>
            <a:avLst/>
            <a:gdLst>
              <a:gd name="T0" fmla="*/ 149 w 166"/>
              <a:gd name="T1" fmla="*/ 196 h 219"/>
              <a:gd name="T2" fmla="*/ 136 w 166"/>
              <a:gd name="T3" fmla="*/ 207 h 219"/>
              <a:gd name="T4" fmla="*/ 93 w 166"/>
              <a:gd name="T5" fmla="*/ 218 h 219"/>
              <a:gd name="T6" fmla="*/ 53 w 166"/>
              <a:gd name="T7" fmla="*/ 200 h 219"/>
              <a:gd name="T8" fmla="*/ 53 w 166"/>
              <a:gd name="T9" fmla="*/ 200 h 219"/>
              <a:gd name="T10" fmla="*/ 53 w 166"/>
              <a:gd name="T11" fmla="*/ 200 h 219"/>
              <a:gd name="T12" fmla="*/ 42 w 166"/>
              <a:gd name="T13" fmla="*/ 186 h 219"/>
              <a:gd name="T14" fmla="*/ 20 w 166"/>
              <a:gd name="T15" fmla="*/ 148 h 219"/>
              <a:gd name="T16" fmla="*/ 20 w 166"/>
              <a:gd name="T17" fmla="*/ 147 h 219"/>
              <a:gd name="T18" fmla="*/ 7 w 166"/>
              <a:gd name="T19" fmla="*/ 125 h 219"/>
              <a:gd name="T20" fmla="*/ 23 w 166"/>
              <a:gd name="T21" fmla="*/ 93 h 219"/>
              <a:gd name="T22" fmla="*/ 43 w 166"/>
              <a:gd name="T23" fmla="*/ 103 h 219"/>
              <a:gd name="T24" fmla="*/ 43 w 166"/>
              <a:gd name="T25" fmla="*/ 104 h 219"/>
              <a:gd name="T26" fmla="*/ 45 w 166"/>
              <a:gd name="T27" fmla="*/ 107 h 219"/>
              <a:gd name="T28" fmla="*/ 45 w 166"/>
              <a:gd name="T29" fmla="*/ 35 h 219"/>
              <a:gd name="T30" fmla="*/ 74 w 166"/>
              <a:gd name="T31" fmla="*/ 18 h 219"/>
              <a:gd name="T32" fmla="*/ 110 w 166"/>
              <a:gd name="T33" fmla="*/ 18 h 219"/>
              <a:gd name="T34" fmla="*/ 138 w 166"/>
              <a:gd name="T35" fmla="*/ 34 h 219"/>
              <a:gd name="T36" fmla="*/ 138 w 166"/>
              <a:gd name="T37" fmla="*/ 35 h 219"/>
              <a:gd name="T38" fmla="*/ 139 w 166"/>
              <a:gd name="T39" fmla="*/ 35 h 219"/>
              <a:gd name="T40" fmla="*/ 166 w 166"/>
              <a:gd name="T41" fmla="*/ 53 h 219"/>
              <a:gd name="T42" fmla="*/ 166 w 166"/>
              <a:gd name="T43" fmla="*/ 150 h 219"/>
              <a:gd name="T44" fmla="*/ 162 w 166"/>
              <a:gd name="T45" fmla="*/ 175 h 219"/>
              <a:gd name="T46" fmla="*/ 149 w 166"/>
              <a:gd name="T47" fmla="*/ 196 h 219"/>
              <a:gd name="T48" fmla="*/ 128 w 166"/>
              <a:gd name="T49" fmla="*/ 194 h 219"/>
              <a:gd name="T50" fmla="*/ 128 w 166"/>
              <a:gd name="T51" fmla="*/ 194 h 219"/>
              <a:gd name="T52" fmla="*/ 138 w 166"/>
              <a:gd name="T53" fmla="*/ 185 h 219"/>
              <a:gd name="T54" fmla="*/ 148 w 166"/>
              <a:gd name="T55" fmla="*/ 169 h 219"/>
              <a:gd name="T56" fmla="*/ 151 w 166"/>
              <a:gd name="T57" fmla="*/ 150 h 219"/>
              <a:gd name="T58" fmla="*/ 151 w 166"/>
              <a:gd name="T59" fmla="*/ 53 h 219"/>
              <a:gd name="T60" fmla="*/ 143 w 166"/>
              <a:gd name="T61" fmla="*/ 53 h 219"/>
              <a:gd name="T62" fmla="*/ 143 w 166"/>
              <a:gd name="T63" fmla="*/ 99 h 219"/>
              <a:gd name="T64" fmla="*/ 123 w 166"/>
              <a:gd name="T65" fmla="*/ 99 h 219"/>
              <a:gd name="T66" fmla="*/ 123 w 166"/>
              <a:gd name="T67" fmla="*/ 34 h 219"/>
              <a:gd name="T68" fmla="*/ 115 w 166"/>
              <a:gd name="T69" fmla="*/ 34 h 219"/>
              <a:gd name="T70" fmla="*/ 115 w 166"/>
              <a:gd name="T71" fmla="*/ 34 h 219"/>
              <a:gd name="T72" fmla="*/ 115 w 166"/>
              <a:gd name="T73" fmla="*/ 99 h 219"/>
              <a:gd name="T74" fmla="*/ 96 w 166"/>
              <a:gd name="T75" fmla="*/ 99 h 219"/>
              <a:gd name="T76" fmla="*/ 96 w 166"/>
              <a:gd name="T77" fmla="*/ 24 h 219"/>
              <a:gd name="T78" fmla="*/ 88 w 166"/>
              <a:gd name="T79" fmla="*/ 24 h 219"/>
              <a:gd name="T80" fmla="*/ 88 w 166"/>
              <a:gd name="T81" fmla="*/ 99 h 219"/>
              <a:gd name="T82" fmla="*/ 68 w 166"/>
              <a:gd name="T83" fmla="*/ 99 h 219"/>
              <a:gd name="T84" fmla="*/ 68 w 166"/>
              <a:gd name="T85" fmla="*/ 35 h 219"/>
              <a:gd name="T86" fmla="*/ 60 w 166"/>
              <a:gd name="T87" fmla="*/ 35 h 219"/>
              <a:gd name="T88" fmla="*/ 60 w 166"/>
              <a:gd name="T89" fmla="*/ 125 h 219"/>
              <a:gd name="T90" fmla="*/ 41 w 166"/>
              <a:gd name="T91" fmla="*/ 130 h 219"/>
              <a:gd name="T92" fmla="*/ 31 w 166"/>
              <a:gd name="T93" fmla="*/ 112 h 219"/>
              <a:gd name="T94" fmla="*/ 20 w 166"/>
              <a:gd name="T95" fmla="*/ 117 h 219"/>
              <a:gd name="T96" fmla="*/ 33 w 166"/>
              <a:gd name="T97" fmla="*/ 140 h 219"/>
              <a:gd name="T98" fmla="*/ 33 w 166"/>
              <a:gd name="T99" fmla="*/ 140 h 219"/>
              <a:gd name="T100" fmla="*/ 55 w 166"/>
              <a:gd name="T101" fmla="*/ 178 h 219"/>
              <a:gd name="T102" fmla="*/ 63 w 166"/>
              <a:gd name="T103" fmla="*/ 189 h 219"/>
              <a:gd name="T104" fmla="*/ 95 w 166"/>
              <a:gd name="T105" fmla="*/ 203 h 219"/>
              <a:gd name="T106" fmla="*/ 128 w 166"/>
              <a:gd name="T107" fmla="*/ 19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6" h="219">
                <a:moveTo>
                  <a:pt x="149" y="196"/>
                </a:moveTo>
                <a:cubicBezTo>
                  <a:pt x="145" y="200"/>
                  <a:pt x="141" y="204"/>
                  <a:pt x="136" y="207"/>
                </a:cubicBezTo>
                <a:cubicBezTo>
                  <a:pt x="123" y="216"/>
                  <a:pt x="108" y="219"/>
                  <a:pt x="93" y="218"/>
                </a:cubicBezTo>
                <a:cubicBezTo>
                  <a:pt x="79" y="217"/>
                  <a:pt x="65" y="211"/>
                  <a:pt x="53" y="200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49" y="196"/>
                  <a:pt x="45" y="191"/>
                  <a:pt x="42" y="186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20" y="147"/>
                  <a:pt x="20" y="147"/>
                  <a:pt x="20" y="147"/>
                </a:cubicBezTo>
                <a:cubicBezTo>
                  <a:pt x="7" y="125"/>
                  <a:pt x="7" y="125"/>
                  <a:pt x="7" y="125"/>
                </a:cubicBezTo>
                <a:cubicBezTo>
                  <a:pt x="0" y="111"/>
                  <a:pt x="8" y="95"/>
                  <a:pt x="23" y="93"/>
                </a:cubicBezTo>
                <a:cubicBezTo>
                  <a:pt x="29" y="93"/>
                  <a:pt x="37" y="95"/>
                  <a:pt x="43" y="103"/>
                </a:cubicBezTo>
                <a:cubicBezTo>
                  <a:pt x="43" y="103"/>
                  <a:pt x="43" y="104"/>
                  <a:pt x="43" y="104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19"/>
                  <a:pt x="61" y="11"/>
                  <a:pt x="74" y="18"/>
                </a:cubicBezTo>
                <a:cubicBezTo>
                  <a:pt x="79" y="0"/>
                  <a:pt x="104" y="1"/>
                  <a:pt x="110" y="18"/>
                </a:cubicBezTo>
                <a:cubicBezTo>
                  <a:pt x="122" y="11"/>
                  <a:pt x="138" y="19"/>
                  <a:pt x="138" y="34"/>
                </a:cubicBezTo>
                <a:cubicBezTo>
                  <a:pt x="138" y="35"/>
                  <a:pt x="138" y="35"/>
                  <a:pt x="138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52" y="30"/>
                  <a:pt x="166" y="38"/>
                  <a:pt x="166" y="53"/>
                </a:cubicBezTo>
                <a:cubicBezTo>
                  <a:pt x="166" y="150"/>
                  <a:pt x="166" y="150"/>
                  <a:pt x="166" y="150"/>
                </a:cubicBezTo>
                <a:cubicBezTo>
                  <a:pt x="166" y="158"/>
                  <a:pt x="165" y="167"/>
                  <a:pt x="162" y="175"/>
                </a:cubicBezTo>
                <a:cubicBezTo>
                  <a:pt x="159" y="182"/>
                  <a:pt x="155" y="190"/>
                  <a:pt x="149" y="196"/>
                </a:cubicBezTo>
                <a:close/>
                <a:moveTo>
                  <a:pt x="128" y="194"/>
                </a:moveTo>
                <a:cubicBezTo>
                  <a:pt x="128" y="194"/>
                  <a:pt x="128" y="194"/>
                  <a:pt x="128" y="194"/>
                </a:cubicBezTo>
                <a:cubicBezTo>
                  <a:pt x="132" y="192"/>
                  <a:pt x="135" y="189"/>
                  <a:pt x="138" y="185"/>
                </a:cubicBezTo>
                <a:cubicBezTo>
                  <a:pt x="142" y="181"/>
                  <a:pt x="146" y="175"/>
                  <a:pt x="148" y="169"/>
                </a:cubicBezTo>
                <a:cubicBezTo>
                  <a:pt x="150" y="163"/>
                  <a:pt x="151" y="157"/>
                  <a:pt x="151" y="15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47"/>
                  <a:pt x="143" y="47"/>
                  <a:pt x="143" y="53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111"/>
                  <a:pt x="123" y="111"/>
                  <a:pt x="123" y="99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29"/>
                  <a:pt x="115" y="29"/>
                  <a:pt x="115" y="34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5" y="111"/>
                  <a:pt x="96" y="111"/>
                  <a:pt x="96" y="99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18"/>
                  <a:pt x="88" y="19"/>
                  <a:pt x="88" y="24"/>
                </a:cubicBezTo>
                <a:cubicBezTo>
                  <a:pt x="88" y="99"/>
                  <a:pt x="88" y="99"/>
                  <a:pt x="88" y="99"/>
                </a:cubicBezTo>
                <a:cubicBezTo>
                  <a:pt x="88" y="111"/>
                  <a:pt x="68" y="111"/>
                  <a:pt x="68" y="99"/>
                </a:cubicBezTo>
                <a:cubicBezTo>
                  <a:pt x="68" y="35"/>
                  <a:pt x="68" y="35"/>
                  <a:pt x="68" y="35"/>
                </a:cubicBezTo>
                <a:cubicBezTo>
                  <a:pt x="68" y="29"/>
                  <a:pt x="60" y="29"/>
                  <a:pt x="60" y="35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0" y="135"/>
                  <a:pt x="46" y="139"/>
                  <a:pt x="41" y="130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6" y="106"/>
                  <a:pt x="16" y="110"/>
                  <a:pt x="20" y="117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55" y="178"/>
                  <a:pt x="55" y="178"/>
                  <a:pt x="55" y="178"/>
                </a:cubicBezTo>
                <a:cubicBezTo>
                  <a:pt x="57" y="182"/>
                  <a:pt x="60" y="186"/>
                  <a:pt x="63" y="189"/>
                </a:cubicBezTo>
                <a:cubicBezTo>
                  <a:pt x="72" y="197"/>
                  <a:pt x="83" y="202"/>
                  <a:pt x="95" y="203"/>
                </a:cubicBezTo>
                <a:cubicBezTo>
                  <a:pt x="106" y="204"/>
                  <a:pt x="118" y="201"/>
                  <a:pt x="128" y="1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270055" y="4301937"/>
            <a:ext cx="431880" cy="402836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28619" y="3256250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8565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矩形 15"/>
          <p:cNvSpPr/>
          <p:nvPr/>
        </p:nvSpPr>
        <p:spPr>
          <a:xfrm>
            <a:off x="4238127" y="3873340"/>
            <a:ext cx="1077539" cy="297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8565"/>
            <a:r>
              <a:rPr lang="en-US" altLang="zh-CN" sz="1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here</a:t>
            </a:r>
            <a:endParaRPr lang="zh-CN" altLang="en-US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02283" y="3010035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8565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8" name="矩形 17"/>
          <p:cNvSpPr/>
          <p:nvPr/>
        </p:nvSpPr>
        <p:spPr>
          <a:xfrm>
            <a:off x="5553040" y="2417846"/>
            <a:ext cx="1077539" cy="297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8565"/>
            <a:r>
              <a:rPr lang="en-US" altLang="zh-CN" sz="1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here</a:t>
            </a:r>
            <a:endParaRPr lang="zh-CN" altLang="en-US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22787" y="3873341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8565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0" name="矩形 19"/>
          <p:cNvSpPr/>
          <p:nvPr/>
        </p:nvSpPr>
        <p:spPr>
          <a:xfrm>
            <a:off x="6867345" y="3533011"/>
            <a:ext cx="1077539" cy="297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8565"/>
            <a:r>
              <a:rPr lang="en-US" altLang="zh-CN" sz="1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here</a:t>
            </a:r>
            <a:endParaRPr lang="zh-CN" altLang="en-US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64641" y="4181211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8565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2" name="矩形 21"/>
          <p:cNvSpPr/>
          <p:nvPr/>
        </p:nvSpPr>
        <p:spPr>
          <a:xfrm>
            <a:off x="5553040" y="5026882"/>
            <a:ext cx="1077539" cy="297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8565"/>
            <a:r>
              <a:rPr lang="en-US" altLang="zh-CN" sz="1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here</a:t>
            </a:r>
            <a:endParaRPr lang="zh-CN" altLang="en-US" sz="133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1256943" y="2476780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1256943" y="4930842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8400256" y="2476780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8400256" y="4930842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0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0"/>
          <p:cNvSpPr/>
          <p:nvPr/>
        </p:nvSpPr>
        <p:spPr bwMode="auto">
          <a:xfrm>
            <a:off x="5284236" y="4852820"/>
            <a:ext cx="1591753" cy="2016589"/>
          </a:xfrm>
          <a:custGeom>
            <a:avLst/>
            <a:gdLst>
              <a:gd name="T0" fmla="*/ 369 w 889"/>
              <a:gd name="T1" fmla="*/ 1124 h 1124"/>
              <a:gd name="T2" fmla="*/ 713 w 889"/>
              <a:gd name="T3" fmla="*/ 1124 h 1124"/>
              <a:gd name="T4" fmla="*/ 676 w 889"/>
              <a:gd name="T5" fmla="*/ 705 h 1124"/>
              <a:gd name="T6" fmla="*/ 862 w 889"/>
              <a:gd name="T7" fmla="*/ 273 h 1124"/>
              <a:gd name="T8" fmla="*/ 853 w 889"/>
              <a:gd name="T9" fmla="*/ 202 h 1124"/>
              <a:gd name="T10" fmla="*/ 775 w 889"/>
              <a:gd name="T11" fmla="*/ 257 h 1124"/>
              <a:gd name="T12" fmla="*/ 612 w 889"/>
              <a:gd name="T13" fmla="*/ 387 h 1124"/>
              <a:gd name="T14" fmla="*/ 489 w 889"/>
              <a:gd name="T15" fmla="*/ 141 h 1124"/>
              <a:gd name="T16" fmla="*/ 417 w 889"/>
              <a:gd name="T17" fmla="*/ 5 h 1124"/>
              <a:gd name="T18" fmla="*/ 404 w 889"/>
              <a:gd name="T19" fmla="*/ 155 h 1124"/>
              <a:gd name="T20" fmla="*/ 405 w 889"/>
              <a:gd name="T21" fmla="*/ 327 h 1124"/>
              <a:gd name="T22" fmla="*/ 275 w 889"/>
              <a:gd name="T23" fmla="*/ 196 h 1124"/>
              <a:gd name="T24" fmla="*/ 154 w 889"/>
              <a:gd name="T25" fmla="*/ 49 h 1124"/>
              <a:gd name="T26" fmla="*/ 207 w 889"/>
              <a:gd name="T27" fmla="*/ 218 h 1124"/>
              <a:gd name="T28" fmla="*/ 281 w 889"/>
              <a:gd name="T29" fmla="*/ 387 h 1124"/>
              <a:gd name="T30" fmla="*/ 155 w 889"/>
              <a:gd name="T31" fmla="*/ 273 h 1124"/>
              <a:gd name="T32" fmla="*/ 28 w 889"/>
              <a:gd name="T33" fmla="*/ 187 h 1124"/>
              <a:gd name="T34" fmla="*/ 113 w 889"/>
              <a:gd name="T35" fmla="*/ 350 h 1124"/>
              <a:gd name="T36" fmla="*/ 234 w 889"/>
              <a:gd name="T37" fmla="*/ 489 h 1124"/>
              <a:gd name="T38" fmla="*/ 107 w 889"/>
              <a:gd name="T39" fmla="*/ 421 h 1124"/>
              <a:gd name="T40" fmla="*/ 29 w 889"/>
              <a:gd name="T41" fmla="*/ 413 h 1124"/>
              <a:gd name="T42" fmla="*/ 173 w 889"/>
              <a:gd name="T43" fmla="*/ 550 h 1124"/>
              <a:gd name="T44" fmla="*/ 397 w 889"/>
              <a:gd name="T45" fmla="*/ 850 h 1124"/>
              <a:gd name="T46" fmla="*/ 369 w 889"/>
              <a:gd name="T47" fmla="*/ 1124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89" h="1124">
                <a:moveTo>
                  <a:pt x="369" y="1124"/>
                </a:moveTo>
                <a:cubicBezTo>
                  <a:pt x="713" y="1124"/>
                  <a:pt x="713" y="1124"/>
                  <a:pt x="713" y="1124"/>
                </a:cubicBezTo>
                <a:cubicBezTo>
                  <a:pt x="713" y="1124"/>
                  <a:pt x="608" y="991"/>
                  <a:pt x="676" y="705"/>
                </a:cubicBezTo>
                <a:cubicBezTo>
                  <a:pt x="744" y="420"/>
                  <a:pt x="845" y="300"/>
                  <a:pt x="862" y="273"/>
                </a:cubicBezTo>
                <a:cubicBezTo>
                  <a:pt x="880" y="247"/>
                  <a:pt x="889" y="215"/>
                  <a:pt x="853" y="202"/>
                </a:cubicBezTo>
                <a:cubicBezTo>
                  <a:pt x="824" y="191"/>
                  <a:pt x="784" y="242"/>
                  <a:pt x="775" y="257"/>
                </a:cubicBezTo>
                <a:cubicBezTo>
                  <a:pt x="766" y="272"/>
                  <a:pt x="693" y="394"/>
                  <a:pt x="612" y="387"/>
                </a:cubicBezTo>
                <a:cubicBezTo>
                  <a:pt x="531" y="380"/>
                  <a:pt x="510" y="225"/>
                  <a:pt x="489" y="141"/>
                </a:cubicBezTo>
                <a:cubicBezTo>
                  <a:pt x="468" y="57"/>
                  <a:pt x="454" y="0"/>
                  <a:pt x="417" y="5"/>
                </a:cubicBezTo>
                <a:cubicBezTo>
                  <a:pt x="383" y="10"/>
                  <a:pt x="401" y="127"/>
                  <a:pt x="404" y="155"/>
                </a:cubicBezTo>
                <a:cubicBezTo>
                  <a:pt x="407" y="183"/>
                  <a:pt x="438" y="315"/>
                  <a:pt x="405" y="327"/>
                </a:cubicBezTo>
                <a:cubicBezTo>
                  <a:pt x="372" y="339"/>
                  <a:pt x="306" y="258"/>
                  <a:pt x="275" y="196"/>
                </a:cubicBezTo>
                <a:cubicBezTo>
                  <a:pt x="244" y="134"/>
                  <a:pt x="204" y="27"/>
                  <a:pt x="154" y="49"/>
                </a:cubicBezTo>
                <a:cubicBezTo>
                  <a:pt x="113" y="68"/>
                  <a:pt x="193" y="189"/>
                  <a:pt x="207" y="218"/>
                </a:cubicBezTo>
                <a:cubicBezTo>
                  <a:pt x="221" y="247"/>
                  <a:pt x="293" y="374"/>
                  <a:pt x="281" y="387"/>
                </a:cubicBezTo>
                <a:cubicBezTo>
                  <a:pt x="269" y="400"/>
                  <a:pt x="178" y="299"/>
                  <a:pt x="155" y="273"/>
                </a:cubicBezTo>
                <a:cubicBezTo>
                  <a:pt x="132" y="247"/>
                  <a:pt x="56" y="155"/>
                  <a:pt x="28" y="187"/>
                </a:cubicBezTo>
                <a:cubicBezTo>
                  <a:pt x="0" y="219"/>
                  <a:pt x="67" y="306"/>
                  <a:pt x="113" y="350"/>
                </a:cubicBezTo>
                <a:cubicBezTo>
                  <a:pt x="159" y="394"/>
                  <a:pt x="243" y="472"/>
                  <a:pt x="234" y="489"/>
                </a:cubicBezTo>
                <a:cubicBezTo>
                  <a:pt x="225" y="506"/>
                  <a:pt x="133" y="437"/>
                  <a:pt x="107" y="421"/>
                </a:cubicBezTo>
                <a:cubicBezTo>
                  <a:pt x="81" y="405"/>
                  <a:pt x="39" y="384"/>
                  <a:pt x="29" y="413"/>
                </a:cubicBezTo>
                <a:cubicBezTo>
                  <a:pt x="20" y="441"/>
                  <a:pt x="79" y="497"/>
                  <a:pt x="173" y="550"/>
                </a:cubicBezTo>
                <a:cubicBezTo>
                  <a:pt x="267" y="603"/>
                  <a:pt x="394" y="692"/>
                  <a:pt x="397" y="850"/>
                </a:cubicBezTo>
                <a:cubicBezTo>
                  <a:pt x="400" y="1008"/>
                  <a:pt x="375" y="1107"/>
                  <a:pt x="369" y="11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Freeform 11"/>
          <p:cNvSpPr/>
          <p:nvPr/>
        </p:nvSpPr>
        <p:spPr bwMode="auto">
          <a:xfrm>
            <a:off x="6774713" y="4006045"/>
            <a:ext cx="1790484" cy="1557839"/>
          </a:xfrm>
          <a:custGeom>
            <a:avLst/>
            <a:gdLst>
              <a:gd name="T0" fmla="*/ 70 w 1000"/>
              <a:gd name="T1" fmla="*/ 712 h 868"/>
              <a:gd name="T2" fmla="*/ 788 w 1000"/>
              <a:gd name="T3" fmla="*/ 534 h 868"/>
              <a:gd name="T4" fmla="*/ 1000 w 1000"/>
              <a:gd name="T5" fmla="*/ 38 h 868"/>
              <a:gd name="T6" fmla="*/ 316 w 1000"/>
              <a:gd name="T7" fmla="*/ 198 h 868"/>
              <a:gd name="T8" fmla="*/ 0 w 1000"/>
              <a:gd name="T9" fmla="*/ 630 h 868"/>
              <a:gd name="T10" fmla="*/ 566 w 1000"/>
              <a:gd name="T11" fmla="*/ 360 h 868"/>
              <a:gd name="T12" fmla="*/ 70 w 1000"/>
              <a:gd name="T13" fmla="*/ 712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0" h="868">
                <a:moveTo>
                  <a:pt x="70" y="712"/>
                </a:moveTo>
                <a:cubicBezTo>
                  <a:pt x="70" y="712"/>
                  <a:pt x="485" y="868"/>
                  <a:pt x="788" y="534"/>
                </a:cubicBezTo>
                <a:cubicBezTo>
                  <a:pt x="980" y="322"/>
                  <a:pt x="1000" y="38"/>
                  <a:pt x="1000" y="38"/>
                </a:cubicBezTo>
                <a:cubicBezTo>
                  <a:pt x="1000" y="38"/>
                  <a:pt x="586" y="0"/>
                  <a:pt x="316" y="198"/>
                </a:cubicBezTo>
                <a:cubicBezTo>
                  <a:pt x="46" y="396"/>
                  <a:pt x="0" y="630"/>
                  <a:pt x="0" y="630"/>
                </a:cubicBezTo>
                <a:cubicBezTo>
                  <a:pt x="0" y="630"/>
                  <a:pt x="208" y="440"/>
                  <a:pt x="566" y="360"/>
                </a:cubicBezTo>
                <a:cubicBezTo>
                  <a:pt x="566" y="360"/>
                  <a:pt x="262" y="522"/>
                  <a:pt x="70" y="712"/>
                </a:cubicBezTo>
                <a:close/>
              </a:path>
            </a:pathLst>
          </a:custGeom>
          <a:solidFill>
            <a:srgbClr val="FFB3A8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12"/>
          <p:cNvSpPr/>
          <p:nvPr/>
        </p:nvSpPr>
        <p:spPr bwMode="auto">
          <a:xfrm>
            <a:off x="5907176" y="2257058"/>
            <a:ext cx="1519141" cy="2723829"/>
          </a:xfrm>
          <a:custGeom>
            <a:avLst/>
            <a:gdLst>
              <a:gd name="T0" fmla="*/ 325 w 849"/>
              <a:gd name="T1" fmla="*/ 1518 h 1518"/>
              <a:gd name="T2" fmla="*/ 817 w 849"/>
              <a:gd name="T3" fmla="*/ 816 h 1518"/>
              <a:gd name="T4" fmla="*/ 539 w 849"/>
              <a:gd name="T5" fmla="*/ 0 h 1518"/>
              <a:gd name="T6" fmla="*/ 98 w 849"/>
              <a:gd name="T7" fmla="*/ 644 h 1518"/>
              <a:gd name="T8" fmla="*/ 189 w 849"/>
              <a:gd name="T9" fmla="*/ 1506 h 1518"/>
              <a:gd name="T10" fmla="*/ 455 w 849"/>
              <a:gd name="T11" fmla="*/ 706 h 1518"/>
              <a:gd name="T12" fmla="*/ 325 w 849"/>
              <a:gd name="T13" fmla="*/ 1518 h 1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9" h="1518">
                <a:moveTo>
                  <a:pt x="325" y="1518"/>
                </a:moveTo>
                <a:cubicBezTo>
                  <a:pt x="325" y="1518"/>
                  <a:pt x="785" y="1276"/>
                  <a:pt x="817" y="816"/>
                </a:cubicBezTo>
                <a:cubicBezTo>
                  <a:pt x="849" y="356"/>
                  <a:pt x="539" y="0"/>
                  <a:pt x="539" y="0"/>
                </a:cubicBezTo>
                <a:cubicBezTo>
                  <a:pt x="539" y="0"/>
                  <a:pt x="209" y="294"/>
                  <a:pt x="98" y="644"/>
                </a:cubicBezTo>
                <a:cubicBezTo>
                  <a:pt x="0" y="951"/>
                  <a:pt x="59" y="1290"/>
                  <a:pt x="189" y="1506"/>
                </a:cubicBezTo>
                <a:cubicBezTo>
                  <a:pt x="189" y="1506"/>
                  <a:pt x="167" y="1158"/>
                  <a:pt x="455" y="706"/>
                </a:cubicBezTo>
                <a:cubicBezTo>
                  <a:pt x="455" y="706"/>
                  <a:pt x="345" y="970"/>
                  <a:pt x="325" y="15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13"/>
          <p:cNvSpPr/>
          <p:nvPr/>
        </p:nvSpPr>
        <p:spPr bwMode="auto">
          <a:xfrm>
            <a:off x="4443453" y="2396595"/>
            <a:ext cx="1704495" cy="2488720"/>
          </a:xfrm>
          <a:custGeom>
            <a:avLst/>
            <a:gdLst>
              <a:gd name="T0" fmla="*/ 700 w 952"/>
              <a:gd name="T1" fmla="*/ 1330 h 1386"/>
              <a:gd name="T2" fmla="*/ 760 w 952"/>
              <a:gd name="T3" fmla="*/ 522 h 1386"/>
              <a:gd name="T4" fmla="*/ 138 w 952"/>
              <a:gd name="T5" fmla="*/ 0 h 1386"/>
              <a:gd name="T6" fmla="*/ 122 w 952"/>
              <a:gd name="T7" fmla="*/ 820 h 1386"/>
              <a:gd name="T8" fmla="*/ 590 w 952"/>
              <a:gd name="T9" fmla="*/ 1386 h 1386"/>
              <a:gd name="T10" fmla="*/ 412 w 952"/>
              <a:gd name="T11" fmla="*/ 618 h 1386"/>
              <a:gd name="T12" fmla="*/ 700 w 952"/>
              <a:gd name="T13" fmla="*/ 1330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2" h="1386">
                <a:moveTo>
                  <a:pt x="700" y="1330"/>
                </a:moveTo>
                <a:cubicBezTo>
                  <a:pt x="700" y="1330"/>
                  <a:pt x="952" y="916"/>
                  <a:pt x="760" y="522"/>
                </a:cubicBezTo>
                <a:cubicBezTo>
                  <a:pt x="571" y="134"/>
                  <a:pt x="138" y="0"/>
                  <a:pt x="138" y="0"/>
                </a:cubicBezTo>
                <a:cubicBezTo>
                  <a:pt x="138" y="0"/>
                  <a:pt x="0" y="476"/>
                  <a:pt x="122" y="820"/>
                </a:cubicBezTo>
                <a:cubicBezTo>
                  <a:pt x="241" y="1156"/>
                  <a:pt x="462" y="1316"/>
                  <a:pt x="590" y="1386"/>
                </a:cubicBezTo>
                <a:cubicBezTo>
                  <a:pt x="590" y="1386"/>
                  <a:pt x="422" y="1170"/>
                  <a:pt x="412" y="618"/>
                </a:cubicBezTo>
                <a:cubicBezTo>
                  <a:pt x="412" y="618"/>
                  <a:pt x="548" y="1094"/>
                  <a:pt x="700" y="13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14"/>
          <p:cNvSpPr/>
          <p:nvPr/>
        </p:nvSpPr>
        <p:spPr bwMode="auto">
          <a:xfrm>
            <a:off x="3398208" y="4092059"/>
            <a:ext cx="1889849" cy="1292147"/>
          </a:xfrm>
          <a:custGeom>
            <a:avLst/>
            <a:gdLst>
              <a:gd name="T0" fmla="*/ 1056 w 1056"/>
              <a:gd name="T1" fmla="*/ 528 h 720"/>
              <a:gd name="T2" fmla="*/ 616 w 1056"/>
              <a:gd name="T3" fmla="*/ 80 h 720"/>
              <a:gd name="T4" fmla="*/ 0 w 1056"/>
              <a:gd name="T5" fmla="*/ 178 h 720"/>
              <a:gd name="T6" fmla="*/ 446 w 1056"/>
              <a:gd name="T7" fmla="*/ 596 h 720"/>
              <a:gd name="T8" fmla="*/ 1036 w 1056"/>
              <a:gd name="T9" fmla="*/ 622 h 720"/>
              <a:gd name="T10" fmla="*/ 504 w 1056"/>
              <a:gd name="T11" fmla="*/ 334 h 720"/>
              <a:gd name="T12" fmla="*/ 1056 w 1056"/>
              <a:gd name="T13" fmla="*/ 528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6" h="720">
                <a:moveTo>
                  <a:pt x="1056" y="528"/>
                </a:moveTo>
                <a:cubicBezTo>
                  <a:pt x="1056" y="528"/>
                  <a:pt x="950" y="160"/>
                  <a:pt x="616" y="80"/>
                </a:cubicBezTo>
                <a:cubicBezTo>
                  <a:pt x="282" y="0"/>
                  <a:pt x="0" y="178"/>
                  <a:pt x="0" y="178"/>
                </a:cubicBezTo>
                <a:cubicBezTo>
                  <a:pt x="0" y="178"/>
                  <a:pt x="190" y="477"/>
                  <a:pt x="446" y="596"/>
                </a:cubicBezTo>
                <a:cubicBezTo>
                  <a:pt x="712" y="720"/>
                  <a:pt x="952" y="660"/>
                  <a:pt x="1036" y="622"/>
                </a:cubicBezTo>
                <a:cubicBezTo>
                  <a:pt x="1036" y="622"/>
                  <a:pt x="786" y="594"/>
                  <a:pt x="504" y="334"/>
                </a:cubicBezTo>
                <a:cubicBezTo>
                  <a:pt x="504" y="334"/>
                  <a:pt x="824" y="508"/>
                  <a:pt x="1056" y="528"/>
                </a:cubicBezTo>
                <a:close/>
              </a:path>
            </a:pathLst>
          </a:custGeom>
          <a:solidFill>
            <a:srgbClr val="9FD5ED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1256943" y="4930842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1775520" y="2180476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7336143" y="1508195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8784299" y="4342435"/>
            <a:ext cx="2458104" cy="126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15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11" grpId="0"/>
      <p:bldP spid="12" grpId="0"/>
      <p:bldP spid="13" grpId="0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115937" y="-18351"/>
            <a:ext cx="2400300" cy="2400300"/>
          </a:xfrm>
          <a:prstGeom prst="ellipse">
            <a:avLst/>
          </a:prstGeom>
          <a:solidFill>
            <a:srgbClr val="A9E4D6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6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526202" y="147050"/>
            <a:ext cx="1755615" cy="1714721"/>
          </a:xfrm>
          <a:prstGeom prst="ellipse">
            <a:avLst/>
          </a:prstGeom>
          <a:solidFill>
            <a:srgbClr val="F8D15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600" b="1" dirty="0">
              <a:solidFill>
                <a:srgbClr val="FFC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558838" y="1897670"/>
            <a:ext cx="2295032" cy="2191596"/>
          </a:xfrm>
          <a:prstGeom prst="ellipse">
            <a:avLst/>
          </a:prstGeom>
          <a:solidFill>
            <a:srgbClr val="FFB3A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600" b="1" dirty="0">
              <a:solidFill>
                <a:srgbClr val="FF827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939689" y="2345676"/>
            <a:ext cx="2748997" cy="2738943"/>
          </a:xfrm>
          <a:prstGeom prst="ellipse">
            <a:avLst/>
          </a:prstGeom>
          <a:solidFill>
            <a:srgbClr val="9FD5ED">
              <a:alpha val="3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6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581701" y="439761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463640" y="4082761"/>
            <a:ext cx="546214" cy="5462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973349" y="2166020"/>
            <a:ext cx="546214" cy="546214"/>
          </a:xfrm>
          <a:prstGeom prst="ellipse">
            <a:avLst/>
          </a:prstGeom>
          <a:solidFill>
            <a:srgbClr val="37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1009854" y="2184871"/>
            <a:ext cx="394156" cy="394156"/>
          </a:xfrm>
          <a:prstGeom prst="ellipse">
            <a:avLst/>
          </a:pr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0130310" y="381127"/>
            <a:ext cx="432256" cy="432256"/>
          </a:xfrm>
          <a:prstGeom prst="ellipse">
            <a:avLst/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 flipH="1">
            <a:off x="1998919" y="1603675"/>
            <a:ext cx="228245" cy="228245"/>
          </a:xfrm>
          <a:prstGeom prst="ellipse">
            <a:avLst/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 flipH="1">
            <a:off x="1029475" y="1843925"/>
            <a:ext cx="93232" cy="93232"/>
          </a:xfrm>
          <a:prstGeom prst="ellipse">
            <a:avLst/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 flipH="1">
            <a:off x="443762" y="2660449"/>
            <a:ext cx="93232" cy="932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 flipH="1">
            <a:off x="1552355" y="3708670"/>
            <a:ext cx="228245" cy="228245"/>
          </a:xfrm>
          <a:prstGeom prst="ellipse">
            <a:avLst/>
          </a:prstGeom>
          <a:solidFill>
            <a:srgbClr val="267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 flipV="1">
            <a:off x="11160316" y="1414106"/>
            <a:ext cx="664294" cy="773419"/>
            <a:chOff x="280875" y="2330441"/>
            <a:chExt cx="664294" cy="773419"/>
          </a:xfrm>
          <a:solidFill>
            <a:schemeClr val="bg1">
              <a:lumMod val="50000"/>
            </a:schemeClr>
          </a:solidFill>
        </p:grpSpPr>
        <p:sp>
          <p:nvSpPr>
            <p:cNvPr id="27" name="椭圆 26"/>
            <p:cNvSpPr/>
            <p:nvPr/>
          </p:nvSpPr>
          <p:spPr>
            <a:xfrm flipH="1">
              <a:off x="851937" y="2330441"/>
              <a:ext cx="93232" cy="93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flipH="1">
              <a:off x="280875" y="3010628"/>
              <a:ext cx="93232" cy="93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Copyright Notice"/>
          <p:cNvSpPr>
            <a:spLocks/>
          </p:cNvSpPr>
          <p:nvPr/>
        </p:nvSpPr>
        <p:spPr bwMode="auto">
          <a:xfrm>
            <a:off x="4773006" y="4811443"/>
            <a:ext cx="3069285" cy="89643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zh-CN" altLang="en-US" sz="5400" b="1" kern="1800" cap="small" spc="300">
                <a:solidFill>
                  <a:srgbClr val="267FA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谢谢观看</a:t>
            </a:r>
            <a:endParaRPr lang="en-US" sz="5400" b="1" kern="1800" cap="small" spc="300" dirty="0">
              <a:solidFill>
                <a:srgbClr val="267FAB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12"/>
          <p:cNvSpPr txBox="1"/>
          <p:nvPr/>
        </p:nvSpPr>
        <p:spPr>
          <a:xfrm>
            <a:off x="2032195" y="6121873"/>
            <a:ext cx="859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汇报人：千库网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574823A-2832-4A09-8638-AB847DB4FECC}"/>
              </a:ext>
            </a:extLst>
          </p:cNvPr>
          <p:cNvSpPr txBox="1"/>
          <p:nvPr/>
        </p:nvSpPr>
        <p:spPr>
          <a:xfrm>
            <a:off x="2342281" y="784191"/>
            <a:ext cx="850097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0" b="1" spc="1400" dirty="0">
                <a:solidFill>
                  <a:srgbClr val="FFB3A8"/>
                </a:solidFill>
              </a:rPr>
              <a:t>2</a:t>
            </a:r>
            <a:r>
              <a:rPr lang="en-US" altLang="zh-CN" sz="25000" b="1" spc="1400" dirty="0">
                <a:solidFill>
                  <a:srgbClr val="F8D158"/>
                </a:solidFill>
              </a:rPr>
              <a:t>0</a:t>
            </a:r>
            <a:r>
              <a:rPr lang="en-US" altLang="zh-CN" sz="25000" b="1" spc="1400" dirty="0">
                <a:solidFill>
                  <a:srgbClr val="9FD5ED"/>
                </a:solidFill>
              </a:rPr>
              <a:t>1</a:t>
            </a:r>
            <a:r>
              <a:rPr lang="en-US" altLang="zh-CN" sz="25000" b="1" spc="1400" dirty="0">
                <a:solidFill>
                  <a:srgbClr val="A9E4D6"/>
                </a:solidFill>
              </a:rPr>
              <a:t>X</a:t>
            </a:r>
            <a:endParaRPr lang="zh-CN" altLang="en-US" sz="25000" b="1" spc="1400" dirty="0">
              <a:solidFill>
                <a:srgbClr val="A9E4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0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52955" y="1169378"/>
            <a:ext cx="902428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版权声明</a:t>
            </a: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感谢您下载千库网平台上提供的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作品，为了您和千库网以及原创作者的利益，请勿复制、传播、销售，否则将承担法律责任！千库网将对作品进行维权，按照传播下载次数进行十倍的索取赔偿！</a:t>
            </a:r>
            <a:endParaRPr lang="en-US" altLang="zh-CN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在千库网出售的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的保护，作品的所有权、版权和著作权归千库网所有，您下载的是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</a:p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不得将千库网的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83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endParaRPr lang="en-US" altLang="zh-CN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0083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52955" y="4719489"/>
            <a:ext cx="7297081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zh-CN" altLang="en-US" b="1" dirty="0">
                <a:solidFill>
                  <a:srgbClr val="0083E6"/>
                </a:solidFill>
              </a:rPr>
              <a:t>更多精品</a:t>
            </a:r>
            <a:r>
              <a:rPr lang="en-US" altLang="zh-CN" b="1" dirty="0">
                <a:solidFill>
                  <a:srgbClr val="0083E6"/>
                </a:solidFill>
              </a:rPr>
              <a:t>PPT</a:t>
            </a:r>
            <a:r>
              <a:rPr lang="zh-CN" altLang="en-US" b="1" dirty="0">
                <a:solidFill>
                  <a:srgbClr val="0083E6"/>
                </a:solidFill>
              </a:rPr>
              <a:t>模板：</a:t>
            </a:r>
            <a:r>
              <a:rPr lang="en-US" altLang="zh-CN" b="1" dirty="0">
                <a:solidFill>
                  <a:srgbClr val="0083E6"/>
                </a:solidFill>
              </a:rPr>
              <a:t>http://588ku.com/ppt/</a:t>
            </a:r>
            <a:endParaRPr lang="zh-CN" altLang="en-US" b="1" dirty="0">
              <a:solidFill>
                <a:srgbClr val="0083E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2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524000" y="243840"/>
            <a:ext cx="3124200" cy="31242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 flipV="1">
            <a:off x="7334250" y="3482340"/>
            <a:ext cx="4667250" cy="3368040"/>
            <a:chOff x="7334250" y="3078480"/>
            <a:chExt cx="4667250" cy="3368040"/>
          </a:xfrm>
        </p:grpSpPr>
        <p:sp>
          <p:nvSpPr>
            <p:cNvPr id="11" name="椭圆 10"/>
            <p:cNvSpPr/>
            <p:nvPr/>
          </p:nvSpPr>
          <p:spPr>
            <a:xfrm>
              <a:off x="7334250" y="3078480"/>
              <a:ext cx="2362200" cy="2362200"/>
            </a:xfrm>
            <a:prstGeom prst="ellipse">
              <a:avLst/>
            </a:prstGeom>
            <a:solidFill>
              <a:srgbClr val="4CC7A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877300" y="3322320"/>
              <a:ext cx="3124200" cy="3124200"/>
            </a:xfrm>
            <a:prstGeom prst="ellipse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8096250" y="4884420"/>
              <a:ext cx="1562100" cy="1562100"/>
            </a:xfrm>
            <a:prstGeom prst="ellipse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" name="Copyright Notice"/>
          <p:cNvSpPr>
            <a:spLocks/>
          </p:cNvSpPr>
          <p:nvPr/>
        </p:nvSpPr>
        <p:spPr bwMode="auto">
          <a:xfrm>
            <a:off x="2012478" y="4103782"/>
            <a:ext cx="966144" cy="55787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b="1" cap="small" dirty="0">
                <a:solidFill>
                  <a:srgbClr val="267FA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绪论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F723B9F-D9FC-44C6-B0D4-31AC05150A61}"/>
              </a:ext>
            </a:extLst>
          </p:cNvPr>
          <p:cNvSpPr/>
          <p:nvPr/>
        </p:nvSpPr>
        <p:spPr>
          <a:xfrm>
            <a:off x="3668604" y="4103782"/>
            <a:ext cx="2492990" cy="2120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选题背景</a:t>
            </a:r>
          </a:p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研究意义</a:t>
            </a:r>
          </a:p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国内外相关研究综述</a:t>
            </a:r>
          </a:p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理论基础与文献综述</a:t>
            </a:r>
          </a:p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主要贡献与创新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CDFCD1E-712F-463D-8D01-E8F31F71F518}"/>
              </a:ext>
            </a:extLst>
          </p:cNvPr>
          <p:cNvSpPr txBox="1"/>
          <p:nvPr/>
        </p:nvSpPr>
        <p:spPr>
          <a:xfrm>
            <a:off x="5324946" y="671096"/>
            <a:ext cx="68670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solidFill>
                  <a:srgbClr val="E3388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          </a:t>
            </a:r>
          </a:p>
          <a:p>
            <a:r>
              <a:rPr lang="en-US" altLang="zh-CN" sz="7200" b="1" dirty="0">
                <a:solidFill>
                  <a:srgbClr val="E3388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     ONE </a:t>
            </a:r>
            <a:endParaRPr lang="zh-CN" altLang="en-US" sz="7200" b="1" dirty="0">
              <a:solidFill>
                <a:srgbClr val="E3388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56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7" grpId="0"/>
      <p:bldP spid="15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5818717" y="3847171"/>
            <a:ext cx="0" cy="3006595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6534151" y="3847171"/>
            <a:ext cx="0" cy="3006595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49" name="Freeform 21"/>
          <p:cNvSpPr/>
          <p:nvPr/>
        </p:nvSpPr>
        <p:spPr bwMode="auto">
          <a:xfrm>
            <a:off x="4973985" y="3140880"/>
            <a:ext cx="844735" cy="1451589"/>
          </a:xfrm>
          <a:custGeom>
            <a:avLst/>
            <a:gdLst>
              <a:gd name="T0" fmla="*/ 0 w 381"/>
              <a:gd name="T1" fmla="*/ 0 h 579"/>
              <a:gd name="T2" fmla="*/ 0 w 381"/>
              <a:gd name="T3" fmla="*/ 579 h 579"/>
              <a:gd name="T4" fmla="*/ 381 w 381"/>
              <a:gd name="T5" fmla="*/ 57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1" h="579">
                <a:moveTo>
                  <a:pt x="0" y="0"/>
                </a:moveTo>
                <a:lnTo>
                  <a:pt x="0" y="579"/>
                </a:lnTo>
                <a:lnTo>
                  <a:pt x="381" y="579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50" name="Freeform 22"/>
          <p:cNvSpPr/>
          <p:nvPr/>
        </p:nvSpPr>
        <p:spPr bwMode="auto">
          <a:xfrm>
            <a:off x="6534151" y="3656614"/>
            <a:ext cx="1049867" cy="1020548"/>
          </a:xfrm>
          <a:custGeom>
            <a:avLst/>
            <a:gdLst>
              <a:gd name="T0" fmla="*/ 0 w 496"/>
              <a:gd name="T1" fmla="*/ 482 h 482"/>
              <a:gd name="T2" fmla="*/ 496 w 496"/>
              <a:gd name="T3" fmla="*/ 482 h 482"/>
              <a:gd name="T4" fmla="*/ 496 w 496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" h="482">
                <a:moveTo>
                  <a:pt x="0" y="482"/>
                </a:moveTo>
                <a:lnTo>
                  <a:pt x="496" y="482"/>
                </a:lnTo>
                <a:lnTo>
                  <a:pt x="496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51" name="Freeform 23"/>
          <p:cNvSpPr/>
          <p:nvPr/>
        </p:nvSpPr>
        <p:spPr bwMode="auto">
          <a:xfrm>
            <a:off x="6534151" y="5106976"/>
            <a:ext cx="889000" cy="1325443"/>
          </a:xfrm>
          <a:custGeom>
            <a:avLst/>
            <a:gdLst>
              <a:gd name="T0" fmla="*/ 420 w 420"/>
              <a:gd name="T1" fmla="*/ 0 h 626"/>
              <a:gd name="T2" fmla="*/ 330 w 420"/>
              <a:gd name="T3" fmla="*/ 0 h 626"/>
              <a:gd name="T4" fmla="*/ 330 w 420"/>
              <a:gd name="T5" fmla="*/ 626 h 626"/>
              <a:gd name="T6" fmla="*/ 0 w 420"/>
              <a:gd name="T7" fmla="*/ 626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0" h="626">
                <a:moveTo>
                  <a:pt x="420" y="0"/>
                </a:moveTo>
                <a:lnTo>
                  <a:pt x="330" y="0"/>
                </a:lnTo>
                <a:lnTo>
                  <a:pt x="330" y="626"/>
                </a:lnTo>
                <a:lnTo>
                  <a:pt x="0" y="62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52" name="Freeform 24"/>
          <p:cNvSpPr/>
          <p:nvPr/>
        </p:nvSpPr>
        <p:spPr bwMode="auto">
          <a:xfrm>
            <a:off x="5008034" y="4996877"/>
            <a:ext cx="1526117" cy="836343"/>
          </a:xfrm>
          <a:custGeom>
            <a:avLst/>
            <a:gdLst>
              <a:gd name="T0" fmla="*/ 721 w 721"/>
              <a:gd name="T1" fmla="*/ 395 h 395"/>
              <a:gd name="T2" fmla="*/ 191 w 721"/>
              <a:gd name="T3" fmla="*/ 395 h 395"/>
              <a:gd name="T4" fmla="*/ 191 w 721"/>
              <a:gd name="T5" fmla="*/ 0 h 395"/>
              <a:gd name="T6" fmla="*/ 0 w 721"/>
              <a:gd name="T7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1" h="395">
                <a:moveTo>
                  <a:pt x="721" y="395"/>
                </a:moveTo>
                <a:lnTo>
                  <a:pt x="191" y="395"/>
                </a:lnTo>
                <a:lnTo>
                  <a:pt x="191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8976784" y="2180841"/>
            <a:ext cx="2590800" cy="78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8976784" y="4740682"/>
            <a:ext cx="2590800" cy="78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666751" y="2180841"/>
            <a:ext cx="2590800" cy="78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8565">
              <a:lnSpc>
                <a:spcPct val="120000"/>
              </a:lnSpc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666751" y="4740682"/>
            <a:ext cx="2590800" cy="78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8565">
              <a:lnSpc>
                <a:spcPct val="120000"/>
              </a:lnSpc>
            </a:pP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36" name="Freeform 8"/>
          <p:cNvSpPr/>
          <p:nvPr/>
        </p:nvSpPr>
        <p:spPr bwMode="auto">
          <a:xfrm>
            <a:off x="5039785" y="1892885"/>
            <a:ext cx="2330449" cy="1494828"/>
          </a:xfrm>
          <a:custGeom>
            <a:avLst/>
            <a:gdLst>
              <a:gd name="T0" fmla="*/ 74 w 466"/>
              <a:gd name="T1" fmla="*/ 299 h 299"/>
              <a:gd name="T2" fmla="*/ 394 w 466"/>
              <a:gd name="T3" fmla="*/ 299 h 299"/>
              <a:gd name="T4" fmla="*/ 466 w 466"/>
              <a:gd name="T5" fmla="*/ 215 h 299"/>
              <a:gd name="T6" fmla="*/ 388 w 466"/>
              <a:gd name="T7" fmla="*/ 152 h 299"/>
              <a:gd name="T8" fmla="*/ 308 w 466"/>
              <a:gd name="T9" fmla="*/ 24 h 299"/>
              <a:gd name="T10" fmla="*/ 166 w 466"/>
              <a:gd name="T11" fmla="*/ 98 h 299"/>
              <a:gd name="T12" fmla="*/ 108 w 466"/>
              <a:gd name="T13" fmla="*/ 86 h 299"/>
              <a:gd name="T14" fmla="*/ 83 w 466"/>
              <a:gd name="T15" fmla="*/ 135 h 299"/>
              <a:gd name="T16" fmla="*/ 12 w 466"/>
              <a:gd name="T17" fmla="*/ 202 h 299"/>
              <a:gd name="T18" fmla="*/ 74 w 466"/>
              <a:gd name="T1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6" h="299">
                <a:moveTo>
                  <a:pt x="74" y="299"/>
                </a:moveTo>
                <a:cubicBezTo>
                  <a:pt x="124" y="299"/>
                  <a:pt x="353" y="299"/>
                  <a:pt x="394" y="299"/>
                </a:cubicBezTo>
                <a:cubicBezTo>
                  <a:pt x="436" y="299"/>
                  <a:pt x="466" y="276"/>
                  <a:pt x="466" y="215"/>
                </a:cubicBezTo>
                <a:cubicBezTo>
                  <a:pt x="466" y="153"/>
                  <a:pt x="408" y="136"/>
                  <a:pt x="388" y="152"/>
                </a:cubicBezTo>
                <a:cubicBezTo>
                  <a:pt x="388" y="152"/>
                  <a:pt x="400" y="48"/>
                  <a:pt x="308" y="24"/>
                </a:cubicBezTo>
                <a:cubicBezTo>
                  <a:pt x="215" y="0"/>
                  <a:pt x="172" y="78"/>
                  <a:pt x="166" y="98"/>
                </a:cubicBezTo>
                <a:cubicBezTo>
                  <a:pt x="166" y="98"/>
                  <a:pt x="145" y="69"/>
                  <a:pt x="108" y="86"/>
                </a:cubicBezTo>
                <a:cubicBezTo>
                  <a:pt x="74" y="101"/>
                  <a:pt x="83" y="135"/>
                  <a:pt x="83" y="135"/>
                </a:cubicBezTo>
                <a:cubicBezTo>
                  <a:pt x="83" y="135"/>
                  <a:pt x="24" y="146"/>
                  <a:pt x="12" y="202"/>
                </a:cubicBezTo>
                <a:cubicBezTo>
                  <a:pt x="0" y="260"/>
                  <a:pt x="37" y="299"/>
                  <a:pt x="74" y="2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37" name="Freeform 9"/>
          <p:cNvSpPr/>
          <p:nvPr/>
        </p:nvSpPr>
        <p:spPr bwMode="auto">
          <a:xfrm>
            <a:off x="3802639" y="2159254"/>
            <a:ext cx="1765300" cy="1134884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9 h 227"/>
              <a:gd name="T10" fmla="*/ 125 w 353"/>
              <a:gd name="T11" fmla="*/ 75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4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9"/>
                </a:cubicBezTo>
                <a:cubicBezTo>
                  <a:pt x="163" y="0"/>
                  <a:pt x="130" y="60"/>
                  <a:pt x="125" y="75"/>
                </a:cubicBezTo>
                <a:cubicBezTo>
                  <a:pt x="125" y="75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FFB3A8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40" name="Freeform 12"/>
          <p:cNvSpPr/>
          <p:nvPr/>
        </p:nvSpPr>
        <p:spPr bwMode="auto">
          <a:xfrm>
            <a:off x="7224186" y="1920410"/>
            <a:ext cx="690033" cy="444637"/>
          </a:xfrm>
          <a:custGeom>
            <a:avLst/>
            <a:gdLst>
              <a:gd name="T0" fmla="*/ 22 w 138"/>
              <a:gd name="T1" fmla="*/ 89 h 89"/>
              <a:gd name="T2" fmla="*/ 117 w 138"/>
              <a:gd name="T3" fmla="*/ 89 h 89"/>
              <a:gd name="T4" fmla="*/ 138 w 138"/>
              <a:gd name="T5" fmla="*/ 64 h 89"/>
              <a:gd name="T6" fmla="*/ 115 w 138"/>
              <a:gd name="T7" fmla="*/ 45 h 89"/>
              <a:gd name="T8" fmla="*/ 91 w 138"/>
              <a:gd name="T9" fmla="*/ 7 h 89"/>
              <a:gd name="T10" fmla="*/ 49 w 138"/>
              <a:gd name="T11" fmla="*/ 29 h 89"/>
              <a:gd name="T12" fmla="*/ 32 w 138"/>
              <a:gd name="T13" fmla="*/ 25 h 89"/>
              <a:gd name="T14" fmla="*/ 24 w 138"/>
              <a:gd name="T15" fmla="*/ 40 h 89"/>
              <a:gd name="T16" fmla="*/ 3 w 138"/>
              <a:gd name="T17" fmla="*/ 60 h 89"/>
              <a:gd name="T18" fmla="*/ 22 w 138"/>
              <a:gd name="T19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89">
                <a:moveTo>
                  <a:pt x="22" y="89"/>
                </a:moveTo>
                <a:cubicBezTo>
                  <a:pt x="37" y="89"/>
                  <a:pt x="105" y="89"/>
                  <a:pt x="117" y="89"/>
                </a:cubicBezTo>
                <a:cubicBezTo>
                  <a:pt x="129" y="89"/>
                  <a:pt x="138" y="82"/>
                  <a:pt x="138" y="64"/>
                </a:cubicBezTo>
                <a:cubicBezTo>
                  <a:pt x="138" y="45"/>
                  <a:pt x="121" y="40"/>
                  <a:pt x="115" y="45"/>
                </a:cubicBezTo>
                <a:cubicBezTo>
                  <a:pt x="115" y="45"/>
                  <a:pt x="119" y="14"/>
                  <a:pt x="91" y="7"/>
                </a:cubicBezTo>
                <a:cubicBezTo>
                  <a:pt x="64" y="0"/>
                  <a:pt x="51" y="23"/>
                  <a:pt x="49" y="29"/>
                </a:cubicBezTo>
                <a:cubicBezTo>
                  <a:pt x="49" y="29"/>
                  <a:pt x="43" y="20"/>
                  <a:pt x="32" y="25"/>
                </a:cubicBezTo>
                <a:cubicBezTo>
                  <a:pt x="22" y="30"/>
                  <a:pt x="24" y="40"/>
                  <a:pt x="24" y="40"/>
                </a:cubicBezTo>
                <a:cubicBezTo>
                  <a:pt x="24" y="40"/>
                  <a:pt x="7" y="43"/>
                  <a:pt x="3" y="60"/>
                </a:cubicBezTo>
                <a:cubicBezTo>
                  <a:pt x="0" y="77"/>
                  <a:pt x="11" y="89"/>
                  <a:pt x="22" y="8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41" name="Freeform 13"/>
          <p:cNvSpPr/>
          <p:nvPr/>
        </p:nvSpPr>
        <p:spPr bwMode="auto">
          <a:xfrm>
            <a:off x="3443819" y="2142729"/>
            <a:ext cx="408516" cy="260431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8 h 52"/>
              <a:gd name="T6" fmla="*/ 68 w 82"/>
              <a:gd name="T7" fmla="*/ 27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4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8"/>
                </a:cubicBezTo>
                <a:cubicBezTo>
                  <a:pt x="82" y="27"/>
                  <a:pt x="71" y="24"/>
                  <a:pt x="68" y="27"/>
                </a:cubicBezTo>
                <a:cubicBezTo>
                  <a:pt x="68" y="27"/>
                  <a:pt x="70" y="8"/>
                  <a:pt x="54" y="4"/>
                </a:cubicBezTo>
                <a:cubicBezTo>
                  <a:pt x="38" y="0"/>
                  <a:pt x="30" y="14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8"/>
                  <a:pt x="14" y="24"/>
                  <a:pt x="14" y="24"/>
                </a:cubicBezTo>
                <a:cubicBezTo>
                  <a:pt x="14" y="24"/>
                  <a:pt x="4" y="25"/>
                  <a:pt x="2" y="35"/>
                </a:cubicBezTo>
                <a:cubicBezTo>
                  <a:pt x="0" y="46"/>
                  <a:pt x="6" y="52"/>
                  <a:pt x="13" y="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42" name="Freeform 14"/>
          <p:cNvSpPr/>
          <p:nvPr/>
        </p:nvSpPr>
        <p:spPr bwMode="auto">
          <a:xfrm>
            <a:off x="3642786" y="3997502"/>
            <a:ext cx="410633" cy="260431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7 h 52"/>
              <a:gd name="T6" fmla="*/ 68 w 82"/>
              <a:gd name="T7" fmla="*/ 26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3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7"/>
                </a:cubicBezTo>
                <a:cubicBezTo>
                  <a:pt x="82" y="26"/>
                  <a:pt x="71" y="23"/>
                  <a:pt x="68" y="26"/>
                </a:cubicBezTo>
                <a:cubicBezTo>
                  <a:pt x="68" y="26"/>
                  <a:pt x="70" y="8"/>
                  <a:pt x="54" y="4"/>
                </a:cubicBezTo>
                <a:cubicBezTo>
                  <a:pt x="38" y="0"/>
                  <a:pt x="30" y="13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7"/>
                  <a:pt x="14" y="23"/>
                  <a:pt x="14" y="23"/>
                </a:cubicBezTo>
                <a:cubicBezTo>
                  <a:pt x="14" y="23"/>
                  <a:pt x="4" y="25"/>
                  <a:pt x="2" y="35"/>
                </a:cubicBezTo>
                <a:cubicBezTo>
                  <a:pt x="0" y="45"/>
                  <a:pt x="6" y="52"/>
                  <a:pt x="13" y="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43" name="Freeform 15"/>
          <p:cNvSpPr/>
          <p:nvPr/>
        </p:nvSpPr>
        <p:spPr bwMode="auto">
          <a:xfrm>
            <a:off x="7914219" y="3927631"/>
            <a:ext cx="518583" cy="334536"/>
          </a:xfrm>
          <a:custGeom>
            <a:avLst/>
            <a:gdLst>
              <a:gd name="T0" fmla="*/ 16 w 104"/>
              <a:gd name="T1" fmla="*/ 67 h 67"/>
              <a:gd name="T2" fmla="*/ 88 w 104"/>
              <a:gd name="T3" fmla="*/ 67 h 67"/>
              <a:gd name="T4" fmla="*/ 104 w 104"/>
              <a:gd name="T5" fmla="*/ 48 h 67"/>
              <a:gd name="T6" fmla="*/ 87 w 104"/>
              <a:gd name="T7" fmla="*/ 34 h 67"/>
              <a:gd name="T8" fmla="*/ 69 w 104"/>
              <a:gd name="T9" fmla="*/ 5 h 67"/>
              <a:gd name="T10" fmla="*/ 37 w 104"/>
              <a:gd name="T11" fmla="*/ 22 h 67"/>
              <a:gd name="T12" fmla="*/ 24 w 104"/>
              <a:gd name="T13" fmla="*/ 19 h 67"/>
              <a:gd name="T14" fmla="*/ 18 w 104"/>
              <a:gd name="T15" fmla="*/ 30 h 67"/>
              <a:gd name="T16" fmla="*/ 2 w 104"/>
              <a:gd name="T17" fmla="*/ 45 h 67"/>
              <a:gd name="T18" fmla="*/ 16 w 104"/>
              <a:gd name="T1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" h="67">
                <a:moveTo>
                  <a:pt x="16" y="67"/>
                </a:moveTo>
                <a:cubicBezTo>
                  <a:pt x="28" y="67"/>
                  <a:pt x="79" y="67"/>
                  <a:pt x="88" y="67"/>
                </a:cubicBezTo>
                <a:cubicBezTo>
                  <a:pt x="98" y="67"/>
                  <a:pt x="104" y="62"/>
                  <a:pt x="104" y="48"/>
                </a:cubicBezTo>
                <a:cubicBezTo>
                  <a:pt x="104" y="34"/>
                  <a:pt x="91" y="31"/>
                  <a:pt x="87" y="34"/>
                </a:cubicBezTo>
                <a:cubicBezTo>
                  <a:pt x="87" y="34"/>
                  <a:pt x="90" y="11"/>
                  <a:pt x="69" y="5"/>
                </a:cubicBezTo>
                <a:cubicBezTo>
                  <a:pt x="48" y="0"/>
                  <a:pt x="38" y="17"/>
                  <a:pt x="37" y="22"/>
                </a:cubicBezTo>
                <a:cubicBezTo>
                  <a:pt x="37" y="22"/>
                  <a:pt x="32" y="16"/>
                  <a:pt x="24" y="19"/>
                </a:cubicBezTo>
                <a:cubicBezTo>
                  <a:pt x="16" y="23"/>
                  <a:pt x="18" y="30"/>
                  <a:pt x="18" y="30"/>
                </a:cubicBezTo>
                <a:cubicBezTo>
                  <a:pt x="18" y="30"/>
                  <a:pt x="5" y="33"/>
                  <a:pt x="2" y="45"/>
                </a:cubicBezTo>
                <a:cubicBezTo>
                  <a:pt x="0" y="58"/>
                  <a:pt x="8" y="67"/>
                  <a:pt x="16" y="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44" name="Freeform 16"/>
          <p:cNvSpPr/>
          <p:nvPr/>
        </p:nvSpPr>
        <p:spPr bwMode="auto">
          <a:xfrm>
            <a:off x="3583518" y="4338389"/>
            <a:ext cx="1428749" cy="914683"/>
          </a:xfrm>
          <a:custGeom>
            <a:avLst/>
            <a:gdLst>
              <a:gd name="T0" fmla="*/ 46 w 286"/>
              <a:gd name="T1" fmla="*/ 183 h 183"/>
              <a:gd name="T2" fmla="*/ 241 w 286"/>
              <a:gd name="T3" fmla="*/ 183 h 183"/>
              <a:gd name="T4" fmla="*/ 286 w 286"/>
              <a:gd name="T5" fmla="*/ 131 h 183"/>
              <a:gd name="T6" fmla="*/ 238 w 286"/>
              <a:gd name="T7" fmla="*/ 93 h 183"/>
              <a:gd name="T8" fmla="*/ 189 w 286"/>
              <a:gd name="T9" fmla="*/ 15 h 183"/>
              <a:gd name="T10" fmla="*/ 102 w 286"/>
              <a:gd name="T11" fmla="*/ 60 h 183"/>
              <a:gd name="T12" fmla="*/ 67 w 286"/>
              <a:gd name="T13" fmla="*/ 52 h 183"/>
              <a:gd name="T14" fmla="*/ 51 w 286"/>
              <a:gd name="T15" fmla="*/ 83 h 183"/>
              <a:gd name="T16" fmla="*/ 8 w 286"/>
              <a:gd name="T17" fmla="*/ 123 h 183"/>
              <a:gd name="T18" fmla="*/ 46 w 286"/>
              <a:gd name="T1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6" h="183">
                <a:moveTo>
                  <a:pt x="46" y="183"/>
                </a:moveTo>
                <a:cubicBezTo>
                  <a:pt x="76" y="183"/>
                  <a:pt x="216" y="183"/>
                  <a:pt x="241" y="183"/>
                </a:cubicBezTo>
                <a:cubicBezTo>
                  <a:pt x="267" y="183"/>
                  <a:pt x="286" y="169"/>
                  <a:pt x="286" y="131"/>
                </a:cubicBezTo>
                <a:cubicBezTo>
                  <a:pt x="286" y="93"/>
                  <a:pt x="250" y="83"/>
                  <a:pt x="238" y="93"/>
                </a:cubicBezTo>
                <a:cubicBezTo>
                  <a:pt x="238" y="93"/>
                  <a:pt x="245" y="29"/>
                  <a:pt x="189" y="15"/>
                </a:cubicBezTo>
                <a:cubicBezTo>
                  <a:pt x="132" y="0"/>
                  <a:pt x="105" y="48"/>
                  <a:pt x="102" y="60"/>
                </a:cubicBezTo>
                <a:cubicBezTo>
                  <a:pt x="102" y="60"/>
                  <a:pt x="89" y="42"/>
                  <a:pt x="67" y="52"/>
                </a:cubicBezTo>
                <a:cubicBezTo>
                  <a:pt x="46" y="62"/>
                  <a:pt x="51" y="83"/>
                  <a:pt x="51" y="83"/>
                </a:cubicBezTo>
                <a:cubicBezTo>
                  <a:pt x="51" y="83"/>
                  <a:pt x="15" y="89"/>
                  <a:pt x="8" y="123"/>
                </a:cubicBezTo>
                <a:cubicBezTo>
                  <a:pt x="0" y="159"/>
                  <a:pt x="23" y="183"/>
                  <a:pt x="46" y="18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45" name="Freeform 17"/>
          <p:cNvSpPr/>
          <p:nvPr/>
        </p:nvSpPr>
        <p:spPr bwMode="auto">
          <a:xfrm>
            <a:off x="7397751" y="4541652"/>
            <a:ext cx="1210733" cy="777056"/>
          </a:xfrm>
          <a:custGeom>
            <a:avLst/>
            <a:gdLst>
              <a:gd name="T0" fmla="*/ 39 w 242"/>
              <a:gd name="T1" fmla="*/ 155 h 155"/>
              <a:gd name="T2" fmla="*/ 205 w 242"/>
              <a:gd name="T3" fmla="*/ 155 h 155"/>
              <a:gd name="T4" fmla="*/ 242 w 242"/>
              <a:gd name="T5" fmla="*/ 111 h 155"/>
              <a:gd name="T6" fmla="*/ 202 w 242"/>
              <a:gd name="T7" fmla="*/ 78 h 155"/>
              <a:gd name="T8" fmla="*/ 160 w 242"/>
              <a:gd name="T9" fmla="*/ 12 h 155"/>
              <a:gd name="T10" fmla="*/ 86 w 242"/>
              <a:gd name="T11" fmla="*/ 50 h 155"/>
              <a:gd name="T12" fmla="*/ 56 w 242"/>
              <a:gd name="T13" fmla="*/ 44 h 155"/>
              <a:gd name="T14" fmla="*/ 43 w 242"/>
              <a:gd name="T15" fmla="*/ 70 h 155"/>
              <a:gd name="T16" fmla="*/ 6 w 242"/>
              <a:gd name="T17" fmla="*/ 105 h 155"/>
              <a:gd name="T18" fmla="*/ 39 w 242"/>
              <a:gd name="T19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2" h="155">
                <a:moveTo>
                  <a:pt x="39" y="155"/>
                </a:moveTo>
                <a:cubicBezTo>
                  <a:pt x="65" y="155"/>
                  <a:pt x="183" y="155"/>
                  <a:pt x="205" y="155"/>
                </a:cubicBezTo>
                <a:cubicBezTo>
                  <a:pt x="227" y="155"/>
                  <a:pt x="242" y="143"/>
                  <a:pt x="242" y="111"/>
                </a:cubicBezTo>
                <a:cubicBezTo>
                  <a:pt x="242" y="79"/>
                  <a:pt x="212" y="71"/>
                  <a:pt x="202" y="78"/>
                </a:cubicBezTo>
                <a:cubicBezTo>
                  <a:pt x="202" y="78"/>
                  <a:pt x="208" y="25"/>
                  <a:pt x="160" y="12"/>
                </a:cubicBezTo>
                <a:cubicBezTo>
                  <a:pt x="112" y="0"/>
                  <a:pt x="89" y="40"/>
                  <a:pt x="86" y="50"/>
                </a:cubicBezTo>
                <a:cubicBezTo>
                  <a:pt x="86" y="50"/>
                  <a:pt x="76" y="36"/>
                  <a:pt x="56" y="44"/>
                </a:cubicBezTo>
                <a:cubicBezTo>
                  <a:pt x="39" y="52"/>
                  <a:pt x="43" y="70"/>
                  <a:pt x="43" y="70"/>
                </a:cubicBezTo>
                <a:cubicBezTo>
                  <a:pt x="43" y="70"/>
                  <a:pt x="12" y="75"/>
                  <a:pt x="6" y="105"/>
                </a:cubicBezTo>
                <a:cubicBezTo>
                  <a:pt x="0" y="135"/>
                  <a:pt x="19" y="155"/>
                  <a:pt x="39" y="1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46" name="Freeform 18"/>
          <p:cNvSpPr/>
          <p:nvPr/>
        </p:nvSpPr>
        <p:spPr bwMode="auto">
          <a:xfrm>
            <a:off x="4658784" y="5742173"/>
            <a:ext cx="609600" cy="391705"/>
          </a:xfrm>
          <a:custGeom>
            <a:avLst/>
            <a:gdLst>
              <a:gd name="T0" fmla="*/ 19 w 122"/>
              <a:gd name="T1" fmla="*/ 78 h 78"/>
              <a:gd name="T2" fmla="*/ 103 w 122"/>
              <a:gd name="T3" fmla="*/ 78 h 78"/>
              <a:gd name="T4" fmla="*/ 122 w 122"/>
              <a:gd name="T5" fmla="*/ 56 h 78"/>
              <a:gd name="T6" fmla="*/ 102 w 122"/>
              <a:gd name="T7" fmla="*/ 39 h 78"/>
              <a:gd name="T8" fmla="*/ 81 w 122"/>
              <a:gd name="T9" fmla="*/ 6 h 78"/>
              <a:gd name="T10" fmla="*/ 43 w 122"/>
              <a:gd name="T11" fmla="*/ 25 h 78"/>
              <a:gd name="T12" fmla="*/ 28 w 122"/>
              <a:gd name="T13" fmla="*/ 22 h 78"/>
              <a:gd name="T14" fmla="*/ 22 w 122"/>
              <a:gd name="T15" fmla="*/ 35 h 78"/>
              <a:gd name="T16" fmla="*/ 3 w 122"/>
              <a:gd name="T17" fmla="*/ 53 h 78"/>
              <a:gd name="T18" fmla="*/ 19 w 122"/>
              <a:gd name="T1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2" h="78">
                <a:moveTo>
                  <a:pt x="19" y="78"/>
                </a:moveTo>
                <a:cubicBezTo>
                  <a:pt x="33" y="78"/>
                  <a:pt x="92" y="78"/>
                  <a:pt x="103" y="78"/>
                </a:cubicBezTo>
                <a:cubicBezTo>
                  <a:pt x="114" y="78"/>
                  <a:pt x="122" y="72"/>
                  <a:pt x="122" y="56"/>
                </a:cubicBezTo>
                <a:cubicBezTo>
                  <a:pt x="122" y="40"/>
                  <a:pt x="107" y="35"/>
                  <a:pt x="102" y="39"/>
                </a:cubicBezTo>
                <a:cubicBezTo>
                  <a:pt x="102" y="39"/>
                  <a:pt x="105" y="12"/>
                  <a:pt x="81" y="6"/>
                </a:cubicBezTo>
                <a:cubicBezTo>
                  <a:pt x="56" y="0"/>
                  <a:pt x="45" y="20"/>
                  <a:pt x="43" y="25"/>
                </a:cubicBezTo>
                <a:cubicBezTo>
                  <a:pt x="43" y="25"/>
                  <a:pt x="38" y="18"/>
                  <a:pt x="28" y="22"/>
                </a:cubicBezTo>
                <a:cubicBezTo>
                  <a:pt x="19" y="26"/>
                  <a:pt x="22" y="35"/>
                  <a:pt x="22" y="35"/>
                </a:cubicBezTo>
                <a:cubicBezTo>
                  <a:pt x="22" y="35"/>
                  <a:pt x="6" y="38"/>
                  <a:pt x="3" y="53"/>
                </a:cubicBezTo>
                <a:cubicBezTo>
                  <a:pt x="0" y="68"/>
                  <a:pt x="10" y="78"/>
                  <a:pt x="19" y="78"/>
                </a:cubicBezTo>
                <a:close/>
              </a:path>
            </a:pathLst>
          </a:custGeom>
          <a:solidFill>
            <a:srgbClr val="F8D158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53" name="Freeform 25"/>
          <p:cNvSpPr/>
          <p:nvPr/>
        </p:nvSpPr>
        <p:spPr bwMode="auto">
          <a:xfrm>
            <a:off x="4597400" y="3516869"/>
            <a:ext cx="524933" cy="340888"/>
          </a:xfrm>
          <a:custGeom>
            <a:avLst/>
            <a:gdLst>
              <a:gd name="T0" fmla="*/ 17 w 105"/>
              <a:gd name="T1" fmla="*/ 68 h 68"/>
              <a:gd name="T2" fmla="*/ 89 w 105"/>
              <a:gd name="T3" fmla="*/ 68 h 68"/>
              <a:gd name="T4" fmla="*/ 105 w 105"/>
              <a:gd name="T5" fmla="*/ 49 h 68"/>
              <a:gd name="T6" fmla="*/ 87 w 105"/>
              <a:gd name="T7" fmla="*/ 35 h 68"/>
              <a:gd name="T8" fmla="*/ 69 w 105"/>
              <a:gd name="T9" fmla="*/ 6 h 68"/>
              <a:gd name="T10" fmla="*/ 37 w 105"/>
              <a:gd name="T11" fmla="*/ 23 h 68"/>
              <a:gd name="T12" fmla="*/ 24 w 105"/>
              <a:gd name="T13" fmla="*/ 20 h 68"/>
              <a:gd name="T14" fmla="*/ 19 w 105"/>
              <a:gd name="T15" fmla="*/ 31 h 68"/>
              <a:gd name="T16" fmla="*/ 3 w 105"/>
              <a:gd name="T17" fmla="*/ 46 h 68"/>
              <a:gd name="T18" fmla="*/ 17 w 105"/>
              <a:gd name="T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" h="68">
                <a:moveTo>
                  <a:pt x="17" y="68"/>
                </a:moveTo>
                <a:cubicBezTo>
                  <a:pt x="28" y="68"/>
                  <a:pt x="79" y="68"/>
                  <a:pt x="89" y="68"/>
                </a:cubicBezTo>
                <a:cubicBezTo>
                  <a:pt x="98" y="68"/>
                  <a:pt x="105" y="63"/>
                  <a:pt x="105" y="49"/>
                </a:cubicBezTo>
                <a:cubicBezTo>
                  <a:pt x="105" y="35"/>
                  <a:pt x="92" y="31"/>
                  <a:pt x="87" y="35"/>
                </a:cubicBezTo>
                <a:cubicBezTo>
                  <a:pt x="87" y="35"/>
                  <a:pt x="90" y="11"/>
                  <a:pt x="69" y="6"/>
                </a:cubicBezTo>
                <a:cubicBezTo>
                  <a:pt x="48" y="0"/>
                  <a:pt x="39" y="18"/>
                  <a:pt x="37" y="23"/>
                </a:cubicBezTo>
                <a:cubicBezTo>
                  <a:pt x="37" y="23"/>
                  <a:pt x="33" y="16"/>
                  <a:pt x="24" y="20"/>
                </a:cubicBezTo>
                <a:cubicBezTo>
                  <a:pt x="17" y="23"/>
                  <a:pt x="19" y="31"/>
                  <a:pt x="19" y="31"/>
                </a:cubicBezTo>
                <a:cubicBezTo>
                  <a:pt x="19" y="31"/>
                  <a:pt x="5" y="33"/>
                  <a:pt x="3" y="46"/>
                </a:cubicBezTo>
                <a:cubicBezTo>
                  <a:pt x="0" y="59"/>
                  <a:pt x="8" y="68"/>
                  <a:pt x="17" y="68"/>
                </a:cubicBezTo>
                <a:close/>
              </a:path>
            </a:pathLst>
          </a:custGeom>
          <a:solidFill>
            <a:srgbClr val="9FD5ED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38" name="Freeform 10"/>
          <p:cNvSpPr/>
          <p:nvPr/>
        </p:nvSpPr>
        <p:spPr bwMode="auto">
          <a:xfrm>
            <a:off x="5462934" y="2778385"/>
            <a:ext cx="1769533" cy="1134884"/>
          </a:xfrm>
          <a:custGeom>
            <a:avLst/>
            <a:gdLst>
              <a:gd name="T0" fmla="*/ 56 w 354"/>
              <a:gd name="T1" fmla="*/ 227 h 227"/>
              <a:gd name="T2" fmla="*/ 299 w 354"/>
              <a:gd name="T3" fmla="*/ 227 h 227"/>
              <a:gd name="T4" fmla="*/ 354 w 354"/>
              <a:gd name="T5" fmla="*/ 163 h 227"/>
              <a:gd name="T6" fmla="*/ 294 w 354"/>
              <a:gd name="T7" fmla="*/ 115 h 227"/>
              <a:gd name="T8" fmla="*/ 234 w 354"/>
              <a:gd name="T9" fmla="*/ 19 h 227"/>
              <a:gd name="T10" fmla="*/ 126 w 354"/>
              <a:gd name="T11" fmla="*/ 75 h 227"/>
              <a:gd name="T12" fmla="*/ 82 w 354"/>
              <a:gd name="T13" fmla="*/ 65 h 227"/>
              <a:gd name="T14" fmla="*/ 63 w 354"/>
              <a:gd name="T15" fmla="*/ 103 h 227"/>
              <a:gd name="T16" fmla="*/ 9 w 354"/>
              <a:gd name="T17" fmla="*/ 154 h 227"/>
              <a:gd name="T18" fmla="*/ 56 w 354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4" h="227">
                <a:moveTo>
                  <a:pt x="56" y="227"/>
                </a:moveTo>
                <a:cubicBezTo>
                  <a:pt x="94" y="227"/>
                  <a:pt x="268" y="227"/>
                  <a:pt x="299" y="227"/>
                </a:cubicBezTo>
                <a:cubicBezTo>
                  <a:pt x="331" y="227"/>
                  <a:pt x="354" y="210"/>
                  <a:pt x="354" y="163"/>
                </a:cubicBezTo>
                <a:cubicBezTo>
                  <a:pt x="354" y="116"/>
                  <a:pt x="309" y="104"/>
                  <a:pt x="294" y="115"/>
                </a:cubicBezTo>
                <a:cubicBezTo>
                  <a:pt x="294" y="115"/>
                  <a:pt x="304" y="37"/>
                  <a:pt x="234" y="19"/>
                </a:cubicBezTo>
                <a:cubicBezTo>
                  <a:pt x="163" y="0"/>
                  <a:pt x="130" y="60"/>
                  <a:pt x="126" y="75"/>
                </a:cubicBezTo>
                <a:cubicBezTo>
                  <a:pt x="126" y="75"/>
                  <a:pt x="110" y="53"/>
                  <a:pt x="82" y="65"/>
                </a:cubicBezTo>
                <a:cubicBezTo>
                  <a:pt x="56" y="77"/>
                  <a:pt x="63" y="103"/>
                  <a:pt x="63" y="103"/>
                </a:cubicBezTo>
                <a:cubicBezTo>
                  <a:pt x="63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9FD5ED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539" name="Freeform 11"/>
          <p:cNvSpPr/>
          <p:nvPr/>
        </p:nvSpPr>
        <p:spPr bwMode="auto">
          <a:xfrm>
            <a:off x="6978653" y="2521729"/>
            <a:ext cx="1765300" cy="1134884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8 h 227"/>
              <a:gd name="T10" fmla="*/ 125 w 353"/>
              <a:gd name="T11" fmla="*/ 74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3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8"/>
                </a:cubicBezTo>
                <a:cubicBezTo>
                  <a:pt x="163" y="0"/>
                  <a:pt x="130" y="59"/>
                  <a:pt x="125" y="74"/>
                </a:cubicBezTo>
                <a:cubicBezTo>
                  <a:pt x="125" y="74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3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FFB3A8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39"/>
          <p:cNvSpPr>
            <a:spLocks noChangeArrowheads="1"/>
          </p:cNvSpPr>
          <p:nvPr/>
        </p:nvSpPr>
        <p:spPr bwMode="auto">
          <a:xfrm>
            <a:off x="517172" y="37105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9" grpId="0" animBg="1"/>
      <p:bldP spid="22550" grpId="0" animBg="1"/>
      <p:bldP spid="22551" grpId="0" animBg="1"/>
      <p:bldP spid="22552" grpId="0" animBg="1"/>
      <p:bldP spid="22532" grpId="0"/>
      <p:bldP spid="22533" grpId="0"/>
      <p:bldP spid="22534" grpId="0"/>
      <p:bldP spid="22535" grpId="0"/>
      <p:bldP spid="22536" grpId="0" animBg="1"/>
      <p:bldP spid="22537" grpId="0" animBg="1"/>
      <p:bldP spid="22540" grpId="0" animBg="1"/>
      <p:bldP spid="22541" grpId="0" animBg="1"/>
      <p:bldP spid="22542" grpId="0" animBg="1"/>
      <p:bldP spid="22543" grpId="0" animBg="1"/>
      <p:bldP spid="22544" grpId="0" animBg="1"/>
      <p:bldP spid="22545" grpId="0" animBg="1"/>
      <p:bldP spid="22546" grpId="0" animBg="1"/>
      <p:bldP spid="22553" grpId="0" animBg="1"/>
      <p:bldP spid="22538" grpId="0" animBg="1"/>
      <p:bldP spid="22539" grpId="0" animBg="1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97" name="Group 21"/>
          <p:cNvGrpSpPr/>
          <p:nvPr/>
        </p:nvGrpSpPr>
        <p:grpSpPr bwMode="auto">
          <a:xfrm>
            <a:off x="3930650" y="2216039"/>
            <a:ext cx="4330700" cy="2803332"/>
            <a:chOff x="0" y="0"/>
            <a:chExt cx="2046" cy="1324"/>
          </a:xfrm>
        </p:grpSpPr>
        <p:sp>
          <p:nvSpPr>
            <p:cNvPr id="24598" name="Freeform 22"/>
            <p:cNvSpPr/>
            <p:nvPr/>
          </p:nvSpPr>
          <p:spPr bwMode="auto">
            <a:xfrm>
              <a:off x="1023" y="0"/>
              <a:ext cx="664" cy="1324"/>
            </a:xfrm>
            <a:custGeom>
              <a:avLst/>
              <a:gdLst>
                <a:gd name="T0" fmla="*/ 0 w 347"/>
                <a:gd name="T1" fmla="*/ 0 h 693"/>
                <a:gd name="T2" fmla="*/ 0 w 347"/>
                <a:gd name="T3" fmla="*/ 122 h 693"/>
                <a:gd name="T4" fmla="*/ 225 w 347"/>
                <a:gd name="T5" fmla="*/ 347 h 693"/>
                <a:gd name="T6" fmla="*/ 0 w 347"/>
                <a:gd name="T7" fmla="*/ 572 h 693"/>
                <a:gd name="T8" fmla="*/ 0 w 347"/>
                <a:gd name="T9" fmla="*/ 693 h 693"/>
                <a:gd name="T10" fmla="*/ 347 w 347"/>
                <a:gd name="T11" fmla="*/ 347 h 693"/>
                <a:gd name="T12" fmla="*/ 0 w 347"/>
                <a:gd name="T13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693">
                  <a:moveTo>
                    <a:pt x="0" y="0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125" y="122"/>
                    <a:pt x="225" y="222"/>
                    <a:pt x="225" y="347"/>
                  </a:cubicBezTo>
                  <a:cubicBezTo>
                    <a:pt x="225" y="471"/>
                    <a:pt x="125" y="572"/>
                    <a:pt x="0" y="572"/>
                  </a:cubicBezTo>
                  <a:cubicBezTo>
                    <a:pt x="0" y="693"/>
                    <a:pt x="0" y="693"/>
                    <a:pt x="0" y="693"/>
                  </a:cubicBezTo>
                  <a:cubicBezTo>
                    <a:pt x="192" y="693"/>
                    <a:pt x="347" y="538"/>
                    <a:pt x="347" y="347"/>
                  </a:cubicBezTo>
                  <a:cubicBezTo>
                    <a:pt x="347" y="155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99" name="Freeform 23"/>
            <p:cNvSpPr/>
            <p:nvPr/>
          </p:nvSpPr>
          <p:spPr bwMode="auto">
            <a:xfrm>
              <a:off x="361" y="0"/>
              <a:ext cx="662" cy="1324"/>
            </a:xfrm>
            <a:custGeom>
              <a:avLst/>
              <a:gdLst>
                <a:gd name="T0" fmla="*/ 121 w 346"/>
                <a:gd name="T1" fmla="*/ 347 h 693"/>
                <a:gd name="T2" fmla="*/ 346 w 346"/>
                <a:gd name="T3" fmla="*/ 122 h 693"/>
                <a:gd name="T4" fmla="*/ 346 w 346"/>
                <a:gd name="T5" fmla="*/ 0 h 693"/>
                <a:gd name="T6" fmla="*/ 0 w 346"/>
                <a:gd name="T7" fmla="*/ 347 h 693"/>
                <a:gd name="T8" fmla="*/ 346 w 346"/>
                <a:gd name="T9" fmla="*/ 693 h 693"/>
                <a:gd name="T10" fmla="*/ 346 w 346"/>
                <a:gd name="T11" fmla="*/ 572 h 693"/>
                <a:gd name="T12" fmla="*/ 121 w 346"/>
                <a:gd name="T13" fmla="*/ 347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6" h="693">
                  <a:moveTo>
                    <a:pt x="121" y="347"/>
                  </a:moveTo>
                  <a:cubicBezTo>
                    <a:pt x="121" y="222"/>
                    <a:pt x="222" y="122"/>
                    <a:pt x="346" y="122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155" y="0"/>
                    <a:pt x="0" y="155"/>
                    <a:pt x="0" y="347"/>
                  </a:cubicBezTo>
                  <a:cubicBezTo>
                    <a:pt x="0" y="538"/>
                    <a:pt x="155" y="693"/>
                    <a:pt x="346" y="693"/>
                  </a:cubicBezTo>
                  <a:cubicBezTo>
                    <a:pt x="346" y="572"/>
                    <a:pt x="346" y="572"/>
                    <a:pt x="346" y="572"/>
                  </a:cubicBezTo>
                  <a:cubicBezTo>
                    <a:pt x="222" y="572"/>
                    <a:pt x="121" y="471"/>
                    <a:pt x="121" y="347"/>
                  </a:cubicBezTo>
                  <a:close/>
                </a:path>
              </a:pathLst>
            </a:custGeom>
            <a:solidFill>
              <a:srgbClr val="9FD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00" name="Freeform 24"/>
            <p:cNvSpPr/>
            <p:nvPr/>
          </p:nvSpPr>
          <p:spPr bwMode="auto">
            <a:xfrm>
              <a:off x="593" y="233"/>
              <a:ext cx="430" cy="860"/>
            </a:xfrm>
            <a:custGeom>
              <a:avLst/>
              <a:gdLst>
                <a:gd name="T0" fmla="*/ 0 w 225"/>
                <a:gd name="T1" fmla="*/ 225 h 450"/>
                <a:gd name="T2" fmla="*/ 225 w 225"/>
                <a:gd name="T3" fmla="*/ 450 h 450"/>
                <a:gd name="T4" fmla="*/ 225 w 225"/>
                <a:gd name="T5" fmla="*/ 0 h 450"/>
                <a:gd name="T6" fmla="*/ 0 w 225"/>
                <a:gd name="T7" fmla="*/ 22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450">
                  <a:moveTo>
                    <a:pt x="0" y="225"/>
                  </a:moveTo>
                  <a:cubicBezTo>
                    <a:pt x="0" y="349"/>
                    <a:pt x="101" y="450"/>
                    <a:pt x="225" y="45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101" y="0"/>
                    <a:pt x="0" y="100"/>
                    <a:pt x="0" y="2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01" name="Freeform 25"/>
            <p:cNvSpPr/>
            <p:nvPr/>
          </p:nvSpPr>
          <p:spPr bwMode="auto">
            <a:xfrm>
              <a:off x="1023" y="233"/>
              <a:ext cx="430" cy="860"/>
            </a:xfrm>
            <a:custGeom>
              <a:avLst/>
              <a:gdLst>
                <a:gd name="T0" fmla="*/ 225 w 225"/>
                <a:gd name="T1" fmla="*/ 225 h 450"/>
                <a:gd name="T2" fmla="*/ 0 w 225"/>
                <a:gd name="T3" fmla="*/ 0 h 450"/>
                <a:gd name="T4" fmla="*/ 0 w 225"/>
                <a:gd name="T5" fmla="*/ 450 h 450"/>
                <a:gd name="T6" fmla="*/ 225 w 225"/>
                <a:gd name="T7" fmla="*/ 22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450">
                  <a:moveTo>
                    <a:pt x="225" y="225"/>
                  </a:moveTo>
                  <a:cubicBezTo>
                    <a:pt x="225" y="100"/>
                    <a:pt x="125" y="0"/>
                    <a:pt x="0" y="0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125" y="450"/>
                    <a:pt x="225" y="349"/>
                    <a:pt x="225" y="225"/>
                  </a:cubicBezTo>
                  <a:close/>
                </a:path>
              </a:pathLst>
            </a:custGeom>
            <a:solidFill>
              <a:srgbClr val="FFB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02" name="Oval 26"/>
            <p:cNvSpPr>
              <a:spLocks noChangeArrowheads="1"/>
            </p:cNvSpPr>
            <p:nvPr/>
          </p:nvSpPr>
          <p:spPr bwMode="auto">
            <a:xfrm>
              <a:off x="824" y="464"/>
              <a:ext cx="398" cy="397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03" name="Freeform 27"/>
            <p:cNvSpPr>
              <a:spLocks noEditPoints="1"/>
            </p:cNvSpPr>
            <p:nvPr/>
          </p:nvSpPr>
          <p:spPr bwMode="auto">
            <a:xfrm>
              <a:off x="924" y="561"/>
              <a:ext cx="201" cy="201"/>
            </a:xfrm>
            <a:custGeom>
              <a:avLst/>
              <a:gdLst>
                <a:gd name="T0" fmla="*/ 87 w 105"/>
                <a:gd name="T1" fmla="*/ 1 h 105"/>
                <a:gd name="T2" fmla="*/ 91 w 105"/>
                <a:gd name="T3" fmla="*/ 2 h 105"/>
                <a:gd name="T4" fmla="*/ 91 w 105"/>
                <a:gd name="T5" fmla="*/ 2 h 105"/>
                <a:gd name="T6" fmla="*/ 103 w 105"/>
                <a:gd name="T7" fmla="*/ 14 h 105"/>
                <a:gd name="T8" fmla="*/ 103 w 105"/>
                <a:gd name="T9" fmla="*/ 14 h 105"/>
                <a:gd name="T10" fmla="*/ 104 w 105"/>
                <a:gd name="T11" fmla="*/ 18 h 105"/>
                <a:gd name="T12" fmla="*/ 88 w 105"/>
                <a:gd name="T13" fmla="*/ 32 h 105"/>
                <a:gd name="T14" fmla="*/ 77 w 105"/>
                <a:gd name="T15" fmla="*/ 34 h 105"/>
                <a:gd name="T16" fmla="*/ 74 w 105"/>
                <a:gd name="T17" fmla="*/ 76 h 105"/>
                <a:gd name="T18" fmla="*/ 51 w 105"/>
                <a:gd name="T19" fmla="*/ 85 h 105"/>
                <a:gd name="T20" fmla="*/ 19 w 105"/>
                <a:gd name="T21" fmla="*/ 53 h 105"/>
                <a:gd name="T22" fmla="*/ 51 w 105"/>
                <a:gd name="T23" fmla="*/ 21 h 105"/>
                <a:gd name="T24" fmla="*/ 75 w 105"/>
                <a:gd name="T25" fmla="*/ 24 h 105"/>
                <a:gd name="T26" fmla="*/ 73 w 105"/>
                <a:gd name="T27" fmla="*/ 14 h 105"/>
                <a:gd name="T28" fmla="*/ 93 w 105"/>
                <a:gd name="T29" fmla="*/ 41 h 105"/>
                <a:gd name="T30" fmla="*/ 101 w 105"/>
                <a:gd name="T31" fmla="*/ 38 h 105"/>
                <a:gd name="T32" fmla="*/ 103 w 105"/>
                <a:gd name="T33" fmla="*/ 53 h 105"/>
                <a:gd name="T34" fmla="*/ 51 w 105"/>
                <a:gd name="T35" fmla="*/ 105 h 105"/>
                <a:gd name="T36" fmla="*/ 0 w 105"/>
                <a:gd name="T37" fmla="*/ 53 h 105"/>
                <a:gd name="T38" fmla="*/ 51 w 105"/>
                <a:gd name="T39" fmla="*/ 2 h 105"/>
                <a:gd name="T40" fmla="*/ 66 w 105"/>
                <a:gd name="T41" fmla="*/ 4 h 105"/>
                <a:gd name="T42" fmla="*/ 64 w 105"/>
                <a:gd name="T43" fmla="*/ 12 h 105"/>
                <a:gd name="T44" fmla="*/ 51 w 105"/>
                <a:gd name="T45" fmla="*/ 10 h 105"/>
                <a:gd name="T46" fmla="*/ 8 w 105"/>
                <a:gd name="T47" fmla="*/ 53 h 105"/>
                <a:gd name="T48" fmla="*/ 51 w 105"/>
                <a:gd name="T49" fmla="*/ 97 h 105"/>
                <a:gd name="T50" fmla="*/ 95 w 105"/>
                <a:gd name="T51" fmla="*/ 53 h 105"/>
                <a:gd name="T52" fmla="*/ 93 w 105"/>
                <a:gd name="T53" fmla="*/ 41 h 105"/>
                <a:gd name="T54" fmla="*/ 51 w 105"/>
                <a:gd name="T55" fmla="*/ 39 h 105"/>
                <a:gd name="T56" fmla="*/ 67 w 105"/>
                <a:gd name="T57" fmla="*/ 32 h 105"/>
                <a:gd name="T58" fmla="*/ 32 w 105"/>
                <a:gd name="T59" fmla="*/ 34 h 105"/>
                <a:gd name="T60" fmla="*/ 32 w 105"/>
                <a:gd name="T61" fmla="*/ 34 h 105"/>
                <a:gd name="T62" fmla="*/ 32 w 105"/>
                <a:gd name="T63" fmla="*/ 73 h 105"/>
                <a:gd name="T64" fmla="*/ 71 w 105"/>
                <a:gd name="T65" fmla="*/ 73 h 105"/>
                <a:gd name="T66" fmla="*/ 79 w 105"/>
                <a:gd name="T67" fmla="*/ 53 h 105"/>
                <a:gd name="T68" fmla="*/ 64 w 105"/>
                <a:gd name="T69" fmla="*/ 46 h 105"/>
                <a:gd name="T70" fmla="*/ 62 w 105"/>
                <a:gd name="T71" fmla="*/ 64 h 105"/>
                <a:gd name="T72" fmla="*/ 51 w 105"/>
                <a:gd name="T73" fmla="*/ 68 h 105"/>
                <a:gd name="T74" fmla="*/ 37 w 105"/>
                <a:gd name="T75" fmla="*/ 53 h 105"/>
                <a:gd name="T76" fmla="*/ 41 w 105"/>
                <a:gd name="T77" fmla="*/ 43 h 105"/>
                <a:gd name="T78" fmla="*/ 55 w 105"/>
                <a:gd name="T79" fmla="*/ 44 h 105"/>
                <a:gd name="T80" fmla="*/ 51 w 105"/>
                <a:gd name="T81" fmla="*/ 44 h 105"/>
                <a:gd name="T82" fmla="*/ 42 w 105"/>
                <a:gd name="T83" fmla="*/ 53 h 105"/>
                <a:gd name="T84" fmla="*/ 51 w 105"/>
                <a:gd name="T85" fmla="*/ 63 h 105"/>
                <a:gd name="T86" fmla="*/ 58 w 105"/>
                <a:gd name="T87" fmla="*/ 60 h 105"/>
                <a:gd name="T88" fmla="*/ 61 w 105"/>
                <a:gd name="T89" fmla="*/ 50 h 105"/>
                <a:gd name="T90" fmla="*/ 49 w 105"/>
                <a:gd name="T91" fmla="*/ 56 h 105"/>
                <a:gd name="T92" fmla="*/ 55 w 105"/>
                <a:gd name="T93" fmla="*/ 44 h 105"/>
                <a:gd name="T94" fmla="*/ 87 w 105"/>
                <a:gd name="T95" fmla="*/ 7 h 105"/>
                <a:gd name="T96" fmla="*/ 79 w 105"/>
                <a:gd name="T97" fmla="*/ 22 h 105"/>
                <a:gd name="T98" fmla="*/ 87 w 105"/>
                <a:gd name="T99" fmla="*/ 7 h 105"/>
                <a:gd name="T100" fmla="*/ 92 w 105"/>
                <a:gd name="T101" fmla="*/ 16 h 105"/>
                <a:gd name="T102" fmla="*/ 88 w 105"/>
                <a:gd name="T103" fmla="*/ 27 h 105"/>
                <a:gd name="T104" fmla="*/ 92 w 105"/>
                <a:gd name="T105" fmla="*/ 1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" h="105">
                  <a:moveTo>
                    <a:pt x="73" y="14"/>
                  </a:moveTo>
                  <a:cubicBezTo>
                    <a:pt x="87" y="1"/>
                    <a:pt x="87" y="1"/>
                    <a:pt x="87" y="1"/>
                  </a:cubicBezTo>
                  <a:cubicBezTo>
                    <a:pt x="88" y="0"/>
                    <a:pt x="89" y="0"/>
                    <a:pt x="90" y="1"/>
                  </a:cubicBezTo>
                  <a:cubicBezTo>
                    <a:pt x="91" y="1"/>
                    <a:pt x="91" y="2"/>
                    <a:pt x="91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4"/>
                    <a:pt x="104" y="14"/>
                    <a:pt x="104" y="14"/>
                  </a:cubicBezTo>
                  <a:cubicBezTo>
                    <a:pt x="105" y="15"/>
                    <a:pt x="105" y="17"/>
                    <a:pt x="104" y="18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0" y="32"/>
                    <a:pt x="89" y="32"/>
                    <a:pt x="88" y="32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81" y="39"/>
                    <a:pt x="83" y="46"/>
                    <a:pt x="83" y="53"/>
                  </a:cubicBezTo>
                  <a:cubicBezTo>
                    <a:pt x="83" y="62"/>
                    <a:pt x="80" y="70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82"/>
                    <a:pt x="60" y="85"/>
                    <a:pt x="51" y="85"/>
                  </a:cubicBezTo>
                  <a:cubicBezTo>
                    <a:pt x="43" y="85"/>
                    <a:pt x="35" y="82"/>
                    <a:pt x="29" y="76"/>
                  </a:cubicBezTo>
                  <a:cubicBezTo>
                    <a:pt x="23" y="70"/>
                    <a:pt x="19" y="62"/>
                    <a:pt x="19" y="53"/>
                  </a:cubicBezTo>
                  <a:cubicBezTo>
                    <a:pt x="19" y="45"/>
                    <a:pt x="23" y="37"/>
                    <a:pt x="29" y="31"/>
                  </a:cubicBezTo>
                  <a:cubicBezTo>
                    <a:pt x="35" y="25"/>
                    <a:pt x="43" y="21"/>
                    <a:pt x="51" y="21"/>
                  </a:cubicBezTo>
                  <a:cubicBezTo>
                    <a:pt x="59" y="21"/>
                    <a:pt x="66" y="24"/>
                    <a:pt x="71" y="28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3" y="16"/>
                    <a:pt x="73" y="15"/>
                    <a:pt x="73" y="14"/>
                  </a:cubicBezTo>
                  <a:close/>
                  <a:moveTo>
                    <a:pt x="93" y="41"/>
                  </a:moveTo>
                  <a:cubicBezTo>
                    <a:pt x="93" y="41"/>
                    <a:pt x="93" y="41"/>
                    <a:pt x="93" y="41"/>
                  </a:cubicBezTo>
                  <a:cubicBezTo>
                    <a:pt x="92" y="39"/>
                    <a:pt x="94" y="36"/>
                    <a:pt x="96" y="36"/>
                  </a:cubicBezTo>
                  <a:cubicBezTo>
                    <a:pt x="98" y="35"/>
                    <a:pt x="100" y="36"/>
                    <a:pt x="101" y="38"/>
                  </a:cubicBezTo>
                  <a:cubicBezTo>
                    <a:pt x="102" y="41"/>
                    <a:pt x="102" y="43"/>
                    <a:pt x="102" y="46"/>
                  </a:cubicBezTo>
                  <a:cubicBezTo>
                    <a:pt x="103" y="48"/>
                    <a:pt x="103" y="51"/>
                    <a:pt x="103" y="53"/>
                  </a:cubicBezTo>
                  <a:cubicBezTo>
                    <a:pt x="103" y="68"/>
                    <a:pt x="97" y="81"/>
                    <a:pt x="88" y="90"/>
                  </a:cubicBezTo>
                  <a:cubicBezTo>
                    <a:pt x="79" y="99"/>
                    <a:pt x="66" y="105"/>
                    <a:pt x="51" y="105"/>
                  </a:cubicBezTo>
                  <a:cubicBezTo>
                    <a:pt x="37" y="105"/>
                    <a:pt x="24" y="99"/>
                    <a:pt x="15" y="90"/>
                  </a:cubicBezTo>
                  <a:cubicBezTo>
                    <a:pt x="6" y="81"/>
                    <a:pt x="0" y="68"/>
                    <a:pt x="0" y="53"/>
                  </a:cubicBezTo>
                  <a:cubicBezTo>
                    <a:pt x="0" y="39"/>
                    <a:pt x="6" y="26"/>
                    <a:pt x="15" y="17"/>
                  </a:cubicBezTo>
                  <a:cubicBezTo>
                    <a:pt x="24" y="8"/>
                    <a:pt x="37" y="2"/>
                    <a:pt x="51" y="2"/>
                  </a:cubicBezTo>
                  <a:cubicBezTo>
                    <a:pt x="54" y="2"/>
                    <a:pt x="57" y="2"/>
                    <a:pt x="59" y="2"/>
                  </a:cubicBezTo>
                  <a:cubicBezTo>
                    <a:pt x="62" y="3"/>
                    <a:pt x="64" y="3"/>
                    <a:pt x="66" y="4"/>
                  </a:cubicBezTo>
                  <a:cubicBezTo>
                    <a:pt x="69" y="5"/>
                    <a:pt x="70" y="7"/>
                    <a:pt x="69" y="9"/>
                  </a:cubicBezTo>
                  <a:cubicBezTo>
                    <a:pt x="69" y="11"/>
                    <a:pt x="66" y="13"/>
                    <a:pt x="64" y="12"/>
                  </a:cubicBezTo>
                  <a:cubicBezTo>
                    <a:pt x="62" y="11"/>
                    <a:pt x="60" y="11"/>
                    <a:pt x="58" y="11"/>
                  </a:cubicBezTo>
                  <a:cubicBezTo>
                    <a:pt x="56" y="10"/>
                    <a:pt x="54" y="10"/>
                    <a:pt x="51" y="10"/>
                  </a:cubicBezTo>
                  <a:cubicBezTo>
                    <a:pt x="39" y="10"/>
                    <a:pt x="29" y="15"/>
                    <a:pt x="21" y="23"/>
                  </a:cubicBezTo>
                  <a:cubicBezTo>
                    <a:pt x="13" y="31"/>
                    <a:pt x="8" y="41"/>
                    <a:pt x="8" y="53"/>
                  </a:cubicBezTo>
                  <a:cubicBezTo>
                    <a:pt x="8" y="65"/>
                    <a:pt x="13" y="76"/>
                    <a:pt x="21" y="84"/>
                  </a:cubicBezTo>
                  <a:cubicBezTo>
                    <a:pt x="29" y="92"/>
                    <a:pt x="39" y="97"/>
                    <a:pt x="51" y="97"/>
                  </a:cubicBezTo>
                  <a:cubicBezTo>
                    <a:pt x="63" y="97"/>
                    <a:pt x="74" y="92"/>
                    <a:pt x="82" y="84"/>
                  </a:cubicBezTo>
                  <a:cubicBezTo>
                    <a:pt x="90" y="76"/>
                    <a:pt x="95" y="65"/>
                    <a:pt x="95" y="53"/>
                  </a:cubicBezTo>
                  <a:cubicBezTo>
                    <a:pt x="95" y="51"/>
                    <a:pt x="95" y="49"/>
                    <a:pt x="94" y="47"/>
                  </a:cubicBezTo>
                  <a:cubicBezTo>
                    <a:pt x="94" y="45"/>
                    <a:pt x="94" y="43"/>
                    <a:pt x="93" y="41"/>
                  </a:cubicBezTo>
                  <a:close/>
                  <a:moveTo>
                    <a:pt x="51" y="39"/>
                  </a:moveTo>
                  <a:cubicBezTo>
                    <a:pt x="51" y="39"/>
                    <a:pt x="51" y="39"/>
                    <a:pt x="51" y="39"/>
                  </a:cubicBezTo>
                  <a:cubicBezTo>
                    <a:pt x="54" y="39"/>
                    <a:pt x="56" y="39"/>
                    <a:pt x="59" y="41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3" y="28"/>
                    <a:pt x="57" y="26"/>
                    <a:pt x="51" y="26"/>
                  </a:cubicBezTo>
                  <a:cubicBezTo>
                    <a:pt x="44" y="26"/>
                    <a:pt x="37" y="29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7" y="39"/>
                    <a:pt x="24" y="46"/>
                    <a:pt x="24" y="53"/>
                  </a:cubicBezTo>
                  <a:cubicBezTo>
                    <a:pt x="24" y="61"/>
                    <a:pt x="27" y="68"/>
                    <a:pt x="32" y="73"/>
                  </a:cubicBezTo>
                  <a:cubicBezTo>
                    <a:pt x="37" y="78"/>
                    <a:pt x="44" y="81"/>
                    <a:pt x="51" y="81"/>
                  </a:cubicBezTo>
                  <a:cubicBezTo>
                    <a:pt x="59" y="81"/>
                    <a:pt x="66" y="78"/>
                    <a:pt x="71" y="73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6" y="68"/>
                    <a:pt x="79" y="61"/>
                    <a:pt x="79" y="53"/>
                  </a:cubicBezTo>
                  <a:cubicBezTo>
                    <a:pt x="79" y="47"/>
                    <a:pt x="77" y="42"/>
                    <a:pt x="73" y="37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5" y="48"/>
                    <a:pt x="66" y="51"/>
                    <a:pt x="66" y="53"/>
                  </a:cubicBezTo>
                  <a:cubicBezTo>
                    <a:pt x="66" y="57"/>
                    <a:pt x="64" y="61"/>
                    <a:pt x="62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9" y="66"/>
                    <a:pt x="55" y="68"/>
                    <a:pt x="51" y="68"/>
                  </a:cubicBezTo>
                  <a:cubicBezTo>
                    <a:pt x="47" y="68"/>
                    <a:pt x="44" y="66"/>
                    <a:pt x="41" y="64"/>
                  </a:cubicBezTo>
                  <a:cubicBezTo>
                    <a:pt x="38" y="61"/>
                    <a:pt x="37" y="57"/>
                    <a:pt x="37" y="53"/>
                  </a:cubicBezTo>
                  <a:cubicBezTo>
                    <a:pt x="37" y="49"/>
                    <a:pt x="38" y="46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4" y="40"/>
                    <a:pt x="47" y="39"/>
                    <a:pt x="51" y="39"/>
                  </a:cubicBezTo>
                  <a:close/>
                  <a:moveTo>
                    <a:pt x="55" y="44"/>
                  </a:moveTo>
                  <a:cubicBezTo>
                    <a:pt x="55" y="44"/>
                    <a:pt x="55" y="44"/>
                    <a:pt x="55" y="44"/>
                  </a:cubicBezTo>
                  <a:cubicBezTo>
                    <a:pt x="54" y="44"/>
                    <a:pt x="53" y="44"/>
                    <a:pt x="51" y="44"/>
                  </a:cubicBezTo>
                  <a:cubicBezTo>
                    <a:pt x="49" y="44"/>
                    <a:pt x="46" y="45"/>
                    <a:pt x="45" y="46"/>
                  </a:cubicBezTo>
                  <a:cubicBezTo>
                    <a:pt x="43" y="48"/>
                    <a:pt x="42" y="51"/>
                    <a:pt x="42" y="53"/>
                  </a:cubicBezTo>
                  <a:cubicBezTo>
                    <a:pt x="42" y="56"/>
                    <a:pt x="43" y="59"/>
                    <a:pt x="45" y="60"/>
                  </a:cubicBezTo>
                  <a:cubicBezTo>
                    <a:pt x="46" y="62"/>
                    <a:pt x="49" y="63"/>
                    <a:pt x="51" y="63"/>
                  </a:cubicBezTo>
                  <a:cubicBezTo>
                    <a:pt x="54" y="63"/>
                    <a:pt x="57" y="62"/>
                    <a:pt x="58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0" y="59"/>
                    <a:pt x="61" y="56"/>
                    <a:pt x="61" y="53"/>
                  </a:cubicBezTo>
                  <a:cubicBezTo>
                    <a:pt x="61" y="52"/>
                    <a:pt x="61" y="51"/>
                    <a:pt x="61" y="50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3" y="58"/>
                    <a:pt x="50" y="58"/>
                    <a:pt x="49" y="56"/>
                  </a:cubicBezTo>
                  <a:cubicBezTo>
                    <a:pt x="47" y="55"/>
                    <a:pt x="47" y="52"/>
                    <a:pt x="49" y="51"/>
                  </a:cubicBezTo>
                  <a:cubicBezTo>
                    <a:pt x="55" y="44"/>
                    <a:pt x="55" y="44"/>
                    <a:pt x="55" y="44"/>
                  </a:cubicBezTo>
                  <a:close/>
                  <a:moveTo>
                    <a:pt x="87" y="7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7" y="7"/>
                    <a:pt x="87" y="7"/>
                    <a:pt x="87" y="7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92" y="16"/>
                    <a:pt x="92" y="16"/>
                    <a:pt x="92" y="1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04" name="Freeform 28"/>
            <p:cNvSpPr/>
            <p:nvPr/>
          </p:nvSpPr>
          <p:spPr bwMode="auto">
            <a:xfrm>
              <a:off x="0" y="861"/>
              <a:ext cx="1051" cy="232"/>
            </a:xfrm>
            <a:custGeom>
              <a:avLst/>
              <a:gdLst>
                <a:gd name="T0" fmla="*/ 61 w 535"/>
                <a:gd name="T1" fmla="*/ 0 h 121"/>
                <a:gd name="T2" fmla="*/ 0 w 535"/>
                <a:gd name="T3" fmla="*/ 60 h 121"/>
                <a:gd name="T4" fmla="*/ 61 w 535"/>
                <a:gd name="T5" fmla="*/ 121 h 121"/>
                <a:gd name="T6" fmla="*/ 535 w 535"/>
                <a:gd name="T7" fmla="*/ 121 h 121"/>
                <a:gd name="T8" fmla="*/ 535 w 535"/>
                <a:gd name="T9" fmla="*/ 0 h 121"/>
                <a:gd name="T10" fmla="*/ 61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61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1"/>
                    <a:pt x="61" y="121"/>
                  </a:cubicBezTo>
                  <a:cubicBezTo>
                    <a:pt x="535" y="121"/>
                    <a:pt x="535" y="121"/>
                    <a:pt x="535" y="121"/>
                  </a:cubicBezTo>
                  <a:cubicBezTo>
                    <a:pt x="535" y="0"/>
                    <a:pt x="535" y="0"/>
                    <a:pt x="535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FB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05" name="Freeform 29"/>
            <p:cNvSpPr/>
            <p:nvPr/>
          </p:nvSpPr>
          <p:spPr bwMode="auto">
            <a:xfrm>
              <a:off x="0" y="1093"/>
              <a:ext cx="1051" cy="231"/>
            </a:xfrm>
            <a:custGeom>
              <a:avLst/>
              <a:gdLst>
                <a:gd name="T0" fmla="*/ 61 w 535"/>
                <a:gd name="T1" fmla="*/ 0 h 121"/>
                <a:gd name="T2" fmla="*/ 0 w 535"/>
                <a:gd name="T3" fmla="*/ 60 h 121"/>
                <a:gd name="T4" fmla="*/ 61 w 535"/>
                <a:gd name="T5" fmla="*/ 121 h 121"/>
                <a:gd name="T6" fmla="*/ 535 w 535"/>
                <a:gd name="T7" fmla="*/ 121 h 121"/>
                <a:gd name="T8" fmla="*/ 535 w 535"/>
                <a:gd name="T9" fmla="*/ 0 h 121"/>
                <a:gd name="T10" fmla="*/ 61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61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1"/>
                    <a:pt x="61" y="121"/>
                  </a:cubicBezTo>
                  <a:cubicBezTo>
                    <a:pt x="535" y="121"/>
                    <a:pt x="535" y="121"/>
                    <a:pt x="535" y="121"/>
                  </a:cubicBezTo>
                  <a:cubicBezTo>
                    <a:pt x="535" y="0"/>
                    <a:pt x="535" y="0"/>
                    <a:pt x="535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06" name="Freeform 30"/>
            <p:cNvSpPr/>
            <p:nvPr/>
          </p:nvSpPr>
          <p:spPr bwMode="auto">
            <a:xfrm>
              <a:off x="983" y="2"/>
              <a:ext cx="1063" cy="231"/>
            </a:xfrm>
            <a:custGeom>
              <a:avLst/>
              <a:gdLst>
                <a:gd name="T0" fmla="*/ 475 w 535"/>
                <a:gd name="T1" fmla="*/ 0 h 121"/>
                <a:gd name="T2" fmla="*/ 0 w 535"/>
                <a:gd name="T3" fmla="*/ 0 h 121"/>
                <a:gd name="T4" fmla="*/ 0 w 535"/>
                <a:gd name="T5" fmla="*/ 121 h 121"/>
                <a:gd name="T6" fmla="*/ 475 w 535"/>
                <a:gd name="T7" fmla="*/ 121 h 121"/>
                <a:gd name="T8" fmla="*/ 535 w 535"/>
                <a:gd name="T9" fmla="*/ 60 h 121"/>
                <a:gd name="T10" fmla="*/ 475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47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475" y="121"/>
                    <a:pt x="475" y="121"/>
                    <a:pt x="475" y="121"/>
                  </a:cubicBezTo>
                  <a:cubicBezTo>
                    <a:pt x="508" y="121"/>
                    <a:pt x="535" y="93"/>
                    <a:pt x="535" y="60"/>
                  </a:cubicBezTo>
                  <a:cubicBezTo>
                    <a:pt x="535" y="27"/>
                    <a:pt x="508" y="0"/>
                    <a:pt x="475" y="0"/>
                  </a:cubicBezTo>
                  <a:close/>
                </a:path>
              </a:pathLst>
            </a:custGeom>
            <a:solidFill>
              <a:srgbClr val="9FD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07" name="Freeform 31"/>
            <p:cNvSpPr/>
            <p:nvPr/>
          </p:nvSpPr>
          <p:spPr bwMode="auto">
            <a:xfrm>
              <a:off x="983" y="233"/>
              <a:ext cx="1063" cy="231"/>
            </a:xfrm>
            <a:custGeom>
              <a:avLst/>
              <a:gdLst>
                <a:gd name="T0" fmla="*/ 475 w 535"/>
                <a:gd name="T1" fmla="*/ 0 h 121"/>
                <a:gd name="T2" fmla="*/ 0 w 535"/>
                <a:gd name="T3" fmla="*/ 0 h 121"/>
                <a:gd name="T4" fmla="*/ 0 w 535"/>
                <a:gd name="T5" fmla="*/ 121 h 121"/>
                <a:gd name="T6" fmla="*/ 475 w 535"/>
                <a:gd name="T7" fmla="*/ 121 h 121"/>
                <a:gd name="T8" fmla="*/ 535 w 535"/>
                <a:gd name="T9" fmla="*/ 60 h 121"/>
                <a:gd name="T10" fmla="*/ 475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47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475" y="121"/>
                    <a:pt x="475" y="121"/>
                    <a:pt x="475" y="121"/>
                  </a:cubicBezTo>
                  <a:cubicBezTo>
                    <a:pt x="508" y="121"/>
                    <a:pt x="535" y="93"/>
                    <a:pt x="535" y="60"/>
                  </a:cubicBezTo>
                  <a:cubicBezTo>
                    <a:pt x="535" y="27"/>
                    <a:pt x="508" y="0"/>
                    <a:pt x="4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608" name="Group 32"/>
          <p:cNvGrpSpPr/>
          <p:nvPr/>
        </p:nvGrpSpPr>
        <p:grpSpPr bwMode="auto">
          <a:xfrm flipH="1">
            <a:off x="9292166" y="4000940"/>
            <a:ext cx="262467" cy="330301"/>
            <a:chOff x="0" y="0"/>
            <a:chExt cx="127" cy="163"/>
          </a:xfrm>
          <a:solidFill>
            <a:schemeClr val="accent4"/>
          </a:solidFill>
        </p:grpSpPr>
        <p:sp>
          <p:nvSpPr>
            <p:cNvPr id="24609" name="Freeform 33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10" name="Freeform 34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11" name="Freeform 35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12" name="Freeform 36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13" name="Freeform 37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614" name="Freeform 38"/>
          <p:cNvSpPr>
            <a:spLocks noEditPoints="1"/>
          </p:cNvSpPr>
          <p:nvPr/>
        </p:nvSpPr>
        <p:spPr bwMode="auto">
          <a:xfrm flipH="1">
            <a:off x="9171517" y="2275325"/>
            <a:ext cx="402167" cy="271017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rgbClr val="00B0F0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615" name="Rectangle 39"/>
          <p:cNvSpPr>
            <a:spLocks noChangeArrowheads="1"/>
          </p:cNvSpPr>
          <p:nvPr/>
        </p:nvSpPr>
        <p:spPr bwMode="auto">
          <a:xfrm>
            <a:off x="8403168" y="2669146"/>
            <a:ext cx="3456516" cy="584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1218565"/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616" name="Text Box 40"/>
          <p:cNvSpPr txBox="1">
            <a:spLocks noChangeArrowheads="1"/>
          </p:cNvSpPr>
          <p:nvPr/>
        </p:nvSpPr>
        <p:spPr bwMode="auto">
          <a:xfrm>
            <a:off x="8403166" y="2110174"/>
            <a:ext cx="63991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1218565"/>
            <a:r>
              <a:rPr lang="zh-CN" altLang="zh-CN" sz="3200" dirty="0">
                <a:solidFill>
                  <a:srgbClr val="00B0F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8403168" y="4422286"/>
            <a:ext cx="3456516" cy="584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1218565"/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618" name="Text Box 42"/>
          <p:cNvSpPr txBox="1">
            <a:spLocks noChangeArrowheads="1"/>
          </p:cNvSpPr>
          <p:nvPr/>
        </p:nvSpPr>
        <p:spPr bwMode="auto">
          <a:xfrm>
            <a:off x="8403166" y="3863315"/>
            <a:ext cx="63991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1218565"/>
            <a:r>
              <a:rPr lang="zh-CN" altLang="zh-CN" sz="3200" dirty="0">
                <a:solidFill>
                  <a:srgbClr val="F5736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336549" y="4422286"/>
            <a:ext cx="3456517" cy="584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1218565"/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3184896" y="3863315"/>
            <a:ext cx="6399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defTabSz="1218565"/>
            <a:r>
              <a:rPr lang="zh-CN" altLang="zh-CN" sz="3200" dirty="0">
                <a:solidFill>
                  <a:srgbClr val="84CBC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grpSp>
        <p:nvGrpSpPr>
          <p:cNvPr id="24621" name="Group 45"/>
          <p:cNvGrpSpPr/>
          <p:nvPr/>
        </p:nvGrpSpPr>
        <p:grpSpPr bwMode="auto">
          <a:xfrm flipH="1">
            <a:off x="2673348" y="2260504"/>
            <a:ext cx="279400" cy="343005"/>
            <a:chOff x="0" y="0"/>
            <a:chExt cx="134" cy="163"/>
          </a:xfrm>
          <a:solidFill>
            <a:schemeClr val="accent1"/>
          </a:solidFill>
        </p:grpSpPr>
        <p:sp>
          <p:nvSpPr>
            <p:cNvPr id="24622" name="Freeform 46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23" name="Rectangle 47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24" name="Rectangle 48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625" name="Rectangle 49"/>
          <p:cNvSpPr>
            <a:spLocks noChangeArrowheads="1"/>
          </p:cNvSpPr>
          <p:nvPr/>
        </p:nvSpPr>
        <p:spPr bwMode="auto">
          <a:xfrm>
            <a:off x="336549" y="2677615"/>
            <a:ext cx="3456517" cy="584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1218565"/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626" name="Text Box 50"/>
          <p:cNvSpPr txBox="1">
            <a:spLocks noChangeArrowheads="1"/>
          </p:cNvSpPr>
          <p:nvPr/>
        </p:nvSpPr>
        <p:spPr bwMode="auto">
          <a:xfrm>
            <a:off x="3184895" y="2118643"/>
            <a:ext cx="6399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defTabSz="1218565"/>
            <a:r>
              <a:rPr lang="zh-CN" altLang="zh-CN" sz="3200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4627" name="Freeform 51"/>
          <p:cNvSpPr>
            <a:spLocks noEditPoints="1"/>
          </p:cNvSpPr>
          <p:nvPr/>
        </p:nvSpPr>
        <p:spPr bwMode="auto">
          <a:xfrm>
            <a:off x="2675466" y="4005175"/>
            <a:ext cx="311149" cy="323949"/>
          </a:xfrm>
          <a:custGeom>
            <a:avLst/>
            <a:gdLst>
              <a:gd name="T0" fmla="*/ 123 w 144"/>
              <a:gd name="T1" fmla="*/ 21 h 151"/>
              <a:gd name="T2" fmla="*/ 127 w 144"/>
              <a:gd name="T3" fmla="*/ 119 h 151"/>
              <a:gd name="T4" fmla="*/ 133 w 144"/>
              <a:gd name="T5" fmla="*/ 76 h 151"/>
              <a:gd name="T6" fmla="*/ 108 w 144"/>
              <a:gd name="T7" fmla="*/ 101 h 151"/>
              <a:gd name="T8" fmla="*/ 105 w 144"/>
              <a:gd name="T9" fmla="*/ 76 h 151"/>
              <a:gd name="T10" fmla="*/ 42 w 144"/>
              <a:gd name="T11" fmla="*/ 100 h 151"/>
              <a:gd name="T12" fmla="*/ 32 w 144"/>
              <a:gd name="T13" fmla="*/ 76 h 151"/>
              <a:gd name="T14" fmla="*/ 25 w 144"/>
              <a:gd name="T15" fmla="*/ 112 h 151"/>
              <a:gd name="T16" fmla="*/ 0 w 144"/>
              <a:gd name="T17" fmla="*/ 72 h 151"/>
              <a:gd name="T18" fmla="*/ 72 w 144"/>
              <a:gd name="T19" fmla="*/ 0 h 151"/>
              <a:gd name="T20" fmla="*/ 94 w 144"/>
              <a:gd name="T21" fmla="*/ 131 h 151"/>
              <a:gd name="T22" fmla="*/ 88 w 144"/>
              <a:gd name="T23" fmla="*/ 151 h 151"/>
              <a:gd name="T24" fmla="*/ 56 w 144"/>
              <a:gd name="T25" fmla="*/ 151 h 151"/>
              <a:gd name="T26" fmla="*/ 50 w 144"/>
              <a:gd name="T27" fmla="*/ 146 h 151"/>
              <a:gd name="T28" fmla="*/ 33 w 144"/>
              <a:gd name="T29" fmla="*/ 131 h 151"/>
              <a:gd name="T30" fmla="*/ 29 w 144"/>
              <a:gd name="T31" fmla="*/ 121 h 151"/>
              <a:gd name="T32" fmla="*/ 76 w 144"/>
              <a:gd name="T33" fmla="*/ 83 h 151"/>
              <a:gd name="T34" fmla="*/ 115 w 144"/>
              <a:gd name="T35" fmla="*/ 121 h 151"/>
              <a:gd name="T36" fmla="*/ 111 w 144"/>
              <a:gd name="T37" fmla="*/ 131 h 151"/>
              <a:gd name="T38" fmla="*/ 94 w 144"/>
              <a:gd name="T39" fmla="*/ 131 h 151"/>
              <a:gd name="T40" fmla="*/ 83 w 144"/>
              <a:gd name="T41" fmla="*/ 140 h 151"/>
              <a:gd name="T42" fmla="*/ 83 w 144"/>
              <a:gd name="T43" fmla="*/ 125 h 151"/>
              <a:gd name="T44" fmla="*/ 97 w 144"/>
              <a:gd name="T45" fmla="*/ 120 h 151"/>
              <a:gd name="T46" fmla="*/ 47 w 144"/>
              <a:gd name="T47" fmla="*/ 120 h 151"/>
              <a:gd name="T48" fmla="*/ 56 w 144"/>
              <a:gd name="T49" fmla="*/ 120 h 151"/>
              <a:gd name="T50" fmla="*/ 61 w 144"/>
              <a:gd name="T51" fmla="*/ 140 h 151"/>
              <a:gd name="T52" fmla="*/ 115 w 144"/>
              <a:gd name="T53" fmla="*/ 29 h 151"/>
              <a:gd name="T54" fmla="*/ 114 w 144"/>
              <a:gd name="T55" fmla="*/ 28 h 151"/>
              <a:gd name="T56" fmla="*/ 112 w 144"/>
              <a:gd name="T57" fmla="*/ 69 h 151"/>
              <a:gd name="T58" fmla="*/ 115 w 144"/>
              <a:gd name="T59" fmla="*/ 29 h 151"/>
              <a:gd name="T60" fmla="*/ 108 w 144"/>
              <a:gd name="T61" fmla="*/ 23 h 151"/>
              <a:gd name="T62" fmla="*/ 101 w 144"/>
              <a:gd name="T63" fmla="*/ 24 h 151"/>
              <a:gd name="T64" fmla="*/ 108 w 144"/>
              <a:gd name="T65" fmla="*/ 23 h 151"/>
              <a:gd name="T66" fmla="*/ 82 w 144"/>
              <a:gd name="T67" fmla="*/ 12 h 151"/>
              <a:gd name="T68" fmla="*/ 75 w 144"/>
              <a:gd name="T69" fmla="*/ 35 h 151"/>
              <a:gd name="T70" fmla="*/ 96 w 144"/>
              <a:gd name="T71" fmla="*/ 30 h 151"/>
              <a:gd name="T72" fmla="*/ 82 w 144"/>
              <a:gd name="T73" fmla="*/ 12 h 151"/>
              <a:gd name="T74" fmla="*/ 69 w 144"/>
              <a:gd name="T75" fmla="*/ 12 h 151"/>
              <a:gd name="T76" fmla="*/ 49 w 144"/>
              <a:gd name="T77" fmla="*/ 27 h 151"/>
              <a:gd name="T78" fmla="*/ 50 w 144"/>
              <a:gd name="T79" fmla="*/ 31 h 151"/>
              <a:gd name="T80" fmla="*/ 69 w 144"/>
              <a:gd name="T81" fmla="*/ 12 h 151"/>
              <a:gd name="T82" fmla="*/ 48 w 144"/>
              <a:gd name="T83" fmla="*/ 16 h 151"/>
              <a:gd name="T84" fmla="*/ 41 w 144"/>
              <a:gd name="T85" fmla="*/ 27 h 151"/>
              <a:gd name="T86" fmla="*/ 48 w 144"/>
              <a:gd name="T87" fmla="*/ 16 h 151"/>
              <a:gd name="T88" fmla="*/ 30 w 144"/>
              <a:gd name="T89" fmla="*/ 28 h 151"/>
              <a:gd name="T90" fmla="*/ 11 w 144"/>
              <a:gd name="T91" fmla="*/ 69 h 151"/>
              <a:gd name="T92" fmla="*/ 39 w 144"/>
              <a:gd name="T93" fmla="*/ 33 h 151"/>
              <a:gd name="T94" fmla="*/ 99 w 144"/>
              <a:gd name="T95" fmla="*/ 36 h 151"/>
              <a:gd name="T96" fmla="*/ 96 w 144"/>
              <a:gd name="T97" fmla="*/ 37 h 151"/>
              <a:gd name="T98" fmla="*/ 75 w 144"/>
              <a:gd name="T99" fmla="*/ 69 h 151"/>
              <a:gd name="T100" fmla="*/ 99 w 144"/>
              <a:gd name="T101" fmla="*/ 36 h 151"/>
              <a:gd name="T102" fmla="*/ 69 w 144"/>
              <a:gd name="T103" fmla="*/ 42 h 151"/>
              <a:gd name="T104" fmla="*/ 45 w 144"/>
              <a:gd name="T105" fmla="*/ 36 h 151"/>
              <a:gd name="T106" fmla="*/ 69 w 144"/>
              <a:gd name="T107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51">
                <a:moveTo>
                  <a:pt x="72" y="0"/>
                </a:moveTo>
                <a:cubicBezTo>
                  <a:pt x="92" y="0"/>
                  <a:pt x="110" y="8"/>
                  <a:pt x="123" y="21"/>
                </a:cubicBezTo>
                <a:cubicBezTo>
                  <a:pt x="136" y="34"/>
                  <a:pt x="144" y="53"/>
                  <a:pt x="144" y="72"/>
                </a:cubicBezTo>
                <a:cubicBezTo>
                  <a:pt x="144" y="90"/>
                  <a:pt x="138" y="106"/>
                  <a:pt x="127" y="119"/>
                </a:cubicBezTo>
                <a:cubicBezTo>
                  <a:pt x="122" y="124"/>
                  <a:pt x="114" y="118"/>
                  <a:pt x="119" y="112"/>
                </a:cubicBezTo>
                <a:cubicBezTo>
                  <a:pt x="127" y="102"/>
                  <a:pt x="132" y="89"/>
                  <a:pt x="133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85"/>
                  <a:pt x="110" y="94"/>
                  <a:pt x="108" y="101"/>
                </a:cubicBezTo>
                <a:cubicBezTo>
                  <a:pt x="107" y="106"/>
                  <a:pt x="101" y="105"/>
                  <a:pt x="102" y="100"/>
                </a:cubicBezTo>
                <a:cubicBezTo>
                  <a:pt x="104" y="93"/>
                  <a:pt x="105" y="85"/>
                  <a:pt x="105" y="76"/>
                </a:cubicBezTo>
                <a:cubicBezTo>
                  <a:pt x="78" y="76"/>
                  <a:pt x="66" y="76"/>
                  <a:pt x="39" y="76"/>
                </a:cubicBezTo>
                <a:cubicBezTo>
                  <a:pt x="39" y="85"/>
                  <a:pt x="40" y="93"/>
                  <a:pt x="42" y="100"/>
                </a:cubicBezTo>
                <a:cubicBezTo>
                  <a:pt x="43" y="105"/>
                  <a:pt x="37" y="106"/>
                  <a:pt x="35" y="101"/>
                </a:cubicBezTo>
                <a:cubicBezTo>
                  <a:pt x="33" y="93"/>
                  <a:pt x="32" y="85"/>
                  <a:pt x="3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2" y="89"/>
                  <a:pt x="17" y="102"/>
                  <a:pt x="25" y="112"/>
                </a:cubicBezTo>
                <a:cubicBezTo>
                  <a:pt x="30" y="118"/>
                  <a:pt x="21" y="124"/>
                  <a:pt x="17" y="119"/>
                </a:cubicBezTo>
                <a:cubicBezTo>
                  <a:pt x="6" y="106"/>
                  <a:pt x="0" y="90"/>
                  <a:pt x="0" y="72"/>
                </a:cubicBezTo>
                <a:cubicBezTo>
                  <a:pt x="0" y="53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94" y="131"/>
                </a:moveTo>
                <a:cubicBezTo>
                  <a:pt x="94" y="131"/>
                  <a:pt x="94" y="131"/>
                  <a:pt x="94" y="131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49"/>
                  <a:pt x="91" y="151"/>
                  <a:pt x="88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2" y="151"/>
                  <a:pt x="50" y="149"/>
                  <a:pt x="50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33" y="131"/>
                  <a:pt x="33" y="131"/>
                  <a:pt x="33" y="131"/>
                </a:cubicBezTo>
                <a:cubicBezTo>
                  <a:pt x="30" y="131"/>
                  <a:pt x="28" y="128"/>
                  <a:pt x="28" y="125"/>
                </a:cubicBezTo>
                <a:cubicBezTo>
                  <a:pt x="28" y="124"/>
                  <a:pt x="28" y="122"/>
                  <a:pt x="29" y="121"/>
                </a:cubicBezTo>
                <a:cubicBezTo>
                  <a:pt x="68" y="83"/>
                  <a:pt x="68" y="83"/>
                  <a:pt x="68" y="83"/>
                </a:cubicBezTo>
                <a:cubicBezTo>
                  <a:pt x="70" y="81"/>
                  <a:pt x="74" y="81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4"/>
                  <a:pt x="117" y="127"/>
                  <a:pt x="115" y="129"/>
                </a:cubicBezTo>
                <a:cubicBezTo>
                  <a:pt x="113" y="130"/>
                  <a:pt x="112" y="131"/>
                  <a:pt x="111" y="131"/>
                </a:cubicBezTo>
                <a:cubicBezTo>
                  <a:pt x="110" y="131"/>
                  <a:pt x="110" y="131"/>
                  <a:pt x="110" y="131"/>
                </a:cubicBezTo>
                <a:cubicBezTo>
                  <a:pt x="94" y="131"/>
                  <a:pt x="94" y="131"/>
                  <a:pt x="94" y="131"/>
                </a:cubicBezTo>
                <a:close/>
                <a:moveTo>
                  <a:pt x="83" y="140"/>
                </a:moveTo>
                <a:cubicBezTo>
                  <a:pt x="83" y="140"/>
                  <a:pt x="83" y="140"/>
                  <a:pt x="83" y="140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2"/>
                  <a:pt x="85" y="120"/>
                  <a:pt x="88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72" y="95"/>
                  <a:pt x="72" y="95"/>
                  <a:pt x="72" y="95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9" y="120"/>
                  <a:pt x="61" y="122"/>
                  <a:pt x="61" y="125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83" y="140"/>
                  <a:pt x="83" y="140"/>
                  <a:pt x="83" y="14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15" y="29"/>
                  <a:pt x="114" y="28"/>
                  <a:pt x="114" y="28"/>
                </a:cubicBezTo>
                <a:cubicBezTo>
                  <a:pt x="111" y="30"/>
                  <a:pt x="108" y="32"/>
                  <a:pt x="105" y="33"/>
                </a:cubicBezTo>
                <a:cubicBezTo>
                  <a:pt x="109" y="44"/>
                  <a:pt x="111" y="56"/>
                  <a:pt x="11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2" y="54"/>
                  <a:pt x="125" y="40"/>
                  <a:pt x="115" y="29"/>
                </a:cubicBezTo>
                <a:close/>
                <a:moveTo>
                  <a:pt x="108" y="23"/>
                </a:moveTo>
                <a:cubicBezTo>
                  <a:pt x="108" y="23"/>
                  <a:pt x="108" y="23"/>
                  <a:pt x="108" y="23"/>
                </a:cubicBezTo>
                <a:cubicBezTo>
                  <a:pt x="104" y="21"/>
                  <a:pt x="100" y="18"/>
                  <a:pt x="96" y="16"/>
                </a:cubicBezTo>
                <a:cubicBezTo>
                  <a:pt x="98" y="19"/>
                  <a:pt x="99" y="21"/>
                  <a:pt x="101" y="24"/>
                </a:cubicBezTo>
                <a:cubicBezTo>
                  <a:pt x="101" y="25"/>
                  <a:pt x="102" y="26"/>
                  <a:pt x="102" y="27"/>
                </a:cubicBezTo>
                <a:cubicBezTo>
                  <a:pt x="104" y="26"/>
                  <a:pt x="106" y="25"/>
                  <a:pt x="108" y="23"/>
                </a:cubicBezTo>
                <a:close/>
                <a:moveTo>
                  <a:pt x="82" y="12"/>
                </a:moveTo>
                <a:cubicBezTo>
                  <a:pt x="82" y="12"/>
                  <a:pt x="82" y="12"/>
                  <a:pt x="82" y="12"/>
                </a:cubicBezTo>
                <a:cubicBezTo>
                  <a:pt x="80" y="12"/>
                  <a:pt x="78" y="12"/>
                  <a:pt x="75" y="12"/>
                </a:cubicBezTo>
                <a:cubicBezTo>
                  <a:pt x="75" y="35"/>
                  <a:pt x="75" y="35"/>
                  <a:pt x="75" y="35"/>
                </a:cubicBezTo>
                <a:cubicBezTo>
                  <a:pt x="82" y="35"/>
                  <a:pt x="88" y="33"/>
                  <a:pt x="94" y="31"/>
                </a:cubicBezTo>
                <a:cubicBezTo>
                  <a:pt x="95" y="31"/>
                  <a:pt x="96" y="30"/>
                  <a:pt x="96" y="30"/>
                </a:cubicBezTo>
                <a:cubicBezTo>
                  <a:pt x="96" y="29"/>
                  <a:pt x="95" y="28"/>
                  <a:pt x="95" y="27"/>
                </a:cubicBezTo>
                <a:cubicBezTo>
                  <a:pt x="91" y="20"/>
                  <a:pt x="87" y="15"/>
                  <a:pt x="82" y="12"/>
                </a:cubicBezTo>
                <a:close/>
                <a:moveTo>
                  <a:pt x="69" y="12"/>
                </a:moveTo>
                <a:cubicBezTo>
                  <a:pt x="69" y="12"/>
                  <a:pt x="69" y="12"/>
                  <a:pt x="69" y="12"/>
                </a:cubicBezTo>
                <a:cubicBezTo>
                  <a:pt x="66" y="12"/>
                  <a:pt x="64" y="12"/>
                  <a:pt x="62" y="12"/>
                </a:cubicBezTo>
                <a:cubicBezTo>
                  <a:pt x="57" y="15"/>
                  <a:pt x="53" y="20"/>
                  <a:pt x="49" y="27"/>
                </a:cubicBezTo>
                <a:cubicBezTo>
                  <a:pt x="48" y="28"/>
                  <a:pt x="48" y="29"/>
                  <a:pt x="47" y="30"/>
                </a:cubicBezTo>
                <a:cubicBezTo>
                  <a:pt x="48" y="30"/>
                  <a:pt x="49" y="31"/>
                  <a:pt x="50" y="31"/>
                </a:cubicBezTo>
                <a:cubicBezTo>
                  <a:pt x="56" y="33"/>
                  <a:pt x="62" y="35"/>
                  <a:pt x="69" y="35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4" y="18"/>
                  <a:pt x="39" y="21"/>
                  <a:pt x="36" y="23"/>
                </a:cubicBezTo>
                <a:cubicBezTo>
                  <a:pt x="37" y="25"/>
                  <a:pt x="39" y="26"/>
                  <a:pt x="41" y="27"/>
                </a:cubicBezTo>
                <a:cubicBezTo>
                  <a:pt x="42" y="26"/>
                  <a:pt x="43" y="25"/>
                  <a:pt x="43" y="24"/>
                </a:cubicBezTo>
                <a:cubicBezTo>
                  <a:pt x="45" y="21"/>
                  <a:pt x="46" y="19"/>
                  <a:pt x="48" y="16"/>
                </a:cubicBezTo>
                <a:close/>
                <a:moveTo>
                  <a:pt x="30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29" y="29"/>
                  <a:pt x="29" y="29"/>
                </a:cubicBezTo>
                <a:cubicBezTo>
                  <a:pt x="18" y="40"/>
                  <a:pt x="12" y="54"/>
                  <a:pt x="11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56"/>
                  <a:pt x="35" y="44"/>
                  <a:pt x="39" y="33"/>
                </a:cubicBezTo>
                <a:cubicBezTo>
                  <a:pt x="36" y="32"/>
                  <a:pt x="33" y="30"/>
                  <a:pt x="30" y="28"/>
                </a:cubicBezTo>
                <a:close/>
                <a:moveTo>
                  <a:pt x="99" y="36"/>
                </a:moveTo>
                <a:cubicBezTo>
                  <a:pt x="99" y="36"/>
                  <a:pt x="99" y="36"/>
                  <a:pt x="99" y="36"/>
                </a:cubicBezTo>
                <a:cubicBezTo>
                  <a:pt x="98" y="37"/>
                  <a:pt x="97" y="37"/>
                  <a:pt x="96" y="37"/>
                </a:cubicBezTo>
                <a:cubicBezTo>
                  <a:pt x="90" y="40"/>
                  <a:pt x="83" y="41"/>
                  <a:pt x="75" y="42"/>
                </a:cubicBezTo>
                <a:cubicBezTo>
                  <a:pt x="75" y="69"/>
                  <a:pt x="75" y="69"/>
                  <a:pt x="75" y="6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5" y="57"/>
                  <a:pt x="103" y="46"/>
                  <a:pt x="99" y="36"/>
                </a:cubicBezTo>
                <a:close/>
                <a:moveTo>
                  <a:pt x="69" y="42"/>
                </a:moveTo>
                <a:cubicBezTo>
                  <a:pt x="69" y="42"/>
                  <a:pt x="69" y="42"/>
                  <a:pt x="69" y="42"/>
                </a:cubicBezTo>
                <a:cubicBezTo>
                  <a:pt x="61" y="41"/>
                  <a:pt x="54" y="40"/>
                  <a:pt x="48" y="37"/>
                </a:cubicBezTo>
                <a:cubicBezTo>
                  <a:pt x="47" y="37"/>
                  <a:pt x="46" y="37"/>
                  <a:pt x="45" y="36"/>
                </a:cubicBezTo>
                <a:cubicBezTo>
                  <a:pt x="41" y="46"/>
                  <a:pt x="39" y="57"/>
                  <a:pt x="3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42"/>
                  <a:pt x="69" y="42"/>
                  <a:pt x="69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84CBC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628" name="Rectangle 52"/>
          <p:cNvSpPr>
            <a:spLocks noChangeArrowheads="1"/>
          </p:cNvSpPr>
          <p:nvPr/>
        </p:nvSpPr>
        <p:spPr bwMode="auto">
          <a:xfrm>
            <a:off x="4143438" y="4142800"/>
            <a:ext cx="774572" cy="25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1218565"/>
            <a:r>
              <a:rPr lang="zh-CN" altLang="zh-CN" sz="106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01</a:t>
            </a:r>
          </a:p>
        </p:txBody>
      </p:sp>
      <p:sp>
        <p:nvSpPr>
          <p:cNvPr id="24629" name="Rectangle 53"/>
          <p:cNvSpPr>
            <a:spLocks noChangeArrowheads="1"/>
          </p:cNvSpPr>
          <p:nvPr/>
        </p:nvSpPr>
        <p:spPr bwMode="auto">
          <a:xfrm>
            <a:off x="4143438" y="4631902"/>
            <a:ext cx="774572" cy="25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1218565"/>
            <a:r>
              <a:rPr lang="zh-CN" altLang="zh-CN" sz="106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02</a:t>
            </a:r>
          </a:p>
        </p:txBody>
      </p:sp>
      <p:sp>
        <p:nvSpPr>
          <p:cNvPr id="24630" name="Rectangle 54"/>
          <p:cNvSpPr>
            <a:spLocks noChangeArrowheads="1"/>
          </p:cNvSpPr>
          <p:nvPr/>
        </p:nvSpPr>
        <p:spPr bwMode="auto">
          <a:xfrm>
            <a:off x="7284572" y="2313436"/>
            <a:ext cx="774572" cy="25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1218565"/>
            <a:r>
              <a:rPr lang="zh-CN" altLang="zh-CN" sz="106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03</a:t>
            </a:r>
          </a:p>
        </p:txBody>
      </p:sp>
      <p:sp>
        <p:nvSpPr>
          <p:cNvPr id="24631" name="Rectangle 55"/>
          <p:cNvSpPr>
            <a:spLocks noChangeArrowheads="1"/>
          </p:cNvSpPr>
          <p:nvPr/>
        </p:nvSpPr>
        <p:spPr bwMode="auto">
          <a:xfrm>
            <a:off x="7284572" y="2802538"/>
            <a:ext cx="774572" cy="25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1218565"/>
            <a:r>
              <a:rPr lang="zh-CN" altLang="zh-CN" sz="106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04</a:t>
            </a:r>
          </a:p>
        </p:txBody>
      </p:sp>
      <p:sp>
        <p:nvSpPr>
          <p:cNvPr id="48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14" grpId="0" animBg="1"/>
      <p:bldP spid="24615" grpId="0"/>
      <p:bldP spid="24616" grpId="0"/>
      <p:bldP spid="24617" grpId="0"/>
      <p:bldP spid="24618" grpId="0"/>
      <p:bldP spid="24619" grpId="0"/>
      <p:bldP spid="24620" grpId="0"/>
      <p:bldP spid="24625" grpId="0"/>
      <p:bldP spid="24626" grpId="0"/>
      <p:bldP spid="24627" grpId="0" animBg="1"/>
      <p:bldP spid="24628" grpId="0"/>
      <p:bldP spid="24629" grpId="0"/>
      <p:bldP spid="24630" grpId="0"/>
      <p:bldP spid="24631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1"/>
          <p:cNvSpPr/>
          <p:nvPr/>
        </p:nvSpPr>
        <p:spPr bwMode="auto">
          <a:xfrm>
            <a:off x="4767794" y="2390031"/>
            <a:ext cx="1299633" cy="1297917"/>
          </a:xfrm>
          <a:custGeom>
            <a:avLst/>
            <a:gdLst>
              <a:gd name="T0" fmla="*/ 282 w 565"/>
              <a:gd name="T1" fmla="*/ 0 h 565"/>
              <a:gd name="T2" fmla="*/ 0 w 565"/>
              <a:gd name="T3" fmla="*/ 0 h 565"/>
              <a:gd name="T4" fmla="*/ 0 w 565"/>
              <a:gd name="T5" fmla="*/ 283 h 565"/>
              <a:gd name="T6" fmla="*/ 282 w 565"/>
              <a:gd name="T7" fmla="*/ 565 h 565"/>
              <a:gd name="T8" fmla="*/ 565 w 565"/>
              <a:gd name="T9" fmla="*/ 565 h 565"/>
              <a:gd name="T10" fmla="*/ 565 w 565"/>
              <a:gd name="T11" fmla="*/ 283 h 565"/>
              <a:gd name="T12" fmla="*/ 282 w 565"/>
              <a:gd name="T13" fmla="*/ 0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5">
                <a:moveTo>
                  <a:pt x="28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439"/>
                  <a:pt x="126" y="565"/>
                  <a:pt x="282" y="565"/>
                </a:cubicBezTo>
                <a:cubicBezTo>
                  <a:pt x="565" y="565"/>
                  <a:pt x="565" y="565"/>
                  <a:pt x="565" y="565"/>
                </a:cubicBezTo>
                <a:cubicBezTo>
                  <a:pt x="565" y="283"/>
                  <a:pt x="565" y="283"/>
                  <a:pt x="565" y="283"/>
                </a:cubicBezTo>
                <a:cubicBezTo>
                  <a:pt x="565" y="127"/>
                  <a:pt x="438" y="0"/>
                  <a:pt x="282" y="0"/>
                </a:cubicBezTo>
                <a:close/>
              </a:path>
            </a:pathLst>
          </a:custGeom>
          <a:solidFill>
            <a:srgbClr val="FFB3A8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Freeform 22"/>
          <p:cNvSpPr/>
          <p:nvPr/>
        </p:nvSpPr>
        <p:spPr bwMode="auto">
          <a:xfrm>
            <a:off x="6118227" y="2390031"/>
            <a:ext cx="1297516" cy="1297917"/>
          </a:xfrm>
          <a:custGeom>
            <a:avLst/>
            <a:gdLst>
              <a:gd name="T0" fmla="*/ 283 w 565"/>
              <a:gd name="T1" fmla="*/ 0 h 565"/>
              <a:gd name="T2" fmla="*/ 565 w 565"/>
              <a:gd name="T3" fmla="*/ 0 h 565"/>
              <a:gd name="T4" fmla="*/ 565 w 565"/>
              <a:gd name="T5" fmla="*/ 283 h 565"/>
              <a:gd name="T6" fmla="*/ 283 w 565"/>
              <a:gd name="T7" fmla="*/ 565 h 565"/>
              <a:gd name="T8" fmla="*/ 0 w 565"/>
              <a:gd name="T9" fmla="*/ 565 h 565"/>
              <a:gd name="T10" fmla="*/ 0 w 565"/>
              <a:gd name="T11" fmla="*/ 283 h 565"/>
              <a:gd name="T12" fmla="*/ 283 w 565"/>
              <a:gd name="T13" fmla="*/ 0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5">
                <a:moveTo>
                  <a:pt x="283" y="0"/>
                </a:moveTo>
                <a:cubicBezTo>
                  <a:pt x="565" y="0"/>
                  <a:pt x="565" y="0"/>
                  <a:pt x="565" y="0"/>
                </a:cubicBezTo>
                <a:cubicBezTo>
                  <a:pt x="565" y="283"/>
                  <a:pt x="565" y="283"/>
                  <a:pt x="565" y="283"/>
                </a:cubicBezTo>
                <a:cubicBezTo>
                  <a:pt x="565" y="439"/>
                  <a:pt x="439" y="565"/>
                  <a:pt x="283" y="565"/>
                </a:cubicBezTo>
                <a:cubicBezTo>
                  <a:pt x="0" y="565"/>
                  <a:pt x="0" y="565"/>
                  <a:pt x="0" y="565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127"/>
                  <a:pt x="127" y="0"/>
                  <a:pt x="28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Freeform 23"/>
          <p:cNvSpPr/>
          <p:nvPr/>
        </p:nvSpPr>
        <p:spPr bwMode="auto">
          <a:xfrm>
            <a:off x="4767794" y="3740882"/>
            <a:ext cx="1299633" cy="1297917"/>
          </a:xfrm>
          <a:custGeom>
            <a:avLst/>
            <a:gdLst>
              <a:gd name="T0" fmla="*/ 282 w 565"/>
              <a:gd name="T1" fmla="*/ 565 h 565"/>
              <a:gd name="T2" fmla="*/ 0 w 565"/>
              <a:gd name="T3" fmla="*/ 565 h 565"/>
              <a:gd name="T4" fmla="*/ 0 w 565"/>
              <a:gd name="T5" fmla="*/ 283 h 565"/>
              <a:gd name="T6" fmla="*/ 282 w 565"/>
              <a:gd name="T7" fmla="*/ 0 h 565"/>
              <a:gd name="T8" fmla="*/ 565 w 565"/>
              <a:gd name="T9" fmla="*/ 0 h 565"/>
              <a:gd name="T10" fmla="*/ 565 w 565"/>
              <a:gd name="T11" fmla="*/ 283 h 565"/>
              <a:gd name="T12" fmla="*/ 282 w 565"/>
              <a:gd name="T13" fmla="*/ 56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5">
                <a:moveTo>
                  <a:pt x="282" y="565"/>
                </a:moveTo>
                <a:cubicBezTo>
                  <a:pt x="0" y="565"/>
                  <a:pt x="0" y="565"/>
                  <a:pt x="0" y="565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127"/>
                  <a:pt x="126" y="0"/>
                  <a:pt x="282" y="0"/>
                </a:cubicBezTo>
                <a:cubicBezTo>
                  <a:pt x="565" y="0"/>
                  <a:pt x="565" y="0"/>
                  <a:pt x="565" y="0"/>
                </a:cubicBezTo>
                <a:cubicBezTo>
                  <a:pt x="565" y="283"/>
                  <a:pt x="565" y="283"/>
                  <a:pt x="565" y="283"/>
                </a:cubicBezTo>
                <a:cubicBezTo>
                  <a:pt x="565" y="439"/>
                  <a:pt x="438" y="565"/>
                  <a:pt x="282" y="565"/>
                </a:cubicBezTo>
                <a:close/>
              </a:path>
            </a:pathLst>
          </a:custGeom>
          <a:solidFill>
            <a:srgbClr val="9FD5ED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24"/>
          <p:cNvSpPr/>
          <p:nvPr/>
        </p:nvSpPr>
        <p:spPr bwMode="auto">
          <a:xfrm>
            <a:off x="6118227" y="3740882"/>
            <a:ext cx="1297516" cy="1297917"/>
          </a:xfrm>
          <a:custGeom>
            <a:avLst/>
            <a:gdLst>
              <a:gd name="T0" fmla="*/ 283 w 565"/>
              <a:gd name="T1" fmla="*/ 565 h 565"/>
              <a:gd name="T2" fmla="*/ 565 w 565"/>
              <a:gd name="T3" fmla="*/ 565 h 565"/>
              <a:gd name="T4" fmla="*/ 565 w 565"/>
              <a:gd name="T5" fmla="*/ 283 h 565"/>
              <a:gd name="T6" fmla="*/ 283 w 565"/>
              <a:gd name="T7" fmla="*/ 0 h 565"/>
              <a:gd name="T8" fmla="*/ 0 w 565"/>
              <a:gd name="T9" fmla="*/ 0 h 565"/>
              <a:gd name="T10" fmla="*/ 0 w 565"/>
              <a:gd name="T11" fmla="*/ 283 h 565"/>
              <a:gd name="T12" fmla="*/ 283 w 565"/>
              <a:gd name="T13" fmla="*/ 56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5">
                <a:moveTo>
                  <a:pt x="283" y="565"/>
                </a:moveTo>
                <a:cubicBezTo>
                  <a:pt x="565" y="565"/>
                  <a:pt x="565" y="565"/>
                  <a:pt x="565" y="565"/>
                </a:cubicBezTo>
                <a:cubicBezTo>
                  <a:pt x="565" y="283"/>
                  <a:pt x="565" y="283"/>
                  <a:pt x="565" y="283"/>
                </a:cubicBezTo>
                <a:cubicBezTo>
                  <a:pt x="565" y="127"/>
                  <a:pt x="439" y="0"/>
                  <a:pt x="2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439"/>
                  <a:pt x="127" y="565"/>
                  <a:pt x="283" y="5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5200823" y="2614468"/>
            <a:ext cx="456856" cy="82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1218565"/>
            <a:r>
              <a:rPr lang="zh-CN" altLang="zh-CN" sz="5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</a:t>
            </a:r>
            <a:endParaRPr lang="zh-CN" altLang="zh-CN" sz="5335" dirty="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26"/>
          <p:cNvSpPr>
            <a:spLocks noChangeArrowheads="1"/>
          </p:cNvSpPr>
          <p:nvPr/>
        </p:nvSpPr>
        <p:spPr bwMode="auto">
          <a:xfrm>
            <a:off x="6390003" y="2614468"/>
            <a:ext cx="646011" cy="82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1218565"/>
            <a:r>
              <a:rPr lang="zh-CN" altLang="zh-CN" sz="5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</a:t>
            </a:r>
            <a:endParaRPr lang="zh-CN" altLang="zh-CN" sz="5335" dirty="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5197020" y="3884859"/>
            <a:ext cx="532198" cy="82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1218565"/>
            <a:r>
              <a:rPr lang="zh-CN" altLang="zh-CN" sz="5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</a:t>
            </a:r>
            <a:endParaRPr lang="zh-CN" altLang="zh-CN" sz="5335" dirty="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6530277" y="3884859"/>
            <a:ext cx="418384" cy="82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1218565"/>
            <a:r>
              <a:rPr lang="zh-CN" altLang="zh-CN" sz="533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</a:t>
            </a:r>
            <a:endParaRPr lang="zh-CN" altLang="zh-CN" sz="5335" dirty="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760279" y="3382032"/>
            <a:ext cx="671443" cy="671649"/>
          </a:xfrm>
          <a:prstGeom prst="ellipse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/>
            <a:endParaRPr lang="zh-CN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 noEditPoints="1"/>
          </p:cNvSpPr>
          <p:nvPr/>
        </p:nvSpPr>
        <p:spPr bwMode="auto">
          <a:xfrm>
            <a:off x="5920478" y="3583404"/>
            <a:ext cx="351045" cy="268901"/>
          </a:xfrm>
          <a:custGeom>
            <a:avLst/>
            <a:gdLst>
              <a:gd name="T0" fmla="*/ 218 w 235"/>
              <a:gd name="T1" fmla="*/ 76 h 180"/>
              <a:gd name="T2" fmla="*/ 230 w 235"/>
              <a:gd name="T3" fmla="*/ 106 h 180"/>
              <a:gd name="T4" fmla="*/ 206 w 235"/>
              <a:gd name="T5" fmla="*/ 107 h 180"/>
              <a:gd name="T6" fmla="*/ 117 w 235"/>
              <a:gd name="T7" fmla="*/ 180 h 180"/>
              <a:gd name="T8" fmla="*/ 54 w 235"/>
              <a:gd name="T9" fmla="*/ 154 h 180"/>
              <a:gd name="T10" fmla="*/ 66 w 235"/>
              <a:gd name="T11" fmla="*/ 141 h 180"/>
              <a:gd name="T12" fmla="*/ 117 w 235"/>
              <a:gd name="T13" fmla="*/ 162 h 180"/>
              <a:gd name="T14" fmla="*/ 187 w 235"/>
              <a:gd name="T15" fmla="*/ 107 h 180"/>
              <a:gd name="T16" fmla="*/ 162 w 235"/>
              <a:gd name="T17" fmla="*/ 99 h 180"/>
              <a:gd name="T18" fmla="*/ 178 w 235"/>
              <a:gd name="T19" fmla="*/ 76 h 180"/>
              <a:gd name="T20" fmla="*/ 203 w 235"/>
              <a:gd name="T21" fmla="*/ 58 h 180"/>
              <a:gd name="T22" fmla="*/ 204 w 235"/>
              <a:gd name="T23" fmla="*/ 87 h 180"/>
              <a:gd name="T24" fmla="*/ 198 w 235"/>
              <a:gd name="T25" fmla="*/ 79 h 180"/>
              <a:gd name="T26" fmla="*/ 190 w 235"/>
              <a:gd name="T27" fmla="*/ 90 h 180"/>
              <a:gd name="T28" fmla="*/ 199 w 235"/>
              <a:gd name="T29" fmla="*/ 90 h 180"/>
              <a:gd name="T30" fmla="*/ 204 w 235"/>
              <a:gd name="T31" fmla="*/ 87 h 180"/>
              <a:gd name="T32" fmla="*/ 30 w 235"/>
              <a:gd name="T33" fmla="*/ 120 h 180"/>
              <a:gd name="T34" fmla="*/ 44 w 235"/>
              <a:gd name="T35" fmla="*/ 120 h 180"/>
              <a:gd name="T36" fmla="*/ 71 w 235"/>
              <a:gd name="T37" fmla="*/ 87 h 180"/>
              <a:gd name="T38" fmla="*/ 73 w 235"/>
              <a:gd name="T39" fmla="*/ 81 h 180"/>
              <a:gd name="T40" fmla="*/ 47 w 235"/>
              <a:gd name="T41" fmla="*/ 72 h 180"/>
              <a:gd name="T42" fmla="*/ 117 w 235"/>
              <a:gd name="T43" fmla="*/ 18 h 180"/>
              <a:gd name="T44" fmla="*/ 168 w 235"/>
              <a:gd name="T45" fmla="*/ 39 h 180"/>
              <a:gd name="T46" fmla="*/ 180 w 235"/>
              <a:gd name="T47" fmla="*/ 26 h 180"/>
              <a:gd name="T48" fmla="*/ 117 w 235"/>
              <a:gd name="T49" fmla="*/ 0 h 180"/>
              <a:gd name="T50" fmla="*/ 29 w 235"/>
              <a:gd name="T51" fmla="*/ 72 h 180"/>
              <a:gd name="T52" fmla="*/ 4 w 235"/>
              <a:gd name="T53" fmla="*/ 74 h 180"/>
              <a:gd name="T54" fmla="*/ 16 w 235"/>
              <a:gd name="T55" fmla="*/ 104 h 180"/>
              <a:gd name="T56" fmla="*/ 30 w 235"/>
              <a:gd name="T57" fmla="*/ 93 h 180"/>
              <a:gd name="T58" fmla="*/ 29 w 235"/>
              <a:gd name="T59" fmla="*/ 90 h 180"/>
              <a:gd name="T60" fmla="*/ 37 w 235"/>
              <a:gd name="T61" fmla="*/ 90 h 180"/>
              <a:gd name="T62" fmla="*/ 43 w 235"/>
              <a:gd name="T63" fmla="*/ 93 h 180"/>
              <a:gd name="T64" fmla="*/ 30 w 235"/>
              <a:gd name="T65" fmla="*/ 93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5" h="180">
                <a:moveTo>
                  <a:pt x="205" y="60"/>
                </a:moveTo>
                <a:cubicBezTo>
                  <a:pt x="218" y="76"/>
                  <a:pt x="218" y="76"/>
                  <a:pt x="218" y="76"/>
                </a:cubicBezTo>
                <a:cubicBezTo>
                  <a:pt x="232" y="93"/>
                  <a:pt x="232" y="93"/>
                  <a:pt x="232" y="93"/>
                </a:cubicBezTo>
                <a:cubicBezTo>
                  <a:pt x="235" y="97"/>
                  <a:pt x="234" y="103"/>
                  <a:pt x="230" y="106"/>
                </a:cubicBezTo>
                <a:cubicBezTo>
                  <a:pt x="228" y="107"/>
                  <a:pt x="226" y="108"/>
                  <a:pt x="224" y="107"/>
                </a:cubicBezTo>
                <a:cubicBezTo>
                  <a:pt x="206" y="107"/>
                  <a:pt x="206" y="107"/>
                  <a:pt x="206" y="107"/>
                </a:cubicBezTo>
                <a:cubicBezTo>
                  <a:pt x="202" y="127"/>
                  <a:pt x="192" y="144"/>
                  <a:pt x="177" y="157"/>
                </a:cubicBezTo>
                <a:cubicBezTo>
                  <a:pt x="162" y="171"/>
                  <a:pt x="140" y="180"/>
                  <a:pt x="117" y="180"/>
                </a:cubicBezTo>
                <a:cubicBezTo>
                  <a:pt x="105" y="180"/>
                  <a:pt x="94" y="177"/>
                  <a:pt x="83" y="173"/>
                </a:cubicBezTo>
                <a:cubicBezTo>
                  <a:pt x="72" y="168"/>
                  <a:pt x="62" y="162"/>
                  <a:pt x="54" y="154"/>
                </a:cubicBezTo>
                <a:cubicBezTo>
                  <a:pt x="50" y="150"/>
                  <a:pt x="50" y="144"/>
                  <a:pt x="54" y="141"/>
                </a:cubicBezTo>
                <a:cubicBezTo>
                  <a:pt x="57" y="137"/>
                  <a:pt x="63" y="137"/>
                  <a:pt x="66" y="141"/>
                </a:cubicBezTo>
                <a:cubicBezTo>
                  <a:pt x="73" y="148"/>
                  <a:pt x="81" y="153"/>
                  <a:pt x="90" y="157"/>
                </a:cubicBezTo>
                <a:cubicBezTo>
                  <a:pt x="98" y="160"/>
                  <a:pt x="108" y="162"/>
                  <a:pt x="117" y="162"/>
                </a:cubicBezTo>
                <a:cubicBezTo>
                  <a:pt x="136" y="162"/>
                  <a:pt x="153" y="155"/>
                  <a:pt x="166" y="144"/>
                </a:cubicBezTo>
                <a:cubicBezTo>
                  <a:pt x="176" y="134"/>
                  <a:pt x="184" y="122"/>
                  <a:pt x="187" y="107"/>
                </a:cubicBezTo>
                <a:cubicBezTo>
                  <a:pt x="171" y="107"/>
                  <a:pt x="171" y="107"/>
                  <a:pt x="171" y="107"/>
                </a:cubicBezTo>
                <a:cubicBezTo>
                  <a:pt x="166" y="107"/>
                  <a:pt x="162" y="104"/>
                  <a:pt x="162" y="99"/>
                </a:cubicBezTo>
                <a:cubicBezTo>
                  <a:pt x="162" y="96"/>
                  <a:pt x="163" y="95"/>
                  <a:pt x="164" y="93"/>
                </a:cubicBezTo>
                <a:cubicBezTo>
                  <a:pt x="178" y="76"/>
                  <a:pt x="178" y="76"/>
                  <a:pt x="178" y="76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194" y="56"/>
                  <a:pt x="200" y="55"/>
                  <a:pt x="203" y="58"/>
                </a:cubicBezTo>
                <a:cubicBezTo>
                  <a:pt x="204" y="58"/>
                  <a:pt x="205" y="59"/>
                  <a:pt x="205" y="60"/>
                </a:cubicBezTo>
                <a:close/>
                <a:moveTo>
                  <a:pt x="204" y="87"/>
                </a:moveTo>
                <a:cubicBezTo>
                  <a:pt x="204" y="87"/>
                  <a:pt x="204" y="87"/>
                  <a:pt x="204" y="87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2" y="87"/>
                  <a:pt x="192" y="87"/>
                  <a:pt x="192" y="87"/>
                </a:cubicBezTo>
                <a:cubicBezTo>
                  <a:pt x="190" y="90"/>
                  <a:pt x="190" y="90"/>
                  <a:pt x="190" y="90"/>
                </a:cubicBezTo>
                <a:cubicBezTo>
                  <a:pt x="198" y="90"/>
                  <a:pt x="198" y="90"/>
                  <a:pt x="198" y="90"/>
                </a:cubicBezTo>
                <a:cubicBezTo>
                  <a:pt x="198" y="90"/>
                  <a:pt x="198" y="90"/>
                  <a:pt x="199" y="90"/>
                </a:cubicBezTo>
                <a:cubicBezTo>
                  <a:pt x="206" y="90"/>
                  <a:pt x="206" y="90"/>
                  <a:pt x="206" y="90"/>
                </a:cubicBezTo>
                <a:cubicBezTo>
                  <a:pt x="204" y="87"/>
                  <a:pt x="204" y="87"/>
                  <a:pt x="204" y="87"/>
                </a:cubicBezTo>
                <a:close/>
                <a:moveTo>
                  <a:pt x="30" y="120"/>
                </a:moveTo>
                <a:cubicBezTo>
                  <a:pt x="30" y="120"/>
                  <a:pt x="30" y="120"/>
                  <a:pt x="30" y="120"/>
                </a:cubicBezTo>
                <a:cubicBezTo>
                  <a:pt x="30" y="121"/>
                  <a:pt x="31" y="121"/>
                  <a:pt x="31" y="122"/>
                </a:cubicBezTo>
                <a:cubicBezTo>
                  <a:pt x="35" y="125"/>
                  <a:pt x="41" y="124"/>
                  <a:pt x="44" y="120"/>
                </a:cubicBezTo>
                <a:cubicBezTo>
                  <a:pt x="57" y="104"/>
                  <a:pt x="57" y="104"/>
                  <a:pt x="57" y="104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72" y="85"/>
                  <a:pt x="73" y="83"/>
                  <a:pt x="73" y="81"/>
                </a:cubicBezTo>
                <a:cubicBezTo>
                  <a:pt x="73" y="76"/>
                  <a:pt x="68" y="72"/>
                  <a:pt x="64" y="72"/>
                </a:cubicBezTo>
                <a:cubicBezTo>
                  <a:pt x="47" y="72"/>
                  <a:pt x="47" y="72"/>
                  <a:pt x="47" y="72"/>
                </a:cubicBezTo>
                <a:cubicBezTo>
                  <a:pt x="51" y="58"/>
                  <a:pt x="58" y="45"/>
                  <a:pt x="69" y="36"/>
                </a:cubicBezTo>
                <a:cubicBezTo>
                  <a:pt x="82" y="25"/>
                  <a:pt x="98" y="18"/>
                  <a:pt x="117" y="18"/>
                </a:cubicBezTo>
                <a:cubicBezTo>
                  <a:pt x="127" y="18"/>
                  <a:pt x="136" y="20"/>
                  <a:pt x="144" y="23"/>
                </a:cubicBezTo>
                <a:cubicBezTo>
                  <a:pt x="153" y="27"/>
                  <a:pt x="161" y="32"/>
                  <a:pt x="168" y="39"/>
                </a:cubicBezTo>
                <a:cubicBezTo>
                  <a:pt x="171" y="42"/>
                  <a:pt x="177" y="42"/>
                  <a:pt x="180" y="39"/>
                </a:cubicBezTo>
                <a:cubicBezTo>
                  <a:pt x="184" y="35"/>
                  <a:pt x="184" y="30"/>
                  <a:pt x="180" y="26"/>
                </a:cubicBezTo>
                <a:cubicBezTo>
                  <a:pt x="172" y="18"/>
                  <a:pt x="162" y="11"/>
                  <a:pt x="151" y="7"/>
                </a:cubicBezTo>
                <a:cubicBezTo>
                  <a:pt x="141" y="2"/>
                  <a:pt x="129" y="0"/>
                  <a:pt x="117" y="0"/>
                </a:cubicBezTo>
                <a:cubicBezTo>
                  <a:pt x="94" y="0"/>
                  <a:pt x="73" y="9"/>
                  <a:pt x="57" y="23"/>
                </a:cubicBezTo>
                <a:cubicBezTo>
                  <a:pt x="43" y="35"/>
                  <a:pt x="33" y="53"/>
                  <a:pt x="29" y="72"/>
                </a:cubicBezTo>
                <a:cubicBezTo>
                  <a:pt x="11" y="72"/>
                  <a:pt x="11" y="72"/>
                  <a:pt x="11" y="72"/>
                </a:cubicBezTo>
                <a:cubicBezTo>
                  <a:pt x="9" y="72"/>
                  <a:pt x="6" y="73"/>
                  <a:pt x="4" y="74"/>
                </a:cubicBezTo>
                <a:cubicBezTo>
                  <a:pt x="1" y="77"/>
                  <a:pt x="0" y="83"/>
                  <a:pt x="3" y="87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30" y="120"/>
                  <a:pt x="30" y="120"/>
                  <a:pt x="30" y="120"/>
                </a:cubicBezTo>
                <a:close/>
                <a:moveTo>
                  <a:pt x="30" y="93"/>
                </a:moveTo>
                <a:cubicBezTo>
                  <a:pt x="30" y="93"/>
                  <a:pt x="30" y="93"/>
                  <a:pt x="30" y="93"/>
                </a:cubicBezTo>
                <a:cubicBezTo>
                  <a:pt x="29" y="90"/>
                  <a:pt x="29" y="90"/>
                  <a:pt x="29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90"/>
                  <a:pt x="37" y="90"/>
                  <a:pt x="37" y="90"/>
                </a:cubicBezTo>
                <a:cubicBezTo>
                  <a:pt x="45" y="90"/>
                  <a:pt x="45" y="90"/>
                  <a:pt x="45" y="90"/>
                </a:cubicBezTo>
                <a:cubicBezTo>
                  <a:pt x="43" y="93"/>
                  <a:pt x="43" y="93"/>
                  <a:pt x="43" y="93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30" y="93"/>
                  <a:pt x="30" y="93"/>
                  <a:pt x="30" y="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37"/>
          <p:cNvSpPr>
            <a:spLocks noChangeArrowheads="1"/>
          </p:cNvSpPr>
          <p:nvPr/>
        </p:nvSpPr>
        <p:spPr bwMode="auto">
          <a:xfrm>
            <a:off x="1874708" y="2711959"/>
            <a:ext cx="2493433" cy="625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Strengths</a:t>
            </a:r>
          </a:p>
          <a:p>
            <a:pPr algn="r" defTabSz="1218565"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20" name="Rectangle 38"/>
          <p:cNvSpPr>
            <a:spLocks noChangeArrowheads="1"/>
          </p:cNvSpPr>
          <p:nvPr/>
        </p:nvSpPr>
        <p:spPr bwMode="auto">
          <a:xfrm>
            <a:off x="1874708" y="4197323"/>
            <a:ext cx="2493433" cy="625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Opportunities</a:t>
            </a:r>
          </a:p>
          <a:p>
            <a:pPr algn="r" defTabSz="1218565"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21" name="Rectangle 39"/>
          <p:cNvSpPr>
            <a:spLocks noChangeArrowheads="1"/>
          </p:cNvSpPr>
          <p:nvPr/>
        </p:nvSpPr>
        <p:spPr bwMode="auto">
          <a:xfrm>
            <a:off x="7923380" y="2711959"/>
            <a:ext cx="2493433" cy="625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Weakness</a:t>
            </a:r>
          </a:p>
          <a:p>
            <a:pPr defTabSz="1218565"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22" name="Rectangle 40"/>
          <p:cNvSpPr>
            <a:spLocks noChangeArrowheads="1"/>
          </p:cNvSpPr>
          <p:nvPr/>
        </p:nvSpPr>
        <p:spPr bwMode="auto">
          <a:xfrm>
            <a:off x="7923380" y="4197323"/>
            <a:ext cx="2493433" cy="625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Threats</a:t>
            </a:r>
          </a:p>
          <a:p>
            <a:pPr defTabSz="1218565"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24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4" grpId="0" animBg="1"/>
      <p:bldP spid="17" grpId="0" animBg="1"/>
      <p:bldP spid="19" grpId="0"/>
      <p:bldP spid="20" grpId="0"/>
      <p:bldP spid="21" grpId="0"/>
      <p:bldP spid="22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2393215" y="3371327"/>
            <a:ext cx="877215" cy="885064"/>
          </a:xfrm>
          <a:prstGeom prst="ellipse">
            <a:avLst/>
          </a:prstGeom>
          <a:solidFill>
            <a:srgbClr val="FFB3A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4017351" y="3368296"/>
            <a:ext cx="877215" cy="885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1951871" y="3883108"/>
            <a:ext cx="137280" cy="13732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10070836" y="4004814"/>
            <a:ext cx="132195" cy="13986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10"/>
          <p:cNvSpPr/>
          <p:nvPr/>
        </p:nvSpPr>
        <p:spPr bwMode="auto">
          <a:xfrm>
            <a:off x="1946274" y="2921218"/>
            <a:ext cx="1813517" cy="1019945"/>
          </a:xfrm>
          <a:custGeom>
            <a:avLst/>
            <a:gdLst>
              <a:gd name="T0" fmla="*/ 583 w 597"/>
              <a:gd name="T1" fmla="*/ 291 h 333"/>
              <a:gd name="T2" fmla="*/ 291 w 597"/>
              <a:gd name="T3" fmla="*/ 0 h 333"/>
              <a:gd name="T4" fmla="*/ 0 w 597"/>
              <a:gd name="T5" fmla="*/ 291 h 333"/>
              <a:gd name="T6" fmla="*/ 49 w 597"/>
              <a:gd name="T7" fmla="*/ 291 h 333"/>
              <a:gd name="T8" fmla="*/ 291 w 597"/>
              <a:gd name="T9" fmla="*/ 49 h 333"/>
              <a:gd name="T10" fmla="*/ 534 w 597"/>
              <a:gd name="T11" fmla="*/ 291 h 333"/>
              <a:gd name="T12" fmla="*/ 520 w 597"/>
              <a:gd name="T13" fmla="*/ 291 h 333"/>
              <a:gd name="T14" fmla="*/ 559 w 597"/>
              <a:gd name="T15" fmla="*/ 333 h 333"/>
              <a:gd name="T16" fmla="*/ 597 w 597"/>
              <a:gd name="T17" fmla="*/ 291 h 333"/>
              <a:gd name="T18" fmla="*/ 583 w 597"/>
              <a:gd name="T19" fmla="*/ 291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7" h="333">
                <a:moveTo>
                  <a:pt x="583" y="291"/>
                </a:moveTo>
                <a:cubicBezTo>
                  <a:pt x="583" y="130"/>
                  <a:pt x="453" y="0"/>
                  <a:pt x="291" y="0"/>
                </a:cubicBezTo>
                <a:cubicBezTo>
                  <a:pt x="130" y="0"/>
                  <a:pt x="0" y="130"/>
                  <a:pt x="0" y="291"/>
                </a:cubicBezTo>
                <a:cubicBezTo>
                  <a:pt x="49" y="291"/>
                  <a:pt x="49" y="291"/>
                  <a:pt x="49" y="291"/>
                </a:cubicBezTo>
                <a:cubicBezTo>
                  <a:pt x="49" y="157"/>
                  <a:pt x="158" y="49"/>
                  <a:pt x="291" y="49"/>
                </a:cubicBezTo>
                <a:cubicBezTo>
                  <a:pt x="425" y="49"/>
                  <a:pt x="534" y="157"/>
                  <a:pt x="534" y="291"/>
                </a:cubicBezTo>
                <a:cubicBezTo>
                  <a:pt x="520" y="291"/>
                  <a:pt x="520" y="291"/>
                  <a:pt x="520" y="291"/>
                </a:cubicBezTo>
                <a:cubicBezTo>
                  <a:pt x="559" y="333"/>
                  <a:pt x="559" y="333"/>
                  <a:pt x="559" y="333"/>
                </a:cubicBezTo>
                <a:cubicBezTo>
                  <a:pt x="597" y="291"/>
                  <a:pt x="597" y="291"/>
                  <a:pt x="597" y="291"/>
                </a:cubicBezTo>
                <a:lnTo>
                  <a:pt x="583" y="29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5635426" y="3371327"/>
            <a:ext cx="878729" cy="885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8879151" y="3371327"/>
            <a:ext cx="877215" cy="88506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7261077" y="3368296"/>
            <a:ext cx="877215" cy="885064"/>
          </a:xfrm>
          <a:prstGeom prst="ellipse">
            <a:avLst/>
          </a:prstGeom>
          <a:solidFill>
            <a:srgbClr val="F2A0C4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4"/>
          <p:cNvSpPr/>
          <p:nvPr/>
        </p:nvSpPr>
        <p:spPr bwMode="auto">
          <a:xfrm>
            <a:off x="5193029" y="2921218"/>
            <a:ext cx="1808971" cy="1019945"/>
          </a:xfrm>
          <a:custGeom>
            <a:avLst/>
            <a:gdLst>
              <a:gd name="T0" fmla="*/ 582 w 596"/>
              <a:gd name="T1" fmla="*/ 291 h 333"/>
              <a:gd name="T2" fmla="*/ 291 w 596"/>
              <a:gd name="T3" fmla="*/ 0 h 333"/>
              <a:gd name="T4" fmla="*/ 0 w 596"/>
              <a:gd name="T5" fmla="*/ 266 h 333"/>
              <a:gd name="T6" fmla="*/ 24 w 596"/>
              <a:gd name="T7" fmla="*/ 240 h 333"/>
              <a:gd name="T8" fmla="*/ 49 w 596"/>
              <a:gd name="T9" fmla="*/ 268 h 333"/>
              <a:gd name="T10" fmla="*/ 291 w 596"/>
              <a:gd name="T11" fmla="*/ 49 h 333"/>
              <a:gd name="T12" fmla="*/ 533 w 596"/>
              <a:gd name="T13" fmla="*/ 291 h 333"/>
              <a:gd name="T14" fmla="*/ 520 w 596"/>
              <a:gd name="T15" fmla="*/ 291 h 333"/>
              <a:gd name="T16" fmla="*/ 558 w 596"/>
              <a:gd name="T17" fmla="*/ 333 h 333"/>
              <a:gd name="T18" fmla="*/ 596 w 596"/>
              <a:gd name="T19" fmla="*/ 291 h 333"/>
              <a:gd name="T20" fmla="*/ 582 w 596"/>
              <a:gd name="T21" fmla="*/ 291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6" h="333">
                <a:moveTo>
                  <a:pt x="582" y="291"/>
                </a:moveTo>
                <a:cubicBezTo>
                  <a:pt x="582" y="130"/>
                  <a:pt x="452" y="0"/>
                  <a:pt x="291" y="0"/>
                </a:cubicBezTo>
                <a:cubicBezTo>
                  <a:pt x="138" y="0"/>
                  <a:pt x="13" y="117"/>
                  <a:pt x="0" y="266"/>
                </a:cubicBezTo>
                <a:cubicBezTo>
                  <a:pt x="24" y="240"/>
                  <a:pt x="24" y="240"/>
                  <a:pt x="24" y="240"/>
                </a:cubicBezTo>
                <a:cubicBezTo>
                  <a:pt x="49" y="268"/>
                  <a:pt x="49" y="268"/>
                  <a:pt x="49" y="268"/>
                </a:cubicBezTo>
                <a:cubicBezTo>
                  <a:pt x="61" y="145"/>
                  <a:pt x="165" y="49"/>
                  <a:pt x="291" y="49"/>
                </a:cubicBezTo>
                <a:cubicBezTo>
                  <a:pt x="425" y="49"/>
                  <a:pt x="533" y="157"/>
                  <a:pt x="533" y="291"/>
                </a:cubicBezTo>
                <a:cubicBezTo>
                  <a:pt x="520" y="291"/>
                  <a:pt x="520" y="291"/>
                  <a:pt x="520" y="291"/>
                </a:cubicBezTo>
                <a:cubicBezTo>
                  <a:pt x="558" y="333"/>
                  <a:pt x="558" y="333"/>
                  <a:pt x="558" y="333"/>
                </a:cubicBezTo>
                <a:cubicBezTo>
                  <a:pt x="596" y="291"/>
                  <a:pt x="596" y="291"/>
                  <a:pt x="596" y="291"/>
                </a:cubicBezTo>
                <a:lnTo>
                  <a:pt x="582" y="29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15"/>
          <p:cNvSpPr/>
          <p:nvPr/>
        </p:nvSpPr>
        <p:spPr bwMode="auto">
          <a:xfrm>
            <a:off x="3570410" y="3686556"/>
            <a:ext cx="1810487" cy="1019945"/>
          </a:xfrm>
          <a:custGeom>
            <a:avLst/>
            <a:gdLst>
              <a:gd name="T0" fmla="*/ 558 w 596"/>
              <a:gd name="T1" fmla="*/ 0 h 333"/>
              <a:gd name="T2" fmla="*/ 520 w 596"/>
              <a:gd name="T3" fmla="*/ 41 h 333"/>
              <a:gd name="T4" fmla="*/ 533 w 596"/>
              <a:gd name="T5" fmla="*/ 41 h 333"/>
              <a:gd name="T6" fmla="*/ 291 w 596"/>
              <a:gd name="T7" fmla="*/ 284 h 333"/>
              <a:gd name="T8" fmla="*/ 49 w 596"/>
              <a:gd name="T9" fmla="*/ 65 h 333"/>
              <a:gd name="T10" fmla="*/ 24 w 596"/>
              <a:gd name="T11" fmla="*/ 93 h 333"/>
              <a:gd name="T12" fmla="*/ 0 w 596"/>
              <a:gd name="T13" fmla="*/ 67 h 333"/>
              <a:gd name="T14" fmla="*/ 291 w 596"/>
              <a:gd name="T15" fmla="*/ 333 h 333"/>
              <a:gd name="T16" fmla="*/ 582 w 596"/>
              <a:gd name="T17" fmla="*/ 41 h 333"/>
              <a:gd name="T18" fmla="*/ 596 w 596"/>
              <a:gd name="T19" fmla="*/ 41 h 333"/>
              <a:gd name="T20" fmla="*/ 558 w 596"/>
              <a:gd name="T2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6" h="333">
                <a:moveTo>
                  <a:pt x="558" y="0"/>
                </a:moveTo>
                <a:cubicBezTo>
                  <a:pt x="520" y="41"/>
                  <a:pt x="520" y="41"/>
                  <a:pt x="520" y="41"/>
                </a:cubicBezTo>
                <a:cubicBezTo>
                  <a:pt x="533" y="41"/>
                  <a:pt x="533" y="41"/>
                  <a:pt x="533" y="41"/>
                </a:cubicBezTo>
                <a:cubicBezTo>
                  <a:pt x="533" y="175"/>
                  <a:pt x="425" y="284"/>
                  <a:pt x="291" y="284"/>
                </a:cubicBezTo>
                <a:cubicBezTo>
                  <a:pt x="165" y="284"/>
                  <a:pt x="61" y="188"/>
                  <a:pt x="49" y="65"/>
                </a:cubicBezTo>
                <a:cubicBezTo>
                  <a:pt x="24" y="93"/>
                  <a:pt x="24" y="93"/>
                  <a:pt x="24" y="93"/>
                </a:cubicBezTo>
                <a:cubicBezTo>
                  <a:pt x="0" y="67"/>
                  <a:pt x="0" y="67"/>
                  <a:pt x="0" y="67"/>
                </a:cubicBezTo>
                <a:cubicBezTo>
                  <a:pt x="13" y="216"/>
                  <a:pt x="138" y="333"/>
                  <a:pt x="291" y="333"/>
                </a:cubicBezTo>
                <a:cubicBezTo>
                  <a:pt x="452" y="333"/>
                  <a:pt x="582" y="202"/>
                  <a:pt x="582" y="41"/>
                </a:cubicBezTo>
                <a:cubicBezTo>
                  <a:pt x="596" y="41"/>
                  <a:pt x="596" y="41"/>
                  <a:pt x="596" y="41"/>
                </a:cubicBezTo>
                <a:lnTo>
                  <a:pt x="55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6"/>
          <p:cNvSpPr/>
          <p:nvPr/>
        </p:nvSpPr>
        <p:spPr bwMode="auto">
          <a:xfrm>
            <a:off x="8438270" y="2921218"/>
            <a:ext cx="1807457" cy="1019945"/>
          </a:xfrm>
          <a:custGeom>
            <a:avLst/>
            <a:gdLst>
              <a:gd name="T0" fmla="*/ 581 w 595"/>
              <a:gd name="T1" fmla="*/ 291 h 333"/>
              <a:gd name="T2" fmla="*/ 290 w 595"/>
              <a:gd name="T3" fmla="*/ 0 h 333"/>
              <a:gd name="T4" fmla="*/ 0 w 595"/>
              <a:gd name="T5" fmla="*/ 263 h 333"/>
              <a:gd name="T6" fmla="*/ 23 w 595"/>
              <a:gd name="T7" fmla="*/ 238 h 333"/>
              <a:gd name="T8" fmla="*/ 49 w 595"/>
              <a:gd name="T9" fmla="*/ 266 h 333"/>
              <a:gd name="T10" fmla="*/ 290 w 595"/>
              <a:gd name="T11" fmla="*/ 49 h 333"/>
              <a:gd name="T12" fmla="*/ 532 w 595"/>
              <a:gd name="T13" fmla="*/ 291 h 333"/>
              <a:gd name="T14" fmla="*/ 519 w 595"/>
              <a:gd name="T15" fmla="*/ 291 h 333"/>
              <a:gd name="T16" fmla="*/ 557 w 595"/>
              <a:gd name="T17" fmla="*/ 333 h 333"/>
              <a:gd name="T18" fmla="*/ 595 w 595"/>
              <a:gd name="T19" fmla="*/ 291 h 333"/>
              <a:gd name="T20" fmla="*/ 581 w 595"/>
              <a:gd name="T21" fmla="*/ 291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5" h="333">
                <a:moveTo>
                  <a:pt x="581" y="291"/>
                </a:moveTo>
                <a:cubicBezTo>
                  <a:pt x="581" y="130"/>
                  <a:pt x="451" y="0"/>
                  <a:pt x="290" y="0"/>
                </a:cubicBezTo>
                <a:cubicBezTo>
                  <a:pt x="138" y="0"/>
                  <a:pt x="14" y="115"/>
                  <a:pt x="0" y="263"/>
                </a:cubicBezTo>
                <a:cubicBezTo>
                  <a:pt x="23" y="238"/>
                  <a:pt x="23" y="238"/>
                  <a:pt x="23" y="238"/>
                </a:cubicBezTo>
                <a:cubicBezTo>
                  <a:pt x="49" y="266"/>
                  <a:pt x="49" y="266"/>
                  <a:pt x="49" y="266"/>
                </a:cubicBezTo>
                <a:cubicBezTo>
                  <a:pt x="62" y="144"/>
                  <a:pt x="165" y="49"/>
                  <a:pt x="290" y="49"/>
                </a:cubicBezTo>
                <a:cubicBezTo>
                  <a:pt x="424" y="49"/>
                  <a:pt x="532" y="157"/>
                  <a:pt x="532" y="291"/>
                </a:cubicBezTo>
                <a:cubicBezTo>
                  <a:pt x="519" y="291"/>
                  <a:pt x="519" y="291"/>
                  <a:pt x="519" y="291"/>
                </a:cubicBezTo>
                <a:cubicBezTo>
                  <a:pt x="557" y="333"/>
                  <a:pt x="557" y="333"/>
                  <a:pt x="557" y="333"/>
                </a:cubicBezTo>
                <a:cubicBezTo>
                  <a:pt x="595" y="291"/>
                  <a:pt x="595" y="291"/>
                  <a:pt x="595" y="291"/>
                </a:cubicBezTo>
                <a:lnTo>
                  <a:pt x="581" y="29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7"/>
          <p:cNvSpPr/>
          <p:nvPr/>
        </p:nvSpPr>
        <p:spPr bwMode="auto">
          <a:xfrm>
            <a:off x="6814135" y="3686556"/>
            <a:ext cx="1810487" cy="1019945"/>
          </a:xfrm>
          <a:custGeom>
            <a:avLst/>
            <a:gdLst>
              <a:gd name="T0" fmla="*/ 558 w 596"/>
              <a:gd name="T1" fmla="*/ 0 h 333"/>
              <a:gd name="T2" fmla="*/ 520 w 596"/>
              <a:gd name="T3" fmla="*/ 41 h 333"/>
              <a:gd name="T4" fmla="*/ 533 w 596"/>
              <a:gd name="T5" fmla="*/ 41 h 333"/>
              <a:gd name="T6" fmla="*/ 291 w 596"/>
              <a:gd name="T7" fmla="*/ 284 h 333"/>
              <a:gd name="T8" fmla="*/ 49 w 596"/>
              <a:gd name="T9" fmla="*/ 65 h 333"/>
              <a:gd name="T10" fmla="*/ 24 w 596"/>
              <a:gd name="T11" fmla="*/ 93 h 333"/>
              <a:gd name="T12" fmla="*/ 0 w 596"/>
              <a:gd name="T13" fmla="*/ 67 h 333"/>
              <a:gd name="T14" fmla="*/ 291 w 596"/>
              <a:gd name="T15" fmla="*/ 333 h 333"/>
              <a:gd name="T16" fmla="*/ 582 w 596"/>
              <a:gd name="T17" fmla="*/ 41 h 333"/>
              <a:gd name="T18" fmla="*/ 596 w 596"/>
              <a:gd name="T19" fmla="*/ 41 h 333"/>
              <a:gd name="T20" fmla="*/ 558 w 596"/>
              <a:gd name="T2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6" h="333">
                <a:moveTo>
                  <a:pt x="558" y="0"/>
                </a:moveTo>
                <a:cubicBezTo>
                  <a:pt x="520" y="41"/>
                  <a:pt x="520" y="41"/>
                  <a:pt x="520" y="41"/>
                </a:cubicBezTo>
                <a:cubicBezTo>
                  <a:pt x="533" y="41"/>
                  <a:pt x="533" y="41"/>
                  <a:pt x="533" y="41"/>
                </a:cubicBezTo>
                <a:cubicBezTo>
                  <a:pt x="533" y="175"/>
                  <a:pt x="425" y="284"/>
                  <a:pt x="291" y="284"/>
                </a:cubicBezTo>
                <a:cubicBezTo>
                  <a:pt x="165" y="284"/>
                  <a:pt x="61" y="188"/>
                  <a:pt x="49" y="65"/>
                </a:cubicBezTo>
                <a:cubicBezTo>
                  <a:pt x="24" y="93"/>
                  <a:pt x="24" y="93"/>
                  <a:pt x="24" y="93"/>
                </a:cubicBezTo>
                <a:cubicBezTo>
                  <a:pt x="0" y="67"/>
                  <a:pt x="0" y="67"/>
                  <a:pt x="0" y="67"/>
                </a:cubicBezTo>
                <a:cubicBezTo>
                  <a:pt x="14" y="216"/>
                  <a:pt x="139" y="333"/>
                  <a:pt x="291" y="333"/>
                </a:cubicBezTo>
                <a:cubicBezTo>
                  <a:pt x="452" y="333"/>
                  <a:pt x="582" y="202"/>
                  <a:pt x="582" y="41"/>
                </a:cubicBezTo>
                <a:cubicBezTo>
                  <a:pt x="596" y="41"/>
                  <a:pt x="596" y="41"/>
                  <a:pt x="596" y="41"/>
                </a:cubicBezTo>
                <a:lnTo>
                  <a:pt x="55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 noEditPoints="1"/>
          </p:cNvSpPr>
          <p:nvPr/>
        </p:nvSpPr>
        <p:spPr bwMode="auto">
          <a:xfrm>
            <a:off x="2681073" y="3619872"/>
            <a:ext cx="301496" cy="384941"/>
          </a:xfrm>
          <a:custGeom>
            <a:avLst/>
            <a:gdLst>
              <a:gd name="T0" fmla="*/ 5 w 99"/>
              <a:gd name="T1" fmla="*/ 0 h 126"/>
              <a:gd name="T2" fmla="*/ 94 w 99"/>
              <a:gd name="T3" fmla="*/ 9 h 126"/>
              <a:gd name="T4" fmla="*/ 81 w 99"/>
              <a:gd name="T5" fmla="*/ 46 h 126"/>
              <a:gd name="T6" fmla="*/ 81 w 99"/>
              <a:gd name="T7" fmla="*/ 82 h 126"/>
              <a:gd name="T8" fmla="*/ 99 w 99"/>
              <a:gd name="T9" fmla="*/ 121 h 126"/>
              <a:gd name="T10" fmla="*/ 0 w 99"/>
              <a:gd name="T11" fmla="*/ 121 h 126"/>
              <a:gd name="T12" fmla="*/ 18 w 99"/>
              <a:gd name="T13" fmla="*/ 82 h 126"/>
              <a:gd name="T14" fmla="*/ 18 w 99"/>
              <a:gd name="T15" fmla="*/ 46 h 126"/>
              <a:gd name="T16" fmla="*/ 5 w 99"/>
              <a:gd name="T17" fmla="*/ 9 h 126"/>
              <a:gd name="T18" fmla="*/ 67 w 99"/>
              <a:gd name="T19" fmla="*/ 94 h 126"/>
              <a:gd name="T20" fmla="*/ 15 w 99"/>
              <a:gd name="T21" fmla="*/ 116 h 126"/>
              <a:gd name="T22" fmla="*/ 17 w 99"/>
              <a:gd name="T23" fmla="*/ 100 h 126"/>
              <a:gd name="T24" fmla="*/ 70 w 99"/>
              <a:gd name="T25" fmla="*/ 89 h 126"/>
              <a:gd name="T26" fmla="*/ 76 w 99"/>
              <a:gd name="T27" fmla="*/ 85 h 126"/>
              <a:gd name="T28" fmla="*/ 53 w 99"/>
              <a:gd name="T29" fmla="*/ 66 h 126"/>
              <a:gd name="T30" fmla="*/ 52 w 99"/>
              <a:gd name="T31" fmla="*/ 66 h 126"/>
              <a:gd name="T32" fmla="*/ 52 w 99"/>
              <a:gd name="T33" fmla="*/ 66 h 126"/>
              <a:gd name="T34" fmla="*/ 51 w 99"/>
              <a:gd name="T35" fmla="*/ 64 h 126"/>
              <a:gd name="T36" fmla="*/ 51 w 99"/>
              <a:gd name="T37" fmla="*/ 64 h 126"/>
              <a:gd name="T38" fmla="*/ 51 w 99"/>
              <a:gd name="T39" fmla="*/ 63 h 126"/>
              <a:gd name="T40" fmla="*/ 51 w 99"/>
              <a:gd name="T41" fmla="*/ 62 h 126"/>
              <a:gd name="T42" fmla="*/ 52 w 99"/>
              <a:gd name="T43" fmla="*/ 62 h 126"/>
              <a:gd name="T44" fmla="*/ 52 w 99"/>
              <a:gd name="T45" fmla="*/ 61 h 126"/>
              <a:gd name="T46" fmla="*/ 53 w 99"/>
              <a:gd name="T47" fmla="*/ 61 h 126"/>
              <a:gd name="T48" fmla="*/ 84 w 99"/>
              <a:gd name="T49" fmla="*/ 9 h 126"/>
              <a:gd name="T50" fmla="*/ 23 w 99"/>
              <a:gd name="T51" fmla="*/ 43 h 126"/>
              <a:gd name="T52" fmla="*/ 46 w 99"/>
              <a:gd name="T53" fmla="*/ 61 h 126"/>
              <a:gd name="T54" fmla="*/ 47 w 99"/>
              <a:gd name="T55" fmla="*/ 62 h 126"/>
              <a:gd name="T56" fmla="*/ 47 w 99"/>
              <a:gd name="T57" fmla="*/ 62 h 126"/>
              <a:gd name="T58" fmla="*/ 48 w 99"/>
              <a:gd name="T59" fmla="*/ 63 h 126"/>
              <a:gd name="T60" fmla="*/ 48 w 99"/>
              <a:gd name="T61" fmla="*/ 64 h 126"/>
              <a:gd name="T62" fmla="*/ 48 w 99"/>
              <a:gd name="T63" fmla="*/ 64 h 126"/>
              <a:gd name="T64" fmla="*/ 47 w 99"/>
              <a:gd name="T65" fmla="*/ 65 h 126"/>
              <a:gd name="T66" fmla="*/ 47 w 99"/>
              <a:gd name="T67" fmla="*/ 66 h 126"/>
              <a:gd name="T68" fmla="*/ 46 w 99"/>
              <a:gd name="T69" fmla="*/ 66 h 126"/>
              <a:gd name="T70" fmla="*/ 45 w 99"/>
              <a:gd name="T71" fmla="*/ 66 h 126"/>
              <a:gd name="T72" fmla="*/ 17 w 99"/>
              <a:gd name="T73" fmla="*/ 100 h 126"/>
              <a:gd name="T74" fmla="*/ 33 w 99"/>
              <a:gd name="T75" fmla="*/ 48 h 126"/>
              <a:gd name="T76" fmla="*/ 47 w 99"/>
              <a:gd name="T77" fmla="*/ 56 h 126"/>
              <a:gd name="T78" fmla="*/ 48 w 99"/>
              <a:gd name="T79" fmla="*/ 57 h 126"/>
              <a:gd name="T80" fmla="*/ 51 w 99"/>
              <a:gd name="T81" fmla="*/ 57 h 126"/>
              <a:gd name="T82" fmla="*/ 52 w 99"/>
              <a:gd name="T83" fmla="*/ 56 h 126"/>
              <a:gd name="T84" fmla="*/ 75 w 99"/>
              <a:gd name="T85" fmla="*/ 34 h 126"/>
              <a:gd name="T86" fmla="*/ 62 w 99"/>
              <a:gd name="T87" fmla="*/ 44 h 126"/>
              <a:gd name="T88" fmla="*/ 50 w 99"/>
              <a:gd name="T89" fmla="*/ 51 h 126"/>
              <a:gd name="T90" fmla="*/ 49 w 99"/>
              <a:gd name="T91" fmla="*/ 51 h 126"/>
              <a:gd name="T92" fmla="*/ 37 w 99"/>
              <a:gd name="T93" fmla="*/ 44 h 126"/>
              <a:gd name="T94" fmla="*/ 24 w 99"/>
              <a:gd name="T95" fmla="*/ 34 h 126"/>
              <a:gd name="T96" fmla="*/ 50 w 99"/>
              <a:gd name="T97" fmla="*/ 5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9" h="126">
                <a:moveTo>
                  <a:pt x="5" y="9"/>
                </a:moveTo>
                <a:cubicBezTo>
                  <a:pt x="2" y="9"/>
                  <a:pt x="0" y="7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7" y="0"/>
                  <a:pt x="99" y="2"/>
                  <a:pt x="99" y="4"/>
                </a:cubicBezTo>
                <a:cubicBezTo>
                  <a:pt x="99" y="7"/>
                  <a:pt x="97" y="9"/>
                  <a:pt x="9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25"/>
                  <a:pt x="86" y="37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76" y="55"/>
                  <a:pt x="69" y="60"/>
                  <a:pt x="62" y="64"/>
                </a:cubicBezTo>
                <a:cubicBezTo>
                  <a:pt x="69" y="67"/>
                  <a:pt x="76" y="73"/>
                  <a:pt x="81" y="82"/>
                </a:cubicBezTo>
                <a:cubicBezTo>
                  <a:pt x="81" y="82"/>
                  <a:pt x="81" y="82"/>
                  <a:pt x="81" y="82"/>
                </a:cubicBezTo>
                <a:cubicBezTo>
                  <a:pt x="86" y="90"/>
                  <a:pt x="89" y="101"/>
                  <a:pt x="90" y="116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7" y="116"/>
                  <a:pt x="99" y="118"/>
                  <a:pt x="99" y="121"/>
                </a:cubicBezTo>
                <a:cubicBezTo>
                  <a:pt x="99" y="124"/>
                  <a:pt x="97" y="126"/>
                  <a:pt x="94" y="126"/>
                </a:cubicBezTo>
                <a:cubicBezTo>
                  <a:pt x="5" y="126"/>
                  <a:pt x="5" y="126"/>
                  <a:pt x="5" y="126"/>
                </a:cubicBezTo>
                <a:cubicBezTo>
                  <a:pt x="2" y="126"/>
                  <a:pt x="0" y="124"/>
                  <a:pt x="0" y="121"/>
                </a:cubicBezTo>
                <a:cubicBezTo>
                  <a:pt x="0" y="118"/>
                  <a:pt x="2" y="116"/>
                  <a:pt x="5" y="116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01"/>
                  <a:pt x="13" y="90"/>
                  <a:pt x="18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23" y="73"/>
                  <a:pt x="30" y="67"/>
                  <a:pt x="37" y="64"/>
                </a:cubicBezTo>
                <a:cubicBezTo>
                  <a:pt x="30" y="60"/>
                  <a:pt x="23" y="55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3" y="37"/>
                  <a:pt x="9" y="25"/>
                  <a:pt x="9" y="9"/>
                </a:cubicBezTo>
                <a:cubicBezTo>
                  <a:pt x="5" y="9"/>
                  <a:pt x="5" y="9"/>
                  <a:pt x="5" y="9"/>
                </a:cubicBezTo>
                <a:close/>
                <a:moveTo>
                  <a:pt x="83" y="116"/>
                </a:moveTo>
                <a:cubicBezTo>
                  <a:pt x="83" y="116"/>
                  <a:pt x="83" y="116"/>
                  <a:pt x="83" y="116"/>
                </a:cubicBezTo>
                <a:cubicBezTo>
                  <a:pt x="81" y="106"/>
                  <a:pt x="75" y="99"/>
                  <a:pt x="67" y="94"/>
                </a:cubicBezTo>
                <a:cubicBezTo>
                  <a:pt x="62" y="91"/>
                  <a:pt x="55" y="90"/>
                  <a:pt x="49" y="90"/>
                </a:cubicBezTo>
                <a:cubicBezTo>
                  <a:pt x="43" y="90"/>
                  <a:pt x="37" y="91"/>
                  <a:pt x="32" y="94"/>
                </a:cubicBezTo>
                <a:cubicBezTo>
                  <a:pt x="24" y="99"/>
                  <a:pt x="18" y="106"/>
                  <a:pt x="15" y="116"/>
                </a:cubicBezTo>
                <a:cubicBezTo>
                  <a:pt x="83" y="116"/>
                  <a:pt x="83" y="116"/>
                  <a:pt x="83" y="116"/>
                </a:cubicBezTo>
                <a:close/>
                <a:moveTo>
                  <a:pt x="17" y="100"/>
                </a:moveTo>
                <a:cubicBezTo>
                  <a:pt x="17" y="100"/>
                  <a:pt x="17" y="100"/>
                  <a:pt x="17" y="100"/>
                </a:cubicBezTo>
                <a:cubicBezTo>
                  <a:pt x="20" y="95"/>
                  <a:pt x="24" y="92"/>
                  <a:pt x="29" y="89"/>
                </a:cubicBezTo>
                <a:cubicBezTo>
                  <a:pt x="35" y="86"/>
                  <a:pt x="42" y="84"/>
                  <a:pt x="49" y="84"/>
                </a:cubicBezTo>
                <a:cubicBezTo>
                  <a:pt x="56" y="84"/>
                  <a:pt x="64" y="86"/>
                  <a:pt x="70" y="89"/>
                </a:cubicBezTo>
                <a:cubicBezTo>
                  <a:pt x="74" y="92"/>
                  <a:pt x="78" y="95"/>
                  <a:pt x="82" y="100"/>
                </a:cubicBezTo>
                <a:cubicBezTo>
                  <a:pt x="80" y="94"/>
                  <a:pt x="78" y="89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0" y="75"/>
                  <a:pt x="62" y="69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5"/>
                  <a:pt x="52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2"/>
                  <a:pt x="51" y="62"/>
                  <a:pt x="51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62" y="58"/>
                  <a:pt x="70" y="53"/>
                  <a:pt x="76" y="43"/>
                </a:cubicBezTo>
                <a:cubicBezTo>
                  <a:pt x="76" y="43"/>
                  <a:pt x="76" y="43"/>
                  <a:pt x="76" y="43"/>
                </a:cubicBezTo>
                <a:cubicBezTo>
                  <a:pt x="81" y="35"/>
                  <a:pt x="84" y="24"/>
                  <a:pt x="84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24"/>
                  <a:pt x="18" y="35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9" y="53"/>
                  <a:pt x="37" y="58"/>
                  <a:pt x="45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7" y="64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5" y="66"/>
                  <a:pt x="45" y="66"/>
                  <a:pt x="45" y="66"/>
                </a:cubicBezTo>
                <a:cubicBezTo>
                  <a:pt x="37" y="69"/>
                  <a:pt x="29" y="75"/>
                  <a:pt x="23" y="85"/>
                </a:cubicBezTo>
                <a:cubicBezTo>
                  <a:pt x="23" y="85"/>
                  <a:pt x="23" y="85"/>
                  <a:pt x="23" y="85"/>
                </a:cubicBezTo>
                <a:cubicBezTo>
                  <a:pt x="20" y="89"/>
                  <a:pt x="18" y="94"/>
                  <a:pt x="17" y="100"/>
                </a:cubicBezTo>
                <a:close/>
                <a:moveTo>
                  <a:pt x="24" y="34"/>
                </a:moveTo>
                <a:cubicBezTo>
                  <a:pt x="24" y="34"/>
                  <a:pt x="24" y="34"/>
                  <a:pt x="24" y="34"/>
                </a:cubicBezTo>
                <a:cubicBezTo>
                  <a:pt x="26" y="39"/>
                  <a:pt x="29" y="44"/>
                  <a:pt x="33" y="48"/>
                </a:cubicBezTo>
                <a:cubicBezTo>
                  <a:pt x="37" y="52"/>
                  <a:pt x="41" y="55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50" y="57"/>
                  <a:pt x="51" y="57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7" y="55"/>
                  <a:pt x="62" y="52"/>
                  <a:pt x="66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70" y="44"/>
                  <a:pt x="73" y="39"/>
                  <a:pt x="75" y="34"/>
                </a:cubicBezTo>
                <a:cubicBezTo>
                  <a:pt x="75" y="32"/>
                  <a:pt x="75" y="31"/>
                  <a:pt x="73" y="30"/>
                </a:cubicBezTo>
                <a:cubicBezTo>
                  <a:pt x="72" y="30"/>
                  <a:pt x="70" y="30"/>
                  <a:pt x="69" y="32"/>
                </a:cubicBezTo>
                <a:cubicBezTo>
                  <a:pt x="68" y="36"/>
                  <a:pt x="65" y="41"/>
                  <a:pt x="62" y="44"/>
                </a:cubicBezTo>
                <a:cubicBezTo>
                  <a:pt x="59" y="47"/>
                  <a:pt x="55" y="49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4" y="49"/>
                  <a:pt x="40" y="47"/>
                  <a:pt x="37" y="44"/>
                </a:cubicBezTo>
                <a:cubicBezTo>
                  <a:pt x="34" y="41"/>
                  <a:pt x="31" y="36"/>
                  <a:pt x="29" y="32"/>
                </a:cubicBezTo>
                <a:cubicBezTo>
                  <a:pt x="29" y="30"/>
                  <a:pt x="27" y="30"/>
                  <a:pt x="26" y="30"/>
                </a:cubicBezTo>
                <a:cubicBezTo>
                  <a:pt x="24" y="31"/>
                  <a:pt x="23" y="32"/>
                  <a:pt x="24" y="34"/>
                </a:cubicBezTo>
                <a:close/>
                <a:moveTo>
                  <a:pt x="50" y="51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9"/>
          <p:cNvSpPr>
            <a:spLocks noEditPoints="1"/>
          </p:cNvSpPr>
          <p:nvPr/>
        </p:nvSpPr>
        <p:spPr bwMode="auto">
          <a:xfrm>
            <a:off x="9148830" y="3638059"/>
            <a:ext cx="383308" cy="351600"/>
          </a:xfrm>
          <a:custGeom>
            <a:avLst/>
            <a:gdLst>
              <a:gd name="T0" fmla="*/ 79 w 126"/>
              <a:gd name="T1" fmla="*/ 53 h 115"/>
              <a:gd name="T2" fmla="*/ 83 w 126"/>
              <a:gd name="T3" fmla="*/ 69 h 115"/>
              <a:gd name="T4" fmla="*/ 83 w 126"/>
              <a:gd name="T5" fmla="*/ 77 h 115"/>
              <a:gd name="T6" fmla="*/ 89 w 126"/>
              <a:gd name="T7" fmla="*/ 71 h 115"/>
              <a:gd name="T8" fmla="*/ 83 w 126"/>
              <a:gd name="T9" fmla="*/ 49 h 115"/>
              <a:gd name="T10" fmla="*/ 64 w 126"/>
              <a:gd name="T11" fmla="*/ 46 h 115"/>
              <a:gd name="T12" fmla="*/ 122 w 126"/>
              <a:gd name="T13" fmla="*/ 105 h 115"/>
              <a:gd name="T14" fmla="*/ 118 w 126"/>
              <a:gd name="T15" fmla="*/ 105 h 115"/>
              <a:gd name="T16" fmla="*/ 122 w 126"/>
              <a:gd name="T17" fmla="*/ 29 h 115"/>
              <a:gd name="T18" fmla="*/ 122 w 126"/>
              <a:gd name="T19" fmla="*/ 19 h 115"/>
              <a:gd name="T20" fmla="*/ 76 w 126"/>
              <a:gd name="T21" fmla="*/ 13 h 115"/>
              <a:gd name="T22" fmla="*/ 63 w 126"/>
              <a:gd name="T23" fmla="*/ 0 h 115"/>
              <a:gd name="T24" fmla="*/ 51 w 126"/>
              <a:gd name="T25" fmla="*/ 13 h 115"/>
              <a:gd name="T26" fmla="*/ 5 w 126"/>
              <a:gd name="T27" fmla="*/ 19 h 115"/>
              <a:gd name="T28" fmla="*/ 5 w 126"/>
              <a:gd name="T29" fmla="*/ 29 h 115"/>
              <a:gd name="T30" fmla="*/ 9 w 126"/>
              <a:gd name="T31" fmla="*/ 105 h 115"/>
              <a:gd name="T32" fmla="*/ 0 w 126"/>
              <a:gd name="T33" fmla="*/ 110 h 115"/>
              <a:gd name="T34" fmla="*/ 122 w 126"/>
              <a:gd name="T35" fmla="*/ 115 h 115"/>
              <a:gd name="T36" fmla="*/ 122 w 126"/>
              <a:gd name="T37" fmla="*/ 105 h 115"/>
              <a:gd name="T38" fmla="*/ 58 w 126"/>
              <a:gd name="T39" fmla="*/ 8 h 115"/>
              <a:gd name="T40" fmla="*/ 68 w 126"/>
              <a:gd name="T41" fmla="*/ 8 h 115"/>
              <a:gd name="T42" fmla="*/ 68 w 126"/>
              <a:gd name="T43" fmla="*/ 17 h 115"/>
              <a:gd name="T44" fmla="*/ 63 w 126"/>
              <a:gd name="T45" fmla="*/ 19 h 115"/>
              <a:gd name="T46" fmla="*/ 56 w 126"/>
              <a:gd name="T47" fmla="*/ 13 h 115"/>
              <a:gd name="T48" fmla="*/ 112 w 126"/>
              <a:gd name="T49" fmla="*/ 105 h 115"/>
              <a:gd name="T50" fmla="*/ 14 w 126"/>
              <a:gd name="T51" fmla="*/ 105 h 115"/>
              <a:gd name="T52" fmla="*/ 112 w 126"/>
              <a:gd name="T53" fmla="*/ 29 h 115"/>
              <a:gd name="T54" fmla="*/ 59 w 126"/>
              <a:gd name="T55" fmla="*/ 91 h 115"/>
              <a:gd name="T56" fmla="*/ 71 w 126"/>
              <a:gd name="T57" fmla="*/ 89 h 115"/>
              <a:gd name="T58" fmla="*/ 79 w 126"/>
              <a:gd name="T59" fmla="*/ 80 h 115"/>
              <a:gd name="T60" fmla="*/ 78 w 126"/>
              <a:gd name="T61" fmla="*/ 76 h 115"/>
              <a:gd name="T62" fmla="*/ 62 w 126"/>
              <a:gd name="T63" fmla="*/ 50 h 115"/>
              <a:gd name="T64" fmla="*/ 44 w 126"/>
              <a:gd name="T65" fmla="*/ 53 h 115"/>
              <a:gd name="T66" fmla="*/ 44 w 126"/>
              <a:gd name="T67" fmla="*/ 85 h 115"/>
              <a:gd name="T68" fmla="*/ 48 w 126"/>
              <a:gd name="T69" fmla="*/ 57 h 115"/>
              <a:gd name="T70" fmla="*/ 57 w 126"/>
              <a:gd name="T71" fmla="*/ 53 h 115"/>
              <a:gd name="T72" fmla="*/ 58 w 126"/>
              <a:gd name="T73" fmla="*/ 72 h 115"/>
              <a:gd name="T74" fmla="*/ 68 w 126"/>
              <a:gd name="T75" fmla="*/ 83 h 115"/>
              <a:gd name="T76" fmla="*/ 59 w 126"/>
              <a:gd name="T77" fmla="*/ 86 h 115"/>
              <a:gd name="T78" fmla="*/ 43 w 126"/>
              <a:gd name="T79" fmla="*/ 6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6" h="115">
                <a:moveTo>
                  <a:pt x="67" y="49"/>
                </a:moveTo>
                <a:cubicBezTo>
                  <a:pt x="72" y="49"/>
                  <a:pt x="76" y="50"/>
                  <a:pt x="79" y="53"/>
                </a:cubicBezTo>
                <a:cubicBezTo>
                  <a:pt x="82" y="56"/>
                  <a:pt x="84" y="61"/>
                  <a:pt x="84" y="65"/>
                </a:cubicBezTo>
                <a:cubicBezTo>
                  <a:pt x="84" y="67"/>
                  <a:pt x="84" y="68"/>
                  <a:pt x="83" y="69"/>
                </a:cubicBezTo>
                <a:cubicBezTo>
                  <a:pt x="83" y="71"/>
                  <a:pt x="82" y="72"/>
                  <a:pt x="82" y="73"/>
                </a:cubicBezTo>
                <a:cubicBezTo>
                  <a:pt x="81" y="75"/>
                  <a:pt x="81" y="77"/>
                  <a:pt x="83" y="77"/>
                </a:cubicBezTo>
                <a:cubicBezTo>
                  <a:pt x="84" y="78"/>
                  <a:pt x="86" y="78"/>
                  <a:pt x="87" y="76"/>
                </a:cubicBezTo>
                <a:cubicBezTo>
                  <a:pt x="88" y="75"/>
                  <a:pt x="88" y="73"/>
                  <a:pt x="89" y="71"/>
                </a:cubicBezTo>
                <a:cubicBezTo>
                  <a:pt x="89" y="69"/>
                  <a:pt x="90" y="67"/>
                  <a:pt x="90" y="65"/>
                </a:cubicBezTo>
                <a:cubicBezTo>
                  <a:pt x="90" y="59"/>
                  <a:pt x="87" y="53"/>
                  <a:pt x="83" y="49"/>
                </a:cubicBezTo>
                <a:cubicBezTo>
                  <a:pt x="79" y="45"/>
                  <a:pt x="73" y="43"/>
                  <a:pt x="67" y="43"/>
                </a:cubicBezTo>
                <a:cubicBezTo>
                  <a:pt x="66" y="43"/>
                  <a:pt x="64" y="44"/>
                  <a:pt x="64" y="46"/>
                </a:cubicBezTo>
                <a:cubicBezTo>
                  <a:pt x="64" y="47"/>
                  <a:pt x="66" y="49"/>
                  <a:pt x="67" y="49"/>
                </a:cubicBezTo>
                <a:close/>
                <a:moveTo>
                  <a:pt x="122" y="105"/>
                </a:moveTo>
                <a:cubicBezTo>
                  <a:pt x="122" y="105"/>
                  <a:pt x="122" y="105"/>
                  <a:pt x="122" y="105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24" y="29"/>
                  <a:pt x="126" y="27"/>
                  <a:pt x="126" y="24"/>
                </a:cubicBezTo>
                <a:cubicBezTo>
                  <a:pt x="126" y="22"/>
                  <a:pt x="124" y="19"/>
                  <a:pt x="122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17"/>
                  <a:pt x="76" y="15"/>
                  <a:pt x="76" y="13"/>
                </a:cubicBezTo>
                <a:cubicBezTo>
                  <a:pt x="76" y="9"/>
                  <a:pt x="75" y="6"/>
                  <a:pt x="72" y="4"/>
                </a:cubicBezTo>
                <a:cubicBezTo>
                  <a:pt x="70" y="1"/>
                  <a:pt x="67" y="0"/>
                  <a:pt x="63" y="0"/>
                </a:cubicBezTo>
                <a:cubicBezTo>
                  <a:pt x="60" y="0"/>
                  <a:pt x="57" y="1"/>
                  <a:pt x="54" y="4"/>
                </a:cubicBezTo>
                <a:cubicBezTo>
                  <a:pt x="52" y="6"/>
                  <a:pt x="51" y="9"/>
                  <a:pt x="51" y="13"/>
                </a:cubicBezTo>
                <a:cubicBezTo>
                  <a:pt x="51" y="15"/>
                  <a:pt x="51" y="17"/>
                  <a:pt x="53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19"/>
                  <a:pt x="0" y="22"/>
                  <a:pt x="0" y="24"/>
                </a:cubicBezTo>
                <a:cubicBezTo>
                  <a:pt x="0" y="27"/>
                  <a:pt x="2" y="29"/>
                  <a:pt x="5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05"/>
                  <a:pt x="9" y="105"/>
                  <a:pt x="9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2" y="105"/>
                  <a:pt x="0" y="107"/>
                  <a:pt x="0" y="110"/>
                </a:cubicBezTo>
                <a:cubicBezTo>
                  <a:pt x="0" y="113"/>
                  <a:pt x="2" y="115"/>
                  <a:pt x="5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4" y="115"/>
                  <a:pt x="126" y="113"/>
                  <a:pt x="126" y="110"/>
                </a:cubicBezTo>
                <a:cubicBezTo>
                  <a:pt x="126" y="107"/>
                  <a:pt x="124" y="105"/>
                  <a:pt x="122" y="105"/>
                </a:cubicBezTo>
                <a:close/>
                <a:moveTo>
                  <a:pt x="58" y="8"/>
                </a:moveTo>
                <a:cubicBezTo>
                  <a:pt x="58" y="8"/>
                  <a:pt x="58" y="8"/>
                  <a:pt x="58" y="8"/>
                </a:cubicBezTo>
                <a:cubicBezTo>
                  <a:pt x="60" y="6"/>
                  <a:pt x="61" y="6"/>
                  <a:pt x="63" y="6"/>
                </a:cubicBezTo>
                <a:cubicBezTo>
                  <a:pt x="65" y="6"/>
                  <a:pt x="67" y="6"/>
                  <a:pt x="68" y="8"/>
                </a:cubicBezTo>
                <a:cubicBezTo>
                  <a:pt x="69" y="9"/>
                  <a:pt x="70" y="11"/>
                  <a:pt x="70" y="13"/>
                </a:cubicBezTo>
                <a:cubicBezTo>
                  <a:pt x="70" y="14"/>
                  <a:pt x="69" y="16"/>
                  <a:pt x="68" y="17"/>
                </a:cubicBezTo>
                <a:cubicBezTo>
                  <a:pt x="67" y="19"/>
                  <a:pt x="65" y="19"/>
                  <a:pt x="63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1" y="19"/>
                  <a:pt x="60" y="19"/>
                  <a:pt x="58" y="17"/>
                </a:cubicBezTo>
                <a:cubicBezTo>
                  <a:pt x="57" y="16"/>
                  <a:pt x="56" y="14"/>
                  <a:pt x="56" y="13"/>
                </a:cubicBezTo>
                <a:cubicBezTo>
                  <a:pt x="56" y="11"/>
                  <a:pt x="57" y="9"/>
                  <a:pt x="58" y="8"/>
                </a:cubicBezTo>
                <a:close/>
                <a:moveTo>
                  <a:pt x="112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29"/>
                  <a:pt x="14" y="29"/>
                  <a:pt x="14" y="29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12" y="105"/>
                  <a:pt x="112" y="105"/>
                  <a:pt x="112" y="105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3" y="91"/>
                  <a:pt x="67" y="90"/>
                  <a:pt x="71" y="89"/>
                </a:cubicBezTo>
                <a:cubicBezTo>
                  <a:pt x="71" y="88"/>
                  <a:pt x="71" y="88"/>
                  <a:pt x="71" y="88"/>
                </a:cubicBezTo>
                <a:cubicBezTo>
                  <a:pt x="74" y="87"/>
                  <a:pt x="77" y="84"/>
                  <a:pt x="79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80" y="79"/>
                  <a:pt x="79" y="77"/>
                  <a:pt x="78" y="7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48"/>
                  <a:pt x="61" y="47"/>
                  <a:pt x="59" y="47"/>
                </a:cubicBezTo>
                <a:cubicBezTo>
                  <a:pt x="53" y="47"/>
                  <a:pt x="48" y="49"/>
                  <a:pt x="44" y="53"/>
                </a:cubicBezTo>
                <a:cubicBezTo>
                  <a:pt x="40" y="57"/>
                  <a:pt x="37" y="63"/>
                  <a:pt x="37" y="69"/>
                </a:cubicBezTo>
                <a:cubicBezTo>
                  <a:pt x="37" y="75"/>
                  <a:pt x="40" y="81"/>
                  <a:pt x="44" y="85"/>
                </a:cubicBezTo>
                <a:cubicBezTo>
                  <a:pt x="48" y="89"/>
                  <a:pt x="53" y="91"/>
                  <a:pt x="59" y="91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3" y="53"/>
                  <a:pt x="57" y="53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0"/>
                  <a:pt x="57" y="71"/>
                  <a:pt x="58" y="72"/>
                </a:cubicBezTo>
                <a:cubicBezTo>
                  <a:pt x="72" y="80"/>
                  <a:pt x="72" y="80"/>
                  <a:pt x="72" y="80"/>
                </a:cubicBezTo>
                <a:cubicBezTo>
                  <a:pt x="71" y="81"/>
                  <a:pt x="69" y="82"/>
                  <a:pt x="68" y="83"/>
                </a:cubicBezTo>
                <a:cubicBezTo>
                  <a:pt x="68" y="84"/>
                  <a:pt x="68" y="84"/>
                  <a:pt x="68" y="84"/>
                </a:cubicBezTo>
                <a:cubicBezTo>
                  <a:pt x="65" y="85"/>
                  <a:pt x="62" y="86"/>
                  <a:pt x="59" y="86"/>
                </a:cubicBezTo>
                <a:cubicBezTo>
                  <a:pt x="55" y="86"/>
                  <a:pt x="51" y="84"/>
                  <a:pt x="48" y="81"/>
                </a:cubicBezTo>
                <a:cubicBezTo>
                  <a:pt x="45" y="78"/>
                  <a:pt x="43" y="74"/>
                  <a:pt x="43" y="69"/>
                </a:cubicBezTo>
                <a:cubicBezTo>
                  <a:pt x="43" y="64"/>
                  <a:pt x="45" y="60"/>
                  <a:pt x="48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7512573" y="3641089"/>
            <a:ext cx="374219" cy="345539"/>
          </a:xfrm>
          <a:custGeom>
            <a:avLst/>
            <a:gdLst>
              <a:gd name="T0" fmla="*/ 95 w 123"/>
              <a:gd name="T1" fmla="*/ 54 h 113"/>
              <a:gd name="T2" fmla="*/ 122 w 123"/>
              <a:gd name="T3" fmla="*/ 38 h 113"/>
              <a:gd name="T4" fmla="*/ 111 w 123"/>
              <a:gd name="T5" fmla="*/ 36 h 113"/>
              <a:gd name="T6" fmla="*/ 96 w 123"/>
              <a:gd name="T7" fmla="*/ 28 h 113"/>
              <a:gd name="T8" fmla="*/ 105 w 123"/>
              <a:gd name="T9" fmla="*/ 14 h 113"/>
              <a:gd name="T10" fmla="*/ 114 w 123"/>
              <a:gd name="T11" fmla="*/ 7 h 113"/>
              <a:gd name="T12" fmla="*/ 74 w 123"/>
              <a:gd name="T13" fmla="*/ 14 h 113"/>
              <a:gd name="T14" fmla="*/ 72 w 123"/>
              <a:gd name="T15" fmla="*/ 35 h 113"/>
              <a:gd name="T16" fmla="*/ 50 w 123"/>
              <a:gd name="T17" fmla="*/ 21 h 113"/>
              <a:gd name="T18" fmla="*/ 55 w 123"/>
              <a:gd name="T19" fmla="*/ 13 h 113"/>
              <a:gd name="T20" fmla="*/ 64 w 123"/>
              <a:gd name="T21" fmla="*/ 7 h 113"/>
              <a:gd name="T22" fmla="*/ 33 w 123"/>
              <a:gd name="T23" fmla="*/ 6 h 113"/>
              <a:gd name="T24" fmla="*/ 30 w 123"/>
              <a:gd name="T25" fmla="*/ 6 h 113"/>
              <a:gd name="T26" fmla="*/ 13 w 123"/>
              <a:gd name="T27" fmla="*/ 22 h 113"/>
              <a:gd name="T28" fmla="*/ 14 w 123"/>
              <a:gd name="T29" fmla="*/ 25 h 113"/>
              <a:gd name="T30" fmla="*/ 10 w 123"/>
              <a:gd name="T31" fmla="*/ 27 h 113"/>
              <a:gd name="T32" fmla="*/ 1 w 123"/>
              <a:gd name="T33" fmla="*/ 39 h 113"/>
              <a:gd name="T34" fmla="*/ 9 w 123"/>
              <a:gd name="T35" fmla="*/ 46 h 113"/>
              <a:gd name="T36" fmla="*/ 9 w 123"/>
              <a:gd name="T37" fmla="*/ 46 h 113"/>
              <a:gd name="T38" fmla="*/ 9 w 123"/>
              <a:gd name="T39" fmla="*/ 47 h 113"/>
              <a:gd name="T40" fmla="*/ 27 w 123"/>
              <a:gd name="T41" fmla="*/ 48 h 113"/>
              <a:gd name="T42" fmla="*/ 28 w 123"/>
              <a:gd name="T43" fmla="*/ 42 h 113"/>
              <a:gd name="T44" fmla="*/ 49 w 123"/>
              <a:gd name="T45" fmla="*/ 58 h 113"/>
              <a:gd name="T46" fmla="*/ 25 w 123"/>
              <a:gd name="T47" fmla="*/ 111 h 113"/>
              <a:gd name="T48" fmla="*/ 103 w 123"/>
              <a:gd name="T49" fmla="*/ 112 h 113"/>
              <a:gd name="T50" fmla="*/ 120 w 123"/>
              <a:gd name="T51" fmla="*/ 95 h 113"/>
              <a:gd name="T52" fmla="*/ 34 w 123"/>
              <a:gd name="T53" fmla="*/ 35 h 113"/>
              <a:gd name="T54" fmla="*/ 28 w 123"/>
              <a:gd name="T55" fmla="*/ 36 h 113"/>
              <a:gd name="T56" fmla="*/ 24 w 123"/>
              <a:gd name="T57" fmla="*/ 38 h 113"/>
              <a:gd name="T58" fmla="*/ 18 w 123"/>
              <a:gd name="T59" fmla="*/ 48 h 113"/>
              <a:gd name="T60" fmla="*/ 13 w 123"/>
              <a:gd name="T61" fmla="*/ 42 h 113"/>
              <a:gd name="T62" fmla="*/ 13 w 123"/>
              <a:gd name="T63" fmla="*/ 42 h 113"/>
              <a:gd name="T64" fmla="*/ 13 w 123"/>
              <a:gd name="T65" fmla="*/ 42 h 113"/>
              <a:gd name="T66" fmla="*/ 11 w 123"/>
              <a:gd name="T67" fmla="*/ 33 h 113"/>
              <a:gd name="T68" fmla="*/ 18 w 123"/>
              <a:gd name="T69" fmla="*/ 30 h 113"/>
              <a:gd name="T70" fmla="*/ 21 w 123"/>
              <a:gd name="T71" fmla="*/ 25 h 113"/>
              <a:gd name="T72" fmla="*/ 28 w 123"/>
              <a:gd name="T73" fmla="*/ 12 h 113"/>
              <a:gd name="T74" fmla="*/ 36 w 123"/>
              <a:gd name="T75" fmla="*/ 11 h 113"/>
              <a:gd name="T76" fmla="*/ 40 w 123"/>
              <a:gd name="T77" fmla="*/ 10 h 113"/>
              <a:gd name="T78" fmla="*/ 53 w 123"/>
              <a:gd name="T79" fmla="*/ 7 h 113"/>
              <a:gd name="T80" fmla="*/ 45 w 123"/>
              <a:gd name="T81" fmla="*/ 19 h 113"/>
              <a:gd name="T82" fmla="*/ 43 w 123"/>
              <a:gd name="T83" fmla="*/ 26 h 113"/>
              <a:gd name="T84" fmla="*/ 34 w 123"/>
              <a:gd name="T85" fmla="*/ 35 h 113"/>
              <a:gd name="T86" fmla="*/ 19 w 123"/>
              <a:gd name="T87" fmla="*/ 96 h 113"/>
              <a:gd name="T88" fmla="*/ 78 w 123"/>
              <a:gd name="T89" fmla="*/ 35 h 113"/>
              <a:gd name="T90" fmla="*/ 77 w 123"/>
              <a:gd name="T91" fmla="*/ 33 h 113"/>
              <a:gd name="T92" fmla="*/ 102 w 123"/>
              <a:gd name="T93" fmla="*/ 7 h 113"/>
              <a:gd name="T94" fmla="*/ 96 w 123"/>
              <a:gd name="T95" fmla="*/ 10 h 113"/>
              <a:gd name="T96" fmla="*/ 90 w 123"/>
              <a:gd name="T97" fmla="*/ 31 h 113"/>
              <a:gd name="T98" fmla="*/ 105 w 123"/>
              <a:gd name="T99" fmla="*/ 43 h 113"/>
              <a:gd name="T100" fmla="*/ 111 w 123"/>
              <a:gd name="T101" fmla="*/ 43 h 113"/>
              <a:gd name="T102" fmla="*/ 88 w 123"/>
              <a:gd name="T103" fmla="*/ 47 h 113"/>
              <a:gd name="T104" fmla="*/ 105 w 123"/>
              <a:gd name="T105" fmla="*/ 106 h 113"/>
              <a:gd name="T106" fmla="*/ 78 w 123"/>
              <a:gd name="T107" fmla="*/ 6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3" h="113">
                <a:moveTo>
                  <a:pt x="82" y="58"/>
                </a:moveTo>
                <a:cubicBezTo>
                  <a:pt x="88" y="53"/>
                  <a:pt x="88" y="53"/>
                  <a:pt x="88" y="53"/>
                </a:cubicBezTo>
                <a:cubicBezTo>
                  <a:pt x="90" y="54"/>
                  <a:pt x="92" y="54"/>
                  <a:pt x="95" y="54"/>
                </a:cubicBezTo>
                <a:cubicBezTo>
                  <a:pt x="98" y="55"/>
                  <a:pt x="101" y="54"/>
                  <a:pt x="104" y="54"/>
                </a:cubicBezTo>
                <a:cubicBezTo>
                  <a:pt x="108" y="53"/>
                  <a:pt x="112" y="50"/>
                  <a:pt x="115" y="48"/>
                </a:cubicBezTo>
                <a:cubicBezTo>
                  <a:pt x="118" y="45"/>
                  <a:pt x="121" y="41"/>
                  <a:pt x="122" y="38"/>
                </a:cubicBezTo>
                <a:cubicBezTo>
                  <a:pt x="123" y="36"/>
                  <a:pt x="122" y="34"/>
                  <a:pt x="121" y="34"/>
                </a:cubicBezTo>
                <a:cubicBezTo>
                  <a:pt x="120" y="34"/>
                  <a:pt x="119" y="34"/>
                  <a:pt x="119" y="34"/>
                </a:cubicBezTo>
                <a:cubicBezTo>
                  <a:pt x="111" y="36"/>
                  <a:pt x="111" y="36"/>
                  <a:pt x="111" y="36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6" y="28"/>
                  <a:pt x="96" y="28"/>
                  <a:pt x="96" y="28"/>
                </a:cubicBezTo>
                <a:cubicBezTo>
                  <a:pt x="97" y="22"/>
                  <a:pt x="97" y="22"/>
                  <a:pt x="97" y="22"/>
                </a:cubicBezTo>
                <a:cubicBezTo>
                  <a:pt x="99" y="16"/>
                  <a:pt x="99" y="16"/>
                  <a:pt x="99" y="16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5" y="11"/>
                  <a:pt x="115" y="10"/>
                  <a:pt x="115" y="8"/>
                </a:cubicBezTo>
                <a:cubicBezTo>
                  <a:pt x="115" y="8"/>
                  <a:pt x="115" y="7"/>
                  <a:pt x="114" y="7"/>
                </a:cubicBezTo>
                <a:cubicBezTo>
                  <a:pt x="111" y="4"/>
                  <a:pt x="107" y="2"/>
                  <a:pt x="103" y="1"/>
                </a:cubicBezTo>
                <a:cubicBezTo>
                  <a:pt x="99" y="1"/>
                  <a:pt x="95" y="1"/>
                  <a:pt x="90" y="2"/>
                </a:cubicBezTo>
                <a:cubicBezTo>
                  <a:pt x="83" y="4"/>
                  <a:pt x="78" y="8"/>
                  <a:pt x="74" y="14"/>
                </a:cubicBezTo>
                <a:cubicBezTo>
                  <a:pt x="71" y="20"/>
                  <a:pt x="70" y="28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66" y="41"/>
                  <a:pt x="66" y="41"/>
                  <a:pt x="66" y="41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3"/>
                  <a:pt x="49" y="22"/>
                  <a:pt x="50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19"/>
                  <a:pt x="51" y="18"/>
                  <a:pt x="51" y="17"/>
                </a:cubicBezTo>
                <a:cubicBezTo>
                  <a:pt x="52" y="15"/>
                  <a:pt x="54" y="13"/>
                  <a:pt x="55" y="13"/>
                </a:cubicBezTo>
                <a:cubicBezTo>
                  <a:pt x="57" y="12"/>
                  <a:pt x="59" y="12"/>
                  <a:pt x="62" y="12"/>
                </a:cubicBezTo>
                <a:cubicBezTo>
                  <a:pt x="63" y="12"/>
                  <a:pt x="64" y="12"/>
                  <a:pt x="64" y="11"/>
                </a:cubicBezTo>
                <a:cubicBezTo>
                  <a:pt x="65" y="10"/>
                  <a:pt x="65" y="8"/>
                  <a:pt x="64" y="7"/>
                </a:cubicBezTo>
                <a:cubicBezTo>
                  <a:pt x="60" y="3"/>
                  <a:pt x="55" y="0"/>
                  <a:pt x="50" y="0"/>
                </a:cubicBezTo>
                <a:cubicBezTo>
                  <a:pt x="45" y="0"/>
                  <a:pt x="41" y="1"/>
                  <a:pt x="36" y="5"/>
                </a:cubicBezTo>
                <a:cubicBezTo>
                  <a:pt x="35" y="5"/>
                  <a:pt x="34" y="6"/>
                  <a:pt x="33" y="6"/>
                </a:cubicBezTo>
                <a:cubicBezTo>
                  <a:pt x="33" y="7"/>
                  <a:pt x="32" y="7"/>
                  <a:pt x="32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29" y="5"/>
                  <a:pt x="27" y="5"/>
                  <a:pt x="26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12" y="20"/>
                  <a:pt x="12" y="21"/>
                  <a:pt x="13" y="22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6"/>
                  <a:pt x="13" y="27"/>
                </a:cubicBezTo>
                <a:cubicBezTo>
                  <a:pt x="13" y="27"/>
                  <a:pt x="13" y="27"/>
                  <a:pt x="12" y="27"/>
                </a:cubicBezTo>
                <a:cubicBezTo>
                  <a:pt x="12" y="27"/>
                  <a:pt x="11" y="28"/>
                  <a:pt x="10" y="27"/>
                </a:cubicBezTo>
                <a:cubicBezTo>
                  <a:pt x="9" y="27"/>
                  <a:pt x="8" y="28"/>
                  <a:pt x="7" y="28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6"/>
                  <a:pt x="0" y="38"/>
                  <a:pt x="1" y="39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16" y="54"/>
                  <a:pt x="16" y="54"/>
                  <a:pt x="16" y="54"/>
                </a:cubicBezTo>
                <a:cubicBezTo>
                  <a:pt x="18" y="55"/>
                  <a:pt x="19" y="55"/>
                  <a:pt x="21" y="54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7"/>
                  <a:pt x="28" y="46"/>
                  <a:pt x="28" y="45"/>
                </a:cubicBezTo>
                <a:cubicBezTo>
                  <a:pt x="28" y="45"/>
                  <a:pt x="28" y="44"/>
                  <a:pt x="28" y="43"/>
                </a:cubicBezTo>
                <a:cubicBezTo>
                  <a:pt x="28" y="43"/>
                  <a:pt x="28" y="43"/>
                  <a:pt x="28" y="42"/>
                </a:cubicBezTo>
                <a:cubicBezTo>
                  <a:pt x="29" y="42"/>
                  <a:pt x="30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49" y="58"/>
                  <a:pt x="49" y="58"/>
                  <a:pt x="49" y="58"/>
                </a:cubicBezTo>
                <a:cubicBezTo>
                  <a:pt x="13" y="94"/>
                  <a:pt x="13" y="94"/>
                  <a:pt x="13" y="94"/>
                </a:cubicBezTo>
                <a:cubicBezTo>
                  <a:pt x="11" y="95"/>
                  <a:pt x="11" y="97"/>
                  <a:pt x="13" y="98"/>
                </a:cubicBezTo>
                <a:cubicBezTo>
                  <a:pt x="25" y="111"/>
                  <a:pt x="25" y="111"/>
                  <a:pt x="25" y="111"/>
                </a:cubicBezTo>
                <a:cubicBezTo>
                  <a:pt x="27" y="112"/>
                  <a:pt x="28" y="112"/>
                  <a:pt x="30" y="111"/>
                </a:cubicBezTo>
                <a:cubicBezTo>
                  <a:pt x="66" y="75"/>
                  <a:pt x="66" y="75"/>
                  <a:pt x="66" y="75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4" y="113"/>
                  <a:pt x="106" y="113"/>
                  <a:pt x="107" y="112"/>
                </a:cubicBezTo>
                <a:cubicBezTo>
                  <a:pt x="120" y="99"/>
                  <a:pt x="120" y="99"/>
                  <a:pt x="120" y="99"/>
                </a:cubicBezTo>
                <a:cubicBezTo>
                  <a:pt x="121" y="98"/>
                  <a:pt x="121" y="96"/>
                  <a:pt x="120" y="95"/>
                </a:cubicBezTo>
                <a:cubicBezTo>
                  <a:pt x="82" y="58"/>
                  <a:pt x="82" y="58"/>
                  <a:pt x="82" y="58"/>
                </a:cubicBezTo>
                <a:close/>
                <a:moveTo>
                  <a:pt x="3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3" y="34"/>
                  <a:pt x="31" y="34"/>
                  <a:pt x="30" y="35"/>
                </a:cubicBezTo>
                <a:cubicBezTo>
                  <a:pt x="29" y="35"/>
                  <a:pt x="29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6"/>
                  <a:pt x="26" y="37"/>
                  <a:pt x="26" y="37"/>
                </a:cubicBezTo>
                <a:cubicBezTo>
                  <a:pt x="25" y="37"/>
                  <a:pt x="25" y="38"/>
                  <a:pt x="24" y="38"/>
                </a:cubicBezTo>
                <a:cubicBezTo>
                  <a:pt x="24" y="39"/>
                  <a:pt x="23" y="40"/>
                  <a:pt x="22" y="41"/>
                </a:cubicBezTo>
                <a:cubicBezTo>
                  <a:pt x="22" y="42"/>
                  <a:pt x="22" y="43"/>
                  <a:pt x="22" y="45"/>
                </a:cubicBezTo>
                <a:cubicBezTo>
                  <a:pt x="18" y="48"/>
                  <a:pt x="18" y="48"/>
                  <a:pt x="18" y="48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7" y="37"/>
                  <a:pt x="7" y="37"/>
                  <a:pt x="7" y="37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3"/>
                  <a:pt x="13" y="33"/>
                  <a:pt x="14" y="33"/>
                </a:cubicBezTo>
                <a:cubicBezTo>
                  <a:pt x="15" y="32"/>
                  <a:pt x="17" y="32"/>
                  <a:pt x="18" y="31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29"/>
                  <a:pt x="19" y="28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21" y="25"/>
                </a:cubicBezTo>
                <a:cubicBezTo>
                  <a:pt x="22" y="24"/>
                  <a:pt x="21" y="22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8" y="12"/>
                  <a:pt x="28" y="12"/>
                  <a:pt x="28" y="12"/>
                </a:cubicBezTo>
                <a:cubicBezTo>
                  <a:pt x="29" y="13"/>
                  <a:pt x="29" y="13"/>
                  <a:pt x="29" y="13"/>
                </a:cubicBezTo>
                <a:cubicBezTo>
                  <a:pt x="30" y="14"/>
                  <a:pt x="32" y="14"/>
                  <a:pt x="33" y="13"/>
                </a:cubicBezTo>
                <a:cubicBezTo>
                  <a:pt x="34" y="12"/>
                  <a:pt x="35" y="12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11"/>
                  <a:pt x="38" y="11"/>
                  <a:pt x="39" y="10"/>
                </a:cubicBezTo>
                <a:cubicBezTo>
                  <a:pt x="39" y="10"/>
                  <a:pt x="40" y="10"/>
                  <a:pt x="40" y="10"/>
                </a:cubicBezTo>
                <a:cubicBezTo>
                  <a:pt x="43" y="7"/>
                  <a:pt x="46" y="6"/>
                  <a:pt x="50" y="6"/>
                </a:cubicBezTo>
                <a:cubicBezTo>
                  <a:pt x="51" y="6"/>
                  <a:pt x="53" y="6"/>
                  <a:pt x="54" y="7"/>
                </a:cubicBezTo>
                <a:cubicBezTo>
                  <a:pt x="54" y="7"/>
                  <a:pt x="53" y="7"/>
                  <a:pt x="53" y="7"/>
                </a:cubicBezTo>
                <a:cubicBezTo>
                  <a:pt x="50" y="9"/>
                  <a:pt x="48" y="11"/>
                  <a:pt x="46" y="14"/>
                </a:cubicBezTo>
                <a:cubicBezTo>
                  <a:pt x="46" y="14"/>
                  <a:pt x="46" y="15"/>
                  <a:pt x="46" y="15"/>
                </a:cubicBezTo>
                <a:cubicBezTo>
                  <a:pt x="46" y="16"/>
                  <a:pt x="45" y="17"/>
                  <a:pt x="45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20"/>
                  <a:pt x="43" y="21"/>
                  <a:pt x="42" y="23"/>
                </a:cubicBezTo>
                <a:cubicBezTo>
                  <a:pt x="41" y="24"/>
                  <a:pt x="42" y="25"/>
                  <a:pt x="43" y="26"/>
                </a:cubicBezTo>
                <a:cubicBezTo>
                  <a:pt x="61" y="45"/>
                  <a:pt x="61" y="45"/>
                  <a:pt x="61" y="45"/>
                </a:cubicBezTo>
                <a:cubicBezTo>
                  <a:pt x="53" y="54"/>
                  <a:pt x="53" y="54"/>
                  <a:pt x="53" y="54"/>
                </a:cubicBezTo>
                <a:cubicBezTo>
                  <a:pt x="34" y="35"/>
                  <a:pt x="34" y="35"/>
                  <a:pt x="34" y="35"/>
                </a:cubicBezTo>
                <a:close/>
                <a:moveTo>
                  <a:pt x="27" y="105"/>
                </a:moveTo>
                <a:cubicBezTo>
                  <a:pt x="27" y="105"/>
                  <a:pt x="27" y="105"/>
                  <a:pt x="27" y="105"/>
                </a:cubicBezTo>
                <a:cubicBezTo>
                  <a:pt x="19" y="96"/>
                  <a:pt x="19" y="96"/>
                  <a:pt x="19" y="96"/>
                </a:cubicBezTo>
                <a:cubicBezTo>
                  <a:pt x="55" y="60"/>
                  <a:pt x="55" y="60"/>
                  <a:pt x="55" y="60"/>
                </a:cubicBezTo>
                <a:cubicBezTo>
                  <a:pt x="77" y="38"/>
                  <a:pt x="77" y="38"/>
                  <a:pt x="77" y="38"/>
                </a:cubicBezTo>
                <a:cubicBezTo>
                  <a:pt x="78" y="37"/>
                  <a:pt x="78" y="36"/>
                  <a:pt x="78" y="35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33"/>
                  <a:pt x="77" y="33"/>
                  <a:pt x="77" y="33"/>
                </a:cubicBezTo>
                <a:cubicBezTo>
                  <a:pt x="76" y="28"/>
                  <a:pt x="76" y="22"/>
                  <a:pt x="79" y="17"/>
                </a:cubicBezTo>
                <a:cubicBezTo>
                  <a:pt x="82" y="13"/>
                  <a:pt x="86" y="9"/>
                  <a:pt x="92" y="7"/>
                </a:cubicBezTo>
                <a:cubicBezTo>
                  <a:pt x="95" y="7"/>
                  <a:pt x="99" y="6"/>
                  <a:pt x="102" y="7"/>
                </a:cubicBezTo>
                <a:cubicBezTo>
                  <a:pt x="103" y="7"/>
                  <a:pt x="104" y="8"/>
                  <a:pt x="105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96" y="10"/>
                  <a:pt x="96" y="10"/>
                  <a:pt x="96" y="10"/>
                </a:cubicBezTo>
                <a:cubicBezTo>
                  <a:pt x="95" y="11"/>
                  <a:pt x="94" y="11"/>
                  <a:pt x="94" y="12"/>
                </a:cubicBezTo>
                <a:cubicBezTo>
                  <a:pt x="90" y="28"/>
                  <a:pt x="90" y="28"/>
                  <a:pt x="90" y="28"/>
                </a:cubicBezTo>
                <a:cubicBezTo>
                  <a:pt x="89" y="29"/>
                  <a:pt x="90" y="30"/>
                  <a:pt x="90" y="31"/>
                </a:cubicBezTo>
                <a:cubicBezTo>
                  <a:pt x="96" y="37"/>
                  <a:pt x="96" y="37"/>
                  <a:pt x="96" y="3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43"/>
                  <a:pt x="104" y="44"/>
                  <a:pt x="105" y="43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13" y="42"/>
                  <a:pt x="112" y="43"/>
                  <a:pt x="111" y="43"/>
                </a:cubicBezTo>
                <a:cubicBezTo>
                  <a:pt x="109" y="46"/>
                  <a:pt x="106" y="47"/>
                  <a:pt x="103" y="48"/>
                </a:cubicBezTo>
                <a:cubicBezTo>
                  <a:pt x="100" y="49"/>
                  <a:pt x="98" y="49"/>
                  <a:pt x="95" y="49"/>
                </a:cubicBezTo>
                <a:cubicBezTo>
                  <a:pt x="93" y="48"/>
                  <a:pt x="91" y="48"/>
                  <a:pt x="88" y="47"/>
                </a:cubicBezTo>
                <a:cubicBezTo>
                  <a:pt x="87" y="46"/>
                  <a:pt x="86" y="46"/>
                  <a:pt x="85" y="47"/>
                </a:cubicBezTo>
                <a:cubicBezTo>
                  <a:pt x="27" y="105"/>
                  <a:pt x="27" y="105"/>
                  <a:pt x="27" y="105"/>
                </a:cubicBezTo>
                <a:close/>
                <a:moveTo>
                  <a:pt x="105" y="106"/>
                </a:moveTo>
                <a:cubicBezTo>
                  <a:pt x="105" y="106"/>
                  <a:pt x="105" y="106"/>
                  <a:pt x="105" y="106"/>
                </a:cubicBezTo>
                <a:cubicBezTo>
                  <a:pt x="70" y="71"/>
                  <a:pt x="70" y="71"/>
                  <a:pt x="70" y="71"/>
                </a:cubicBezTo>
                <a:cubicBezTo>
                  <a:pt x="78" y="62"/>
                  <a:pt x="78" y="62"/>
                  <a:pt x="78" y="62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05" y="106"/>
                  <a:pt x="105" y="106"/>
                  <a:pt x="105" y="1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21"/>
          <p:cNvSpPr>
            <a:spLocks noEditPoints="1"/>
          </p:cNvSpPr>
          <p:nvPr/>
        </p:nvSpPr>
        <p:spPr bwMode="auto">
          <a:xfrm>
            <a:off x="5903588" y="3619872"/>
            <a:ext cx="348461" cy="384941"/>
          </a:xfrm>
          <a:custGeom>
            <a:avLst/>
            <a:gdLst>
              <a:gd name="T0" fmla="*/ 47 w 115"/>
              <a:gd name="T1" fmla="*/ 61 h 126"/>
              <a:gd name="T2" fmla="*/ 47 w 115"/>
              <a:gd name="T3" fmla="*/ 58 h 126"/>
              <a:gd name="T4" fmla="*/ 50 w 115"/>
              <a:gd name="T5" fmla="*/ 55 h 126"/>
              <a:gd name="T6" fmla="*/ 54 w 115"/>
              <a:gd name="T7" fmla="*/ 55 h 126"/>
              <a:gd name="T8" fmla="*/ 62 w 115"/>
              <a:gd name="T9" fmla="*/ 55 h 126"/>
              <a:gd name="T10" fmla="*/ 66 w 115"/>
              <a:gd name="T11" fmla="*/ 56 h 126"/>
              <a:gd name="T12" fmla="*/ 70 w 115"/>
              <a:gd name="T13" fmla="*/ 61 h 126"/>
              <a:gd name="T14" fmla="*/ 70 w 115"/>
              <a:gd name="T15" fmla="*/ 52 h 126"/>
              <a:gd name="T16" fmla="*/ 60 w 115"/>
              <a:gd name="T17" fmla="*/ 49 h 126"/>
              <a:gd name="T18" fmla="*/ 57 w 115"/>
              <a:gd name="T19" fmla="*/ 44 h 126"/>
              <a:gd name="T20" fmla="*/ 54 w 115"/>
              <a:gd name="T21" fmla="*/ 49 h 126"/>
              <a:gd name="T22" fmla="*/ 43 w 115"/>
              <a:gd name="T23" fmla="*/ 52 h 126"/>
              <a:gd name="T24" fmla="*/ 41 w 115"/>
              <a:gd name="T25" fmla="*/ 61 h 126"/>
              <a:gd name="T26" fmla="*/ 41 w 115"/>
              <a:gd name="T27" fmla="*/ 64 h 126"/>
              <a:gd name="T28" fmla="*/ 41 w 115"/>
              <a:gd name="T29" fmla="*/ 68 h 126"/>
              <a:gd name="T30" fmla="*/ 49 w 115"/>
              <a:gd name="T31" fmla="*/ 76 h 126"/>
              <a:gd name="T32" fmla="*/ 52 w 115"/>
              <a:gd name="T33" fmla="*/ 76 h 126"/>
              <a:gd name="T34" fmla="*/ 60 w 115"/>
              <a:gd name="T35" fmla="*/ 76 h 126"/>
              <a:gd name="T36" fmla="*/ 64 w 115"/>
              <a:gd name="T37" fmla="*/ 76 h 126"/>
              <a:gd name="T38" fmla="*/ 67 w 115"/>
              <a:gd name="T39" fmla="*/ 79 h 126"/>
              <a:gd name="T40" fmla="*/ 66 w 115"/>
              <a:gd name="T41" fmla="*/ 91 h 126"/>
              <a:gd name="T42" fmla="*/ 63 w 115"/>
              <a:gd name="T43" fmla="*/ 92 h 126"/>
              <a:gd name="T44" fmla="*/ 54 w 115"/>
              <a:gd name="T45" fmla="*/ 92 h 126"/>
              <a:gd name="T46" fmla="*/ 50 w 115"/>
              <a:gd name="T47" fmla="*/ 92 h 126"/>
              <a:gd name="T48" fmla="*/ 47 w 115"/>
              <a:gd name="T49" fmla="*/ 89 h 126"/>
              <a:gd name="T50" fmla="*/ 41 w 115"/>
              <a:gd name="T51" fmla="*/ 89 h 126"/>
              <a:gd name="T52" fmla="*/ 50 w 115"/>
              <a:gd name="T53" fmla="*/ 98 h 126"/>
              <a:gd name="T54" fmla="*/ 54 w 115"/>
              <a:gd name="T55" fmla="*/ 100 h 126"/>
              <a:gd name="T56" fmla="*/ 60 w 115"/>
              <a:gd name="T57" fmla="*/ 100 h 126"/>
              <a:gd name="T58" fmla="*/ 64 w 115"/>
              <a:gd name="T59" fmla="*/ 98 h 126"/>
              <a:gd name="T60" fmla="*/ 73 w 115"/>
              <a:gd name="T61" fmla="*/ 89 h 126"/>
              <a:gd name="T62" fmla="*/ 73 w 115"/>
              <a:gd name="T63" fmla="*/ 82 h 126"/>
              <a:gd name="T64" fmla="*/ 70 w 115"/>
              <a:gd name="T65" fmla="*/ 73 h 126"/>
              <a:gd name="T66" fmla="*/ 64 w 115"/>
              <a:gd name="T67" fmla="*/ 70 h 126"/>
              <a:gd name="T68" fmla="*/ 60 w 115"/>
              <a:gd name="T69" fmla="*/ 70 h 126"/>
              <a:gd name="T70" fmla="*/ 52 w 115"/>
              <a:gd name="T71" fmla="*/ 70 h 126"/>
              <a:gd name="T72" fmla="*/ 48 w 115"/>
              <a:gd name="T73" fmla="*/ 70 h 126"/>
              <a:gd name="T74" fmla="*/ 47 w 115"/>
              <a:gd name="T75" fmla="*/ 65 h 126"/>
              <a:gd name="T76" fmla="*/ 113 w 115"/>
              <a:gd name="T77" fmla="*/ 118 h 126"/>
              <a:gd name="T78" fmla="*/ 107 w 115"/>
              <a:gd name="T79" fmla="*/ 105 h 126"/>
              <a:gd name="T80" fmla="*/ 104 w 115"/>
              <a:gd name="T81" fmla="*/ 67 h 126"/>
              <a:gd name="T82" fmla="*/ 75 w 115"/>
              <a:gd name="T83" fmla="*/ 24 h 126"/>
              <a:gd name="T84" fmla="*/ 80 w 115"/>
              <a:gd name="T85" fmla="*/ 8 h 126"/>
              <a:gd name="T86" fmla="*/ 76 w 115"/>
              <a:gd name="T87" fmla="*/ 0 h 126"/>
              <a:gd name="T88" fmla="*/ 34 w 115"/>
              <a:gd name="T89" fmla="*/ 1 h 126"/>
              <a:gd name="T90" fmla="*/ 47 w 115"/>
              <a:gd name="T91" fmla="*/ 21 h 126"/>
              <a:gd name="T92" fmla="*/ 24 w 115"/>
              <a:gd name="T93" fmla="*/ 34 h 126"/>
              <a:gd name="T94" fmla="*/ 10 w 115"/>
              <a:gd name="T95" fmla="*/ 67 h 126"/>
              <a:gd name="T96" fmla="*/ 7 w 115"/>
              <a:gd name="T97" fmla="*/ 105 h 126"/>
              <a:gd name="T98" fmla="*/ 0 w 115"/>
              <a:gd name="T99" fmla="*/ 121 h 126"/>
              <a:gd name="T100" fmla="*/ 109 w 115"/>
              <a:gd name="T101" fmla="*/ 126 h 126"/>
              <a:gd name="T102" fmla="*/ 112 w 115"/>
              <a:gd name="T103" fmla="*/ 125 h 126"/>
              <a:gd name="T104" fmla="*/ 65 w 115"/>
              <a:gd name="T105" fmla="*/ 9 h 126"/>
              <a:gd name="T106" fmla="*/ 57 w 115"/>
              <a:gd name="T107" fmla="*/ 17 h 126"/>
              <a:gd name="T108" fmla="*/ 65 w 115"/>
              <a:gd name="T109" fmla="*/ 9 h 126"/>
              <a:gd name="T110" fmla="*/ 13 w 115"/>
              <a:gd name="T111" fmla="*/ 116 h 126"/>
              <a:gd name="T112" fmla="*/ 20 w 115"/>
              <a:gd name="T113" fmla="*/ 90 h 126"/>
              <a:gd name="T114" fmla="*/ 22 w 115"/>
              <a:gd name="T115" fmla="*/ 53 h 126"/>
              <a:gd name="T116" fmla="*/ 43 w 115"/>
              <a:gd name="T117" fmla="*/ 33 h 126"/>
              <a:gd name="T118" fmla="*/ 57 w 115"/>
              <a:gd name="T119" fmla="*/ 30 h 126"/>
              <a:gd name="T120" fmla="*/ 83 w 115"/>
              <a:gd name="T121" fmla="*/ 41 h 126"/>
              <a:gd name="T122" fmla="*/ 94 w 115"/>
              <a:gd name="T123" fmla="*/ 90 h 126"/>
              <a:gd name="T124" fmla="*/ 101 w 115"/>
              <a:gd name="T125" fmla="*/ 11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5" h="126">
                <a:moveTo>
                  <a:pt x="47" y="64"/>
                </a:move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58"/>
                  <a:pt x="47" y="58"/>
                  <a:pt x="47" y="58"/>
                </a:cubicBezTo>
                <a:cubicBezTo>
                  <a:pt x="47" y="57"/>
                  <a:pt x="47" y="56"/>
                  <a:pt x="47" y="56"/>
                </a:cubicBezTo>
                <a:cubicBezTo>
                  <a:pt x="48" y="55"/>
                  <a:pt x="49" y="55"/>
                  <a:pt x="50" y="55"/>
                </a:cubicBezTo>
                <a:cubicBezTo>
                  <a:pt x="52" y="55"/>
                  <a:pt x="52" y="55"/>
                  <a:pt x="52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60" y="55"/>
                  <a:pt x="60" y="55"/>
                  <a:pt x="60" y="55"/>
                </a:cubicBezTo>
                <a:cubicBezTo>
                  <a:pt x="62" y="55"/>
                  <a:pt x="62" y="55"/>
                  <a:pt x="62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5" y="55"/>
                  <a:pt x="66" y="55"/>
                  <a:pt x="66" y="56"/>
                </a:cubicBezTo>
                <a:cubicBezTo>
                  <a:pt x="67" y="56"/>
                  <a:pt x="67" y="57"/>
                  <a:pt x="67" y="58"/>
                </a:cubicBezTo>
                <a:cubicBezTo>
                  <a:pt x="67" y="60"/>
                  <a:pt x="68" y="61"/>
                  <a:pt x="70" y="61"/>
                </a:cubicBezTo>
                <a:cubicBezTo>
                  <a:pt x="72" y="61"/>
                  <a:pt x="73" y="60"/>
                  <a:pt x="73" y="58"/>
                </a:cubicBezTo>
                <a:cubicBezTo>
                  <a:pt x="73" y="56"/>
                  <a:pt x="72" y="53"/>
                  <a:pt x="70" y="52"/>
                </a:cubicBezTo>
                <a:cubicBezTo>
                  <a:pt x="69" y="50"/>
                  <a:pt x="66" y="49"/>
                  <a:pt x="64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7"/>
                  <a:pt x="60" y="47"/>
                  <a:pt x="60" y="47"/>
                </a:cubicBezTo>
                <a:cubicBezTo>
                  <a:pt x="60" y="45"/>
                  <a:pt x="58" y="44"/>
                  <a:pt x="57" y="44"/>
                </a:cubicBezTo>
                <a:cubicBezTo>
                  <a:pt x="55" y="44"/>
                  <a:pt x="54" y="45"/>
                  <a:pt x="54" y="47"/>
                </a:cubicBezTo>
                <a:cubicBezTo>
                  <a:pt x="54" y="49"/>
                  <a:pt x="54" y="49"/>
                  <a:pt x="54" y="49"/>
                </a:cubicBezTo>
                <a:cubicBezTo>
                  <a:pt x="50" y="49"/>
                  <a:pt x="50" y="49"/>
                  <a:pt x="50" y="49"/>
                </a:cubicBezTo>
                <a:cubicBezTo>
                  <a:pt x="47" y="49"/>
                  <a:pt x="45" y="50"/>
                  <a:pt x="43" y="52"/>
                </a:cubicBezTo>
                <a:cubicBezTo>
                  <a:pt x="42" y="53"/>
                  <a:pt x="41" y="56"/>
                  <a:pt x="41" y="58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5"/>
                  <a:pt x="41" y="65"/>
                  <a:pt x="41" y="65"/>
                </a:cubicBezTo>
                <a:cubicBezTo>
                  <a:pt x="41" y="68"/>
                  <a:pt x="41" y="68"/>
                  <a:pt x="41" y="68"/>
                </a:cubicBezTo>
                <a:cubicBezTo>
                  <a:pt x="41" y="70"/>
                  <a:pt x="42" y="72"/>
                  <a:pt x="43" y="74"/>
                </a:cubicBezTo>
                <a:cubicBezTo>
                  <a:pt x="45" y="75"/>
                  <a:pt x="47" y="76"/>
                  <a:pt x="49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52" y="76"/>
                  <a:pt x="52" y="76"/>
                  <a:pt x="52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6"/>
                  <a:pt x="60" y="76"/>
                  <a:pt x="60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5" y="76"/>
                  <a:pt x="66" y="77"/>
                  <a:pt x="66" y="77"/>
                </a:cubicBezTo>
                <a:cubicBezTo>
                  <a:pt x="67" y="78"/>
                  <a:pt x="67" y="79"/>
                  <a:pt x="67" y="79"/>
                </a:cubicBezTo>
                <a:cubicBezTo>
                  <a:pt x="67" y="83"/>
                  <a:pt x="67" y="86"/>
                  <a:pt x="67" y="89"/>
                </a:cubicBezTo>
                <a:cubicBezTo>
                  <a:pt x="67" y="90"/>
                  <a:pt x="67" y="90"/>
                  <a:pt x="66" y="91"/>
                </a:cubicBezTo>
                <a:cubicBezTo>
                  <a:pt x="66" y="92"/>
                  <a:pt x="65" y="92"/>
                  <a:pt x="64" y="92"/>
                </a:cubicBezTo>
                <a:cubicBezTo>
                  <a:pt x="63" y="92"/>
                  <a:pt x="63" y="92"/>
                  <a:pt x="63" y="92"/>
                </a:cubicBezTo>
                <a:cubicBezTo>
                  <a:pt x="60" y="92"/>
                  <a:pt x="60" y="92"/>
                  <a:pt x="60" y="92"/>
                </a:cubicBezTo>
                <a:cubicBezTo>
                  <a:pt x="54" y="92"/>
                  <a:pt x="54" y="92"/>
                  <a:pt x="54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9" y="92"/>
                  <a:pt x="48" y="92"/>
                  <a:pt x="47" y="91"/>
                </a:cubicBezTo>
                <a:cubicBezTo>
                  <a:pt x="47" y="90"/>
                  <a:pt x="47" y="90"/>
                  <a:pt x="47" y="89"/>
                </a:cubicBezTo>
                <a:cubicBezTo>
                  <a:pt x="47" y="87"/>
                  <a:pt x="45" y="86"/>
                  <a:pt x="44" y="86"/>
                </a:cubicBezTo>
                <a:cubicBezTo>
                  <a:pt x="42" y="86"/>
                  <a:pt x="41" y="87"/>
                  <a:pt x="41" y="89"/>
                </a:cubicBezTo>
                <a:cubicBezTo>
                  <a:pt x="41" y="91"/>
                  <a:pt x="42" y="94"/>
                  <a:pt x="43" y="95"/>
                </a:cubicBezTo>
                <a:cubicBezTo>
                  <a:pt x="45" y="97"/>
                  <a:pt x="47" y="98"/>
                  <a:pt x="50" y="98"/>
                </a:cubicBezTo>
                <a:cubicBezTo>
                  <a:pt x="54" y="98"/>
                  <a:pt x="54" y="98"/>
                  <a:pt x="54" y="98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4" y="102"/>
                  <a:pt x="55" y="103"/>
                  <a:pt x="57" y="103"/>
                </a:cubicBezTo>
                <a:cubicBezTo>
                  <a:pt x="58" y="103"/>
                  <a:pt x="60" y="102"/>
                  <a:pt x="60" y="100"/>
                </a:cubicBezTo>
                <a:cubicBezTo>
                  <a:pt x="60" y="98"/>
                  <a:pt x="60" y="98"/>
                  <a:pt x="60" y="98"/>
                </a:cubicBezTo>
                <a:cubicBezTo>
                  <a:pt x="64" y="98"/>
                  <a:pt x="64" y="98"/>
                  <a:pt x="64" y="98"/>
                </a:cubicBezTo>
                <a:cubicBezTo>
                  <a:pt x="66" y="98"/>
                  <a:pt x="69" y="97"/>
                  <a:pt x="70" y="95"/>
                </a:cubicBezTo>
                <a:cubicBezTo>
                  <a:pt x="72" y="94"/>
                  <a:pt x="73" y="91"/>
                  <a:pt x="73" y="89"/>
                </a:cubicBezTo>
                <a:cubicBezTo>
                  <a:pt x="73" y="82"/>
                  <a:pt x="73" y="82"/>
                  <a:pt x="73" y="82"/>
                </a:cubicBezTo>
                <a:cubicBezTo>
                  <a:pt x="73" y="82"/>
                  <a:pt x="73" y="82"/>
                  <a:pt x="73" y="82"/>
                </a:cubicBezTo>
                <a:cubicBezTo>
                  <a:pt x="73" y="79"/>
                  <a:pt x="73" y="79"/>
                  <a:pt x="73" y="79"/>
                </a:cubicBezTo>
                <a:cubicBezTo>
                  <a:pt x="73" y="77"/>
                  <a:pt x="72" y="75"/>
                  <a:pt x="70" y="73"/>
                </a:cubicBezTo>
                <a:cubicBezTo>
                  <a:pt x="69" y="72"/>
                  <a:pt x="67" y="71"/>
                  <a:pt x="64" y="71"/>
                </a:cubicBezTo>
                <a:cubicBezTo>
                  <a:pt x="64" y="70"/>
                  <a:pt x="64" y="70"/>
                  <a:pt x="64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54" y="70"/>
                  <a:pt x="54" y="70"/>
                  <a:pt x="54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0" y="70"/>
                  <a:pt x="50" y="70"/>
                  <a:pt x="50" y="70"/>
                </a:cubicBezTo>
                <a:cubicBezTo>
                  <a:pt x="49" y="70"/>
                  <a:pt x="48" y="70"/>
                  <a:pt x="48" y="70"/>
                </a:cubicBezTo>
                <a:cubicBezTo>
                  <a:pt x="47" y="69"/>
                  <a:pt x="47" y="68"/>
                  <a:pt x="47" y="68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4"/>
                  <a:pt x="47" y="64"/>
                  <a:pt x="47" y="64"/>
                </a:cubicBezTo>
                <a:close/>
                <a:moveTo>
                  <a:pt x="113" y="118"/>
                </a:moveTo>
                <a:cubicBezTo>
                  <a:pt x="113" y="118"/>
                  <a:pt x="113" y="118"/>
                  <a:pt x="113" y="118"/>
                </a:cubicBezTo>
                <a:cubicBezTo>
                  <a:pt x="111" y="115"/>
                  <a:pt x="108" y="110"/>
                  <a:pt x="107" y="105"/>
                </a:cubicBezTo>
                <a:cubicBezTo>
                  <a:pt x="105" y="100"/>
                  <a:pt x="104" y="95"/>
                  <a:pt x="104" y="90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4" y="54"/>
                  <a:pt x="99" y="42"/>
                  <a:pt x="90" y="34"/>
                </a:cubicBezTo>
                <a:cubicBezTo>
                  <a:pt x="85" y="29"/>
                  <a:pt x="80" y="26"/>
                  <a:pt x="75" y="24"/>
                </a:cubicBezTo>
                <a:cubicBezTo>
                  <a:pt x="72" y="23"/>
                  <a:pt x="69" y="22"/>
                  <a:pt x="67" y="21"/>
                </a:cubicBezTo>
                <a:cubicBezTo>
                  <a:pt x="80" y="8"/>
                  <a:pt x="80" y="8"/>
                  <a:pt x="80" y="8"/>
                </a:cubicBezTo>
                <a:cubicBezTo>
                  <a:pt x="81" y="7"/>
                  <a:pt x="81" y="6"/>
                  <a:pt x="81" y="5"/>
                </a:cubicBezTo>
                <a:cubicBezTo>
                  <a:pt x="81" y="2"/>
                  <a:pt x="79" y="0"/>
                  <a:pt x="7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6" y="0"/>
                  <a:pt x="35" y="0"/>
                  <a:pt x="34" y="1"/>
                </a:cubicBezTo>
                <a:cubicBezTo>
                  <a:pt x="32" y="3"/>
                  <a:pt x="32" y="6"/>
                  <a:pt x="34" y="8"/>
                </a:cubicBezTo>
                <a:cubicBezTo>
                  <a:pt x="47" y="21"/>
                  <a:pt x="47" y="21"/>
                  <a:pt x="47" y="21"/>
                </a:cubicBezTo>
                <a:cubicBezTo>
                  <a:pt x="44" y="22"/>
                  <a:pt x="42" y="23"/>
                  <a:pt x="39" y="24"/>
                </a:cubicBezTo>
                <a:cubicBezTo>
                  <a:pt x="33" y="26"/>
                  <a:pt x="28" y="29"/>
                  <a:pt x="24" y="34"/>
                </a:cubicBezTo>
                <a:cubicBezTo>
                  <a:pt x="19" y="38"/>
                  <a:pt x="16" y="43"/>
                  <a:pt x="13" y="49"/>
                </a:cubicBezTo>
                <a:cubicBezTo>
                  <a:pt x="11" y="55"/>
                  <a:pt x="10" y="61"/>
                  <a:pt x="10" y="67"/>
                </a:cubicBezTo>
                <a:cubicBezTo>
                  <a:pt x="10" y="90"/>
                  <a:pt x="10" y="90"/>
                  <a:pt x="10" y="90"/>
                </a:cubicBezTo>
                <a:cubicBezTo>
                  <a:pt x="10" y="95"/>
                  <a:pt x="9" y="100"/>
                  <a:pt x="7" y="105"/>
                </a:cubicBezTo>
                <a:cubicBezTo>
                  <a:pt x="5" y="110"/>
                  <a:pt x="3" y="115"/>
                  <a:pt x="1" y="118"/>
                </a:cubicBezTo>
                <a:cubicBezTo>
                  <a:pt x="0" y="119"/>
                  <a:pt x="0" y="120"/>
                  <a:pt x="0" y="121"/>
                </a:cubicBezTo>
                <a:cubicBezTo>
                  <a:pt x="0" y="124"/>
                  <a:pt x="2" y="126"/>
                  <a:pt x="5" y="126"/>
                </a:cubicBezTo>
                <a:cubicBezTo>
                  <a:pt x="109" y="126"/>
                  <a:pt x="109" y="126"/>
                  <a:pt x="109" y="126"/>
                </a:cubicBezTo>
                <a:cubicBezTo>
                  <a:pt x="109" y="126"/>
                  <a:pt x="109" y="126"/>
                  <a:pt x="109" y="126"/>
                </a:cubicBezTo>
                <a:cubicBezTo>
                  <a:pt x="110" y="126"/>
                  <a:pt x="111" y="126"/>
                  <a:pt x="112" y="125"/>
                </a:cubicBezTo>
                <a:cubicBezTo>
                  <a:pt x="114" y="123"/>
                  <a:pt x="115" y="120"/>
                  <a:pt x="113" y="118"/>
                </a:cubicBezTo>
                <a:close/>
                <a:moveTo>
                  <a:pt x="65" y="9"/>
                </a:moveTo>
                <a:cubicBezTo>
                  <a:pt x="65" y="9"/>
                  <a:pt x="65" y="9"/>
                  <a:pt x="65" y="9"/>
                </a:cubicBezTo>
                <a:cubicBezTo>
                  <a:pt x="57" y="17"/>
                  <a:pt x="57" y="17"/>
                  <a:pt x="57" y="17"/>
                </a:cubicBezTo>
                <a:cubicBezTo>
                  <a:pt x="49" y="9"/>
                  <a:pt x="49" y="9"/>
                  <a:pt x="49" y="9"/>
                </a:cubicBezTo>
                <a:cubicBezTo>
                  <a:pt x="65" y="9"/>
                  <a:pt x="65" y="9"/>
                  <a:pt x="65" y="9"/>
                </a:cubicBezTo>
                <a:close/>
                <a:moveTo>
                  <a:pt x="13" y="116"/>
                </a:moveTo>
                <a:cubicBezTo>
                  <a:pt x="13" y="116"/>
                  <a:pt x="13" y="116"/>
                  <a:pt x="13" y="116"/>
                </a:cubicBezTo>
                <a:cubicBezTo>
                  <a:pt x="14" y="114"/>
                  <a:pt x="15" y="111"/>
                  <a:pt x="16" y="108"/>
                </a:cubicBezTo>
                <a:cubicBezTo>
                  <a:pt x="18" y="102"/>
                  <a:pt x="20" y="96"/>
                  <a:pt x="20" y="90"/>
                </a:cubicBezTo>
                <a:cubicBezTo>
                  <a:pt x="20" y="67"/>
                  <a:pt x="20" y="67"/>
                  <a:pt x="20" y="67"/>
                </a:cubicBezTo>
                <a:cubicBezTo>
                  <a:pt x="20" y="62"/>
                  <a:pt x="21" y="57"/>
                  <a:pt x="22" y="53"/>
                </a:cubicBezTo>
                <a:cubicBezTo>
                  <a:pt x="24" y="48"/>
                  <a:pt x="27" y="44"/>
                  <a:pt x="30" y="41"/>
                </a:cubicBezTo>
                <a:cubicBezTo>
                  <a:pt x="34" y="37"/>
                  <a:pt x="38" y="34"/>
                  <a:pt x="43" y="33"/>
                </a:cubicBezTo>
                <a:cubicBezTo>
                  <a:pt x="47" y="31"/>
                  <a:pt x="52" y="30"/>
                  <a:pt x="57" y="30"/>
                </a:cubicBezTo>
                <a:cubicBezTo>
                  <a:pt x="57" y="30"/>
                  <a:pt x="57" y="30"/>
                  <a:pt x="57" y="30"/>
                </a:cubicBezTo>
                <a:cubicBezTo>
                  <a:pt x="62" y="30"/>
                  <a:pt x="67" y="31"/>
                  <a:pt x="71" y="33"/>
                </a:cubicBezTo>
                <a:cubicBezTo>
                  <a:pt x="75" y="34"/>
                  <a:pt x="79" y="37"/>
                  <a:pt x="83" y="41"/>
                </a:cubicBezTo>
                <a:cubicBezTo>
                  <a:pt x="90" y="48"/>
                  <a:pt x="94" y="57"/>
                  <a:pt x="94" y="67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6"/>
                  <a:pt x="95" y="102"/>
                  <a:pt x="97" y="108"/>
                </a:cubicBezTo>
                <a:cubicBezTo>
                  <a:pt x="98" y="111"/>
                  <a:pt x="99" y="114"/>
                  <a:pt x="101" y="116"/>
                </a:cubicBezTo>
                <a:cubicBezTo>
                  <a:pt x="13" y="116"/>
                  <a:pt x="13" y="116"/>
                  <a:pt x="13" y="1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4287028" y="3619872"/>
            <a:ext cx="334827" cy="384941"/>
          </a:xfrm>
          <a:custGeom>
            <a:avLst/>
            <a:gdLst>
              <a:gd name="T0" fmla="*/ 27 w 110"/>
              <a:gd name="T1" fmla="*/ 90 h 126"/>
              <a:gd name="T2" fmla="*/ 27 w 110"/>
              <a:gd name="T3" fmla="*/ 96 h 126"/>
              <a:gd name="T4" fmla="*/ 86 w 110"/>
              <a:gd name="T5" fmla="*/ 93 h 126"/>
              <a:gd name="T6" fmla="*/ 24 w 110"/>
              <a:gd name="T7" fmla="*/ 52 h 126"/>
              <a:gd name="T8" fmla="*/ 27 w 110"/>
              <a:gd name="T9" fmla="*/ 55 h 126"/>
              <a:gd name="T10" fmla="*/ 86 w 110"/>
              <a:gd name="T11" fmla="*/ 52 h 126"/>
              <a:gd name="T12" fmla="*/ 27 w 110"/>
              <a:gd name="T13" fmla="*/ 49 h 126"/>
              <a:gd name="T14" fmla="*/ 109 w 110"/>
              <a:gd name="T15" fmla="*/ 36 h 126"/>
              <a:gd name="T16" fmla="*/ 74 w 110"/>
              <a:gd name="T17" fmla="*/ 1 h 126"/>
              <a:gd name="T18" fmla="*/ 13 w 110"/>
              <a:gd name="T19" fmla="*/ 0 h 126"/>
              <a:gd name="T20" fmla="*/ 0 w 110"/>
              <a:gd name="T21" fmla="*/ 13 h 126"/>
              <a:gd name="T22" fmla="*/ 4 w 110"/>
              <a:gd name="T23" fmla="*/ 122 h 126"/>
              <a:gd name="T24" fmla="*/ 13 w 110"/>
              <a:gd name="T25" fmla="*/ 126 h 126"/>
              <a:gd name="T26" fmla="*/ 106 w 110"/>
              <a:gd name="T27" fmla="*/ 122 h 126"/>
              <a:gd name="T28" fmla="*/ 110 w 110"/>
              <a:gd name="T29" fmla="*/ 113 h 126"/>
              <a:gd name="T30" fmla="*/ 109 w 110"/>
              <a:gd name="T31" fmla="*/ 36 h 126"/>
              <a:gd name="T32" fmla="*/ 73 w 110"/>
              <a:gd name="T33" fmla="*/ 14 h 126"/>
              <a:gd name="T34" fmla="*/ 79 w 110"/>
              <a:gd name="T35" fmla="*/ 37 h 126"/>
              <a:gd name="T36" fmla="*/ 75 w 110"/>
              <a:gd name="T37" fmla="*/ 35 h 126"/>
              <a:gd name="T38" fmla="*/ 73 w 110"/>
              <a:gd name="T39" fmla="*/ 14 h 126"/>
              <a:gd name="T40" fmla="*/ 101 w 110"/>
              <a:gd name="T41" fmla="*/ 113 h 126"/>
              <a:gd name="T42" fmla="*/ 100 w 110"/>
              <a:gd name="T43" fmla="*/ 115 h 126"/>
              <a:gd name="T44" fmla="*/ 13 w 110"/>
              <a:gd name="T45" fmla="*/ 116 h 126"/>
              <a:gd name="T46" fmla="*/ 10 w 110"/>
              <a:gd name="T47" fmla="*/ 113 h 126"/>
              <a:gd name="T48" fmla="*/ 11 w 110"/>
              <a:gd name="T49" fmla="*/ 10 h 126"/>
              <a:gd name="T50" fmla="*/ 68 w 110"/>
              <a:gd name="T51" fmla="*/ 9 h 126"/>
              <a:gd name="T52" fmla="*/ 71 w 110"/>
              <a:gd name="T53" fmla="*/ 39 h 126"/>
              <a:gd name="T54" fmla="*/ 79 w 110"/>
              <a:gd name="T55" fmla="*/ 43 h 126"/>
              <a:gd name="T56" fmla="*/ 101 w 110"/>
              <a:gd name="T57" fmla="*/ 113 h 126"/>
              <a:gd name="T58" fmla="*/ 83 w 110"/>
              <a:gd name="T59" fmla="*/ 70 h 126"/>
              <a:gd name="T60" fmla="*/ 24 w 110"/>
              <a:gd name="T61" fmla="*/ 73 h 126"/>
              <a:gd name="T62" fmla="*/ 83 w 110"/>
              <a:gd name="T63" fmla="*/ 76 h 126"/>
              <a:gd name="T64" fmla="*/ 83 w 110"/>
              <a:gd name="T65" fmla="*/ 7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0" h="126">
                <a:moveTo>
                  <a:pt x="83" y="90"/>
                </a:moveTo>
                <a:cubicBezTo>
                  <a:pt x="27" y="90"/>
                  <a:pt x="27" y="90"/>
                  <a:pt x="27" y="90"/>
                </a:cubicBezTo>
                <a:cubicBezTo>
                  <a:pt x="25" y="90"/>
                  <a:pt x="24" y="92"/>
                  <a:pt x="24" y="93"/>
                </a:cubicBezTo>
                <a:cubicBezTo>
                  <a:pt x="24" y="95"/>
                  <a:pt x="25" y="96"/>
                  <a:pt x="27" y="96"/>
                </a:cubicBezTo>
                <a:cubicBezTo>
                  <a:pt x="83" y="96"/>
                  <a:pt x="83" y="96"/>
                  <a:pt x="83" y="96"/>
                </a:cubicBezTo>
                <a:cubicBezTo>
                  <a:pt x="85" y="96"/>
                  <a:pt x="86" y="95"/>
                  <a:pt x="86" y="93"/>
                </a:cubicBezTo>
                <a:cubicBezTo>
                  <a:pt x="86" y="92"/>
                  <a:pt x="85" y="90"/>
                  <a:pt x="83" y="90"/>
                </a:cubicBezTo>
                <a:close/>
                <a:moveTo>
                  <a:pt x="24" y="52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4"/>
                  <a:pt x="25" y="55"/>
                  <a:pt x="27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5" y="55"/>
                  <a:pt x="86" y="54"/>
                  <a:pt x="86" y="52"/>
                </a:cubicBezTo>
                <a:cubicBezTo>
                  <a:pt x="86" y="51"/>
                  <a:pt x="85" y="49"/>
                  <a:pt x="83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5" y="49"/>
                  <a:pt x="24" y="51"/>
                  <a:pt x="24" y="52"/>
                </a:cubicBezTo>
                <a:close/>
                <a:moveTo>
                  <a:pt x="109" y="36"/>
                </a:moveTo>
                <a:cubicBezTo>
                  <a:pt x="109" y="36"/>
                  <a:pt x="109" y="36"/>
                  <a:pt x="109" y="36"/>
                </a:cubicBezTo>
                <a:cubicBezTo>
                  <a:pt x="74" y="1"/>
                  <a:pt x="74" y="1"/>
                  <a:pt x="74" y="1"/>
                </a:cubicBezTo>
                <a:cubicBezTo>
                  <a:pt x="73" y="0"/>
                  <a:pt x="72" y="0"/>
                  <a:pt x="7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4" y="3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6"/>
                  <a:pt x="1" y="120"/>
                  <a:pt x="4" y="122"/>
                </a:cubicBezTo>
                <a:cubicBezTo>
                  <a:pt x="4" y="122"/>
                  <a:pt x="4" y="122"/>
                  <a:pt x="4" y="122"/>
                </a:cubicBezTo>
                <a:cubicBezTo>
                  <a:pt x="6" y="124"/>
                  <a:pt x="9" y="126"/>
                  <a:pt x="13" y="126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101" y="126"/>
                  <a:pt x="104" y="124"/>
                  <a:pt x="106" y="122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9" y="120"/>
                  <a:pt x="110" y="116"/>
                  <a:pt x="110" y="113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38"/>
                  <a:pt x="110" y="37"/>
                  <a:pt x="109" y="36"/>
                </a:cubicBezTo>
                <a:close/>
                <a:moveTo>
                  <a:pt x="73" y="14"/>
                </a:moveTo>
                <a:cubicBezTo>
                  <a:pt x="73" y="14"/>
                  <a:pt x="73" y="14"/>
                  <a:pt x="73" y="14"/>
                </a:cubicBezTo>
                <a:cubicBezTo>
                  <a:pt x="96" y="37"/>
                  <a:pt x="96" y="37"/>
                  <a:pt x="96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7" y="37"/>
                  <a:pt x="76" y="36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4" y="34"/>
                  <a:pt x="73" y="33"/>
                  <a:pt x="73" y="31"/>
                </a:cubicBezTo>
                <a:cubicBezTo>
                  <a:pt x="73" y="14"/>
                  <a:pt x="73" y="14"/>
                  <a:pt x="73" y="14"/>
                </a:cubicBezTo>
                <a:close/>
                <a:moveTo>
                  <a:pt x="101" y="113"/>
                </a:moveTo>
                <a:cubicBezTo>
                  <a:pt x="101" y="113"/>
                  <a:pt x="101" y="113"/>
                  <a:pt x="101" y="113"/>
                </a:cubicBezTo>
                <a:cubicBezTo>
                  <a:pt x="101" y="114"/>
                  <a:pt x="100" y="115"/>
                  <a:pt x="100" y="115"/>
                </a:cubicBezTo>
                <a:cubicBezTo>
                  <a:pt x="100" y="115"/>
                  <a:pt x="100" y="115"/>
                  <a:pt x="100" y="115"/>
                </a:cubicBezTo>
                <a:cubicBezTo>
                  <a:pt x="99" y="116"/>
                  <a:pt x="98" y="116"/>
                  <a:pt x="97" y="11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2" y="116"/>
                  <a:pt x="11" y="116"/>
                  <a:pt x="11" y="115"/>
                </a:cubicBezTo>
                <a:cubicBezTo>
                  <a:pt x="10" y="115"/>
                  <a:pt x="10" y="114"/>
                  <a:pt x="10" y="1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4"/>
                  <a:pt x="69" y="37"/>
                  <a:pt x="71" y="39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41"/>
                  <a:pt x="75" y="43"/>
                  <a:pt x="79" y="43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1" y="113"/>
                  <a:pt x="101" y="113"/>
                  <a:pt x="101" y="113"/>
                </a:cubicBezTo>
                <a:close/>
                <a:moveTo>
                  <a:pt x="83" y="70"/>
                </a:moveTo>
                <a:cubicBezTo>
                  <a:pt x="83" y="70"/>
                  <a:pt x="83" y="70"/>
                  <a:pt x="83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4"/>
                  <a:pt x="25" y="76"/>
                  <a:pt x="27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5" y="76"/>
                  <a:pt x="86" y="74"/>
                  <a:pt x="86" y="73"/>
                </a:cubicBezTo>
                <a:cubicBezTo>
                  <a:pt x="86" y="71"/>
                  <a:pt x="85" y="70"/>
                  <a:pt x="83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1883625" y="4735435"/>
            <a:ext cx="1896396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designed.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3528009" y="1929897"/>
            <a:ext cx="1896396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designed.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5149318" y="4735435"/>
            <a:ext cx="1896396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designed.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8369559" y="4735435"/>
            <a:ext cx="1896396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designed.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6751486" y="1929897"/>
            <a:ext cx="1896396" cy="88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zh-CN" altLang="en-US" sz="1335" b="1" dirty="0">
                <a:solidFill>
                  <a:srgbClr val="333333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TOPIC HEADER HERE</a:t>
            </a:r>
            <a:endParaRPr lang="zh-CN" altLang="en-US" sz="1335" dirty="0">
              <a:solidFill>
                <a:srgbClr val="333333">
                  <a:lumMod val="75000"/>
                  <a:lumOff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1218565">
              <a:lnSpc>
                <a:spcPct val="120000"/>
              </a:lnSpc>
              <a:spcBef>
                <a:spcPts val="400"/>
              </a:spcBef>
            </a:pP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designed.</a:t>
            </a:r>
            <a:endParaRPr lang="zh-CN" altLang="en-US" sz="1065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/>
      <p:bldP spid="24" grpId="0"/>
      <p:bldP spid="25" grpId="0"/>
      <p:bldP spid="26" grpId="0"/>
      <p:bldP spid="27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-57150" y="0"/>
            <a:ext cx="2362200" cy="23622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524000" y="243840"/>
            <a:ext cx="3124200" cy="31242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 flipV="1">
            <a:off x="7334250" y="3482340"/>
            <a:ext cx="4667250" cy="3368040"/>
            <a:chOff x="7334250" y="3078480"/>
            <a:chExt cx="4667250" cy="3368040"/>
          </a:xfrm>
        </p:grpSpPr>
        <p:sp>
          <p:nvSpPr>
            <p:cNvPr id="11" name="椭圆 10"/>
            <p:cNvSpPr/>
            <p:nvPr/>
          </p:nvSpPr>
          <p:spPr>
            <a:xfrm>
              <a:off x="7334250" y="3078480"/>
              <a:ext cx="2362200" cy="2362200"/>
            </a:xfrm>
            <a:prstGeom prst="ellipse">
              <a:avLst/>
            </a:prstGeom>
            <a:solidFill>
              <a:srgbClr val="4CC7A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877300" y="3322320"/>
              <a:ext cx="3124200" cy="3124200"/>
            </a:xfrm>
            <a:prstGeom prst="ellipse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8096250" y="4884420"/>
              <a:ext cx="1562100" cy="1562100"/>
            </a:xfrm>
            <a:prstGeom prst="ellipse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" name="Copyright Notice"/>
          <p:cNvSpPr>
            <a:spLocks/>
          </p:cNvSpPr>
          <p:nvPr/>
        </p:nvSpPr>
        <p:spPr bwMode="auto">
          <a:xfrm>
            <a:off x="1402827" y="4060388"/>
            <a:ext cx="2658915" cy="496320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 cap="small" dirty="0">
                <a:solidFill>
                  <a:srgbClr val="267FA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研究思路与方法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CDFCD1E-712F-463D-8D01-E8F31F71F518}"/>
              </a:ext>
            </a:extLst>
          </p:cNvPr>
          <p:cNvSpPr txBox="1"/>
          <p:nvPr/>
        </p:nvSpPr>
        <p:spPr>
          <a:xfrm>
            <a:off x="5324946" y="671096"/>
            <a:ext cx="68670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solidFill>
                  <a:srgbClr val="E3388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          </a:t>
            </a:r>
          </a:p>
          <a:p>
            <a:r>
              <a:rPr lang="en-US" altLang="zh-CN" sz="7200" b="1" dirty="0">
                <a:solidFill>
                  <a:srgbClr val="E3388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     TWO </a:t>
            </a:r>
            <a:endParaRPr lang="zh-CN" altLang="en-US" sz="7200" b="1" dirty="0">
              <a:solidFill>
                <a:srgbClr val="E3388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040AC7DF-8F6F-49EC-8764-FE5A4EFDAE0F}"/>
              </a:ext>
            </a:extLst>
          </p:cNvPr>
          <p:cNvSpPr/>
          <p:nvPr/>
        </p:nvSpPr>
        <p:spPr>
          <a:xfrm>
            <a:off x="4253721" y="4060388"/>
            <a:ext cx="1959191" cy="9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335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研究思路</a:t>
            </a:r>
          </a:p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335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研究方法</a:t>
            </a:r>
          </a:p>
          <a:p>
            <a:pPr marL="228600" indent="-228600" defTabSz="1218565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335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研究方案可行性说明</a:t>
            </a:r>
          </a:p>
        </p:txBody>
      </p:sp>
    </p:spTree>
    <p:extLst>
      <p:ext uri="{BB962C8B-B14F-4D97-AF65-F5344CB8AC3E}">
        <p14:creationId xmlns:p14="http://schemas.microsoft.com/office/powerpoint/2010/main" val="241862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7" grpId="0"/>
      <p:bldP spid="19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22" name="Group 66"/>
          <p:cNvGrpSpPr/>
          <p:nvPr/>
        </p:nvGrpSpPr>
        <p:grpSpPr bwMode="auto">
          <a:xfrm>
            <a:off x="5020736" y="1988166"/>
            <a:ext cx="2148417" cy="4312980"/>
            <a:chOff x="2372" y="898"/>
            <a:chExt cx="1015" cy="2037"/>
          </a:xfrm>
        </p:grpSpPr>
        <p:sp>
          <p:nvSpPr>
            <p:cNvPr id="19503" name="Freeform 47"/>
            <p:cNvSpPr/>
            <p:nvPr/>
          </p:nvSpPr>
          <p:spPr bwMode="auto">
            <a:xfrm>
              <a:off x="2372" y="898"/>
              <a:ext cx="223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rgbClr val="FFB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04" name="Freeform 48"/>
            <p:cNvSpPr/>
            <p:nvPr/>
          </p:nvSpPr>
          <p:spPr bwMode="auto">
            <a:xfrm>
              <a:off x="2635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05" name="Freeform 49"/>
            <p:cNvSpPr/>
            <p:nvPr/>
          </p:nvSpPr>
          <p:spPr bwMode="auto">
            <a:xfrm>
              <a:off x="2899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06" name="Freeform 50"/>
            <p:cNvSpPr/>
            <p:nvPr/>
          </p:nvSpPr>
          <p:spPr bwMode="auto">
            <a:xfrm>
              <a:off x="3163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07" name="Freeform 51"/>
            <p:cNvSpPr/>
            <p:nvPr/>
          </p:nvSpPr>
          <p:spPr bwMode="auto">
            <a:xfrm>
              <a:off x="2619" y="2036"/>
              <a:ext cx="131" cy="526"/>
            </a:xfrm>
            <a:custGeom>
              <a:avLst/>
              <a:gdLst>
                <a:gd name="T0" fmla="*/ 131 w 131"/>
                <a:gd name="T1" fmla="*/ 462 h 526"/>
                <a:gd name="T2" fmla="*/ 66 w 131"/>
                <a:gd name="T3" fmla="*/ 526 h 526"/>
                <a:gd name="T4" fmla="*/ 0 w 131"/>
                <a:gd name="T5" fmla="*/ 462 h 526"/>
                <a:gd name="T6" fmla="*/ 0 w 131"/>
                <a:gd name="T7" fmla="*/ 0 h 526"/>
                <a:gd name="T8" fmla="*/ 131 w 131"/>
                <a:gd name="T9" fmla="*/ 0 h 526"/>
                <a:gd name="T10" fmla="*/ 131 w 131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526">
                  <a:moveTo>
                    <a:pt x="131" y="462"/>
                  </a:moveTo>
                  <a:lnTo>
                    <a:pt x="66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462"/>
                  </a:lnTo>
                  <a:close/>
                </a:path>
              </a:pathLst>
            </a:custGeom>
            <a:solidFill>
              <a:srgbClr val="FFB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08" name="Freeform 52"/>
            <p:cNvSpPr/>
            <p:nvPr/>
          </p:nvSpPr>
          <p:spPr bwMode="auto">
            <a:xfrm>
              <a:off x="2750" y="2036"/>
              <a:ext cx="129" cy="526"/>
            </a:xfrm>
            <a:custGeom>
              <a:avLst/>
              <a:gdLst>
                <a:gd name="T0" fmla="*/ 129 w 129"/>
                <a:gd name="T1" fmla="*/ 462 h 526"/>
                <a:gd name="T2" fmla="*/ 64 w 129"/>
                <a:gd name="T3" fmla="*/ 526 h 526"/>
                <a:gd name="T4" fmla="*/ 0 w 129"/>
                <a:gd name="T5" fmla="*/ 462 h 526"/>
                <a:gd name="T6" fmla="*/ 0 w 129"/>
                <a:gd name="T7" fmla="*/ 0 h 526"/>
                <a:gd name="T8" fmla="*/ 129 w 129"/>
                <a:gd name="T9" fmla="*/ 0 h 526"/>
                <a:gd name="T10" fmla="*/ 129 w 129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526">
                  <a:moveTo>
                    <a:pt x="129" y="462"/>
                  </a:moveTo>
                  <a:lnTo>
                    <a:pt x="64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46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09" name="Freeform 53"/>
            <p:cNvSpPr/>
            <p:nvPr/>
          </p:nvSpPr>
          <p:spPr bwMode="auto">
            <a:xfrm>
              <a:off x="2879" y="2036"/>
              <a:ext cx="130" cy="526"/>
            </a:xfrm>
            <a:custGeom>
              <a:avLst/>
              <a:gdLst>
                <a:gd name="T0" fmla="*/ 130 w 130"/>
                <a:gd name="T1" fmla="*/ 462 h 526"/>
                <a:gd name="T2" fmla="*/ 66 w 130"/>
                <a:gd name="T3" fmla="*/ 526 h 526"/>
                <a:gd name="T4" fmla="*/ 0 w 130"/>
                <a:gd name="T5" fmla="*/ 462 h 526"/>
                <a:gd name="T6" fmla="*/ 0 w 130"/>
                <a:gd name="T7" fmla="*/ 0 h 526"/>
                <a:gd name="T8" fmla="*/ 130 w 130"/>
                <a:gd name="T9" fmla="*/ 0 h 526"/>
                <a:gd name="T10" fmla="*/ 130 w 130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526">
                  <a:moveTo>
                    <a:pt x="130" y="462"/>
                  </a:moveTo>
                  <a:lnTo>
                    <a:pt x="66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46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10" name="Freeform 54"/>
            <p:cNvSpPr/>
            <p:nvPr/>
          </p:nvSpPr>
          <p:spPr bwMode="auto">
            <a:xfrm>
              <a:off x="3009" y="2036"/>
              <a:ext cx="131" cy="526"/>
            </a:xfrm>
            <a:custGeom>
              <a:avLst/>
              <a:gdLst>
                <a:gd name="T0" fmla="*/ 131 w 131"/>
                <a:gd name="T1" fmla="*/ 462 h 526"/>
                <a:gd name="T2" fmla="*/ 65 w 131"/>
                <a:gd name="T3" fmla="*/ 526 h 526"/>
                <a:gd name="T4" fmla="*/ 0 w 131"/>
                <a:gd name="T5" fmla="*/ 462 h 526"/>
                <a:gd name="T6" fmla="*/ 0 w 131"/>
                <a:gd name="T7" fmla="*/ 0 h 526"/>
                <a:gd name="T8" fmla="*/ 131 w 131"/>
                <a:gd name="T9" fmla="*/ 0 h 526"/>
                <a:gd name="T10" fmla="*/ 131 w 131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526">
                  <a:moveTo>
                    <a:pt x="131" y="462"/>
                  </a:moveTo>
                  <a:lnTo>
                    <a:pt x="65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46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11" name="Freeform 55"/>
            <p:cNvSpPr/>
            <p:nvPr/>
          </p:nvSpPr>
          <p:spPr bwMode="auto">
            <a:xfrm>
              <a:off x="2372" y="1741"/>
              <a:ext cx="378" cy="297"/>
            </a:xfrm>
            <a:custGeom>
              <a:avLst/>
              <a:gdLst>
                <a:gd name="T0" fmla="*/ 378 w 378"/>
                <a:gd name="T1" fmla="*/ 297 h 297"/>
                <a:gd name="T2" fmla="*/ 247 w 378"/>
                <a:gd name="T3" fmla="*/ 297 h 297"/>
                <a:gd name="T4" fmla="*/ 0 w 378"/>
                <a:gd name="T5" fmla="*/ 0 h 297"/>
                <a:gd name="T6" fmla="*/ 223 w 378"/>
                <a:gd name="T7" fmla="*/ 0 h 297"/>
                <a:gd name="T8" fmla="*/ 378 w 378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97">
                  <a:moveTo>
                    <a:pt x="378" y="297"/>
                  </a:moveTo>
                  <a:lnTo>
                    <a:pt x="247" y="297"/>
                  </a:lnTo>
                  <a:lnTo>
                    <a:pt x="0" y="0"/>
                  </a:lnTo>
                  <a:lnTo>
                    <a:pt x="223" y="0"/>
                  </a:lnTo>
                  <a:lnTo>
                    <a:pt x="378" y="297"/>
                  </a:lnTo>
                  <a:close/>
                </a:path>
              </a:pathLst>
            </a:custGeom>
            <a:solidFill>
              <a:srgbClr val="FF8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12" name="Freeform 56"/>
            <p:cNvSpPr/>
            <p:nvPr/>
          </p:nvSpPr>
          <p:spPr bwMode="auto">
            <a:xfrm>
              <a:off x="2635" y="1741"/>
              <a:ext cx="244" cy="297"/>
            </a:xfrm>
            <a:custGeom>
              <a:avLst/>
              <a:gdLst>
                <a:gd name="T0" fmla="*/ 244 w 244"/>
                <a:gd name="T1" fmla="*/ 297 h 297"/>
                <a:gd name="T2" fmla="*/ 115 w 244"/>
                <a:gd name="T3" fmla="*/ 297 h 297"/>
                <a:gd name="T4" fmla="*/ 0 w 244"/>
                <a:gd name="T5" fmla="*/ 0 h 297"/>
                <a:gd name="T6" fmla="*/ 224 w 244"/>
                <a:gd name="T7" fmla="*/ 0 h 297"/>
                <a:gd name="T8" fmla="*/ 244 w 244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97">
                  <a:moveTo>
                    <a:pt x="244" y="297"/>
                  </a:moveTo>
                  <a:lnTo>
                    <a:pt x="115" y="297"/>
                  </a:lnTo>
                  <a:lnTo>
                    <a:pt x="0" y="0"/>
                  </a:lnTo>
                  <a:lnTo>
                    <a:pt x="224" y="0"/>
                  </a:lnTo>
                  <a:lnTo>
                    <a:pt x="244" y="29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13" name="Freeform 57"/>
            <p:cNvSpPr/>
            <p:nvPr/>
          </p:nvSpPr>
          <p:spPr bwMode="auto">
            <a:xfrm>
              <a:off x="2879" y="1741"/>
              <a:ext cx="244" cy="297"/>
            </a:xfrm>
            <a:custGeom>
              <a:avLst/>
              <a:gdLst>
                <a:gd name="T0" fmla="*/ 130 w 244"/>
                <a:gd name="T1" fmla="*/ 297 h 297"/>
                <a:gd name="T2" fmla="*/ 0 w 244"/>
                <a:gd name="T3" fmla="*/ 297 h 297"/>
                <a:gd name="T4" fmla="*/ 20 w 244"/>
                <a:gd name="T5" fmla="*/ 0 h 297"/>
                <a:gd name="T6" fmla="*/ 244 w 244"/>
                <a:gd name="T7" fmla="*/ 0 h 297"/>
                <a:gd name="T8" fmla="*/ 130 w 244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97">
                  <a:moveTo>
                    <a:pt x="130" y="297"/>
                  </a:moveTo>
                  <a:lnTo>
                    <a:pt x="0" y="297"/>
                  </a:lnTo>
                  <a:lnTo>
                    <a:pt x="20" y="0"/>
                  </a:lnTo>
                  <a:lnTo>
                    <a:pt x="244" y="0"/>
                  </a:lnTo>
                  <a:lnTo>
                    <a:pt x="130" y="29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14" name="Freeform 58"/>
            <p:cNvSpPr/>
            <p:nvPr/>
          </p:nvSpPr>
          <p:spPr bwMode="auto">
            <a:xfrm>
              <a:off x="3009" y="1741"/>
              <a:ext cx="378" cy="297"/>
            </a:xfrm>
            <a:custGeom>
              <a:avLst/>
              <a:gdLst>
                <a:gd name="T0" fmla="*/ 131 w 378"/>
                <a:gd name="T1" fmla="*/ 297 h 297"/>
                <a:gd name="T2" fmla="*/ 0 w 378"/>
                <a:gd name="T3" fmla="*/ 297 h 297"/>
                <a:gd name="T4" fmla="*/ 154 w 378"/>
                <a:gd name="T5" fmla="*/ 0 h 297"/>
                <a:gd name="T6" fmla="*/ 378 w 378"/>
                <a:gd name="T7" fmla="*/ 0 h 297"/>
                <a:gd name="T8" fmla="*/ 131 w 378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97">
                  <a:moveTo>
                    <a:pt x="131" y="297"/>
                  </a:moveTo>
                  <a:lnTo>
                    <a:pt x="0" y="297"/>
                  </a:lnTo>
                  <a:lnTo>
                    <a:pt x="154" y="0"/>
                  </a:lnTo>
                  <a:lnTo>
                    <a:pt x="378" y="0"/>
                  </a:lnTo>
                  <a:lnTo>
                    <a:pt x="131" y="297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15" name="Freeform 59"/>
            <p:cNvSpPr/>
            <p:nvPr/>
          </p:nvSpPr>
          <p:spPr bwMode="auto">
            <a:xfrm>
              <a:off x="2619" y="2498"/>
              <a:ext cx="521" cy="321"/>
            </a:xfrm>
            <a:custGeom>
              <a:avLst/>
              <a:gdLst>
                <a:gd name="T0" fmla="*/ 521 w 521"/>
                <a:gd name="T1" fmla="*/ 0 h 321"/>
                <a:gd name="T2" fmla="*/ 0 w 521"/>
                <a:gd name="T3" fmla="*/ 0 h 321"/>
                <a:gd name="T4" fmla="*/ 191 w 521"/>
                <a:gd name="T5" fmla="*/ 321 h 321"/>
                <a:gd name="T6" fmla="*/ 330 w 521"/>
                <a:gd name="T7" fmla="*/ 321 h 321"/>
                <a:gd name="T8" fmla="*/ 521 w 521"/>
                <a:gd name="T9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" h="321">
                  <a:moveTo>
                    <a:pt x="521" y="0"/>
                  </a:moveTo>
                  <a:lnTo>
                    <a:pt x="0" y="0"/>
                  </a:lnTo>
                  <a:lnTo>
                    <a:pt x="191" y="321"/>
                  </a:lnTo>
                  <a:lnTo>
                    <a:pt x="330" y="321"/>
                  </a:lnTo>
                  <a:lnTo>
                    <a:pt x="5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16" name="Freeform 60"/>
            <p:cNvSpPr/>
            <p:nvPr/>
          </p:nvSpPr>
          <p:spPr bwMode="auto">
            <a:xfrm>
              <a:off x="2810" y="2819"/>
              <a:ext cx="139" cy="116"/>
            </a:xfrm>
            <a:custGeom>
              <a:avLst/>
              <a:gdLst>
                <a:gd name="T0" fmla="*/ 139 w 139"/>
                <a:gd name="T1" fmla="*/ 0 h 116"/>
                <a:gd name="T2" fmla="*/ 0 w 139"/>
                <a:gd name="T3" fmla="*/ 0 h 116"/>
                <a:gd name="T4" fmla="*/ 69 w 139"/>
                <a:gd name="T5" fmla="*/ 116 h 116"/>
                <a:gd name="T6" fmla="*/ 139 w 139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16">
                  <a:moveTo>
                    <a:pt x="139" y="0"/>
                  </a:moveTo>
                  <a:lnTo>
                    <a:pt x="0" y="0"/>
                  </a:lnTo>
                  <a:lnTo>
                    <a:pt x="69" y="116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532" name="Group 76"/>
          <p:cNvGrpSpPr/>
          <p:nvPr/>
        </p:nvGrpSpPr>
        <p:grpSpPr bwMode="auto">
          <a:xfrm>
            <a:off x="912284" y="4677161"/>
            <a:ext cx="378883" cy="376883"/>
            <a:chOff x="1245" y="2094"/>
            <a:chExt cx="179" cy="178"/>
          </a:xfrm>
          <a:solidFill>
            <a:schemeClr val="accent5"/>
          </a:solidFill>
        </p:grpSpPr>
        <p:sp>
          <p:nvSpPr>
            <p:cNvPr id="19517" name="Oval 61"/>
            <p:cNvSpPr>
              <a:spLocks noChangeArrowheads="1"/>
            </p:cNvSpPr>
            <p:nvPr/>
          </p:nvSpPr>
          <p:spPr bwMode="auto">
            <a:xfrm>
              <a:off x="1245" y="2094"/>
              <a:ext cx="179" cy="17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18" name="Freeform 62"/>
            <p:cNvSpPr/>
            <p:nvPr/>
          </p:nvSpPr>
          <p:spPr bwMode="auto">
            <a:xfrm>
              <a:off x="1283" y="2149"/>
              <a:ext cx="104" cy="67"/>
            </a:xfrm>
            <a:custGeom>
              <a:avLst/>
              <a:gdLst>
                <a:gd name="T0" fmla="*/ 0 w 104"/>
                <a:gd name="T1" fmla="*/ 29 h 67"/>
                <a:gd name="T2" fmla="*/ 42 w 104"/>
                <a:gd name="T3" fmla="*/ 67 h 67"/>
                <a:gd name="T4" fmla="*/ 104 w 104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67">
                  <a:moveTo>
                    <a:pt x="0" y="29"/>
                  </a:moveTo>
                  <a:lnTo>
                    <a:pt x="42" y="67"/>
                  </a:lnTo>
                  <a:lnTo>
                    <a:pt x="104" y="0"/>
                  </a:lnTo>
                </a:path>
              </a:pathLst>
            </a:custGeom>
            <a:grpFill/>
            <a:ln w="33338" cap="rnd">
              <a:solidFill>
                <a:srgbClr val="FFFFFF"/>
              </a:solidFill>
              <a:prstDash val="solid"/>
              <a:miter lim="800000"/>
            </a:ln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533" name="Group 77"/>
          <p:cNvGrpSpPr/>
          <p:nvPr/>
        </p:nvGrpSpPr>
        <p:grpSpPr bwMode="auto">
          <a:xfrm>
            <a:off x="7535335" y="4677161"/>
            <a:ext cx="378884" cy="376883"/>
            <a:chOff x="4336" y="2094"/>
            <a:chExt cx="179" cy="178"/>
          </a:xfrm>
          <a:solidFill>
            <a:schemeClr val="accent6"/>
          </a:solidFill>
        </p:grpSpPr>
        <p:sp>
          <p:nvSpPr>
            <p:cNvPr id="19519" name="Oval 63"/>
            <p:cNvSpPr>
              <a:spLocks noChangeArrowheads="1"/>
            </p:cNvSpPr>
            <p:nvPr/>
          </p:nvSpPr>
          <p:spPr bwMode="auto">
            <a:xfrm>
              <a:off x="4336" y="2094"/>
              <a:ext cx="179" cy="17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20" name="Freeform 64"/>
            <p:cNvSpPr/>
            <p:nvPr/>
          </p:nvSpPr>
          <p:spPr bwMode="auto">
            <a:xfrm>
              <a:off x="4375" y="2149"/>
              <a:ext cx="103" cy="67"/>
            </a:xfrm>
            <a:custGeom>
              <a:avLst/>
              <a:gdLst>
                <a:gd name="T0" fmla="*/ 0 w 103"/>
                <a:gd name="T1" fmla="*/ 29 h 67"/>
                <a:gd name="T2" fmla="*/ 41 w 103"/>
                <a:gd name="T3" fmla="*/ 67 h 67"/>
                <a:gd name="T4" fmla="*/ 103 w 103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67">
                  <a:moveTo>
                    <a:pt x="0" y="29"/>
                  </a:moveTo>
                  <a:lnTo>
                    <a:pt x="41" y="67"/>
                  </a:lnTo>
                  <a:lnTo>
                    <a:pt x="103" y="0"/>
                  </a:lnTo>
                </a:path>
              </a:pathLst>
            </a:custGeom>
            <a:grpFill/>
            <a:ln w="33338" cap="rnd">
              <a:solidFill>
                <a:srgbClr val="FFFFFF"/>
              </a:solidFill>
              <a:prstDash val="solid"/>
              <a:miter lim="800000"/>
            </a:ln>
          </p:spPr>
          <p:txBody>
            <a:bodyPr/>
            <a:lstStyle/>
            <a:p>
              <a:pPr defTabSz="1218565"/>
              <a:endParaRPr lang="zh-CN" altLang="en-US" sz="240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523" name="Rectangle 67"/>
          <p:cNvSpPr>
            <a:spLocks noChangeArrowheads="1"/>
          </p:cNvSpPr>
          <p:nvPr/>
        </p:nvSpPr>
        <p:spPr bwMode="auto">
          <a:xfrm>
            <a:off x="624418" y="2074975"/>
            <a:ext cx="2400300" cy="533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8565"/>
            <a:r>
              <a:rPr lang="zh-CN" altLang="en-US" sz="133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01</a:t>
            </a:r>
          </a:p>
          <a:p>
            <a:pPr algn="r" defTabSz="1218565"/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19524" name="Rectangle 68"/>
          <p:cNvSpPr>
            <a:spLocks noChangeArrowheads="1"/>
          </p:cNvSpPr>
          <p:nvPr/>
        </p:nvSpPr>
        <p:spPr bwMode="auto">
          <a:xfrm>
            <a:off x="1104901" y="2970602"/>
            <a:ext cx="2400300" cy="533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8565"/>
            <a:r>
              <a:rPr lang="zh-CN" altLang="en-US" sz="133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0</a:t>
            </a:r>
            <a:r>
              <a:rPr lang="en-US" altLang="zh-CN" sz="133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zh-CN" altLang="en-US" sz="1335" b="1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 defTabSz="1218565"/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19525" name="Rectangle 69"/>
          <p:cNvSpPr>
            <a:spLocks noChangeArrowheads="1"/>
          </p:cNvSpPr>
          <p:nvPr/>
        </p:nvSpPr>
        <p:spPr bwMode="auto">
          <a:xfrm>
            <a:off x="9264653" y="2074975"/>
            <a:ext cx="2400300" cy="533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/>
            <a:r>
              <a:rPr lang="zh-CN" altLang="en-US" sz="133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0</a:t>
            </a:r>
            <a:r>
              <a:rPr lang="en-US" altLang="zh-CN" sz="133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zh-CN" altLang="en-US" sz="1335" b="1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/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19526" name="Rectangle 70"/>
          <p:cNvSpPr>
            <a:spLocks noChangeArrowheads="1"/>
          </p:cNvSpPr>
          <p:nvPr/>
        </p:nvSpPr>
        <p:spPr bwMode="auto">
          <a:xfrm>
            <a:off x="8784169" y="2970602"/>
            <a:ext cx="2400300" cy="533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/>
            <a:r>
              <a:rPr lang="zh-CN" altLang="en-US" sz="133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Option 0</a:t>
            </a:r>
            <a:r>
              <a:rPr lang="en-US" altLang="zh-CN" sz="1335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zh-CN" altLang="en-US" sz="1335" b="1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8565"/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</a:t>
            </a:r>
            <a:r>
              <a:rPr lang="zh-CN" altLang="en-US" sz="10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19527" name="Line 71"/>
          <p:cNvSpPr>
            <a:spLocks noChangeShapeType="1"/>
          </p:cNvSpPr>
          <p:nvPr/>
        </p:nvSpPr>
        <p:spPr bwMode="auto">
          <a:xfrm>
            <a:off x="3119969" y="2170253"/>
            <a:ext cx="2112433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29" name="Line 73"/>
          <p:cNvSpPr>
            <a:spLocks noChangeShapeType="1"/>
          </p:cNvSpPr>
          <p:nvPr/>
        </p:nvSpPr>
        <p:spPr bwMode="auto">
          <a:xfrm>
            <a:off x="6951136" y="2170253"/>
            <a:ext cx="2112433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30" name="Line 74"/>
          <p:cNvSpPr>
            <a:spLocks noChangeShapeType="1"/>
          </p:cNvSpPr>
          <p:nvPr/>
        </p:nvSpPr>
        <p:spPr bwMode="auto">
          <a:xfrm>
            <a:off x="6379633" y="3074348"/>
            <a:ext cx="2243667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31" name="Line 75"/>
          <p:cNvSpPr>
            <a:spLocks noChangeShapeType="1"/>
          </p:cNvSpPr>
          <p:nvPr/>
        </p:nvSpPr>
        <p:spPr bwMode="auto">
          <a:xfrm>
            <a:off x="3583517" y="3074348"/>
            <a:ext cx="2243667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218565"/>
            <a:endParaRPr lang="zh-CN" altLang="en-US" sz="2400">
              <a:solidFill>
                <a:srgbClr val="33333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34" name="Rectangle 78"/>
          <p:cNvSpPr>
            <a:spLocks noChangeArrowheads="1"/>
          </p:cNvSpPr>
          <p:nvPr/>
        </p:nvSpPr>
        <p:spPr bwMode="auto">
          <a:xfrm>
            <a:off x="912286" y="5157793"/>
            <a:ext cx="4127500" cy="98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35" name="Rectangle 79"/>
          <p:cNvSpPr>
            <a:spLocks noChangeArrowheads="1"/>
          </p:cNvSpPr>
          <p:nvPr/>
        </p:nvSpPr>
        <p:spPr bwMode="auto">
          <a:xfrm>
            <a:off x="7535335" y="5157793"/>
            <a:ext cx="4127500" cy="98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8565">
              <a:lnSpc>
                <a:spcPct val="120000"/>
              </a:lnSpc>
            </a:pP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</a:t>
            </a:r>
            <a:r>
              <a:rPr lang="en-US" altLang="zh-CN" sz="1065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1065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ctangle 39"/>
          <p:cNvSpPr>
            <a:spLocks noChangeArrowheads="1"/>
          </p:cNvSpPr>
          <p:nvPr/>
        </p:nvSpPr>
        <p:spPr bwMode="auto">
          <a:xfrm>
            <a:off x="554879" y="371042"/>
            <a:ext cx="3704079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8565"/>
            <a:r>
              <a:rPr lang="zh-CN" altLang="en-US" sz="2665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此处添加</a:t>
            </a:r>
            <a:r>
              <a:rPr lang="zh-CN" altLang="en-US" sz="2665" dirty="0">
                <a:solidFill>
                  <a:srgbClr val="1D69A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标题文本</a:t>
            </a:r>
            <a:endParaRPr lang="en-US" altLang="zh-CN" sz="2665" dirty="0">
              <a:solidFill>
                <a:srgbClr val="1D69A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23" grpId="0"/>
      <p:bldP spid="19524" grpId="0"/>
      <p:bldP spid="19525" grpId="0"/>
      <p:bldP spid="19526" grpId="0"/>
      <p:bldP spid="19527" grpId="0" animBg="1"/>
      <p:bldP spid="19529" grpId="0" animBg="1"/>
      <p:bldP spid="19530" grpId="0" animBg="1"/>
      <p:bldP spid="19531" grpId="0" animBg="1"/>
      <p:bldP spid="19534" grpId="0"/>
      <p:bldP spid="19535" grpId="0"/>
      <p:bldP spid="4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毕业答辩模板PPT模板"/>
  <p:tag name="ISPRING_RESOURCE_PATHS_HASH_2" val="3c7a417be9b82e57a517ab7881898e1287d55cd"/>
</p:tagLst>
</file>

<file path=ppt/theme/theme1.xml><?xml version="1.0" encoding="utf-8"?>
<a:theme xmlns:a="http://schemas.openxmlformats.org/drawingml/2006/main" name="1_Office 主题​​">
  <a:themeElements>
    <a:clrScheme name="自定义 1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1D69A3"/>
      </a:accent1>
      <a:accent2>
        <a:srgbClr val="84CBC3"/>
      </a:accent2>
      <a:accent3>
        <a:srgbClr val="F8D158"/>
      </a:accent3>
      <a:accent4>
        <a:srgbClr val="F57365"/>
      </a:accent4>
      <a:accent5>
        <a:srgbClr val="7FC9EC"/>
      </a:accent5>
      <a:accent6>
        <a:srgbClr val="8689D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2577</Words>
  <Application>Microsoft Office PowerPoint</Application>
  <PresentationFormat>宽屏</PresentationFormat>
  <Paragraphs>313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等线</vt:lpstr>
      <vt:lpstr>宋体</vt:lpstr>
      <vt:lpstr>微软雅黑</vt:lpstr>
      <vt:lpstr>Arial</vt:lpstr>
      <vt:lpstr>Calibri</vt:lpstr>
      <vt:lpstr>Wingdings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毕业答辩模板PPT模板</dc:title>
  <dc:creator>锐旗设计; https://9ppt.taobao.com</dc:creator>
  <cp:keywords>锐旗设计; https:/9ppt.taobao.com</cp:keywords>
  <cp:lastModifiedBy>869071479@qq.com</cp:lastModifiedBy>
  <cp:revision>55</cp:revision>
  <dcterms:created xsi:type="dcterms:W3CDTF">2016-08-30T15:34:00Z</dcterms:created>
  <dcterms:modified xsi:type="dcterms:W3CDTF">2018-04-08T10:09:45Z</dcterms:modified>
  <cp:category>锐旗设计; https://9ppt.taobao.com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