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8"/>
  </p:notesMasterIdLst>
  <p:sldIdLst>
    <p:sldId id="330" r:id="rId2"/>
    <p:sldId id="257" r:id="rId3"/>
    <p:sldId id="258" r:id="rId4"/>
    <p:sldId id="264" r:id="rId5"/>
    <p:sldId id="295" r:id="rId6"/>
    <p:sldId id="296" r:id="rId7"/>
    <p:sldId id="297" r:id="rId8"/>
    <p:sldId id="298" r:id="rId9"/>
    <p:sldId id="299" r:id="rId10"/>
    <p:sldId id="300" r:id="rId11"/>
    <p:sldId id="301" r:id="rId12"/>
    <p:sldId id="302" r:id="rId13"/>
    <p:sldId id="303" r:id="rId14"/>
    <p:sldId id="304" r:id="rId15"/>
    <p:sldId id="305" r:id="rId16"/>
    <p:sldId id="306" r:id="rId17"/>
    <p:sldId id="307" r:id="rId18"/>
    <p:sldId id="308" r:id="rId19"/>
    <p:sldId id="309" r:id="rId20"/>
    <p:sldId id="310" r:id="rId21"/>
    <p:sldId id="311" r:id="rId22"/>
    <p:sldId id="312" r:id="rId23"/>
    <p:sldId id="313" r:id="rId24"/>
    <p:sldId id="314" r:id="rId25"/>
    <p:sldId id="315" r:id="rId26"/>
    <p:sldId id="316" r:id="rId27"/>
    <p:sldId id="317" r:id="rId28"/>
    <p:sldId id="318" r:id="rId29"/>
    <p:sldId id="319" r:id="rId30"/>
    <p:sldId id="320" r:id="rId31"/>
    <p:sldId id="321" r:id="rId32"/>
    <p:sldId id="322" r:id="rId33"/>
    <p:sldId id="323" r:id="rId34"/>
    <p:sldId id="324" r:id="rId35"/>
    <p:sldId id="325" r:id="rId36"/>
    <p:sldId id="291" r:id="rId37"/>
  </p:sldIdLst>
  <p:sldSz cx="9144000" cy="5143500" type="screen16x9"/>
  <p:notesSz cx="6858000" cy="9144000"/>
  <p:embeddedFontLst>
    <p:embeddedFont>
      <p:font typeface="方正正大黑简体" panose="02010600030101010101" charset="-122"/>
      <p:regular r:id="rId39"/>
    </p:embeddedFont>
    <p:embeddedFont>
      <p:font typeface="经典特宋简" panose="02010600030101010101" charset="-122"/>
      <p:regular r:id="rId40"/>
    </p:embeddedFont>
    <p:embeddedFont>
      <p:font typeface="Calibri" panose="020F0502020204030204" pitchFamily="34" charset="0"/>
      <p:regular r:id="rId41"/>
      <p:bold r:id="rId42"/>
      <p:italic r:id="rId43"/>
      <p:boldItalic r:id="rId44"/>
    </p:embeddedFont>
    <p:embeddedFont>
      <p:font typeface="Impact" panose="020B0806030902050204" pitchFamily="34" charset="0"/>
      <p:regular r:id="rId45"/>
    </p:embeddedFont>
    <p:embeddedFont>
      <p:font typeface="华文细黑" panose="02010600040101010101" pitchFamily="2" charset="-122"/>
      <p:regular r:id="rId46"/>
    </p:embeddedFont>
    <p:embeddedFont>
      <p:font typeface="微软雅黑" panose="020B0503020204020204" pitchFamily="34" charset="-122"/>
      <p:regular r:id="rId47"/>
      <p:bold r:id="rId4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4AAE"/>
    <a:srgbClr val="1557AE"/>
    <a:srgbClr val="002C41"/>
    <a:srgbClr val="284360"/>
    <a:srgbClr val="EEEEEE"/>
    <a:srgbClr val="8FAFC4"/>
    <a:srgbClr val="E6E5E1"/>
    <a:srgbClr val="062F4F"/>
    <a:srgbClr val="FBC300"/>
    <a:srgbClr val="2D3E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2" d="100"/>
          <a:sy n="112" d="100"/>
        </p:scale>
        <p:origin x="78" y="126"/>
      </p:cViewPr>
      <p:guideLst>
        <p:guide orient="horz" pos="1620"/>
        <p:guide pos="2880"/>
      </p:guideLst>
    </p:cSldViewPr>
  </p:slideViewPr>
  <p:notesTextViewPr>
    <p:cViewPr>
      <p:scale>
        <a:sx n="1" d="1"/>
        <a:sy n="1" d="1"/>
      </p:scale>
      <p:origin x="0" y="0"/>
    </p:cViewPr>
  </p:notesTextViewPr>
  <p:sorterViewPr>
    <p:cViewPr>
      <p:scale>
        <a:sx n="100" d="100"/>
        <a:sy n="100" d="100"/>
      </p:scale>
      <p:origin x="0" y="309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0960A4-252B-4328-9E2C-03445CC1FF7E}" type="datetimeFigureOut">
              <a:rPr lang="zh-CN" altLang="en-US" smtClean="0"/>
              <a:t>2018/7/24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286D78-31DF-493B-968A-39C1B2506957}" type="slidenum">
              <a:rPr lang="zh-CN" altLang="en-US" smtClean="0"/>
              <a:t>‹#›</a:t>
            </a:fld>
            <a:endParaRPr lang="zh-CN" altLang="en-US"/>
          </a:p>
        </p:txBody>
      </p:sp>
    </p:spTree>
    <p:extLst>
      <p:ext uri="{BB962C8B-B14F-4D97-AF65-F5344CB8AC3E}">
        <p14:creationId xmlns:p14="http://schemas.microsoft.com/office/powerpoint/2010/main" val="1346721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a:t>
            </a:fld>
            <a:endParaRPr lang="zh-CN" altLang="en-US"/>
          </a:p>
        </p:txBody>
      </p:sp>
    </p:spTree>
    <p:extLst>
      <p:ext uri="{BB962C8B-B14F-4D97-AF65-F5344CB8AC3E}">
        <p14:creationId xmlns:p14="http://schemas.microsoft.com/office/powerpoint/2010/main" val="18297885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10</a:t>
            </a:fld>
            <a:endParaRPr lang="zh-CN" altLang="en-US"/>
          </a:p>
        </p:txBody>
      </p:sp>
    </p:spTree>
    <p:extLst>
      <p:ext uri="{BB962C8B-B14F-4D97-AF65-F5344CB8AC3E}">
        <p14:creationId xmlns:p14="http://schemas.microsoft.com/office/powerpoint/2010/main" val="7921413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11</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12</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13</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14</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15</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16</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17</a:t>
            </a:fld>
            <a:endParaRPr lang="zh-CN" altLang="en-US"/>
          </a:p>
        </p:txBody>
      </p:sp>
    </p:spTree>
    <p:extLst>
      <p:ext uri="{BB962C8B-B14F-4D97-AF65-F5344CB8AC3E}">
        <p14:creationId xmlns:p14="http://schemas.microsoft.com/office/powerpoint/2010/main" val="7921413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18</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19</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a:t>
            </a:fld>
            <a:endParaRPr lang="zh-CN" altLang="en-US"/>
          </a:p>
        </p:txBody>
      </p:sp>
    </p:spTree>
    <p:extLst>
      <p:ext uri="{BB962C8B-B14F-4D97-AF65-F5344CB8AC3E}">
        <p14:creationId xmlns:p14="http://schemas.microsoft.com/office/powerpoint/2010/main" val="36651546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20</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21</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22</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23</a:t>
            </a:fld>
            <a:endParaRPr lang="zh-CN" altLang="en-US"/>
          </a:p>
        </p:txBody>
      </p:sp>
    </p:spTree>
    <p:extLst>
      <p:ext uri="{BB962C8B-B14F-4D97-AF65-F5344CB8AC3E}">
        <p14:creationId xmlns:p14="http://schemas.microsoft.com/office/powerpoint/2010/main" val="7921413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24</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25</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26</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27</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28</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29</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a:t>
            </a:fld>
            <a:endParaRPr lang="zh-CN" altLang="en-US"/>
          </a:p>
        </p:txBody>
      </p:sp>
    </p:spTree>
    <p:extLst>
      <p:ext uri="{BB962C8B-B14F-4D97-AF65-F5344CB8AC3E}">
        <p14:creationId xmlns:p14="http://schemas.microsoft.com/office/powerpoint/2010/main" val="7921413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30</a:t>
            </a:fld>
            <a:endParaRPr lang="zh-CN" altLang="en-US"/>
          </a:p>
        </p:txBody>
      </p:sp>
    </p:spTree>
    <p:extLst>
      <p:ext uri="{BB962C8B-B14F-4D97-AF65-F5344CB8AC3E}">
        <p14:creationId xmlns:p14="http://schemas.microsoft.com/office/powerpoint/2010/main" val="7921413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31</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32</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33</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34</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35</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36</a:t>
            </a:fld>
            <a:endParaRPr lang="zh-CN" altLang="en-US"/>
          </a:p>
        </p:txBody>
      </p:sp>
    </p:spTree>
    <p:extLst>
      <p:ext uri="{BB962C8B-B14F-4D97-AF65-F5344CB8AC3E}">
        <p14:creationId xmlns:p14="http://schemas.microsoft.com/office/powerpoint/2010/main" val="1408411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4</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5</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6</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7</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8</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t>9</a:t>
            </a:fld>
            <a:endParaRPr lang="zh-CN" altLang="en-US"/>
          </a:p>
        </p:txBody>
      </p:sp>
    </p:spTree>
    <p:extLst>
      <p:ext uri="{BB962C8B-B14F-4D97-AF65-F5344CB8AC3E}">
        <p14:creationId xmlns:p14="http://schemas.microsoft.com/office/powerpoint/2010/main" val="3054094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7D1FDA-8AD7-41A1-A0AC-B73BFC6DE265}"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16157365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7D1FDA-8AD7-41A1-A0AC-B73BFC6DE265}"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790183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71450"/>
            <a:ext cx="2057400" cy="36576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71450"/>
            <a:ext cx="6019800" cy="36576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7D1FDA-8AD7-41A1-A0AC-B73BFC6DE265}"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3181050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7D1FDA-8AD7-41A1-A0AC-B73BFC6DE265}"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1361906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7"/>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7D1FDA-8AD7-41A1-A0AC-B73BFC6DE265}"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9577959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000125"/>
            <a:ext cx="4038600" cy="2828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000125"/>
            <a:ext cx="4038600" cy="2828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7D1FDA-8AD7-41A1-A0AC-B73BFC6DE265}"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3688852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7D1FDA-8AD7-41A1-A0AC-B73BFC6DE265}" type="datetimeFigureOut">
              <a:rPr lang="zh-CN" altLang="en-US" smtClean="0"/>
              <a:t>2018/7/24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3609196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7D1FDA-8AD7-41A1-A0AC-B73BFC6DE265}" type="datetimeFigureOut">
              <a:rPr lang="zh-CN" altLang="en-US" smtClean="0"/>
              <a:t>2018/7/24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25634801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7D1FDA-8AD7-41A1-A0AC-B73BFC6DE265}" type="datetimeFigureOut">
              <a:rPr lang="zh-CN" altLang="en-US" smtClean="0"/>
              <a:t>2018/7/24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542998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7D1FDA-8AD7-41A1-A0AC-B73BFC6DE265}"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4057200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7D1FDA-8AD7-41A1-A0AC-B73BFC6DE265}"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2609650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97D1FDA-8AD7-41A1-A0AC-B73BFC6DE265}" type="datetimeFigureOut">
              <a:rPr lang="zh-CN" altLang="en-US" smtClean="0"/>
              <a:t>2018/7/24</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D327145-FF81-4AC9-98EB-2A48FA1E94C3}" type="slidenum">
              <a:rPr lang="zh-CN" altLang="en-US" smtClean="0"/>
              <a:t>‹#›</a:t>
            </a:fld>
            <a:endParaRPr lang="zh-CN" altLang="en-US"/>
          </a:p>
        </p:txBody>
      </p:sp>
    </p:spTree>
    <p:extLst>
      <p:ext uri="{BB962C8B-B14F-4D97-AF65-F5344CB8AC3E}">
        <p14:creationId xmlns:p14="http://schemas.microsoft.com/office/powerpoint/2010/main" val="39286742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file:///C:\Users\dzh\Desktop\PPT(052)11-19\&#21830;&#21153;&#19968;.mp3"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30.png"/><Relationship Id="rId5" Type="http://schemas.microsoft.com/office/2007/relationships/hdphoto" Target="../media/hdphoto1.wdp"/><Relationship Id="rId10" Type="http://schemas.openxmlformats.org/officeDocument/2006/relationships/image" Target="../media/image34.png"/><Relationship Id="rId4" Type="http://schemas.openxmlformats.org/officeDocument/2006/relationships/image" Target="../media/image29.png"/><Relationship Id="rId9" Type="http://schemas.openxmlformats.org/officeDocument/2006/relationships/image" Target="../media/image3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商务一.mp3">
            <a:hlinkClick r:id="" action="ppaction://media"/>
          </p:cNvPr>
          <p:cNvPicPr>
            <a:picLocks noRot="1" noChangeAspect="1"/>
          </p:cNvPicPr>
          <p:nvPr>
            <a:audioFile r:link="rId1"/>
          </p:nvPr>
        </p:nvPicPr>
        <p:blipFill>
          <a:blip r:embed="rId4"/>
          <a:srcRect/>
          <a:stretch>
            <a:fillRect/>
          </a:stretch>
        </p:blipFill>
        <p:spPr bwMode="auto">
          <a:xfrm>
            <a:off x="10476656" y="-6145"/>
            <a:ext cx="2438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圆角矩形 2"/>
          <p:cNvSpPr/>
          <p:nvPr/>
        </p:nvSpPr>
        <p:spPr>
          <a:xfrm>
            <a:off x="699431" y="-602974"/>
            <a:ext cx="2166612" cy="2166612"/>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747269" y="475967"/>
            <a:ext cx="2082622" cy="1015663"/>
          </a:xfrm>
          <a:prstGeom prst="rect">
            <a:avLst/>
          </a:prstGeom>
          <a:noFill/>
        </p:spPr>
        <p:txBody>
          <a:bodyPr wrap="none" rtlCol="0">
            <a:spAutoFit/>
          </a:bodyPr>
          <a:lstStyle/>
          <a:p>
            <a:pPr algn="ctr"/>
            <a:r>
              <a:rPr lang="en-US" altLang="zh-CN" sz="6000" b="1" dirty="0">
                <a:solidFill>
                  <a:schemeClr val="bg1"/>
                </a:solidFill>
                <a:latin typeface="微软雅黑" panose="020B0503020204020204" pitchFamily="34" charset="-122"/>
                <a:ea typeface="微软雅黑" panose="020B0503020204020204" pitchFamily="34" charset="-122"/>
              </a:rPr>
              <a:t>2020</a:t>
            </a:r>
            <a:endParaRPr lang="zh-CN" altLang="en-US" sz="6000" b="1" dirty="0">
              <a:solidFill>
                <a:schemeClr val="bg1"/>
              </a:solidFill>
            </a:endParaRPr>
          </a:p>
        </p:txBody>
      </p:sp>
      <p:sp>
        <p:nvSpPr>
          <p:cNvPr id="16" name="TextBox 15"/>
          <p:cNvSpPr txBox="1"/>
          <p:nvPr/>
        </p:nvSpPr>
        <p:spPr>
          <a:xfrm>
            <a:off x="611560" y="1707654"/>
            <a:ext cx="4104456" cy="646331"/>
          </a:xfrm>
          <a:prstGeom prst="rect">
            <a:avLst/>
          </a:prstGeom>
          <a:noFill/>
        </p:spPr>
        <p:txBody>
          <a:bodyPr wrap="square" rtlCol="0">
            <a:spAutoFit/>
          </a:bodyPr>
          <a:lstStyle/>
          <a:p>
            <a:r>
              <a:rPr lang="zh-CN" altLang="en-US" sz="3600" b="1" dirty="0">
                <a:solidFill>
                  <a:schemeClr val="tx1">
                    <a:lumMod val="95000"/>
                    <a:lumOff val="5000"/>
                  </a:schemeClr>
                </a:solidFill>
                <a:latin typeface="微软雅黑" panose="020B0503020204020204" pitchFamily="34" charset="-122"/>
                <a:ea typeface="微软雅黑" panose="020B0503020204020204" pitchFamily="34" charset="-122"/>
              </a:rPr>
              <a:t>工作汇报计划总结</a:t>
            </a:r>
          </a:p>
        </p:txBody>
      </p:sp>
      <p:sp>
        <p:nvSpPr>
          <p:cNvPr id="20" name="矩形 19"/>
          <p:cNvSpPr/>
          <p:nvPr/>
        </p:nvSpPr>
        <p:spPr>
          <a:xfrm>
            <a:off x="611560" y="2357959"/>
            <a:ext cx="2730235" cy="307777"/>
          </a:xfrm>
          <a:prstGeom prst="rect">
            <a:avLst/>
          </a:prstGeom>
          <a:effectLst/>
        </p:spPr>
        <p:txBody>
          <a:bodyPr wrap="none">
            <a:spAutoFit/>
          </a:bodyPr>
          <a:lstStyle/>
          <a:p>
            <a:r>
              <a:rPr lang="zh-CN" altLang="en-US" sz="1400">
                <a:solidFill>
                  <a:schemeClr val="tx1">
                    <a:lumMod val="95000"/>
                    <a:lumOff val="5000"/>
                  </a:schemeClr>
                </a:solidFill>
                <a:latin typeface="微软雅黑" panose="020B0503020204020204" pitchFamily="34" charset="-122"/>
                <a:ea typeface="微软雅黑" panose="020B0503020204020204" pitchFamily="34" charset="-122"/>
              </a:rPr>
              <a:t>博龙图旗舰店    </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汇报</a:t>
            </a:r>
            <a:r>
              <a:rPr lang="zh-CN" altLang="en-US" sz="1400">
                <a:solidFill>
                  <a:schemeClr val="tx1">
                    <a:lumMod val="95000"/>
                    <a:lumOff val="5000"/>
                  </a:schemeClr>
                </a:solidFill>
                <a:latin typeface="微软雅黑" panose="020B0503020204020204" pitchFamily="34" charset="-122"/>
                <a:ea typeface="微软雅黑" panose="020B0503020204020204" pitchFamily="34" charset="-122"/>
              </a:rPr>
              <a:t>人：布加迪</a:t>
            </a: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75770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3"/>
                                        </p:tgtEl>
                                      </p:cBhvr>
                                    </p:cmd>
                                  </p:childTnLst>
                                </p:cTn>
                              </p:par>
                            </p:childTnLst>
                          </p:cTn>
                        </p:par>
                        <p:par>
                          <p:cTn id="7" fill="hold">
                            <p:stCondLst>
                              <p:cond delay="0"/>
                            </p:stCondLst>
                            <p:childTnLst>
                              <p:par>
                                <p:cTn id="8" presetID="22" presetClass="entr" presetSubtype="1"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childTnLst>
                          </p:cTn>
                        </p:par>
                        <p:par>
                          <p:cTn id="11" fill="hold">
                            <p:stCondLst>
                              <p:cond delay="500"/>
                            </p:stCondLst>
                            <p:childTnLst>
                              <p:par>
                                <p:cTn id="12" presetID="2" presetClass="entr" presetSubtype="8"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800" fill="hold"/>
                                        <p:tgtEl>
                                          <p:spTgt spid="15"/>
                                        </p:tgtEl>
                                        <p:attrNameLst>
                                          <p:attrName>ppt_x</p:attrName>
                                        </p:attrNameLst>
                                      </p:cBhvr>
                                      <p:tavLst>
                                        <p:tav tm="0">
                                          <p:val>
                                            <p:strVal val="0-#ppt_w/2"/>
                                          </p:val>
                                        </p:tav>
                                        <p:tav tm="100000">
                                          <p:val>
                                            <p:strVal val="#ppt_x"/>
                                          </p:val>
                                        </p:tav>
                                      </p:tavLst>
                                    </p:anim>
                                    <p:anim calcmode="lin" valueType="num">
                                      <p:cBhvr additive="base">
                                        <p:cTn id="15" dur="8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13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6"/>
                                        </p:tgtEl>
                                        <p:attrNameLst>
                                          <p:attrName>ppt_y</p:attrName>
                                        </p:attrNameLst>
                                      </p:cBhvr>
                                      <p:tavLst>
                                        <p:tav tm="0">
                                          <p:val>
                                            <p:strVal val="#ppt_y"/>
                                          </p:val>
                                        </p:tav>
                                        <p:tav tm="100000">
                                          <p:val>
                                            <p:strVal val="#ppt_y"/>
                                          </p:val>
                                        </p:tav>
                                      </p:tavLst>
                                    </p:anim>
                                    <p:anim calcmode="lin" valueType="num">
                                      <p:cBhvr>
                                        <p:cTn id="21"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6"/>
                                        </p:tgtEl>
                                      </p:cBhvr>
                                    </p:animEffect>
                                  </p:childTnLst>
                                </p:cTn>
                              </p:par>
                            </p:childTnLst>
                          </p:cTn>
                        </p:par>
                        <p:par>
                          <p:cTn id="24" fill="hold">
                            <p:stCondLst>
                              <p:cond delay="2150"/>
                            </p:stCondLst>
                            <p:childTnLst>
                              <p:par>
                                <p:cTn id="25" presetID="47"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0" repeatCount="indefinite" fill="remove" display="0">
                  <p:stCondLst>
                    <p:cond delay="indefinite"/>
                  </p:stCondLst>
                  <p:endCondLst>
                    <p:cond evt="onStopAudio" delay="0">
                      <p:tgtEl>
                        <p:sldTgt/>
                      </p:tgtEl>
                    </p:cond>
                  </p:endCondLst>
                </p:cTn>
                <p:tgtEl>
                  <p:spTgt spid="43"/>
                </p:tgtEl>
              </p:cMediaNode>
            </p:audio>
          </p:childTnLst>
        </p:cTn>
      </p:par>
    </p:tnLst>
    <p:bldLst>
      <p:bldP spid="3" grpId="0" animBg="1"/>
      <p:bldP spid="15" grpId="0"/>
      <p:bldP spid="16"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7053" y="1701258"/>
            <a:ext cx="4311021" cy="165575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16" name="矩形 15"/>
          <p:cNvSpPr/>
          <p:nvPr/>
        </p:nvSpPr>
        <p:spPr>
          <a:xfrm>
            <a:off x="4355976" y="1701258"/>
            <a:ext cx="287957" cy="165575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17" name="TextBox 11"/>
          <p:cNvSpPr txBox="1"/>
          <p:nvPr/>
        </p:nvSpPr>
        <p:spPr>
          <a:xfrm>
            <a:off x="2483768" y="1744304"/>
            <a:ext cx="1704313" cy="1569660"/>
          </a:xfrm>
          <a:prstGeom prst="rect">
            <a:avLst/>
          </a:prstGeom>
          <a:noFill/>
        </p:spPr>
        <p:txBody>
          <a:bodyPr wrap="none" rtlCol="0">
            <a:spAutoFit/>
          </a:bodyPr>
          <a:lstStyle/>
          <a:p>
            <a:pPr algn="r" defTabSz="913996"/>
            <a:r>
              <a:rPr lang="en-US" altLang="zh-CN" sz="9600" b="1" dirty="0">
                <a:solidFill>
                  <a:schemeClr val="bg1"/>
                </a:solidFill>
                <a:latin typeface="微软雅黑" pitchFamily="34" charset="-122"/>
                <a:ea typeface="微软雅黑" pitchFamily="34" charset="-122"/>
              </a:rPr>
              <a:t>02</a:t>
            </a:r>
            <a:endParaRPr lang="zh-CN" altLang="en-US" sz="9600" b="1" dirty="0">
              <a:solidFill>
                <a:schemeClr val="bg1"/>
              </a:solidFill>
              <a:latin typeface="微软雅黑" pitchFamily="34" charset="-122"/>
              <a:ea typeface="微软雅黑" pitchFamily="34" charset="-122"/>
            </a:endParaRPr>
          </a:p>
        </p:txBody>
      </p:sp>
      <p:sp>
        <p:nvSpPr>
          <p:cNvPr id="18" name="文本占位符 3"/>
          <p:cNvSpPr txBox="1">
            <a:spLocks/>
          </p:cNvSpPr>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2799" dirty="0">
                <a:solidFill>
                  <a:schemeClr val="tx1">
                    <a:lumMod val="95000"/>
                    <a:lumOff val="5000"/>
                  </a:schemeClr>
                </a:solidFill>
                <a:ea typeface="微软雅黑" pitchFamily="34" charset="-122"/>
              </a:rPr>
              <a:t>具体工作完成情况</a:t>
            </a:r>
          </a:p>
        </p:txBody>
      </p:sp>
      <p:sp>
        <p:nvSpPr>
          <p:cNvPr id="19" name="矩形 18"/>
          <p:cNvSpPr/>
          <p:nvPr/>
        </p:nvSpPr>
        <p:spPr>
          <a:xfrm>
            <a:off x="4788025" y="2283718"/>
            <a:ext cx="4032448" cy="45719"/>
          </a:xfrm>
          <a:prstGeom prst="rect">
            <a:avLst/>
          </a:prstGeom>
          <a:solidFill>
            <a:schemeClr val="tx1">
              <a:lumMod val="95000"/>
              <a:lumOff val="5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endParaRPr>
          </a:p>
        </p:txBody>
      </p:sp>
      <p:sp>
        <p:nvSpPr>
          <p:cNvPr id="20" name="矩形 19"/>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a:solidFill>
                  <a:schemeClr val="tx1">
                    <a:lumMod val="95000"/>
                    <a:lumOff val="5000"/>
                  </a:schemeClr>
                </a:solidFill>
                <a:ea typeface="微软雅黑" pitchFamily="34" charset="-122"/>
              </a:rPr>
              <a:t>1</a:t>
            </a:r>
            <a:r>
              <a:rPr lang="zh-CN" altLang="en-US" sz="1600" dirty="0">
                <a:solidFill>
                  <a:schemeClr val="tx1">
                    <a:lumMod val="95000"/>
                    <a:lumOff val="5000"/>
                  </a:schemeClr>
                </a:solidFill>
                <a:ea typeface="微软雅黑" pitchFamily="34" charset="-122"/>
              </a:rPr>
              <a:t>、点击添加文字标题</a:t>
            </a:r>
            <a:endParaRPr lang="en-US" altLang="zh-CN" sz="1600" dirty="0">
              <a:solidFill>
                <a:schemeClr val="tx1">
                  <a:lumMod val="95000"/>
                  <a:lumOff val="5000"/>
                </a:schemeClr>
              </a:solidFill>
              <a:ea typeface="微软雅黑" pitchFamily="34" charset="-122"/>
            </a:endParaRPr>
          </a:p>
          <a:p>
            <a:pPr>
              <a:lnSpc>
                <a:spcPct val="150000"/>
              </a:lnSpc>
              <a:spcBef>
                <a:spcPct val="20000"/>
              </a:spcBef>
            </a:pPr>
            <a:r>
              <a:rPr lang="en-US" altLang="zh-CN" sz="1600" dirty="0">
                <a:solidFill>
                  <a:schemeClr val="tx1">
                    <a:lumMod val="95000"/>
                    <a:lumOff val="5000"/>
                  </a:schemeClr>
                </a:solidFill>
                <a:ea typeface="微软雅黑" pitchFamily="34" charset="-122"/>
              </a:rPr>
              <a:t>2</a:t>
            </a:r>
            <a:r>
              <a:rPr lang="zh-CN" altLang="en-US" sz="1600" dirty="0">
                <a:solidFill>
                  <a:schemeClr val="tx1">
                    <a:lumMod val="95000"/>
                    <a:lumOff val="5000"/>
                  </a:schemeClr>
                </a:solidFill>
                <a:ea typeface="微软雅黑" pitchFamily="34" charset="-122"/>
              </a:rPr>
              <a:t>、点击添加相关文字标题</a:t>
            </a:r>
          </a:p>
          <a:p>
            <a:pPr>
              <a:lnSpc>
                <a:spcPct val="150000"/>
              </a:lnSpc>
              <a:spcBef>
                <a:spcPct val="20000"/>
              </a:spcBef>
              <a:buFont typeface="Arial" pitchFamily="34" charset="0"/>
              <a:buNone/>
            </a:pPr>
            <a:r>
              <a:rPr lang="en-US" altLang="zh-CN" sz="1600" dirty="0">
                <a:solidFill>
                  <a:schemeClr val="tx1">
                    <a:lumMod val="95000"/>
                    <a:lumOff val="5000"/>
                  </a:schemeClr>
                </a:solidFill>
                <a:ea typeface="微软雅黑" pitchFamily="34" charset="-122"/>
              </a:rPr>
              <a:t>3</a:t>
            </a:r>
            <a:r>
              <a:rPr lang="zh-CN" altLang="en-US" sz="1600" dirty="0">
                <a:solidFill>
                  <a:schemeClr val="tx1">
                    <a:lumMod val="95000"/>
                    <a:lumOff val="5000"/>
                  </a:schemeClr>
                </a:solidFill>
                <a:ea typeface="微软雅黑" pitchFamily="34" charset="-122"/>
              </a:rPr>
              <a:t>、点击添加文字标题</a:t>
            </a:r>
          </a:p>
        </p:txBody>
      </p:sp>
    </p:spTree>
    <p:extLst>
      <p:ext uri="{BB962C8B-B14F-4D97-AF65-F5344CB8AC3E}">
        <p14:creationId xmlns:p14="http://schemas.microsoft.com/office/powerpoint/2010/main" val="35868397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400"/>
                                        <p:tgtEl>
                                          <p:spTgt spid="16"/>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fltVal val="0"/>
                                          </p:val>
                                        </p:tav>
                                        <p:tav tm="100000">
                                          <p:val>
                                            <p:strVal val="#ppt_w"/>
                                          </p:val>
                                        </p:tav>
                                      </p:tavLst>
                                    </p:anim>
                                    <p:anim calcmode="lin" valueType="num">
                                      <p:cBhvr>
                                        <p:cTn id="14" dur="1000" fill="hold"/>
                                        <p:tgtEl>
                                          <p:spTgt spid="17"/>
                                        </p:tgtEl>
                                        <p:attrNameLst>
                                          <p:attrName>ppt_h</p:attrName>
                                        </p:attrNameLst>
                                      </p:cBhvr>
                                      <p:tavLst>
                                        <p:tav tm="0">
                                          <p:val>
                                            <p:fltVal val="0"/>
                                          </p:val>
                                        </p:tav>
                                        <p:tav tm="100000">
                                          <p:val>
                                            <p:strVal val="#ppt_h"/>
                                          </p:val>
                                        </p:tav>
                                      </p:tavLst>
                                    </p:anim>
                                    <p:anim calcmode="lin" valueType="num">
                                      <p:cBhvr>
                                        <p:cTn id="15"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400"/>
                                        <p:tgtEl>
                                          <p:spTgt spid="18"/>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400"/>
                                        <p:tgtEl>
                                          <p:spTgt spid="19"/>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p:bldP spid="18" grpId="0"/>
      <p:bldP spid="19" grpId="0" animBg="1"/>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泪滴形 22"/>
          <p:cNvSpPr/>
          <p:nvPr/>
        </p:nvSpPr>
        <p:spPr>
          <a:xfrm rot="8035252">
            <a:off x="586957" y="1323010"/>
            <a:ext cx="2664296" cy="2664296"/>
          </a:xfrm>
          <a:prstGeom prst="teardrop">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泪滴形 23"/>
          <p:cNvSpPr/>
          <p:nvPr/>
        </p:nvSpPr>
        <p:spPr>
          <a:xfrm rot="8035252">
            <a:off x="2913000" y="2359709"/>
            <a:ext cx="1779427" cy="1779427"/>
          </a:xfrm>
          <a:prstGeom prst="teardrop">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544691" y="1347614"/>
            <a:ext cx="864096" cy="86409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endParaRPr>
          </a:p>
        </p:txBody>
      </p:sp>
      <p:sp>
        <p:nvSpPr>
          <p:cNvPr id="26" name="椭圆 25"/>
          <p:cNvSpPr/>
          <p:nvPr/>
        </p:nvSpPr>
        <p:spPr>
          <a:xfrm>
            <a:off x="4043985" y="2368641"/>
            <a:ext cx="672032" cy="67203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endParaRPr>
          </a:p>
        </p:txBody>
      </p:sp>
      <p:sp>
        <p:nvSpPr>
          <p:cNvPr id="27" name="TextBox 26"/>
          <p:cNvSpPr txBox="1"/>
          <p:nvPr/>
        </p:nvSpPr>
        <p:spPr>
          <a:xfrm>
            <a:off x="2660787" y="1563638"/>
            <a:ext cx="627095" cy="400110"/>
          </a:xfrm>
          <a:prstGeom prst="rect">
            <a:avLst/>
          </a:prstGeom>
          <a:noFill/>
        </p:spPr>
        <p:txBody>
          <a:bodyPr wrap="none" rtlCol="0">
            <a:spAutoFit/>
          </a:bodyPr>
          <a:lstStyle/>
          <a:p>
            <a:r>
              <a:rPr lang="en-US" altLang="zh-CN" sz="2000" dirty="0">
                <a:solidFill>
                  <a:schemeClr val="tx1">
                    <a:lumMod val="85000"/>
                    <a:lumOff val="15000"/>
                  </a:schemeClr>
                </a:solidFill>
              </a:rPr>
              <a:t>80%</a:t>
            </a:r>
            <a:endParaRPr lang="zh-CN" altLang="en-US" sz="2000" dirty="0">
              <a:solidFill>
                <a:schemeClr val="tx1">
                  <a:lumMod val="85000"/>
                  <a:lumOff val="15000"/>
                </a:schemeClr>
              </a:solidFill>
            </a:endParaRPr>
          </a:p>
        </p:txBody>
      </p:sp>
      <p:sp>
        <p:nvSpPr>
          <p:cNvPr id="28" name="TextBox 27"/>
          <p:cNvSpPr txBox="1"/>
          <p:nvPr/>
        </p:nvSpPr>
        <p:spPr>
          <a:xfrm>
            <a:off x="4084113" y="2504602"/>
            <a:ext cx="583814" cy="369332"/>
          </a:xfrm>
          <a:prstGeom prst="rect">
            <a:avLst/>
          </a:prstGeom>
          <a:noFill/>
        </p:spPr>
        <p:txBody>
          <a:bodyPr wrap="none" rtlCol="0">
            <a:spAutoFit/>
          </a:bodyPr>
          <a:lstStyle/>
          <a:p>
            <a:r>
              <a:rPr lang="en-US" altLang="zh-CN" dirty="0">
                <a:solidFill>
                  <a:schemeClr val="tx1">
                    <a:lumMod val="85000"/>
                    <a:lumOff val="15000"/>
                  </a:schemeClr>
                </a:solidFill>
              </a:rPr>
              <a:t>35%</a:t>
            </a:r>
            <a:endParaRPr lang="zh-CN" altLang="en-US" dirty="0">
              <a:solidFill>
                <a:schemeClr val="tx1">
                  <a:lumMod val="85000"/>
                  <a:lumOff val="15000"/>
                </a:schemeClr>
              </a:solidFill>
            </a:endParaRPr>
          </a:p>
        </p:txBody>
      </p:sp>
      <p:sp>
        <p:nvSpPr>
          <p:cNvPr id="29" name="矩形 28"/>
          <p:cNvSpPr/>
          <p:nvPr/>
        </p:nvSpPr>
        <p:spPr>
          <a:xfrm flipH="1">
            <a:off x="1032523" y="2357132"/>
            <a:ext cx="1719593"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a:t>
            </a:r>
            <a:endParaRPr lang="en-US" altLang="zh-CN" sz="1200" dirty="0">
              <a:solidFill>
                <a:schemeClr val="bg1"/>
              </a:solidFill>
            </a:endParaRPr>
          </a:p>
          <a:p>
            <a:pPr>
              <a:lnSpc>
                <a:spcPct val="150000"/>
              </a:lnSpc>
            </a:pPr>
            <a:r>
              <a:rPr lang="zh-CN" altLang="en-US" sz="1200" dirty="0">
                <a:solidFill>
                  <a:schemeClr val="bg1"/>
                </a:solidFill>
              </a:rPr>
              <a:t>概述这里输入简单文</a:t>
            </a:r>
            <a:endParaRPr lang="en-US" altLang="zh-CN" sz="1200" dirty="0">
              <a:solidFill>
                <a:schemeClr val="bg1"/>
              </a:solidFill>
            </a:endParaRPr>
          </a:p>
          <a:p>
            <a:pPr>
              <a:lnSpc>
                <a:spcPct val="150000"/>
              </a:lnSpc>
            </a:pPr>
            <a:r>
              <a:rPr lang="zh-CN" altLang="en-US" sz="1200" dirty="0">
                <a:solidFill>
                  <a:schemeClr val="bg1"/>
                </a:solidFill>
              </a:rPr>
              <a:t>字概述简单的文字概</a:t>
            </a:r>
            <a:endParaRPr lang="en-US" altLang="zh-CN" sz="1200" dirty="0">
              <a:solidFill>
                <a:schemeClr val="bg1"/>
              </a:solidFill>
            </a:endParaRPr>
          </a:p>
        </p:txBody>
      </p:sp>
      <p:sp>
        <p:nvSpPr>
          <p:cNvPr id="30" name="矩形 29"/>
          <p:cNvSpPr/>
          <p:nvPr/>
        </p:nvSpPr>
        <p:spPr>
          <a:xfrm>
            <a:off x="1104530" y="204034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31" name="矩形 30"/>
          <p:cNvSpPr/>
          <p:nvPr/>
        </p:nvSpPr>
        <p:spPr>
          <a:xfrm flipH="1">
            <a:off x="3002387" y="3154502"/>
            <a:ext cx="171959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a:t>
            </a:r>
            <a:endParaRPr lang="en-US" altLang="zh-CN" sz="1200" dirty="0">
              <a:solidFill>
                <a:schemeClr val="bg1"/>
              </a:solidFill>
            </a:endParaRPr>
          </a:p>
          <a:p>
            <a:pPr>
              <a:lnSpc>
                <a:spcPct val="150000"/>
              </a:lnSpc>
            </a:pPr>
            <a:r>
              <a:rPr lang="zh-CN" altLang="en-US" sz="1200" dirty="0">
                <a:solidFill>
                  <a:schemeClr val="bg1"/>
                </a:solidFill>
              </a:rPr>
              <a:t>概述这里输入简单文</a:t>
            </a:r>
            <a:endParaRPr lang="en-US" altLang="zh-CN" sz="1200" dirty="0">
              <a:solidFill>
                <a:schemeClr val="bg1"/>
              </a:solidFill>
            </a:endParaRPr>
          </a:p>
        </p:txBody>
      </p:sp>
      <p:sp>
        <p:nvSpPr>
          <p:cNvPr id="32" name="矩形 31"/>
          <p:cNvSpPr/>
          <p:nvPr/>
        </p:nvSpPr>
        <p:spPr>
          <a:xfrm>
            <a:off x="3074394" y="283771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填写小标题</a:t>
            </a:r>
            <a:endParaRPr lang="en-US" altLang="zh-CN" sz="1300" b="1" dirty="0">
              <a:solidFill>
                <a:schemeClr val="bg1"/>
              </a:solidFill>
              <a:latin typeface="微软雅黑" pitchFamily="34" charset="-122"/>
              <a:ea typeface="微软雅黑" pitchFamily="34" charset="-122"/>
            </a:endParaRPr>
          </a:p>
        </p:txBody>
      </p:sp>
      <p:sp>
        <p:nvSpPr>
          <p:cNvPr id="33" name="矩形 32"/>
          <p:cNvSpPr/>
          <p:nvPr/>
        </p:nvSpPr>
        <p:spPr>
          <a:xfrm flipH="1">
            <a:off x="4043984" y="1319304"/>
            <a:ext cx="4776488"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4" name="矩形 33"/>
          <p:cNvSpPr/>
          <p:nvPr/>
        </p:nvSpPr>
        <p:spPr>
          <a:xfrm flipH="1">
            <a:off x="5652121" y="2600504"/>
            <a:ext cx="2832272"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7" name="矩形 16"/>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 name="矩形 17"/>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 name="TextBox 18"/>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具体工作完成情况</a:t>
            </a:r>
          </a:p>
        </p:txBody>
      </p:sp>
    </p:spTree>
    <p:extLst>
      <p:ext uri="{BB962C8B-B14F-4D97-AF65-F5344CB8AC3E}">
        <p14:creationId xmlns:p14="http://schemas.microsoft.com/office/powerpoint/2010/main" val="17592720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80">
                                          <p:stCondLst>
                                            <p:cond delay="0"/>
                                          </p:stCondLst>
                                        </p:cTn>
                                        <p:tgtEl>
                                          <p:spTgt spid="23"/>
                                        </p:tgtEl>
                                      </p:cBhvr>
                                    </p:animEffect>
                                    <p:anim calcmode="lin" valueType="num">
                                      <p:cBhvr>
                                        <p:cTn id="8"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3" dur="26">
                                          <p:stCondLst>
                                            <p:cond delay="650"/>
                                          </p:stCondLst>
                                        </p:cTn>
                                        <p:tgtEl>
                                          <p:spTgt spid="23"/>
                                        </p:tgtEl>
                                      </p:cBhvr>
                                      <p:to x="100000" y="60000"/>
                                    </p:animScale>
                                    <p:animScale>
                                      <p:cBhvr>
                                        <p:cTn id="14" dur="166" decel="50000">
                                          <p:stCondLst>
                                            <p:cond delay="676"/>
                                          </p:stCondLst>
                                        </p:cTn>
                                        <p:tgtEl>
                                          <p:spTgt spid="23"/>
                                        </p:tgtEl>
                                      </p:cBhvr>
                                      <p:to x="100000" y="100000"/>
                                    </p:animScale>
                                    <p:animScale>
                                      <p:cBhvr>
                                        <p:cTn id="15" dur="26">
                                          <p:stCondLst>
                                            <p:cond delay="1312"/>
                                          </p:stCondLst>
                                        </p:cTn>
                                        <p:tgtEl>
                                          <p:spTgt spid="23"/>
                                        </p:tgtEl>
                                      </p:cBhvr>
                                      <p:to x="100000" y="80000"/>
                                    </p:animScale>
                                    <p:animScale>
                                      <p:cBhvr>
                                        <p:cTn id="16" dur="166" decel="50000">
                                          <p:stCondLst>
                                            <p:cond delay="1338"/>
                                          </p:stCondLst>
                                        </p:cTn>
                                        <p:tgtEl>
                                          <p:spTgt spid="23"/>
                                        </p:tgtEl>
                                      </p:cBhvr>
                                      <p:to x="100000" y="100000"/>
                                    </p:animScale>
                                    <p:animScale>
                                      <p:cBhvr>
                                        <p:cTn id="17" dur="26">
                                          <p:stCondLst>
                                            <p:cond delay="1642"/>
                                          </p:stCondLst>
                                        </p:cTn>
                                        <p:tgtEl>
                                          <p:spTgt spid="23"/>
                                        </p:tgtEl>
                                      </p:cBhvr>
                                      <p:to x="100000" y="90000"/>
                                    </p:animScale>
                                    <p:animScale>
                                      <p:cBhvr>
                                        <p:cTn id="18" dur="166" decel="50000">
                                          <p:stCondLst>
                                            <p:cond delay="1668"/>
                                          </p:stCondLst>
                                        </p:cTn>
                                        <p:tgtEl>
                                          <p:spTgt spid="23"/>
                                        </p:tgtEl>
                                      </p:cBhvr>
                                      <p:to x="100000" y="100000"/>
                                    </p:animScale>
                                    <p:animScale>
                                      <p:cBhvr>
                                        <p:cTn id="19" dur="26">
                                          <p:stCondLst>
                                            <p:cond delay="1808"/>
                                          </p:stCondLst>
                                        </p:cTn>
                                        <p:tgtEl>
                                          <p:spTgt spid="23"/>
                                        </p:tgtEl>
                                      </p:cBhvr>
                                      <p:to x="100000" y="95000"/>
                                    </p:animScale>
                                    <p:animScale>
                                      <p:cBhvr>
                                        <p:cTn id="20" dur="166" decel="50000">
                                          <p:stCondLst>
                                            <p:cond delay="1834"/>
                                          </p:stCondLst>
                                        </p:cTn>
                                        <p:tgtEl>
                                          <p:spTgt spid="2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80">
                                          <p:stCondLst>
                                            <p:cond delay="0"/>
                                          </p:stCondLst>
                                        </p:cTn>
                                        <p:tgtEl>
                                          <p:spTgt spid="24"/>
                                        </p:tgtEl>
                                      </p:cBhvr>
                                    </p:animEffect>
                                    <p:anim calcmode="lin" valueType="num">
                                      <p:cBhvr>
                                        <p:cTn id="24"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29" dur="26">
                                          <p:stCondLst>
                                            <p:cond delay="650"/>
                                          </p:stCondLst>
                                        </p:cTn>
                                        <p:tgtEl>
                                          <p:spTgt spid="24"/>
                                        </p:tgtEl>
                                      </p:cBhvr>
                                      <p:to x="100000" y="60000"/>
                                    </p:animScale>
                                    <p:animScale>
                                      <p:cBhvr>
                                        <p:cTn id="30" dur="166" decel="50000">
                                          <p:stCondLst>
                                            <p:cond delay="676"/>
                                          </p:stCondLst>
                                        </p:cTn>
                                        <p:tgtEl>
                                          <p:spTgt spid="24"/>
                                        </p:tgtEl>
                                      </p:cBhvr>
                                      <p:to x="100000" y="100000"/>
                                    </p:animScale>
                                    <p:animScale>
                                      <p:cBhvr>
                                        <p:cTn id="31" dur="26">
                                          <p:stCondLst>
                                            <p:cond delay="1312"/>
                                          </p:stCondLst>
                                        </p:cTn>
                                        <p:tgtEl>
                                          <p:spTgt spid="24"/>
                                        </p:tgtEl>
                                      </p:cBhvr>
                                      <p:to x="100000" y="80000"/>
                                    </p:animScale>
                                    <p:animScale>
                                      <p:cBhvr>
                                        <p:cTn id="32" dur="166" decel="50000">
                                          <p:stCondLst>
                                            <p:cond delay="1338"/>
                                          </p:stCondLst>
                                        </p:cTn>
                                        <p:tgtEl>
                                          <p:spTgt spid="24"/>
                                        </p:tgtEl>
                                      </p:cBhvr>
                                      <p:to x="100000" y="100000"/>
                                    </p:animScale>
                                    <p:animScale>
                                      <p:cBhvr>
                                        <p:cTn id="33" dur="26">
                                          <p:stCondLst>
                                            <p:cond delay="1642"/>
                                          </p:stCondLst>
                                        </p:cTn>
                                        <p:tgtEl>
                                          <p:spTgt spid="24"/>
                                        </p:tgtEl>
                                      </p:cBhvr>
                                      <p:to x="100000" y="90000"/>
                                    </p:animScale>
                                    <p:animScale>
                                      <p:cBhvr>
                                        <p:cTn id="34" dur="166" decel="50000">
                                          <p:stCondLst>
                                            <p:cond delay="1668"/>
                                          </p:stCondLst>
                                        </p:cTn>
                                        <p:tgtEl>
                                          <p:spTgt spid="24"/>
                                        </p:tgtEl>
                                      </p:cBhvr>
                                      <p:to x="100000" y="100000"/>
                                    </p:animScale>
                                    <p:animScale>
                                      <p:cBhvr>
                                        <p:cTn id="35" dur="26">
                                          <p:stCondLst>
                                            <p:cond delay="1808"/>
                                          </p:stCondLst>
                                        </p:cTn>
                                        <p:tgtEl>
                                          <p:spTgt spid="24"/>
                                        </p:tgtEl>
                                      </p:cBhvr>
                                      <p:to x="100000" y="95000"/>
                                    </p:animScale>
                                    <p:animScale>
                                      <p:cBhvr>
                                        <p:cTn id="36" dur="166" decel="50000">
                                          <p:stCondLst>
                                            <p:cond delay="1834"/>
                                          </p:stCondLst>
                                        </p:cTn>
                                        <p:tgtEl>
                                          <p:spTgt spid="24"/>
                                        </p:tgtEl>
                                      </p:cBhvr>
                                      <p:to x="100000" y="100000"/>
                                    </p:animScale>
                                  </p:childTnLst>
                                </p:cTn>
                              </p:par>
                            </p:childTnLst>
                          </p:cTn>
                        </p:par>
                        <p:par>
                          <p:cTn id="37" fill="hold">
                            <p:stCondLst>
                              <p:cond delay="2000"/>
                            </p:stCondLst>
                            <p:childTnLst>
                              <p:par>
                                <p:cTn id="38" presetID="52"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Scale>
                                      <p:cBhvr>
                                        <p:cTn id="40"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25"/>
                                        </p:tgtEl>
                                        <p:attrNameLst>
                                          <p:attrName>ppt_x</p:attrName>
                                          <p:attrName>ppt_y</p:attrName>
                                        </p:attrNameLst>
                                      </p:cBhvr>
                                    </p:animMotion>
                                    <p:animEffect transition="in" filter="fade">
                                      <p:cBhvr>
                                        <p:cTn id="42" dur="1000"/>
                                        <p:tgtEl>
                                          <p:spTgt spid="25"/>
                                        </p:tgtEl>
                                      </p:cBhvr>
                                    </p:animEffect>
                                  </p:childTnLst>
                                </p:cTn>
                              </p:par>
                              <p:par>
                                <p:cTn id="43" presetID="52"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Scale>
                                      <p:cBhvr>
                                        <p:cTn id="45"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7"/>
                                        </p:tgtEl>
                                        <p:attrNameLst>
                                          <p:attrName>ppt_x</p:attrName>
                                          <p:attrName>ppt_y</p:attrName>
                                        </p:attrNameLst>
                                      </p:cBhvr>
                                    </p:animMotion>
                                    <p:animEffect transition="in" filter="fade">
                                      <p:cBhvr>
                                        <p:cTn id="47" dur="1000"/>
                                        <p:tgtEl>
                                          <p:spTgt spid="27"/>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350"/>
                                        <p:tgtEl>
                                          <p:spTgt spid="30"/>
                                        </p:tgtEl>
                                      </p:cBhvr>
                                    </p:animEffect>
                                  </p:childTnLst>
                                </p:cTn>
                              </p:par>
                              <p:par>
                                <p:cTn id="52" presetID="26" presetClass="emph" presetSubtype="0" fill="hold" grpId="1" nodeType="withEffect">
                                  <p:stCondLst>
                                    <p:cond delay="0"/>
                                  </p:stCondLst>
                                  <p:childTnLst>
                                    <p:animEffect transition="out" filter="fade">
                                      <p:cBhvr>
                                        <p:cTn id="53" dur="400" tmFilter="0, 0; .2, .5; .8, .5; 1, 0"/>
                                        <p:tgtEl>
                                          <p:spTgt spid="30"/>
                                        </p:tgtEl>
                                      </p:cBhvr>
                                    </p:animEffect>
                                    <p:animScale>
                                      <p:cBhvr>
                                        <p:cTn id="54" dur="200" autoRev="1" fill="hold"/>
                                        <p:tgtEl>
                                          <p:spTgt spid="30"/>
                                        </p:tgtEl>
                                      </p:cBhvr>
                                      <p:by x="105000" y="105000"/>
                                    </p:animScale>
                                  </p:childTnLst>
                                </p:cTn>
                              </p:par>
                            </p:childTnLst>
                          </p:cTn>
                        </p:par>
                        <p:par>
                          <p:cTn id="55" fill="hold">
                            <p:stCondLst>
                              <p:cond delay="3400"/>
                            </p:stCondLst>
                            <p:childTnLst>
                              <p:par>
                                <p:cTn id="56" presetID="10" presetClass="entr" presetSubtype="0"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childTnLst>
                          </p:cTn>
                        </p:par>
                        <p:par>
                          <p:cTn id="59" fill="hold">
                            <p:stCondLst>
                              <p:cond delay="3900"/>
                            </p:stCondLst>
                            <p:childTnLst>
                              <p:par>
                                <p:cTn id="60" presetID="10" presetClass="entr" presetSubtype="0"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500"/>
                                        <p:tgtEl>
                                          <p:spTgt spid="33"/>
                                        </p:tgtEl>
                                      </p:cBhvr>
                                    </p:animEffect>
                                  </p:childTnLst>
                                </p:cTn>
                              </p:par>
                            </p:childTnLst>
                          </p:cTn>
                        </p:par>
                        <p:par>
                          <p:cTn id="63" fill="hold">
                            <p:stCondLst>
                              <p:cond delay="4400"/>
                            </p:stCondLst>
                            <p:childTnLst>
                              <p:par>
                                <p:cTn id="64" presetID="52" presetClass="entr" presetSubtype="0"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Scale>
                                      <p:cBhvr>
                                        <p:cTn id="6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26"/>
                                        </p:tgtEl>
                                        <p:attrNameLst>
                                          <p:attrName>ppt_x</p:attrName>
                                          <p:attrName>ppt_y</p:attrName>
                                        </p:attrNameLst>
                                      </p:cBhvr>
                                    </p:animMotion>
                                    <p:animEffect transition="in" filter="fade">
                                      <p:cBhvr>
                                        <p:cTn id="68" dur="1000"/>
                                        <p:tgtEl>
                                          <p:spTgt spid="26"/>
                                        </p:tgtEl>
                                      </p:cBhvr>
                                    </p:animEffect>
                                  </p:childTnLst>
                                </p:cTn>
                              </p:par>
                              <p:par>
                                <p:cTn id="69" presetID="52" presetClass="entr" presetSubtype="0"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animScale>
                                      <p:cBhvr>
                                        <p:cTn id="71"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28"/>
                                        </p:tgtEl>
                                        <p:attrNameLst>
                                          <p:attrName>ppt_x</p:attrName>
                                          <p:attrName>ppt_y</p:attrName>
                                        </p:attrNameLst>
                                      </p:cBhvr>
                                    </p:animMotion>
                                    <p:animEffect transition="in" filter="fade">
                                      <p:cBhvr>
                                        <p:cTn id="73" dur="1000"/>
                                        <p:tgtEl>
                                          <p:spTgt spid="28"/>
                                        </p:tgtEl>
                                      </p:cBhvr>
                                    </p:animEffect>
                                  </p:childTnLst>
                                </p:cTn>
                              </p:par>
                            </p:childTnLst>
                          </p:cTn>
                        </p:par>
                        <p:par>
                          <p:cTn id="74" fill="hold">
                            <p:stCondLst>
                              <p:cond delay="5400"/>
                            </p:stCondLst>
                            <p:childTnLst>
                              <p:par>
                                <p:cTn id="75" presetID="10" presetClass="entr" presetSubtype="0" fill="hold" grpId="0" nodeType="after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350"/>
                                        <p:tgtEl>
                                          <p:spTgt spid="32"/>
                                        </p:tgtEl>
                                      </p:cBhvr>
                                    </p:animEffect>
                                  </p:childTnLst>
                                </p:cTn>
                              </p:par>
                              <p:par>
                                <p:cTn id="78" presetID="26" presetClass="emph" presetSubtype="0" fill="hold" grpId="1" nodeType="withEffect">
                                  <p:stCondLst>
                                    <p:cond delay="0"/>
                                  </p:stCondLst>
                                  <p:childTnLst>
                                    <p:animEffect transition="out" filter="fade">
                                      <p:cBhvr>
                                        <p:cTn id="79" dur="400" tmFilter="0, 0; .2, .5; .8, .5; 1, 0"/>
                                        <p:tgtEl>
                                          <p:spTgt spid="32"/>
                                        </p:tgtEl>
                                      </p:cBhvr>
                                    </p:animEffect>
                                    <p:animScale>
                                      <p:cBhvr>
                                        <p:cTn id="80" dur="200" autoRev="1" fill="hold"/>
                                        <p:tgtEl>
                                          <p:spTgt spid="32"/>
                                        </p:tgtEl>
                                      </p:cBhvr>
                                      <p:by x="105000" y="105000"/>
                                    </p:animScale>
                                  </p:childTnLst>
                                </p:cTn>
                              </p:par>
                            </p:childTnLst>
                          </p:cTn>
                        </p:par>
                        <p:par>
                          <p:cTn id="81" fill="hold">
                            <p:stCondLst>
                              <p:cond delay="5800"/>
                            </p:stCondLst>
                            <p:childTnLst>
                              <p:par>
                                <p:cTn id="82" presetID="10" presetClass="entr" presetSubtype="0" fill="hold" grpId="0" nodeType="after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500"/>
                                        <p:tgtEl>
                                          <p:spTgt spid="31"/>
                                        </p:tgtEl>
                                      </p:cBhvr>
                                    </p:animEffect>
                                  </p:childTnLst>
                                </p:cTn>
                              </p:par>
                            </p:childTnLst>
                          </p:cTn>
                        </p:par>
                        <p:par>
                          <p:cTn id="85" fill="hold">
                            <p:stCondLst>
                              <p:cond delay="6300"/>
                            </p:stCondLst>
                            <p:childTnLst>
                              <p:par>
                                <p:cTn id="86" presetID="10" presetClass="entr" presetSubtype="0" fill="hold" grpId="0" nodeType="afterEffect">
                                  <p:stCondLst>
                                    <p:cond delay="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p:bldP spid="28" grpId="0"/>
      <p:bldP spid="29" grpId="0"/>
      <p:bldP spid="30" grpId="0"/>
      <p:bldP spid="30" grpId="1"/>
      <p:bldP spid="31" grpId="0"/>
      <p:bldP spid="32" grpId="0"/>
      <p:bldP spid="32" grpId="1"/>
      <p:bldP spid="33" grpId="0"/>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707933" y="1633506"/>
            <a:ext cx="2363189" cy="2363189"/>
          </a:xfrm>
          <a:prstGeom prst="ellipse">
            <a:avLst/>
          </a:prstGeom>
          <a:solidFill>
            <a:schemeClr val="tx1">
              <a:lumMod val="95000"/>
              <a:lumOff val="5000"/>
            </a:schemeClr>
          </a:solidFill>
          <a:ln cmpd="dbl">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椭圆 7"/>
          <p:cNvSpPr/>
          <p:nvPr/>
        </p:nvSpPr>
        <p:spPr>
          <a:xfrm>
            <a:off x="593383" y="1518956"/>
            <a:ext cx="2592288" cy="2592288"/>
          </a:xfrm>
          <a:prstGeom prst="ellipse">
            <a:avLst/>
          </a:prstGeom>
          <a:noFill/>
          <a:ln cmpd="sng">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8916" y="2167028"/>
            <a:ext cx="914667" cy="1286251"/>
          </a:xfrm>
          <a:prstGeom prst="rect">
            <a:avLst/>
          </a:prstGeom>
        </p:spPr>
      </p:pic>
      <p:cxnSp>
        <p:nvCxnSpPr>
          <p:cNvPr id="10" name="直接连接符 9"/>
          <p:cNvCxnSpPr>
            <a:stCxn id="8" idx="0"/>
            <a:endCxn id="15" idx="1"/>
          </p:cNvCxnSpPr>
          <p:nvPr/>
        </p:nvCxnSpPr>
        <p:spPr>
          <a:xfrm>
            <a:off x="1889527" y="1518956"/>
            <a:ext cx="2100107"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8" idx="6"/>
            <a:endCxn id="17" idx="2"/>
          </p:cNvCxnSpPr>
          <p:nvPr/>
        </p:nvCxnSpPr>
        <p:spPr>
          <a:xfrm flipV="1">
            <a:off x="3185671" y="2810153"/>
            <a:ext cx="792088" cy="4947"/>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8" idx="4"/>
            <a:endCxn id="20" idx="2"/>
          </p:cNvCxnSpPr>
          <p:nvPr/>
        </p:nvCxnSpPr>
        <p:spPr>
          <a:xfrm>
            <a:off x="1889527" y="4111244"/>
            <a:ext cx="2088232"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977759" y="1158916"/>
            <a:ext cx="738356" cy="720080"/>
            <a:chOff x="3995936" y="1495374"/>
            <a:chExt cx="738356" cy="720080"/>
          </a:xfrm>
        </p:grpSpPr>
        <p:sp>
          <p:nvSpPr>
            <p:cNvPr id="14" name="椭圆 13"/>
            <p:cNvSpPr/>
            <p:nvPr/>
          </p:nvSpPr>
          <p:spPr>
            <a:xfrm>
              <a:off x="3995936" y="1495374"/>
              <a:ext cx="720080" cy="72008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TextBox 14"/>
            <p:cNvSpPr txBox="1"/>
            <p:nvPr/>
          </p:nvSpPr>
          <p:spPr>
            <a:xfrm>
              <a:off x="4007811" y="1532248"/>
              <a:ext cx="726481" cy="646331"/>
            </a:xfrm>
            <a:prstGeom prst="rect">
              <a:avLst/>
            </a:prstGeom>
            <a:noFill/>
          </p:spPr>
          <p:txBody>
            <a:bodyPr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977759" y="2450113"/>
            <a:ext cx="738356" cy="720080"/>
            <a:chOff x="3995936" y="2786571"/>
            <a:chExt cx="738356" cy="720080"/>
          </a:xfrm>
        </p:grpSpPr>
        <p:sp>
          <p:nvSpPr>
            <p:cNvPr id="17" name="椭圆 16"/>
            <p:cNvSpPr/>
            <p:nvPr/>
          </p:nvSpPr>
          <p:spPr>
            <a:xfrm>
              <a:off x="3995936" y="2786571"/>
              <a:ext cx="720080" cy="72008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8" name="TextBox 17"/>
            <p:cNvSpPr txBox="1"/>
            <p:nvPr/>
          </p:nvSpPr>
          <p:spPr>
            <a:xfrm>
              <a:off x="4007811" y="2860320"/>
              <a:ext cx="726481" cy="646331"/>
            </a:xfrm>
            <a:prstGeom prst="rect">
              <a:avLst/>
            </a:prstGeom>
            <a:noFill/>
          </p:spPr>
          <p:txBody>
            <a:bodyPr wrap="none" rtlCol="0">
              <a:spAutoFit/>
            </a:bodyPr>
            <a:lstStyle/>
            <a:p>
              <a:r>
                <a:rPr lang="en-US" altLang="zh-CN" sz="3600" dirty="0">
                  <a:solidFill>
                    <a:schemeClr val="bg1">
                      <a:lumMod val="95000"/>
                    </a:schemeClr>
                  </a:solidFill>
                  <a:latin typeface="微软雅黑" panose="020B0503020204020204" pitchFamily="34" charset="-122"/>
                  <a:ea typeface="微软雅黑" panose="020B0503020204020204" pitchFamily="34" charset="-122"/>
                </a:rPr>
                <a:t>02</a:t>
              </a:r>
              <a:endParaRPr lang="zh-CN" altLang="en-US" sz="36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977759" y="3751204"/>
            <a:ext cx="726481" cy="720080"/>
            <a:chOff x="3995936" y="4087662"/>
            <a:chExt cx="726481" cy="720080"/>
          </a:xfrm>
        </p:grpSpPr>
        <p:sp>
          <p:nvSpPr>
            <p:cNvPr id="20" name="椭圆 19"/>
            <p:cNvSpPr/>
            <p:nvPr/>
          </p:nvSpPr>
          <p:spPr>
            <a:xfrm>
              <a:off x="3995936" y="4087662"/>
              <a:ext cx="720080" cy="72008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20"/>
            <p:cNvSpPr txBox="1"/>
            <p:nvPr/>
          </p:nvSpPr>
          <p:spPr>
            <a:xfrm>
              <a:off x="3995936" y="4124536"/>
              <a:ext cx="726481" cy="646331"/>
            </a:xfrm>
            <a:prstGeom prst="rect">
              <a:avLst/>
            </a:prstGeom>
            <a:noFill/>
          </p:spPr>
          <p:txBody>
            <a:bodyPr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22" name="TextBox 21"/>
          <p:cNvSpPr txBox="1"/>
          <p:nvPr/>
        </p:nvSpPr>
        <p:spPr bwMode="auto">
          <a:xfrm>
            <a:off x="4868695" y="1446948"/>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itchFamily="34" charset="0"/>
            </a:endParaRPr>
          </a:p>
        </p:txBody>
      </p:sp>
      <p:sp>
        <p:nvSpPr>
          <p:cNvPr id="23" name="矩形 22"/>
          <p:cNvSpPr/>
          <p:nvPr/>
        </p:nvSpPr>
        <p:spPr bwMode="auto">
          <a:xfrm>
            <a:off x="4883060" y="1080882"/>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24" name="TextBox 23"/>
          <p:cNvSpPr txBox="1"/>
          <p:nvPr/>
        </p:nvSpPr>
        <p:spPr bwMode="auto">
          <a:xfrm>
            <a:off x="4895686" y="2677110"/>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itchFamily="34" charset="0"/>
            </a:endParaRPr>
          </a:p>
        </p:txBody>
      </p:sp>
      <p:sp>
        <p:nvSpPr>
          <p:cNvPr id="25" name="矩形 24"/>
          <p:cNvSpPr/>
          <p:nvPr/>
        </p:nvSpPr>
        <p:spPr bwMode="auto">
          <a:xfrm>
            <a:off x="4910051" y="2311044"/>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26" name="TextBox 25"/>
          <p:cNvSpPr txBox="1"/>
          <p:nvPr/>
        </p:nvSpPr>
        <p:spPr bwMode="auto">
          <a:xfrm>
            <a:off x="4913863" y="3973254"/>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itchFamily="34" charset="0"/>
            </a:endParaRPr>
          </a:p>
        </p:txBody>
      </p:sp>
      <p:sp>
        <p:nvSpPr>
          <p:cNvPr id="27" name="矩形 26"/>
          <p:cNvSpPr/>
          <p:nvPr/>
        </p:nvSpPr>
        <p:spPr bwMode="auto">
          <a:xfrm>
            <a:off x="4928228" y="3607188"/>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28" name="矩形 27"/>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9" name="矩形 28"/>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0" name="TextBox 29"/>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具体工作完成情况</a:t>
            </a:r>
          </a:p>
        </p:txBody>
      </p:sp>
    </p:spTree>
    <p:extLst>
      <p:ext uri="{BB962C8B-B14F-4D97-AF65-F5344CB8AC3E}">
        <p14:creationId xmlns:p14="http://schemas.microsoft.com/office/powerpoint/2010/main" val="823441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par>
                          <p:cTn id="25" fill="hold">
                            <p:stCondLst>
                              <p:cond delay="2000"/>
                            </p:stCondLst>
                            <p:childTnLst>
                              <p:par>
                                <p:cTn id="26" presetID="21" presetClass="entr" presetSubtype="1"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heel(1)">
                                      <p:cBhvr>
                                        <p:cTn id="28" dur="2000"/>
                                        <p:tgtEl>
                                          <p:spTgt spid="13"/>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4500"/>
                            </p:stCondLst>
                            <p:childTnLst>
                              <p:par>
                                <p:cTn id="44" presetID="21" presetClass="entr" presetSubtype="1"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heel(1)">
                                      <p:cBhvr>
                                        <p:cTn id="46" dur="2000"/>
                                        <p:tgtEl>
                                          <p:spTgt spid="16"/>
                                        </p:tgtEl>
                                      </p:cBhvr>
                                    </p:animEffect>
                                  </p:childTnLst>
                                </p:cTn>
                              </p:par>
                            </p:childTnLst>
                          </p:cTn>
                        </p:par>
                        <p:par>
                          <p:cTn id="47" fill="hold">
                            <p:stCondLst>
                              <p:cond delay="6500"/>
                            </p:stCondLst>
                            <p:childTnLst>
                              <p:par>
                                <p:cTn id="48" presetID="42" presetClass="entr" presetSubtype="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1000"/>
                                        <p:tgtEl>
                                          <p:spTgt spid="25"/>
                                        </p:tgtEl>
                                      </p:cBhvr>
                                    </p:animEffect>
                                    <p:anim calcmode="lin" valueType="num">
                                      <p:cBhvr>
                                        <p:cTn id="51" dur="1000" fill="hold"/>
                                        <p:tgtEl>
                                          <p:spTgt spid="25"/>
                                        </p:tgtEl>
                                        <p:attrNameLst>
                                          <p:attrName>ppt_x</p:attrName>
                                        </p:attrNameLst>
                                      </p:cBhvr>
                                      <p:tavLst>
                                        <p:tav tm="0">
                                          <p:val>
                                            <p:strVal val="#ppt_x"/>
                                          </p:val>
                                        </p:tav>
                                        <p:tav tm="100000">
                                          <p:val>
                                            <p:strVal val="#ppt_x"/>
                                          </p:val>
                                        </p:tav>
                                      </p:tavLst>
                                    </p:anim>
                                    <p:anim calcmode="lin" valueType="num">
                                      <p:cBhvr>
                                        <p:cTn id="52" dur="1000" fill="hold"/>
                                        <p:tgtEl>
                                          <p:spTgt spid="2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childTnLst>
                          </p:cTn>
                        </p:par>
                        <p:par>
                          <p:cTn id="58" fill="hold">
                            <p:stCondLst>
                              <p:cond delay="7500"/>
                            </p:stCondLst>
                            <p:childTnLst>
                              <p:par>
                                <p:cTn id="59" presetID="22" presetClass="entr" presetSubtype="8" fill="hold"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500"/>
                                        <p:tgtEl>
                                          <p:spTgt spid="12"/>
                                        </p:tgtEl>
                                      </p:cBhvr>
                                    </p:animEffect>
                                  </p:childTnLst>
                                </p:cTn>
                              </p:par>
                            </p:childTnLst>
                          </p:cTn>
                        </p:par>
                        <p:par>
                          <p:cTn id="62" fill="hold">
                            <p:stCondLst>
                              <p:cond delay="8000"/>
                            </p:stCondLst>
                            <p:childTnLst>
                              <p:par>
                                <p:cTn id="63" presetID="21" presetClass="entr" presetSubtype="1"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heel(1)">
                                      <p:cBhvr>
                                        <p:cTn id="65" dur="2000"/>
                                        <p:tgtEl>
                                          <p:spTgt spid="19"/>
                                        </p:tgtEl>
                                      </p:cBhvr>
                                    </p:animEffect>
                                  </p:childTnLst>
                                </p:cTn>
                              </p:par>
                            </p:childTnLst>
                          </p:cTn>
                        </p:par>
                        <p:par>
                          <p:cTn id="66" fill="hold">
                            <p:stCondLst>
                              <p:cond delay="10000"/>
                            </p:stCondLst>
                            <p:childTnLst>
                              <p:par>
                                <p:cTn id="67" presetID="42" presetClass="entr" presetSubtype="0"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fade">
                                      <p:cBhvr>
                                        <p:cTn id="69" dur="1000"/>
                                        <p:tgtEl>
                                          <p:spTgt spid="27"/>
                                        </p:tgtEl>
                                      </p:cBhvr>
                                    </p:animEffect>
                                    <p:anim calcmode="lin" valueType="num">
                                      <p:cBhvr>
                                        <p:cTn id="70" dur="1000" fill="hold"/>
                                        <p:tgtEl>
                                          <p:spTgt spid="27"/>
                                        </p:tgtEl>
                                        <p:attrNameLst>
                                          <p:attrName>ppt_x</p:attrName>
                                        </p:attrNameLst>
                                      </p:cBhvr>
                                      <p:tavLst>
                                        <p:tav tm="0">
                                          <p:val>
                                            <p:strVal val="#ppt_x"/>
                                          </p:val>
                                        </p:tav>
                                        <p:tav tm="100000">
                                          <p:val>
                                            <p:strVal val="#ppt_x"/>
                                          </p:val>
                                        </p:tav>
                                      </p:tavLst>
                                    </p:anim>
                                    <p:anim calcmode="lin" valueType="num">
                                      <p:cBhvr>
                                        <p:cTn id="71" dur="1000" fill="hold"/>
                                        <p:tgtEl>
                                          <p:spTgt spid="27"/>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1000"/>
                                        <p:tgtEl>
                                          <p:spTgt spid="26"/>
                                        </p:tgtEl>
                                      </p:cBhvr>
                                    </p:animEffect>
                                    <p:anim calcmode="lin" valueType="num">
                                      <p:cBhvr>
                                        <p:cTn id="75" dur="1000" fill="hold"/>
                                        <p:tgtEl>
                                          <p:spTgt spid="26"/>
                                        </p:tgtEl>
                                        <p:attrNameLst>
                                          <p:attrName>ppt_x</p:attrName>
                                        </p:attrNameLst>
                                      </p:cBhvr>
                                      <p:tavLst>
                                        <p:tav tm="0">
                                          <p:val>
                                            <p:strVal val="#ppt_x"/>
                                          </p:val>
                                        </p:tav>
                                        <p:tav tm="100000">
                                          <p:val>
                                            <p:strVal val="#ppt_x"/>
                                          </p:val>
                                        </p:tav>
                                      </p:tavLst>
                                    </p:anim>
                                    <p:anim calcmode="lin" valueType="num">
                                      <p:cBhvr>
                                        <p:cTn id="7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2" grpId="0"/>
      <p:bldP spid="23" grpId="0"/>
      <p:bldP spid="24" grpId="0"/>
      <p:bldP spid="25"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1"/>
          <p:cNvSpPr>
            <a:spLocks noChangeArrowheads="1"/>
          </p:cNvSpPr>
          <p:nvPr/>
        </p:nvSpPr>
        <p:spPr bwMode="auto">
          <a:xfrm>
            <a:off x="4894337" y="1655489"/>
            <a:ext cx="3494087"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50000"/>
              </a:lnSpc>
            </a:pP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上海韩创电子科技有限公司是中国第一家精品</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设计机构。拥有国内顶尖的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制作技术、顶级的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设计团队， 坚持精益求精、拒绝平庸的做事精神，帮助您实现美观、精致、严谨、动感的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展示效果，让您的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创造卓越价值。</a:t>
            </a:r>
            <a:endParaRPr lang="en-US" altLang="zh-CN" sz="1200" dirty="0">
              <a:solidFill>
                <a:schemeClr val="tx1">
                  <a:lumMod val="95000"/>
                  <a:lumOff val="5000"/>
                </a:schemeClr>
              </a:solidFill>
              <a:latin typeface="微软雅黑" pitchFamily="34" charset="-122"/>
              <a:ea typeface="微软雅黑" pitchFamily="34" charset="-122"/>
              <a:sym typeface="微软雅黑" pitchFamily="34" charset="-122"/>
            </a:endParaRPr>
          </a:p>
          <a:p>
            <a:pPr algn="just">
              <a:lnSpc>
                <a:spcPct val="150000"/>
              </a:lnSpc>
            </a:pPr>
            <a:endParaRPr lang="zh-CN" altLang="en-US" sz="1200" dirty="0">
              <a:solidFill>
                <a:schemeClr val="tx1">
                  <a:lumMod val="95000"/>
                  <a:lumOff val="5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这里有中国最强的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设计团队，中国最大的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素材商城，中国最火的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技术论坛，中国最好的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技能培训。</a:t>
            </a:r>
          </a:p>
        </p:txBody>
      </p:sp>
      <p:sp>
        <p:nvSpPr>
          <p:cNvPr id="37" name="Freeform 5"/>
          <p:cNvSpPr>
            <a:spLocks noChangeArrowheads="1"/>
          </p:cNvSpPr>
          <p:nvPr/>
        </p:nvSpPr>
        <p:spPr bwMode="auto">
          <a:xfrm>
            <a:off x="2189237" y="2719114"/>
            <a:ext cx="976312" cy="1370013"/>
          </a:xfrm>
          <a:custGeom>
            <a:avLst/>
            <a:gdLst>
              <a:gd name="T0" fmla="*/ 487362 w 615"/>
              <a:gd name="T1" fmla="*/ 0 h 863"/>
              <a:gd name="T2" fmla="*/ 731837 w 615"/>
              <a:gd name="T3" fmla="*/ 690563 h 863"/>
              <a:gd name="T4" fmla="*/ 976312 w 615"/>
              <a:gd name="T5" fmla="*/ 1370013 h 863"/>
              <a:gd name="T6" fmla="*/ 487362 w 615"/>
              <a:gd name="T7" fmla="*/ 1370013 h 863"/>
              <a:gd name="T8" fmla="*/ 0 w 615"/>
              <a:gd name="T9" fmla="*/ 1370013 h 863"/>
              <a:gd name="T10" fmla="*/ 244475 w 615"/>
              <a:gd name="T11" fmla="*/ 690563 h 863"/>
              <a:gd name="T12" fmla="*/ 487362 w 615"/>
              <a:gd name="T13" fmla="*/ 0 h 863"/>
              <a:gd name="T14" fmla="*/ 0 60000 65536"/>
              <a:gd name="T15" fmla="*/ 0 60000 65536"/>
              <a:gd name="T16" fmla="*/ 0 60000 65536"/>
              <a:gd name="T17" fmla="*/ 0 60000 65536"/>
              <a:gd name="T18" fmla="*/ 0 60000 65536"/>
              <a:gd name="T19" fmla="*/ 0 60000 65536"/>
              <a:gd name="T20" fmla="*/ 0 60000 65536"/>
              <a:gd name="T21" fmla="*/ 0 w 615"/>
              <a:gd name="T22" fmla="*/ 0 h 863"/>
              <a:gd name="T23" fmla="*/ 615 w 615"/>
              <a:gd name="T24" fmla="*/ 863 h 8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863">
                <a:moveTo>
                  <a:pt x="307" y="0"/>
                </a:moveTo>
                <a:lnTo>
                  <a:pt x="461" y="435"/>
                </a:lnTo>
                <a:lnTo>
                  <a:pt x="615" y="863"/>
                </a:lnTo>
                <a:lnTo>
                  <a:pt x="307" y="863"/>
                </a:lnTo>
                <a:lnTo>
                  <a:pt x="0" y="863"/>
                </a:lnTo>
                <a:lnTo>
                  <a:pt x="154" y="435"/>
                </a:lnTo>
                <a:lnTo>
                  <a:pt x="307" y="0"/>
                </a:lnTo>
                <a:close/>
              </a:path>
            </a:pathLst>
          </a:custGeom>
          <a:solidFill>
            <a:schemeClr val="tx1">
              <a:lumMod val="95000"/>
              <a:lumOff val="5000"/>
            </a:schemeClr>
          </a:solidFill>
          <a:ln>
            <a:noFill/>
          </a:ln>
        </p:spPr>
        <p:txBody>
          <a:bodyPr/>
          <a:lstStyle/>
          <a:p>
            <a:endParaRPr lang="zh-CN" altLang="en-US">
              <a:solidFill>
                <a:schemeClr val="tx1">
                  <a:lumMod val="95000"/>
                  <a:lumOff val="5000"/>
                </a:schemeClr>
              </a:solidFill>
            </a:endParaRPr>
          </a:p>
        </p:txBody>
      </p:sp>
      <p:sp>
        <p:nvSpPr>
          <p:cNvPr id="38" name="Freeform 6"/>
          <p:cNvSpPr>
            <a:spLocks noChangeArrowheads="1"/>
          </p:cNvSpPr>
          <p:nvPr/>
        </p:nvSpPr>
        <p:spPr bwMode="auto">
          <a:xfrm>
            <a:off x="1362149" y="3441427"/>
            <a:ext cx="976313" cy="647700"/>
          </a:xfrm>
          <a:custGeom>
            <a:avLst/>
            <a:gdLst>
              <a:gd name="T0" fmla="*/ 488950 w 615"/>
              <a:gd name="T1" fmla="*/ 0 h 408"/>
              <a:gd name="T2" fmla="*/ 731838 w 615"/>
              <a:gd name="T3" fmla="*/ 319088 h 408"/>
              <a:gd name="T4" fmla="*/ 976313 w 615"/>
              <a:gd name="T5" fmla="*/ 647700 h 408"/>
              <a:gd name="T6" fmla="*/ 488950 w 615"/>
              <a:gd name="T7" fmla="*/ 647700 h 408"/>
              <a:gd name="T8" fmla="*/ 0 w 615"/>
              <a:gd name="T9" fmla="*/ 647700 h 408"/>
              <a:gd name="T10" fmla="*/ 244475 w 615"/>
              <a:gd name="T11" fmla="*/ 319088 h 408"/>
              <a:gd name="T12" fmla="*/ 488950 w 615"/>
              <a:gd name="T13" fmla="*/ 0 h 408"/>
              <a:gd name="T14" fmla="*/ 0 60000 65536"/>
              <a:gd name="T15" fmla="*/ 0 60000 65536"/>
              <a:gd name="T16" fmla="*/ 0 60000 65536"/>
              <a:gd name="T17" fmla="*/ 0 60000 65536"/>
              <a:gd name="T18" fmla="*/ 0 60000 65536"/>
              <a:gd name="T19" fmla="*/ 0 60000 65536"/>
              <a:gd name="T20" fmla="*/ 0 60000 65536"/>
              <a:gd name="T21" fmla="*/ 0 w 615"/>
              <a:gd name="T22" fmla="*/ 0 h 408"/>
              <a:gd name="T23" fmla="*/ 615 w 615"/>
              <a:gd name="T24" fmla="*/ 408 h 4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08">
                <a:moveTo>
                  <a:pt x="308" y="0"/>
                </a:moveTo>
                <a:lnTo>
                  <a:pt x="461" y="201"/>
                </a:lnTo>
                <a:lnTo>
                  <a:pt x="615" y="408"/>
                </a:lnTo>
                <a:lnTo>
                  <a:pt x="308" y="408"/>
                </a:lnTo>
                <a:lnTo>
                  <a:pt x="0" y="408"/>
                </a:lnTo>
                <a:lnTo>
                  <a:pt x="154" y="201"/>
                </a:lnTo>
                <a:lnTo>
                  <a:pt x="308" y="0"/>
                </a:lnTo>
                <a:close/>
              </a:path>
            </a:pathLst>
          </a:custGeom>
          <a:solidFill>
            <a:schemeClr val="tx1">
              <a:lumMod val="85000"/>
              <a:lumOff val="15000"/>
            </a:schemeClr>
          </a:solidFill>
          <a:ln>
            <a:noFill/>
          </a:ln>
        </p:spPr>
        <p:txBody>
          <a:bodyPr/>
          <a:lstStyle/>
          <a:p>
            <a:endParaRPr lang="zh-CN" altLang="en-US">
              <a:solidFill>
                <a:schemeClr val="tx1">
                  <a:lumMod val="95000"/>
                  <a:lumOff val="5000"/>
                </a:schemeClr>
              </a:solidFill>
            </a:endParaRPr>
          </a:p>
        </p:txBody>
      </p:sp>
      <p:sp>
        <p:nvSpPr>
          <p:cNvPr id="39" name="Freeform 7"/>
          <p:cNvSpPr>
            <a:spLocks noChangeArrowheads="1"/>
          </p:cNvSpPr>
          <p:nvPr/>
        </p:nvSpPr>
        <p:spPr bwMode="auto">
          <a:xfrm>
            <a:off x="568399" y="3919264"/>
            <a:ext cx="974725" cy="169863"/>
          </a:xfrm>
          <a:custGeom>
            <a:avLst/>
            <a:gdLst>
              <a:gd name="T0" fmla="*/ 487363 w 614"/>
              <a:gd name="T1" fmla="*/ 0 h 107"/>
              <a:gd name="T2" fmla="*/ 730250 w 614"/>
              <a:gd name="T3" fmla="*/ 84138 h 107"/>
              <a:gd name="T4" fmla="*/ 974725 w 614"/>
              <a:gd name="T5" fmla="*/ 169863 h 107"/>
              <a:gd name="T6" fmla="*/ 487363 w 614"/>
              <a:gd name="T7" fmla="*/ 169863 h 107"/>
              <a:gd name="T8" fmla="*/ 0 w 614"/>
              <a:gd name="T9" fmla="*/ 169863 h 107"/>
              <a:gd name="T10" fmla="*/ 242888 w 614"/>
              <a:gd name="T11" fmla="*/ 84138 h 107"/>
              <a:gd name="T12" fmla="*/ 487363 w 614"/>
              <a:gd name="T13" fmla="*/ 0 h 107"/>
              <a:gd name="T14" fmla="*/ 0 60000 65536"/>
              <a:gd name="T15" fmla="*/ 0 60000 65536"/>
              <a:gd name="T16" fmla="*/ 0 60000 65536"/>
              <a:gd name="T17" fmla="*/ 0 60000 65536"/>
              <a:gd name="T18" fmla="*/ 0 60000 65536"/>
              <a:gd name="T19" fmla="*/ 0 60000 65536"/>
              <a:gd name="T20" fmla="*/ 0 60000 65536"/>
              <a:gd name="T21" fmla="*/ 0 w 614"/>
              <a:gd name="T22" fmla="*/ 0 h 107"/>
              <a:gd name="T23" fmla="*/ 614 w 614"/>
              <a:gd name="T24" fmla="*/ 107 h 1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07">
                <a:moveTo>
                  <a:pt x="307" y="0"/>
                </a:moveTo>
                <a:lnTo>
                  <a:pt x="460" y="53"/>
                </a:lnTo>
                <a:lnTo>
                  <a:pt x="614" y="107"/>
                </a:lnTo>
                <a:lnTo>
                  <a:pt x="307" y="107"/>
                </a:lnTo>
                <a:lnTo>
                  <a:pt x="0" y="107"/>
                </a:lnTo>
                <a:lnTo>
                  <a:pt x="153" y="53"/>
                </a:lnTo>
                <a:lnTo>
                  <a:pt x="307" y="0"/>
                </a:lnTo>
                <a:close/>
              </a:path>
            </a:pathLst>
          </a:custGeom>
          <a:solidFill>
            <a:schemeClr val="tx1">
              <a:lumMod val="95000"/>
              <a:lumOff val="5000"/>
            </a:schemeClr>
          </a:solidFill>
          <a:ln>
            <a:noFill/>
          </a:ln>
          <a:extLst/>
        </p:spPr>
        <p:txBody>
          <a:bodyPr/>
          <a:lstStyle/>
          <a:p>
            <a:endParaRPr lang="zh-CN" altLang="en-US">
              <a:solidFill>
                <a:schemeClr val="tx1">
                  <a:lumMod val="95000"/>
                  <a:lumOff val="5000"/>
                </a:schemeClr>
              </a:solidFill>
            </a:endParaRPr>
          </a:p>
        </p:txBody>
      </p:sp>
      <p:sp>
        <p:nvSpPr>
          <p:cNvPr id="40" name="Freeform 8"/>
          <p:cNvSpPr>
            <a:spLocks noChangeArrowheads="1"/>
          </p:cNvSpPr>
          <p:nvPr/>
        </p:nvSpPr>
        <p:spPr bwMode="auto">
          <a:xfrm>
            <a:off x="3016324" y="1922189"/>
            <a:ext cx="974725" cy="2166938"/>
          </a:xfrm>
          <a:custGeom>
            <a:avLst/>
            <a:gdLst>
              <a:gd name="T0" fmla="*/ 487363 w 614"/>
              <a:gd name="T1" fmla="*/ 0 h 1365"/>
              <a:gd name="T2" fmla="*/ 731838 w 614"/>
              <a:gd name="T3" fmla="*/ 1082675 h 1365"/>
              <a:gd name="T4" fmla="*/ 974725 w 614"/>
              <a:gd name="T5" fmla="*/ 2166938 h 1365"/>
              <a:gd name="T6" fmla="*/ 487363 w 614"/>
              <a:gd name="T7" fmla="*/ 2166938 h 1365"/>
              <a:gd name="T8" fmla="*/ 0 w 614"/>
              <a:gd name="T9" fmla="*/ 2166938 h 1365"/>
              <a:gd name="T10" fmla="*/ 244475 w 614"/>
              <a:gd name="T11" fmla="*/ 1082675 h 1365"/>
              <a:gd name="T12" fmla="*/ 487363 w 614"/>
              <a:gd name="T13" fmla="*/ 0 h 1365"/>
              <a:gd name="T14" fmla="*/ 0 60000 65536"/>
              <a:gd name="T15" fmla="*/ 0 60000 65536"/>
              <a:gd name="T16" fmla="*/ 0 60000 65536"/>
              <a:gd name="T17" fmla="*/ 0 60000 65536"/>
              <a:gd name="T18" fmla="*/ 0 60000 65536"/>
              <a:gd name="T19" fmla="*/ 0 60000 65536"/>
              <a:gd name="T20" fmla="*/ 0 60000 65536"/>
              <a:gd name="T21" fmla="*/ 0 w 614"/>
              <a:gd name="T22" fmla="*/ 0 h 1365"/>
              <a:gd name="T23" fmla="*/ 614 w 614"/>
              <a:gd name="T24" fmla="*/ 1365 h 13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365">
                <a:moveTo>
                  <a:pt x="307" y="0"/>
                </a:moveTo>
                <a:lnTo>
                  <a:pt x="461" y="682"/>
                </a:lnTo>
                <a:lnTo>
                  <a:pt x="614" y="1365"/>
                </a:lnTo>
                <a:lnTo>
                  <a:pt x="307" y="1365"/>
                </a:lnTo>
                <a:lnTo>
                  <a:pt x="0" y="1365"/>
                </a:lnTo>
                <a:lnTo>
                  <a:pt x="154" y="682"/>
                </a:lnTo>
                <a:lnTo>
                  <a:pt x="307" y="0"/>
                </a:lnTo>
                <a:close/>
              </a:path>
            </a:pathLst>
          </a:custGeom>
          <a:solidFill>
            <a:schemeClr val="tx1">
              <a:lumMod val="85000"/>
              <a:lumOff val="15000"/>
            </a:schemeClr>
          </a:solidFill>
          <a:ln>
            <a:noFill/>
          </a:ln>
        </p:spPr>
        <p:txBody>
          <a:bodyPr/>
          <a:lstStyle/>
          <a:p>
            <a:endParaRPr lang="zh-CN" altLang="en-US">
              <a:solidFill>
                <a:schemeClr val="tx1">
                  <a:lumMod val="95000"/>
                  <a:lumOff val="5000"/>
                </a:schemeClr>
              </a:solidFill>
            </a:endParaRPr>
          </a:p>
        </p:txBody>
      </p:sp>
      <p:sp>
        <p:nvSpPr>
          <p:cNvPr id="41" name="Freeform 9"/>
          <p:cNvSpPr>
            <a:spLocks noChangeArrowheads="1"/>
          </p:cNvSpPr>
          <p:nvPr/>
        </p:nvSpPr>
        <p:spPr bwMode="auto">
          <a:xfrm>
            <a:off x="3843412" y="3079477"/>
            <a:ext cx="974725" cy="1009650"/>
          </a:xfrm>
          <a:custGeom>
            <a:avLst/>
            <a:gdLst>
              <a:gd name="T0" fmla="*/ 487363 w 614"/>
              <a:gd name="T1" fmla="*/ 0 h 636"/>
              <a:gd name="T2" fmla="*/ 731838 w 614"/>
              <a:gd name="T3" fmla="*/ 509588 h 636"/>
              <a:gd name="T4" fmla="*/ 974725 w 614"/>
              <a:gd name="T5" fmla="*/ 1009650 h 636"/>
              <a:gd name="T6" fmla="*/ 487363 w 614"/>
              <a:gd name="T7" fmla="*/ 1009650 h 636"/>
              <a:gd name="T8" fmla="*/ 0 w 614"/>
              <a:gd name="T9" fmla="*/ 1009650 h 636"/>
              <a:gd name="T10" fmla="*/ 244475 w 614"/>
              <a:gd name="T11" fmla="*/ 509588 h 636"/>
              <a:gd name="T12" fmla="*/ 487363 w 614"/>
              <a:gd name="T13" fmla="*/ 0 h 636"/>
              <a:gd name="T14" fmla="*/ 0 60000 65536"/>
              <a:gd name="T15" fmla="*/ 0 60000 65536"/>
              <a:gd name="T16" fmla="*/ 0 60000 65536"/>
              <a:gd name="T17" fmla="*/ 0 60000 65536"/>
              <a:gd name="T18" fmla="*/ 0 60000 65536"/>
              <a:gd name="T19" fmla="*/ 0 60000 65536"/>
              <a:gd name="T20" fmla="*/ 0 60000 65536"/>
              <a:gd name="T21" fmla="*/ 0 w 614"/>
              <a:gd name="T22" fmla="*/ 0 h 636"/>
              <a:gd name="T23" fmla="*/ 614 w 614"/>
              <a:gd name="T24" fmla="*/ 636 h 6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636">
                <a:moveTo>
                  <a:pt x="307" y="0"/>
                </a:moveTo>
                <a:lnTo>
                  <a:pt x="461" y="321"/>
                </a:lnTo>
                <a:lnTo>
                  <a:pt x="614" y="636"/>
                </a:lnTo>
                <a:lnTo>
                  <a:pt x="307" y="636"/>
                </a:lnTo>
                <a:lnTo>
                  <a:pt x="0" y="636"/>
                </a:lnTo>
                <a:lnTo>
                  <a:pt x="154" y="321"/>
                </a:lnTo>
                <a:lnTo>
                  <a:pt x="307" y="0"/>
                </a:lnTo>
                <a:close/>
              </a:path>
            </a:pathLst>
          </a:custGeom>
          <a:solidFill>
            <a:schemeClr val="tx1">
              <a:lumMod val="95000"/>
              <a:lumOff val="5000"/>
            </a:schemeClr>
          </a:solidFill>
          <a:ln>
            <a:noFill/>
          </a:ln>
        </p:spPr>
        <p:txBody>
          <a:bodyPr/>
          <a:lstStyle/>
          <a:p>
            <a:endParaRPr lang="zh-CN" altLang="en-US">
              <a:solidFill>
                <a:schemeClr val="tx1">
                  <a:lumMod val="95000"/>
                  <a:lumOff val="5000"/>
                </a:schemeClr>
              </a:solidFill>
            </a:endParaRPr>
          </a:p>
        </p:txBody>
      </p:sp>
      <p:sp>
        <p:nvSpPr>
          <p:cNvPr id="42" name="TextBox 282"/>
          <p:cNvSpPr>
            <a:spLocks noChangeArrowheads="1"/>
          </p:cNvSpPr>
          <p:nvPr/>
        </p:nvSpPr>
        <p:spPr bwMode="auto">
          <a:xfrm>
            <a:off x="828749" y="353826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95000"/>
                    <a:lumOff val="5000"/>
                  </a:schemeClr>
                </a:solidFill>
                <a:latin typeface="方正中等线简体" pitchFamily="2" charset="-122"/>
                <a:ea typeface="方正中等线简体" pitchFamily="2" charset="-122"/>
                <a:sym typeface="Arial" pitchFamily="34" charset="0"/>
              </a:rPr>
              <a:t>18</a:t>
            </a:r>
            <a:endParaRPr lang="zh-CN" altLang="en-US" sz="1600">
              <a:solidFill>
                <a:schemeClr val="tx1">
                  <a:lumMod val="95000"/>
                  <a:lumOff val="5000"/>
                </a:schemeClr>
              </a:solidFill>
              <a:latin typeface="方正中等线简体" pitchFamily="2" charset="-122"/>
              <a:ea typeface="方正中等线简体" pitchFamily="2" charset="-122"/>
              <a:sym typeface="Arial" pitchFamily="34" charset="0"/>
            </a:endParaRPr>
          </a:p>
        </p:txBody>
      </p:sp>
      <p:sp>
        <p:nvSpPr>
          <p:cNvPr id="43" name="TextBox 283"/>
          <p:cNvSpPr>
            <a:spLocks noChangeArrowheads="1"/>
          </p:cNvSpPr>
          <p:nvPr/>
        </p:nvSpPr>
        <p:spPr bwMode="auto">
          <a:xfrm>
            <a:off x="767223"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tx1">
                    <a:lumMod val="95000"/>
                    <a:lumOff val="5000"/>
                  </a:schemeClr>
                </a:solidFill>
                <a:latin typeface="微软雅黑" pitchFamily="34" charset="-122"/>
                <a:ea typeface="微软雅黑" pitchFamily="34" charset="-122"/>
                <a:sym typeface="Arial" pitchFamily="34" charset="0"/>
              </a:rPr>
              <a:t>标题</a:t>
            </a:r>
            <a:endParaRPr lang="zh-CN" altLang="en-US">
              <a:solidFill>
                <a:schemeClr val="tx1">
                  <a:lumMod val="95000"/>
                  <a:lumOff val="5000"/>
                </a:schemeClr>
              </a:solidFill>
            </a:endParaRPr>
          </a:p>
        </p:txBody>
      </p:sp>
      <p:sp>
        <p:nvSpPr>
          <p:cNvPr id="44" name="TextBox 285"/>
          <p:cNvSpPr>
            <a:spLocks noChangeArrowheads="1"/>
          </p:cNvSpPr>
          <p:nvPr/>
        </p:nvSpPr>
        <p:spPr bwMode="auto">
          <a:xfrm>
            <a:off x="1536367"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tx1">
                    <a:lumMod val="95000"/>
                    <a:lumOff val="5000"/>
                  </a:schemeClr>
                </a:solidFill>
                <a:latin typeface="微软雅黑" pitchFamily="34" charset="-122"/>
                <a:ea typeface="微软雅黑" pitchFamily="34" charset="-122"/>
                <a:sym typeface="Arial" pitchFamily="34" charset="0"/>
              </a:rPr>
              <a:t>标题</a:t>
            </a:r>
            <a:endParaRPr lang="zh-CN" altLang="en-US">
              <a:solidFill>
                <a:schemeClr val="tx1">
                  <a:lumMod val="95000"/>
                  <a:lumOff val="5000"/>
                </a:schemeClr>
              </a:solidFill>
            </a:endParaRPr>
          </a:p>
        </p:txBody>
      </p:sp>
      <p:sp>
        <p:nvSpPr>
          <p:cNvPr id="45" name="TextBox 286"/>
          <p:cNvSpPr>
            <a:spLocks noChangeArrowheads="1"/>
          </p:cNvSpPr>
          <p:nvPr/>
        </p:nvSpPr>
        <p:spPr bwMode="auto">
          <a:xfrm>
            <a:off x="2311474"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400">
                <a:solidFill>
                  <a:schemeClr val="tx1">
                    <a:lumMod val="95000"/>
                    <a:lumOff val="5000"/>
                  </a:schemeClr>
                </a:solidFill>
                <a:latin typeface="微软雅黑" pitchFamily="34" charset="-122"/>
                <a:ea typeface="微软雅黑" pitchFamily="34" charset="-122"/>
                <a:sym typeface="Arial" pitchFamily="34" charset="0"/>
              </a:rPr>
              <a:t>标题</a:t>
            </a:r>
          </a:p>
        </p:txBody>
      </p:sp>
      <p:sp>
        <p:nvSpPr>
          <p:cNvPr id="46" name="TextBox 287"/>
          <p:cNvSpPr>
            <a:spLocks noChangeArrowheads="1"/>
          </p:cNvSpPr>
          <p:nvPr/>
        </p:nvSpPr>
        <p:spPr bwMode="auto">
          <a:xfrm>
            <a:off x="3191336"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tx1">
                    <a:lumMod val="95000"/>
                    <a:lumOff val="5000"/>
                  </a:schemeClr>
                </a:solidFill>
                <a:latin typeface="微软雅黑" pitchFamily="34" charset="-122"/>
                <a:ea typeface="微软雅黑" pitchFamily="34" charset="-122"/>
                <a:sym typeface="Arial" pitchFamily="34" charset="0"/>
              </a:rPr>
              <a:t>标题</a:t>
            </a:r>
            <a:endParaRPr lang="zh-CN" altLang="en-US">
              <a:solidFill>
                <a:schemeClr val="tx1">
                  <a:lumMod val="95000"/>
                  <a:lumOff val="5000"/>
                </a:schemeClr>
              </a:solidFill>
            </a:endParaRPr>
          </a:p>
        </p:txBody>
      </p:sp>
      <p:sp>
        <p:nvSpPr>
          <p:cNvPr id="47" name="TextBox 288"/>
          <p:cNvSpPr>
            <a:spLocks noChangeArrowheads="1"/>
          </p:cNvSpPr>
          <p:nvPr/>
        </p:nvSpPr>
        <p:spPr bwMode="auto">
          <a:xfrm>
            <a:off x="4047792"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tx1">
                    <a:lumMod val="95000"/>
                    <a:lumOff val="5000"/>
                  </a:schemeClr>
                </a:solidFill>
                <a:latin typeface="微软雅黑" pitchFamily="34" charset="-122"/>
                <a:ea typeface="微软雅黑" pitchFamily="34" charset="-122"/>
                <a:sym typeface="Arial" pitchFamily="34" charset="0"/>
              </a:rPr>
              <a:t>标题</a:t>
            </a:r>
            <a:endParaRPr lang="zh-CN" altLang="en-US">
              <a:solidFill>
                <a:schemeClr val="tx1">
                  <a:lumMod val="95000"/>
                  <a:lumOff val="5000"/>
                </a:schemeClr>
              </a:solidFill>
            </a:endParaRPr>
          </a:p>
        </p:txBody>
      </p:sp>
      <p:sp>
        <p:nvSpPr>
          <p:cNvPr id="48" name="TextBox 289"/>
          <p:cNvSpPr>
            <a:spLocks noChangeArrowheads="1"/>
          </p:cNvSpPr>
          <p:nvPr/>
        </p:nvSpPr>
        <p:spPr bwMode="auto">
          <a:xfrm>
            <a:off x="1612974" y="310646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95000"/>
                    <a:lumOff val="5000"/>
                  </a:schemeClr>
                </a:solidFill>
                <a:latin typeface="方正中等线简体" pitchFamily="2" charset="-122"/>
                <a:ea typeface="方正中等线简体" pitchFamily="2" charset="-122"/>
                <a:sym typeface="Arial" pitchFamily="34" charset="0"/>
              </a:rPr>
              <a:t>38</a:t>
            </a:r>
            <a:endParaRPr lang="zh-CN" altLang="en-US" sz="1600">
              <a:solidFill>
                <a:schemeClr val="tx1">
                  <a:lumMod val="95000"/>
                  <a:lumOff val="5000"/>
                </a:schemeClr>
              </a:solidFill>
              <a:latin typeface="方正中等线简体" pitchFamily="2" charset="-122"/>
              <a:ea typeface="方正中等线简体" pitchFamily="2" charset="-122"/>
              <a:sym typeface="Arial" pitchFamily="34" charset="0"/>
            </a:endParaRPr>
          </a:p>
        </p:txBody>
      </p:sp>
      <p:sp>
        <p:nvSpPr>
          <p:cNvPr id="49" name="TextBox 290"/>
          <p:cNvSpPr>
            <a:spLocks noChangeArrowheads="1"/>
          </p:cNvSpPr>
          <p:nvPr/>
        </p:nvSpPr>
        <p:spPr bwMode="auto">
          <a:xfrm>
            <a:off x="2425774" y="231271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95000"/>
                    <a:lumOff val="5000"/>
                  </a:schemeClr>
                </a:solidFill>
                <a:latin typeface="方正中等线简体" pitchFamily="2" charset="-122"/>
                <a:ea typeface="方正中等线简体" pitchFamily="2" charset="-122"/>
                <a:sym typeface="Arial" pitchFamily="34" charset="0"/>
              </a:rPr>
              <a:t>97</a:t>
            </a:r>
            <a:endParaRPr lang="zh-CN" altLang="en-US" sz="1600">
              <a:solidFill>
                <a:schemeClr val="tx1">
                  <a:lumMod val="95000"/>
                  <a:lumOff val="5000"/>
                </a:schemeClr>
              </a:solidFill>
              <a:latin typeface="方正中等线简体" pitchFamily="2" charset="-122"/>
              <a:ea typeface="方正中等线简体" pitchFamily="2" charset="-122"/>
              <a:sym typeface="Arial" pitchFamily="34" charset="0"/>
            </a:endParaRPr>
          </a:p>
        </p:txBody>
      </p:sp>
      <p:sp>
        <p:nvSpPr>
          <p:cNvPr id="50" name="TextBox 291"/>
          <p:cNvSpPr>
            <a:spLocks noChangeArrowheads="1"/>
          </p:cNvSpPr>
          <p:nvPr/>
        </p:nvSpPr>
        <p:spPr bwMode="auto">
          <a:xfrm>
            <a:off x="3267149" y="1593577"/>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95000"/>
                    <a:lumOff val="5000"/>
                  </a:schemeClr>
                </a:solidFill>
                <a:latin typeface="方正中等线简体" pitchFamily="2" charset="-122"/>
                <a:ea typeface="方正中等线简体" pitchFamily="2" charset="-122"/>
                <a:sym typeface="Arial" pitchFamily="34" charset="0"/>
              </a:rPr>
              <a:t>125</a:t>
            </a:r>
            <a:endParaRPr lang="zh-CN" altLang="en-US" sz="1600">
              <a:solidFill>
                <a:schemeClr val="tx1">
                  <a:lumMod val="95000"/>
                  <a:lumOff val="5000"/>
                </a:schemeClr>
              </a:solidFill>
              <a:latin typeface="方正中等线简体" pitchFamily="2" charset="-122"/>
              <a:ea typeface="方正中等线简体" pitchFamily="2" charset="-122"/>
              <a:sym typeface="Arial" pitchFamily="34" charset="0"/>
            </a:endParaRPr>
          </a:p>
        </p:txBody>
      </p:sp>
      <p:sp>
        <p:nvSpPr>
          <p:cNvPr id="51" name="TextBox 292"/>
          <p:cNvSpPr>
            <a:spLocks noChangeArrowheads="1"/>
          </p:cNvSpPr>
          <p:nvPr/>
        </p:nvSpPr>
        <p:spPr bwMode="auto">
          <a:xfrm>
            <a:off x="4108524" y="272546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95000"/>
                    <a:lumOff val="5000"/>
                  </a:schemeClr>
                </a:solidFill>
                <a:latin typeface="方正中等线简体" pitchFamily="2" charset="-122"/>
                <a:ea typeface="方正中等线简体" pitchFamily="2" charset="-122"/>
                <a:sym typeface="Arial" pitchFamily="34" charset="0"/>
              </a:rPr>
              <a:t>55</a:t>
            </a:r>
            <a:endParaRPr lang="zh-CN" altLang="en-US" sz="1600">
              <a:solidFill>
                <a:schemeClr val="tx1">
                  <a:lumMod val="95000"/>
                  <a:lumOff val="5000"/>
                </a:schemeClr>
              </a:solidFill>
              <a:latin typeface="方正中等线简体" pitchFamily="2" charset="-122"/>
              <a:ea typeface="方正中等线简体" pitchFamily="2" charset="-122"/>
              <a:sym typeface="Arial" pitchFamily="34" charset="0"/>
            </a:endParaRPr>
          </a:p>
        </p:txBody>
      </p:sp>
      <p:sp>
        <p:nvSpPr>
          <p:cNvPr id="21" name="矩形 20"/>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 name="矩形 21"/>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3" name="TextBox 22"/>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具体工作完成情况</a:t>
            </a:r>
          </a:p>
        </p:txBody>
      </p:sp>
    </p:spTree>
    <p:extLst>
      <p:ext uri="{BB962C8B-B14F-4D97-AF65-F5344CB8AC3E}">
        <p14:creationId xmlns:p14="http://schemas.microsoft.com/office/powerpoint/2010/main" val="39887798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65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05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35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1000"/>
                                        <p:tgtEl>
                                          <p:spTgt spid="41"/>
                                        </p:tgtEl>
                                      </p:cBhvr>
                                    </p:animEffect>
                                    <p:anim calcmode="lin" valueType="num">
                                      <p:cBhvr>
                                        <p:cTn id="28" dur="1000" fill="hold"/>
                                        <p:tgtEl>
                                          <p:spTgt spid="41"/>
                                        </p:tgtEl>
                                        <p:attrNameLst>
                                          <p:attrName>ppt_x</p:attrName>
                                        </p:attrNameLst>
                                      </p:cBhvr>
                                      <p:tavLst>
                                        <p:tav tm="0">
                                          <p:val>
                                            <p:strVal val="#ppt_x"/>
                                          </p:val>
                                        </p:tav>
                                        <p:tav tm="100000">
                                          <p:val>
                                            <p:strVal val="#ppt_x"/>
                                          </p:val>
                                        </p:tav>
                                      </p:tavLst>
                                    </p:anim>
                                    <p:anim calcmode="lin" valueType="num">
                                      <p:cBhvr>
                                        <p:cTn id="29" dur="1000" fill="hold"/>
                                        <p:tgtEl>
                                          <p:spTgt spid="41"/>
                                        </p:tgtEl>
                                        <p:attrNameLst>
                                          <p:attrName>ppt_y</p:attrName>
                                        </p:attrNameLst>
                                      </p:cBhvr>
                                      <p:tavLst>
                                        <p:tav tm="0">
                                          <p:val>
                                            <p:strVal val="#ppt_y+.1"/>
                                          </p:val>
                                        </p:tav>
                                        <p:tav tm="100000">
                                          <p:val>
                                            <p:strVal val="#ppt_y"/>
                                          </p:val>
                                        </p:tav>
                                      </p:tavLst>
                                    </p:anim>
                                  </p:childTnLst>
                                </p:cTn>
                              </p:par>
                            </p:childTnLst>
                          </p:cTn>
                        </p:par>
                        <p:par>
                          <p:cTn id="30" fill="hold">
                            <p:stCondLst>
                              <p:cond delay="2350"/>
                            </p:stCondLst>
                            <p:childTnLst>
                              <p:par>
                                <p:cTn id="31" presetID="2" presetClass="entr" presetSubtype="12"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0-#ppt_w/2"/>
                                          </p:val>
                                        </p:tav>
                                        <p:tav tm="100000">
                                          <p:val>
                                            <p:strVal val="#ppt_x"/>
                                          </p:val>
                                        </p:tav>
                                      </p:tavLst>
                                    </p:anim>
                                    <p:anim calcmode="lin" valueType="num">
                                      <p:cBhvr additive="base">
                                        <p:cTn id="34" dur="500" fill="hold"/>
                                        <p:tgtEl>
                                          <p:spTgt spid="42"/>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0-#ppt_w/2"/>
                                          </p:val>
                                        </p:tav>
                                        <p:tav tm="100000">
                                          <p:val>
                                            <p:strVal val="#ppt_x"/>
                                          </p:val>
                                        </p:tav>
                                      </p:tavLst>
                                    </p:anim>
                                    <p:anim calcmode="lin" valueType="num">
                                      <p:cBhvr additive="base">
                                        <p:cTn id="38" dur="500" fill="hold"/>
                                        <p:tgtEl>
                                          <p:spTgt spid="48"/>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500" fill="hold"/>
                                        <p:tgtEl>
                                          <p:spTgt spid="49"/>
                                        </p:tgtEl>
                                        <p:attrNameLst>
                                          <p:attrName>ppt_x</p:attrName>
                                        </p:attrNameLst>
                                      </p:cBhvr>
                                      <p:tavLst>
                                        <p:tav tm="0">
                                          <p:val>
                                            <p:strVal val="0-#ppt_w/2"/>
                                          </p:val>
                                        </p:tav>
                                        <p:tav tm="100000">
                                          <p:val>
                                            <p:strVal val="#ppt_x"/>
                                          </p:val>
                                        </p:tav>
                                      </p:tavLst>
                                    </p:anim>
                                    <p:anim calcmode="lin" valueType="num">
                                      <p:cBhvr additive="base">
                                        <p:cTn id="42" dur="500" fill="hold"/>
                                        <p:tgtEl>
                                          <p:spTgt spid="49"/>
                                        </p:tgtEl>
                                        <p:attrNameLst>
                                          <p:attrName>ppt_y</p:attrName>
                                        </p:attrNameLst>
                                      </p:cBhvr>
                                      <p:tavLst>
                                        <p:tav tm="0">
                                          <p:val>
                                            <p:strVal val="1+#ppt_h/2"/>
                                          </p:val>
                                        </p:tav>
                                        <p:tav tm="100000">
                                          <p:val>
                                            <p:strVal val="#ppt_y"/>
                                          </p:val>
                                        </p:tav>
                                      </p:tavLst>
                                    </p:anim>
                                  </p:childTnLst>
                                </p:cTn>
                              </p:par>
                              <p:par>
                                <p:cTn id="43" presetID="2" presetClass="entr" presetSubtype="12"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0-#ppt_w/2"/>
                                          </p:val>
                                        </p:tav>
                                        <p:tav tm="100000">
                                          <p:val>
                                            <p:strVal val="#ppt_x"/>
                                          </p:val>
                                        </p:tav>
                                      </p:tavLst>
                                    </p:anim>
                                    <p:anim calcmode="lin" valueType="num">
                                      <p:cBhvr additive="base">
                                        <p:cTn id="46" dur="500" fill="hold"/>
                                        <p:tgtEl>
                                          <p:spTgt spid="50"/>
                                        </p:tgtEl>
                                        <p:attrNameLst>
                                          <p:attrName>ppt_y</p:attrName>
                                        </p:attrNameLst>
                                      </p:cBhvr>
                                      <p:tavLst>
                                        <p:tav tm="0">
                                          <p:val>
                                            <p:strVal val="1+#ppt_h/2"/>
                                          </p:val>
                                        </p:tav>
                                        <p:tav tm="100000">
                                          <p:val>
                                            <p:strVal val="#ppt_y"/>
                                          </p:val>
                                        </p:tav>
                                      </p:tavLst>
                                    </p:anim>
                                  </p:childTnLst>
                                </p:cTn>
                              </p:par>
                              <p:par>
                                <p:cTn id="47" presetID="2" presetClass="entr" presetSubtype="12"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0-#ppt_w/2"/>
                                          </p:val>
                                        </p:tav>
                                        <p:tav tm="100000">
                                          <p:val>
                                            <p:strVal val="#ppt_x"/>
                                          </p:val>
                                        </p:tav>
                                      </p:tavLst>
                                    </p:anim>
                                    <p:anim calcmode="lin" valueType="num">
                                      <p:cBhvr additive="base">
                                        <p:cTn id="50" dur="500" fill="hold"/>
                                        <p:tgtEl>
                                          <p:spTgt spid="51"/>
                                        </p:tgtEl>
                                        <p:attrNameLst>
                                          <p:attrName>ppt_y</p:attrName>
                                        </p:attrNameLst>
                                      </p:cBhvr>
                                      <p:tavLst>
                                        <p:tav tm="0">
                                          <p:val>
                                            <p:strVal val="1+#ppt_h/2"/>
                                          </p:val>
                                        </p:tav>
                                        <p:tav tm="100000">
                                          <p:val>
                                            <p:strVal val="#ppt_y"/>
                                          </p:val>
                                        </p:tav>
                                      </p:tavLst>
                                    </p:anim>
                                  </p:childTnLst>
                                </p:cTn>
                              </p:par>
                              <p:par>
                                <p:cTn id="51" presetID="2" presetClass="entr" presetSubtype="12"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 calcmode="lin" valueType="num">
                                      <p:cBhvr additive="base">
                                        <p:cTn id="53" dur="500" fill="hold"/>
                                        <p:tgtEl>
                                          <p:spTgt spid="43"/>
                                        </p:tgtEl>
                                        <p:attrNameLst>
                                          <p:attrName>ppt_x</p:attrName>
                                        </p:attrNameLst>
                                      </p:cBhvr>
                                      <p:tavLst>
                                        <p:tav tm="0">
                                          <p:val>
                                            <p:strVal val="0-#ppt_w/2"/>
                                          </p:val>
                                        </p:tav>
                                        <p:tav tm="100000">
                                          <p:val>
                                            <p:strVal val="#ppt_x"/>
                                          </p:val>
                                        </p:tav>
                                      </p:tavLst>
                                    </p:anim>
                                    <p:anim calcmode="lin" valueType="num">
                                      <p:cBhvr additive="base">
                                        <p:cTn id="54" dur="500" fill="hold"/>
                                        <p:tgtEl>
                                          <p:spTgt spid="43"/>
                                        </p:tgtEl>
                                        <p:attrNameLst>
                                          <p:attrName>ppt_y</p:attrName>
                                        </p:attrNameLst>
                                      </p:cBhvr>
                                      <p:tavLst>
                                        <p:tav tm="0">
                                          <p:val>
                                            <p:strVal val="1+#ppt_h/2"/>
                                          </p:val>
                                        </p:tav>
                                        <p:tav tm="100000">
                                          <p:val>
                                            <p:strVal val="#ppt_y"/>
                                          </p:val>
                                        </p:tav>
                                      </p:tavLst>
                                    </p:anim>
                                  </p:childTnLst>
                                </p:cTn>
                              </p:par>
                              <p:par>
                                <p:cTn id="55" presetID="2" presetClass="entr" presetSubtype="12" fill="hold" grpId="0" nodeType="with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additive="base">
                                        <p:cTn id="57" dur="500" fill="hold"/>
                                        <p:tgtEl>
                                          <p:spTgt spid="44"/>
                                        </p:tgtEl>
                                        <p:attrNameLst>
                                          <p:attrName>ppt_x</p:attrName>
                                        </p:attrNameLst>
                                      </p:cBhvr>
                                      <p:tavLst>
                                        <p:tav tm="0">
                                          <p:val>
                                            <p:strVal val="0-#ppt_w/2"/>
                                          </p:val>
                                        </p:tav>
                                        <p:tav tm="100000">
                                          <p:val>
                                            <p:strVal val="#ppt_x"/>
                                          </p:val>
                                        </p:tav>
                                      </p:tavLst>
                                    </p:anim>
                                    <p:anim calcmode="lin" valueType="num">
                                      <p:cBhvr additive="base">
                                        <p:cTn id="58" dur="500" fill="hold"/>
                                        <p:tgtEl>
                                          <p:spTgt spid="44"/>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500" fill="hold"/>
                                        <p:tgtEl>
                                          <p:spTgt spid="45"/>
                                        </p:tgtEl>
                                        <p:attrNameLst>
                                          <p:attrName>ppt_x</p:attrName>
                                        </p:attrNameLst>
                                      </p:cBhvr>
                                      <p:tavLst>
                                        <p:tav tm="0">
                                          <p:val>
                                            <p:strVal val="0-#ppt_w/2"/>
                                          </p:val>
                                        </p:tav>
                                        <p:tav tm="100000">
                                          <p:val>
                                            <p:strVal val="#ppt_x"/>
                                          </p:val>
                                        </p:tav>
                                      </p:tavLst>
                                    </p:anim>
                                    <p:anim calcmode="lin" valueType="num">
                                      <p:cBhvr additive="base">
                                        <p:cTn id="62" dur="500" fill="hold"/>
                                        <p:tgtEl>
                                          <p:spTgt spid="45"/>
                                        </p:tgtEl>
                                        <p:attrNameLst>
                                          <p:attrName>ppt_y</p:attrName>
                                        </p:attrNameLst>
                                      </p:cBhvr>
                                      <p:tavLst>
                                        <p:tav tm="0">
                                          <p:val>
                                            <p:strVal val="1+#ppt_h/2"/>
                                          </p:val>
                                        </p:tav>
                                        <p:tav tm="100000">
                                          <p:val>
                                            <p:strVal val="#ppt_y"/>
                                          </p:val>
                                        </p:tav>
                                      </p:tavLst>
                                    </p:anim>
                                  </p:childTnLst>
                                </p:cTn>
                              </p:par>
                              <p:par>
                                <p:cTn id="63" presetID="2" presetClass="entr" presetSubtype="12" fill="hold" grpId="0" nodeType="with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500" fill="hold"/>
                                        <p:tgtEl>
                                          <p:spTgt spid="46"/>
                                        </p:tgtEl>
                                        <p:attrNameLst>
                                          <p:attrName>ppt_x</p:attrName>
                                        </p:attrNameLst>
                                      </p:cBhvr>
                                      <p:tavLst>
                                        <p:tav tm="0">
                                          <p:val>
                                            <p:strVal val="0-#ppt_w/2"/>
                                          </p:val>
                                        </p:tav>
                                        <p:tav tm="100000">
                                          <p:val>
                                            <p:strVal val="#ppt_x"/>
                                          </p:val>
                                        </p:tav>
                                      </p:tavLst>
                                    </p:anim>
                                    <p:anim calcmode="lin" valueType="num">
                                      <p:cBhvr additive="base">
                                        <p:cTn id="66" dur="500" fill="hold"/>
                                        <p:tgtEl>
                                          <p:spTgt spid="46"/>
                                        </p:tgtEl>
                                        <p:attrNameLst>
                                          <p:attrName>ppt_y</p:attrName>
                                        </p:attrNameLst>
                                      </p:cBhvr>
                                      <p:tavLst>
                                        <p:tav tm="0">
                                          <p:val>
                                            <p:strVal val="1+#ppt_h/2"/>
                                          </p:val>
                                        </p:tav>
                                        <p:tav tm="100000">
                                          <p:val>
                                            <p:strVal val="#ppt_y"/>
                                          </p:val>
                                        </p:tav>
                                      </p:tavLst>
                                    </p:anim>
                                  </p:childTnLst>
                                </p:cTn>
                              </p:par>
                              <p:par>
                                <p:cTn id="67" presetID="2" presetClass="entr" presetSubtype="12" fill="hold" grpId="0" nodeType="withEffect">
                                  <p:stCondLst>
                                    <p:cond delay="0"/>
                                  </p:stCondLst>
                                  <p:childTnLst>
                                    <p:set>
                                      <p:cBhvr>
                                        <p:cTn id="68" dur="1" fill="hold">
                                          <p:stCondLst>
                                            <p:cond delay="0"/>
                                          </p:stCondLst>
                                        </p:cTn>
                                        <p:tgtEl>
                                          <p:spTgt spid="47"/>
                                        </p:tgtEl>
                                        <p:attrNameLst>
                                          <p:attrName>style.visibility</p:attrName>
                                        </p:attrNameLst>
                                      </p:cBhvr>
                                      <p:to>
                                        <p:strVal val="visible"/>
                                      </p:to>
                                    </p:set>
                                    <p:anim calcmode="lin" valueType="num">
                                      <p:cBhvr additive="base">
                                        <p:cTn id="69" dur="500" fill="hold"/>
                                        <p:tgtEl>
                                          <p:spTgt spid="47"/>
                                        </p:tgtEl>
                                        <p:attrNameLst>
                                          <p:attrName>ppt_x</p:attrName>
                                        </p:attrNameLst>
                                      </p:cBhvr>
                                      <p:tavLst>
                                        <p:tav tm="0">
                                          <p:val>
                                            <p:strVal val="0-#ppt_w/2"/>
                                          </p:val>
                                        </p:tav>
                                        <p:tav tm="100000">
                                          <p:val>
                                            <p:strVal val="#ppt_x"/>
                                          </p:val>
                                        </p:tav>
                                      </p:tavLst>
                                    </p:anim>
                                    <p:anim calcmode="lin" valueType="num">
                                      <p:cBhvr additive="base">
                                        <p:cTn id="70" dur="500" fill="hold"/>
                                        <p:tgtEl>
                                          <p:spTgt spid="47"/>
                                        </p:tgtEl>
                                        <p:attrNameLst>
                                          <p:attrName>ppt_y</p:attrName>
                                        </p:attrNameLst>
                                      </p:cBhvr>
                                      <p:tavLst>
                                        <p:tav tm="0">
                                          <p:val>
                                            <p:strVal val="1+#ppt_h/2"/>
                                          </p:val>
                                        </p:tav>
                                        <p:tav tm="100000">
                                          <p:val>
                                            <p:strVal val="#ppt_y"/>
                                          </p:val>
                                        </p:tav>
                                      </p:tavLst>
                                    </p:anim>
                                  </p:childTnLst>
                                </p:cTn>
                              </p:par>
                            </p:childTnLst>
                          </p:cTn>
                        </p:par>
                        <p:par>
                          <p:cTn id="71" fill="hold">
                            <p:stCondLst>
                              <p:cond delay="2850"/>
                            </p:stCondLst>
                            <p:childTnLst>
                              <p:par>
                                <p:cTn id="72" presetID="22" presetClass="entr" presetSubtype="1" fill="hold" grpId="0" nodeType="after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wipe(up)">
                                      <p:cBhvr>
                                        <p:cTn id="7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38" grpId="0" animBg="1"/>
      <p:bldP spid="39" grpId="0" animBg="1"/>
      <p:bldP spid="40" grpId="0" animBg="1"/>
      <p:bldP spid="41" grpId="0" animBg="1"/>
      <p:bldP spid="42" grpId="0"/>
      <p:bldP spid="43" grpId="0"/>
      <p:bldP spid="44" grpId="0"/>
      <p:bldP spid="45" grpId="0"/>
      <p:bldP spid="46" grpId="0"/>
      <p:bldP spid="47" grpId="0"/>
      <p:bldP spid="48" grpId="0"/>
      <p:bldP spid="49" grpId="0"/>
      <p:bldP spid="50" grpId="0"/>
      <p:bldP spid="5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泪滴形 6"/>
          <p:cNvSpPr/>
          <p:nvPr/>
        </p:nvSpPr>
        <p:spPr>
          <a:xfrm rot="18900000" flipH="1">
            <a:off x="4877996" y="725773"/>
            <a:ext cx="2908133" cy="2908133"/>
          </a:xfrm>
          <a:prstGeom prst="teardrop">
            <a:avLst>
              <a:gd name="adj" fmla="val 113282"/>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8" name="泪滴形 7"/>
          <p:cNvSpPr/>
          <p:nvPr/>
        </p:nvSpPr>
        <p:spPr>
          <a:xfrm rot="2700000">
            <a:off x="1594657" y="1863840"/>
            <a:ext cx="1965328" cy="1965328"/>
          </a:xfrm>
          <a:prstGeom prst="teardrop">
            <a:avLst>
              <a:gd name="adj" fmla="val 116236"/>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TextBox 8"/>
          <p:cNvSpPr txBox="1"/>
          <p:nvPr/>
        </p:nvSpPr>
        <p:spPr>
          <a:xfrm>
            <a:off x="5292080" y="1643913"/>
            <a:ext cx="1850186" cy="1015663"/>
          </a:xfrm>
          <a:prstGeom prst="rect">
            <a:avLst/>
          </a:prstGeom>
          <a:noFill/>
        </p:spPr>
        <p:txBody>
          <a:bodyPr wrap="none" rtlCol="0">
            <a:spAutoFit/>
          </a:bodyPr>
          <a:lstStyle/>
          <a:p>
            <a:r>
              <a:rPr lang="en-US" altLang="zh-CN" sz="6000" b="1" dirty="0">
                <a:solidFill>
                  <a:schemeClr val="bg1"/>
                </a:solidFill>
                <a:latin typeface="微软雅黑" panose="020B0503020204020204" pitchFamily="34" charset="-122"/>
                <a:ea typeface="微软雅黑" panose="020B0503020204020204" pitchFamily="34" charset="-122"/>
              </a:rPr>
              <a:t>70%</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979712" y="2448195"/>
            <a:ext cx="1293944" cy="707886"/>
          </a:xfrm>
          <a:prstGeom prst="rect">
            <a:avLst/>
          </a:prstGeom>
          <a:noFill/>
        </p:spPr>
        <p:txBody>
          <a:bodyPr wrap="none" rtlCol="0">
            <a:spAutoFit/>
          </a:bodyPr>
          <a:lstStyle/>
          <a:p>
            <a:r>
              <a:rPr lang="en-US" altLang="zh-CN" sz="4000" b="1" dirty="0">
                <a:solidFill>
                  <a:schemeClr val="bg1">
                    <a:lumMod val="95000"/>
                  </a:schemeClr>
                </a:solidFill>
                <a:latin typeface="微软雅黑" panose="020B0503020204020204" pitchFamily="34" charset="-122"/>
                <a:ea typeface="微软雅黑" panose="020B0503020204020204" pitchFamily="34" charset="-122"/>
              </a:rPr>
              <a:t>30%</a:t>
            </a:r>
            <a:endParaRPr lang="zh-CN" altLang="en-US" sz="40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flipH="1">
            <a:off x="628487" y="1113349"/>
            <a:ext cx="2863392"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2" name="矩形 11"/>
          <p:cNvSpPr/>
          <p:nvPr/>
        </p:nvSpPr>
        <p:spPr>
          <a:xfrm>
            <a:off x="1835696" y="833312"/>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13" name="矩形 12"/>
          <p:cNvSpPr/>
          <p:nvPr/>
        </p:nvSpPr>
        <p:spPr>
          <a:xfrm flipH="1">
            <a:off x="4572000" y="4060412"/>
            <a:ext cx="3771670"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这里输入简单的文字概述这里输入这里输入简单的文字概述这里输入简单文字概述简单的文字概述简单文字概述简单的文字概述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这里输入简单的文字概述</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4" name="矩形 13"/>
          <p:cNvSpPr/>
          <p:nvPr/>
        </p:nvSpPr>
        <p:spPr>
          <a:xfrm>
            <a:off x="4599255" y="3732145"/>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15" name="矩形 14"/>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6" name="矩形 15"/>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7" name="TextBox 16"/>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具体工作完成情况</a:t>
            </a:r>
          </a:p>
        </p:txBody>
      </p:sp>
    </p:spTree>
    <p:extLst>
      <p:ext uri="{BB962C8B-B14F-4D97-AF65-F5344CB8AC3E}">
        <p14:creationId xmlns:p14="http://schemas.microsoft.com/office/powerpoint/2010/main" val="22614996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1+#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350"/>
                                        <p:tgtEl>
                                          <p:spTgt spid="12"/>
                                        </p:tgtEl>
                                      </p:cBhvr>
                                    </p:animEffect>
                                  </p:childTnLst>
                                </p:cTn>
                              </p:par>
                              <p:par>
                                <p:cTn id="26" presetID="26" presetClass="emph" presetSubtype="0" fill="hold" grpId="1" nodeType="withEffect">
                                  <p:stCondLst>
                                    <p:cond delay="0"/>
                                  </p:stCondLst>
                                  <p:childTnLst>
                                    <p:animEffect transition="out" filter="fade">
                                      <p:cBhvr>
                                        <p:cTn id="27" dur="400" tmFilter="0, 0; .2, .5; .8, .5; 1, 0"/>
                                        <p:tgtEl>
                                          <p:spTgt spid="12"/>
                                        </p:tgtEl>
                                      </p:cBhvr>
                                    </p:animEffect>
                                    <p:animScale>
                                      <p:cBhvr>
                                        <p:cTn id="28" dur="200" autoRev="1" fill="hold"/>
                                        <p:tgtEl>
                                          <p:spTgt spid="12"/>
                                        </p:tgtEl>
                                      </p:cBhvr>
                                      <p:by x="105000" y="105000"/>
                                    </p:animScale>
                                  </p:childTnLst>
                                </p:cTn>
                              </p:par>
                            </p:childTnLst>
                          </p:cTn>
                        </p:par>
                        <p:par>
                          <p:cTn id="29" fill="hold">
                            <p:stCondLst>
                              <p:cond delay="14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par>
                          <p:cTn id="33" fill="hold">
                            <p:stCondLst>
                              <p:cond delay="1900"/>
                            </p:stCondLst>
                            <p:childTnLst>
                              <p:par>
                                <p:cTn id="34" presetID="10"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350"/>
                                        <p:tgtEl>
                                          <p:spTgt spid="14"/>
                                        </p:tgtEl>
                                      </p:cBhvr>
                                    </p:animEffect>
                                  </p:childTnLst>
                                </p:cTn>
                              </p:par>
                              <p:par>
                                <p:cTn id="37" presetID="26" presetClass="emph" presetSubtype="0" fill="hold" grpId="1" nodeType="withEffect">
                                  <p:stCondLst>
                                    <p:cond delay="0"/>
                                  </p:stCondLst>
                                  <p:childTnLst>
                                    <p:animEffect transition="out" filter="fade">
                                      <p:cBhvr>
                                        <p:cTn id="38" dur="400" tmFilter="0, 0; .2, .5; .8, .5; 1, 0"/>
                                        <p:tgtEl>
                                          <p:spTgt spid="14"/>
                                        </p:tgtEl>
                                      </p:cBhvr>
                                    </p:animEffect>
                                    <p:animScale>
                                      <p:cBhvr>
                                        <p:cTn id="39" dur="200" autoRev="1" fill="hold"/>
                                        <p:tgtEl>
                                          <p:spTgt spid="14"/>
                                        </p:tgtEl>
                                      </p:cBhvr>
                                      <p:by x="105000" y="105000"/>
                                    </p:animScale>
                                  </p:childTnLst>
                                </p:cTn>
                              </p:par>
                            </p:childTnLst>
                          </p:cTn>
                        </p:par>
                        <p:par>
                          <p:cTn id="40" fill="hold">
                            <p:stCondLst>
                              <p:cond delay="2300"/>
                            </p:stCondLst>
                            <p:childTnLst>
                              <p:par>
                                <p:cTn id="41" presetID="1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p:bldP spid="12" grpId="0"/>
      <p:bldP spid="12" grpId="1"/>
      <p:bldP spid="13" grpId="0"/>
      <p:bldP spid="14" grpId="0"/>
      <p:bldP spid="1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55576" y="987574"/>
            <a:ext cx="7560839" cy="701795"/>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这里输入简单的文字概述这里输入简单文字概述这里输入简单的文字概述这里入简单的文字概述这里输入述简单的文字概述这里输入简单文字概述这里输入简单</a:t>
            </a:r>
          </a:p>
        </p:txBody>
      </p:sp>
      <p:sp>
        <p:nvSpPr>
          <p:cNvPr id="8" name="矩形 7"/>
          <p:cNvSpPr/>
          <p:nvPr/>
        </p:nvSpPr>
        <p:spPr>
          <a:xfrm>
            <a:off x="683568" y="1934305"/>
            <a:ext cx="2376264" cy="165618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83568" y="3590489"/>
            <a:ext cx="2376264" cy="36004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390581" y="3592840"/>
            <a:ext cx="877163" cy="369332"/>
          </a:xfrm>
          <a:prstGeom prst="rect">
            <a:avLst/>
          </a:prstGeom>
          <a:noFill/>
        </p:spPr>
        <p:txBody>
          <a:bodyPr wrap="none" rtlCol="0">
            <a:spAutoFit/>
          </a:bodyPr>
          <a:lstStyle/>
          <a:p>
            <a:r>
              <a:rPr lang="zh-CN" altLang="en-US" dirty="0">
                <a:solidFill>
                  <a:schemeClr val="bg1"/>
                </a:solidFill>
              </a:rPr>
              <a:t>标题一</a:t>
            </a:r>
          </a:p>
        </p:txBody>
      </p:sp>
      <p:sp>
        <p:nvSpPr>
          <p:cNvPr id="11" name="TextBox 10"/>
          <p:cNvSpPr txBox="1"/>
          <p:nvPr/>
        </p:nvSpPr>
        <p:spPr>
          <a:xfrm>
            <a:off x="683568" y="4083918"/>
            <a:ext cx="2376264" cy="701795"/>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这里输入简单的文字概述里输入简单文字概述这里简单</a:t>
            </a:r>
            <a:endParaRPr lang="en-US" altLang="zh-CN" sz="1400" dirty="0">
              <a:solidFill>
                <a:schemeClr val="tx1">
                  <a:lumMod val="95000"/>
                  <a:lumOff val="5000"/>
                </a:schemeClr>
              </a:solidFill>
            </a:endParaRPr>
          </a:p>
        </p:txBody>
      </p:sp>
      <p:sp>
        <p:nvSpPr>
          <p:cNvPr id="12" name="矩形 11"/>
          <p:cNvSpPr/>
          <p:nvPr/>
        </p:nvSpPr>
        <p:spPr>
          <a:xfrm>
            <a:off x="3347864" y="1934305"/>
            <a:ext cx="2376264" cy="165618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47864" y="3590489"/>
            <a:ext cx="2376264" cy="36004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4054877" y="3592840"/>
            <a:ext cx="877163" cy="369332"/>
          </a:xfrm>
          <a:prstGeom prst="rect">
            <a:avLst/>
          </a:prstGeom>
          <a:noFill/>
        </p:spPr>
        <p:txBody>
          <a:bodyPr wrap="none" rtlCol="0">
            <a:spAutoFit/>
          </a:bodyPr>
          <a:lstStyle/>
          <a:p>
            <a:r>
              <a:rPr lang="zh-CN" altLang="en-US" dirty="0">
                <a:solidFill>
                  <a:schemeClr val="bg1">
                    <a:lumMod val="95000"/>
                  </a:schemeClr>
                </a:solidFill>
              </a:rPr>
              <a:t>标题二</a:t>
            </a:r>
          </a:p>
        </p:txBody>
      </p:sp>
      <p:sp>
        <p:nvSpPr>
          <p:cNvPr id="15" name="TextBox 14"/>
          <p:cNvSpPr txBox="1"/>
          <p:nvPr/>
        </p:nvSpPr>
        <p:spPr>
          <a:xfrm>
            <a:off x="3347864" y="4083918"/>
            <a:ext cx="2376264" cy="701795"/>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这里输入简单的文字概述里输入简单文字概述这里简单</a:t>
            </a:r>
            <a:endParaRPr lang="en-US" altLang="zh-CN" sz="1400" dirty="0">
              <a:solidFill>
                <a:schemeClr val="tx1">
                  <a:lumMod val="95000"/>
                  <a:lumOff val="5000"/>
                </a:schemeClr>
              </a:solidFill>
            </a:endParaRPr>
          </a:p>
        </p:txBody>
      </p:sp>
      <p:sp>
        <p:nvSpPr>
          <p:cNvPr id="16" name="矩形 15"/>
          <p:cNvSpPr/>
          <p:nvPr/>
        </p:nvSpPr>
        <p:spPr>
          <a:xfrm>
            <a:off x="6012160" y="1934305"/>
            <a:ext cx="2376264" cy="165618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012160" y="3590489"/>
            <a:ext cx="2376264" cy="36004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6719173" y="3592840"/>
            <a:ext cx="877163" cy="369332"/>
          </a:xfrm>
          <a:prstGeom prst="rect">
            <a:avLst/>
          </a:prstGeom>
          <a:noFill/>
        </p:spPr>
        <p:txBody>
          <a:bodyPr wrap="none" rtlCol="0">
            <a:spAutoFit/>
          </a:bodyPr>
          <a:lstStyle/>
          <a:p>
            <a:r>
              <a:rPr lang="zh-CN" altLang="en-US" dirty="0">
                <a:solidFill>
                  <a:schemeClr val="bg1"/>
                </a:solidFill>
              </a:rPr>
              <a:t>标题三</a:t>
            </a:r>
          </a:p>
        </p:txBody>
      </p:sp>
      <p:sp>
        <p:nvSpPr>
          <p:cNvPr id="19" name="TextBox 18"/>
          <p:cNvSpPr txBox="1"/>
          <p:nvPr/>
        </p:nvSpPr>
        <p:spPr>
          <a:xfrm>
            <a:off x="6012160" y="4083918"/>
            <a:ext cx="2376264" cy="701795"/>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这里输入简单的文字概述里输入简单文字概述这里简单</a:t>
            </a:r>
            <a:endParaRPr lang="en-US" altLang="zh-CN" sz="1400" dirty="0">
              <a:solidFill>
                <a:schemeClr val="tx1">
                  <a:lumMod val="95000"/>
                  <a:lumOff val="5000"/>
                </a:schemeClr>
              </a:solidFill>
            </a:endParaRPr>
          </a:p>
        </p:txBody>
      </p:sp>
      <p:sp>
        <p:nvSpPr>
          <p:cNvPr id="20" name="矩形 19"/>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1" name="矩形 20"/>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 name="TextBox 21"/>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具体工作完成情况</a:t>
            </a:r>
          </a:p>
        </p:txBody>
      </p:sp>
    </p:spTree>
    <p:extLst>
      <p:ext uri="{BB962C8B-B14F-4D97-AF65-F5344CB8AC3E}">
        <p14:creationId xmlns:p14="http://schemas.microsoft.com/office/powerpoint/2010/main" val="42505426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outVertical)">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4000"/>
                            </p:stCondLst>
                            <p:childTnLst>
                              <p:par>
                                <p:cTn id="39" presetID="16" presetClass="entr" presetSubtype="37"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barn(outVertical)">
                                      <p:cBhvr>
                                        <p:cTn id="41" dur="500"/>
                                        <p:tgtEl>
                                          <p:spTgt spid="13"/>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childTnLst>
                          </p:cTn>
                        </p:par>
                        <p:par>
                          <p:cTn id="46" fill="hold">
                            <p:stCondLst>
                              <p:cond delay="5000"/>
                            </p:stCondLst>
                            <p:childTnLst>
                              <p:par>
                                <p:cTn id="47" presetID="53" presetClass="entr" presetSubtype="16"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childTnLst>
                          </p:cTn>
                        </p:par>
                        <p:par>
                          <p:cTn id="52" fill="hold">
                            <p:stCondLst>
                              <p:cond delay="5500"/>
                            </p:stCondLst>
                            <p:childTnLst>
                              <p:par>
                                <p:cTn id="53" presetID="16" presetClass="entr" presetSubtype="37"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barn(outVertical)">
                                      <p:cBhvr>
                                        <p:cTn id="55" dur="500"/>
                                        <p:tgtEl>
                                          <p:spTgt spid="17"/>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childTnLst>
                          </p:cTn>
                        </p:par>
                        <p:par>
                          <p:cTn id="60" fill="hold">
                            <p:stCondLst>
                              <p:cond delay="6500"/>
                            </p:stCondLst>
                            <p:childTnLst>
                              <p:par>
                                <p:cTn id="61" presetID="22" presetClass="entr" presetSubtype="1"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up)">
                                      <p:cBhvr>
                                        <p:cTn id="6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弧形 32"/>
          <p:cNvSpPr/>
          <p:nvPr/>
        </p:nvSpPr>
        <p:spPr>
          <a:xfrm rot="4727359">
            <a:off x="6419695" y="2144414"/>
            <a:ext cx="2074862" cy="2074863"/>
          </a:xfrm>
          <a:prstGeom prst="arc">
            <a:avLst>
              <a:gd name="adj1" fmla="val 6817764"/>
              <a:gd name="adj2" fmla="val 0"/>
            </a:avLst>
          </a:prstGeom>
          <a:ln w="5715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34" name="弧形 33"/>
          <p:cNvSpPr/>
          <p:nvPr/>
        </p:nvSpPr>
        <p:spPr>
          <a:xfrm rot="14755400">
            <a:off x="4355945" y="1982489"/>
            <a:ext cx="2074862" cy="2074863"/>
          </a:xfrm>
          <a:prstGeom prst="arc">
            <a:avLst>
              <a:gd name="adj1" fmla="val 6817764"/>
              <a:gd name="adj2" fmla="val 0"/>
            </a:avLst>
          </a:prstGeom>
          <a:ln w="5715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35" name="矩形 34"/>
          <p:cNvSpPr>
            <a:spLocks noChangeArrowheads="1"/>
          </p:cNvSpPr>
          <p:nvPr/>
        </p:nvSpPr>
        <p:spPr bwMode="auto">
          <a:xfrm>
            <a:off x="4595657" y="2592090"/>
            <a:ext cx="16414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a:solidFill>
                  <a:schemeClr val="tx1">
                    <a:lumMod val="95000"/>
                    <a:lumOff val="5000"/>
                  </a:schemeClr>
                </a:solidFill>
              </a:rPr>
              <a:t>Vestibulum ante ipsum primis in faucibus orci luctus et ultrices posuere cubilia Curae</a:t>
            </a:r>
          </a:p>
        </p:txBody>
      </p:sp>
      <p:sp>
        <p:nvSpPr>
          <p:cNvPr id="36" name="矩形 35"/>
          <p:cNvSpPr>
            <a:spLocks noChangeArrowheads="1"/>
          </p:cNvSpPr>
          <p:nvPr/>
        </p:nvSpPr>
        <p:spPr bwMode="auto">
          <a:xfrm>
            <a:off x="4595657" y="2342852"/>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dirty="0">
                <a:solidFill>
                  <a:schemeClr val="tx1">
                    <a:lumMod val="95000"/>
                    <a:lumOff val="5000"/>
                  </a:schemeClr>
                </a:solidFill>
              </a:rPr>
              <a:t>ADD YOUR TEXT</a:t>
            </a:r>
          </a:p>
        </p:txBody>
      </p:sp>
      <p:sp>
        <p:nvSpPr>
          <p:cNvPr id="44" name="矩形 43"/>
          <p:cNvSpPr>
            <a:spLocks noChangeArrowheads="1"/>
          </p:cNvSpPr>
          <p:nvPr/>
        </p:nvSpPr>
        <p:spPr bwMode="auto">
          <a:xfrm>
            <a:off x="6554632" y="2679402"/>
            <a:ext cx="1643062"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r" eaLnBrk="1" hangingPunct="1"/>
            <a:r>
              <a:rPr lang="zh-CN" altLang="en-US" sz="1400">
                <a:solidFill>
                  <a:schemeClr val="tx1">
                    <a:lumMod val="95000"/>
                    <a:lumOff val="5000"/>
                  </a:schemeClr>
                </a:solidFill>
              </a:rPr>
              <a:t>Vestibulum ante ipsum primis in faucibus orci luctus et ultrices posuere cubilia Curae</a:t>
            </a:r>
          </a:p>
        </p:txBody>
      </p:sp>
      <p:sp>
        <p:nvSpPr>
          <p:cNvPr id="45" name="矩形 44"/>
          <p:cNvSpPr>
            <a:spLocks noChangeArrowheads="1"/>
          </p:cNvSpPr>
          <p:nvPr/>
        </p:nvSpPr>
        <p:spPr bwMode="auto">
          <a:xfrm>
            <a:off x="6386357" y="2428577"/>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r" eaLnBrk="1" hangingPunct="1"/>
            <a:r>
              <a:rPr lang="zh-CN" altLang="en-US" sz="1600">
                <a:solidFill>
                  <a:schemeClr val="tx1">
                    <a:lumMod val="95000"/>
                    <a:lumOff val="5000"/>
                  </a:schemeClr>
                </a:solidFill>
              </a:rPr>
              <a:t>ADD YOUR TEXT</a:t>
            </a:r>
          </a:p>
        </p:txBody>
      </p:sp>
      <p:grpSp>
        <p:nvGrpSpPr>
          <p:cNvPr id="46" name="组合 45"/>
          <p:cNvGrpSpPr/>
          <p:nvPr/>
        </p:nvGrpSpPr>
        <p:grpSpPr>
          <a:xfrm>
            <a:off x="4936969" y="1358602"/>
            <a:ext cx="914400" cy="914400"/>
            <a:chOff x="5008976" y="1286594"/>
            <a:chExt cx="914400" cy="914400"/>
          </a:xfrm>
        </p:grpSpPr>
        <p:sp>
          <p:nvSpPr>
            <p:cNvPr id="47" name="椭圆 46"/>
            <p:cNvSpPr/>
            <p:nvPr/>
          </p:nvSpPr>
          <p:spPr>
            <a:xfrm>
              <a:off x="5008976" y="1286594"/>
              <a:ext cx="914400" cy="9144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48" name="KSO_Shape"/>
            <p:cNvSpPr/>
            <p:nvPr/>
          </p:nvSpPr>
          <p:spPr>
            <a:xfrm>
              <a:off x="5213764" y="1554882"/>
              <a:ext cx="503237" cy="38100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grpSp>
        <p:nvGrpSpPr>
          <p:cNvPr id="49" name="组合 48"/>
          <p:cNvGrpSpPr/>
          <p:nvPr/>
        </p:nvGrpSpPr>
        <p:grpSpPr>
          <a:xfrm>
            <a:off x="6694332" y="3801765"/>
            <a:ext cx="914400" cy="914400"/>
            <a:chOff x="6766339" y="3729757"/>
            <a:chExt cx="914400" cy="914400"/>
          </a:xfrm>
        </p:grpSpPr>
        <p:sp>
          <p:nvSpPr>
            <p:cNvPr id="50" name="椭圆 49"/>
            <p:cNvSpPr/>
            <p:nvPr/>
          </p:nvSpPr>
          <p:spPr>
            <a:xfrm>
              <a:off x="6766339" y="3729757"/>
              <a:ext cx="914400" cy="9144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51" name="Freeform 9"/>
            <p:cNvSpPr>
              <a:spLocks noEditPoints="1"/>
            </p:cNvSpPr>
            <p:nvPr/>
          </p:nvSpPr>
          <p:spPr bwMode="auto">
            <a:xfrm>
              <a:off x="7029864" y="3993282"/>
              <a:ext cx="385762" cy="385762"/>
            </a:xfrm>
            <a:custGeom>
              <a:avLst/>
              <a:gdLst>
                <a:gd name="T0" fmla="*/ 2147483647 w 2073"/>
                <a:gd name="T1" fmla="*/ 2147483647 h 2073"/>
                <a:gd name="T2" fmla="*/ 2147483647 w 2073"/>
                <a:gd name="T3" fmla="*/ 2147483647 h 2073"/>
                <a:gd name="T4" fmla="*/ 2147483647 w 2073"/>
                <a:gd name="T5" fmla="*/ 1230957982 h 2073"/>
                <a:gd name="T6" fmla="*/ 2147483647 w 2073"/>
                <a:gd name="T7" fmla="*/ 644480831 h 2073"/>
                <a:gd name="T8" fmla="*/ 2147483647 w 2073"/>
                <a:gd name="T9" fmla="*/ 644480831 h 2073"/>
                <a:gd name="T10" fmla="*/ 2147483647 w 2073"/>
                <a:gd name="T11" fmla="*/ 1810994228 h 2073"/>
                <a:gd name="T12" fmla="*/ 2147483647 w 2073"/>
                <a:gd name="T13" fmla="*/ 2147483647 h 2073"/>
                <a:gd name="T14" fmla="*/ 2147483647 w 2073"/>
                <a:gd name="T15" fmla="*/ 2147483647 h 2073"/>
                <a:gd name="T16" fmla="*/ 2147483647 w 2073"/>
                <a:gd name="T17" fmla="*/ 2147483647 h 2073"/>
                <a:gd name="T18" fmla="*/ 2147483647 w 2073"/>
                <a:gd name="T19" fmla="*/ 2147483647 h 2073"/>
                <a:gd name="T20" fmla="*/ 2147483647 w 2073"/>
                <a:gd name="T21" fmla="*/ 2147483647 h 2073"/>
                <a:gd name="T22" fmla="*/ 2147483647 w 2073"/>
                <a:gd name="T23" fmla="*/ 2147483647 h 2073"/>
                <a:gd name="T24" fmla="*/ 2147483647 w 2073"/>
                <a:gd name="T25" fmla="*/ 2147483647 h 2073"/>
                <a:gd name="T26" fmla="*/ 1630542283 w 2073"/>
                <a:gd name="T27" fmla="*/ 2147483647 h 2073"/>
                <a:gd name="T28" fmla="*/ 1630542283 w 2073"/>
                <a:gd name="T29" fmla="*/ 2147483647 h 2073"/>
                <a:gd name="T30" fmla="*/ 2147483647 w 2073"/>
                <a:gd name="T31" fmla="*/ 2147483647 h 2073"/>
                <a:gd name="T32" fmla="*/ 2147483647 w 2073"/>
                <a:gd name="T33" fmla="*/ 2147483647 h 2073"/>
                <a:gd name="T34" fmla="*/ 2147483647 w 2073"/>
                <a:gd name="T35" fmla="*/ 1810994228 h 2073"/>
                <a:gd name="T36" fmla="*/ 1630542283 w 2073"/>
                <a:gd name="T37" fmla="*/ 2147483647 h 2073"/>
                <a:gd name="T38" fmla="*/ 2147483647 w 2073"/>
                <a:gd name="T39" fmla="*/ 2147483647 h 2073"/>
                <a:gd name="T40" fmla="*/ 2147483647 w 2073"/>
                <a:gd name="T41" fmla="*/ 2147483647 h 2073"/>
                <a:gd name="T42" fmla="*/ 2147483647 w 2073"/>
                <a:gd name="T43" fmla="*/ 2147483647 h 2073"/>
                <a:gd name="T44" fmla="*/ 2147483647 w 2073"/>
                <a:gd name="T45" fmla="*/ 2147483647 h 2073"/>
                <a:gd name="T46" fmla="*/ 2147483647 w 2073"/>
                <a:gd name="T47" fmla="*/ 2147483647 h 2073"/>
                <a:gd name="T48" fmla="*/ 2147483647 w 2073"/>
                <a:gd name="T49" fmla="*/ 2147483647 h 2073"/>
                <a:gd name="T50" fmla="*/ 2147483647 w 2073"/>
                <a:gd name="T51" fmla="*/ 2147483647 h 2073"/>
                <a:gd name="T52" fmla="*/ 2147483647 w 2073"/>
                <a:gd name="T53" fmla="*/ 2147483647 h 2073"/>
                <a:gd name="T54" fmla="*/ 2147483647 w 2073"/>
                <a:gd name="T55" fmla="*/ 2147483647 h 2073"/>
                <a:gd name="T56" fmla="*/ 2147483647 w 2073"/>
                <a:gd name="T57" fmla="*/ 2147483647 h 2073"/>
                <a:gd name="T58" fmla="*/ 1733633037 w 2073"/>
                <a:gd name="T59" fmla="*/ 2147483647 h 2073"/>
                <a:gd name="T60" fmla="*/ 1752990548 w 2073"/>
                <a:gd name="T61" fmla="*/ 2147483647 h 2073"/>
                <a:gd name="T62" fmla="*/ 1050506222 w 2073"/>
                <a:gd name="T63" fmla="*/ 2147483647 h 2073"/>
                <a:gd name="T64" fmla="*/ 1005384536 w 2073"/>
                <a:gd name="T65" fmla="*/ 2147483647 h 2073"/>
                <a:gd name="T66" fmla="*/ 0 w 2073"/>
                <a:gd name="T67" fmla="*/ 2147483647 h 2073"/>
                <a:gd name="T68" fmla="*/ 2147483647 w 2073"/>
                <a:gd name="T69" fmla="*/ 2147483647 h 2073"/>
                <a:gd name="T70" fmla="*/ 2147483647 w 2073"/>
                <a:gd name="T71" fmla="*/ 2147483647 h 207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73" h="2073">
                  <a:moveTo>
                    <a:pt x="1973" y="643"/>
                  </a:moveTo>
                  <a:cubicBezTo>
                    <a:pt x="1883" y="734"/>
                    <a:pt x="1883" y="734"/>
                    <a:pt x="1883" y="734"/>
                  </a:cubicBezTo>
                  <a:cubicBezTo>
                    <a:pt x="1339" y="191"/>
                    <a:pt x="1339" y="191"/>
                    <a:pt x="1339" y="191"/>
                  </a:cubicBezTo>
                  <a:cubicBezTo>
                    <a:pt x="1430" y="100"/>
                    <a:pt x="1430" y="100"/>
                    <a:pt x="1430" y="100"/>
                  </a:cubicBezTo>
                  <a:cubicBezTo>
                    <a:pt x="1530" y="0"/>
                    <a:pt x="1692" y="0"/>
                    <a:pt x="1792" y="100"/>
                  </a:cubicBezTo>
                  <a:cubicBezTo>
                    <a:pt x="1973" y="281"/>
                    <a:pt x="1973" y="281"/>
                    <a:pt x="1973" y="281"/>
                  </a:cubicBezTo>
                  <a:cubicBezTo>
                    <a:pt x="2073" y="381"/>
                    <a:pt x="2073" y="543"/>
                    <a:pt x="1973" y="643"/>
                  </a:cubicBezTo>
                  <a:close/>
                  <a:moveTo>
                    <a:pt x="706" y="1729"/>
                  </a:moveTo>
                  <a:cubicBezTo>
                    <a:pt x="681" y="1754"/>
                    <a:pt x="681" y="1795"/>
                    <a:pt x="706" y="1820"/>
                  </a:cubicBezTo>
                  <a:cubicBezTo>
                    <a:pt x="731" y="1845"/>
                    <a:pt x="771" y="1845"/>
                    <a:pt x="796" y="1820"/>
                  </a:cubicBezTo>
                  <a:cubicBezTo>
                    <a:pt x="1792" y="824"/>
                    <a:pt x="1792" y="824"/>
                    <a:pt x="1792" y="824"/>
                  </a:cubicBezTo>
                  <a:cubicBezTo>
                    <a:pt x="1701" y="734"/>
                    <a:pt x="1701" y="734"/>
                    <a:pt x="1701" y="734"/>
                  </a:cubicBezTo>
                  <a:lnTo>
                    <a:pt x="706" y="1729"/>
                  </a:lnTo>
                  <a:close/>
                  <a:moveTo>
                    <a:pt x="253" y="1277"/>
                  </a:moveTo>
                  <a:cubicBezTo>
                    <a:pt x="228" y="1302"/>
                    <a:pt x="228" y="1342"/>
                    <a:pt x="253" y="1367"/>
                  </a:cubicBezTo>
                  <a:cubicBezTo>
                    <a:pt x="278" y="1392"/>
                    <a:pt x="319" y="1392"/>
                    <a:pt x="344" y="1367"/>
                  </a:cubicBezTo>
                  <a:cubicBezTo>
                    <a:pt x="1339" y="372"/>
                    <a:pt x="1339" y="372"/>
                    <a:pt x="1339" y="372"/>
                  </a:cubicBezTo>
                  <a:cubicBezTo>
                    <a:pt x="1249" y="281"/>
                    <a:pt x="1249" y="281"/>
                    <a:pt x="1249" y="281"/>
                  </a:cubicBezTo>
                  <a:lnTo>
                    <a:pt x="253" y="1277"/>
                  </a:lnTo>
                  <a:close/>
                  <a:moveTo>
                    <a:pt x="1430" y="462"/>
                  </a:moveTo>
                  <a:cubicBezTo>
                    <a:pt x="434" y="1458"/>
                    <a:pt x="434" y="1458"/>
                    <a:pt x="434" y="1458"/>
                  </a:cubicBezTo>
                  <a:cubicBezTo>
                    <a:pt x="384" y="1507"/>
                    <a:pt x="384" y="1589"/>
                    <a:pt x="434" y="1639"/>
                  </a:cubicBezTo>
                  <a:cubicBezTo>
                    <a:pt x="484" y="1689"/>
                    <a:pt x="565" y="1689"/>
                    <a:pt x="615" y="1638"/>
                  </a:cubicBezTo>
                  <a:cubicBezTo>
                    <a:pt x="1611" y="643"/>
                    <a:pt x="1611" y="643"/>
                    <a:pt x="1611" y="643"/>
                  </a:cubicBezTo>
                  <a:lnTo>
                    <a:pt x="1430" y="462"/>
                  </a:lnTo>
                  <a:close/>
                  <a:moveTo>
                    <a:pt x="615" y="1910"/>
                  </a:moveTo>
                  <a:cubicBezTo>
                    <a:pt x="584" y="1879"/>
                    <a:pt x="570" y="1840"/>
                    <a:pt x="564" y="1800"/>
                  </a:cubicBezTo>
                  <a:cubicBezTo>
                    <a:pt x="551" y="1802"/>
                    <a:pt x="538" y="1804"/>
                    <a:pt x="525" y="1804"/>
                  </a:cubicBezTo>
                  <a:cubicBezTo>
                    <a:pt x="456" y="1804"/>
                    <a:pt x="392" y="1777"/>
                    <a:pt x="344" y="1729"/>
                  </a:cubicBezTo>
                  <a:cubicBezTo>
                    <a:pt x="295" y="1681"/>
                    <a:pt x="269" y="1617"/>
                    <a:pt x="269" y="1548"/>
                  </a:cubicBezTo>
                  <a:cubicBezTo>
                    <a:pt x="269" y="1536"/>
                    <a:pt x="271" y="1524"/>
                    <a:pt x="272" y="1511"/>
                  </a:cubicBezTo>
                  <a:cubicBezTo>
                    <a:pt x="231" y="1506"/>
                    <a:pt x="193" y="1488"/>
                    <a:pt x="163" y="1458"/>
                  </a:cubicBezTo>
                  <a:cubicBezTo>
                    <a:pt x="160" y="1455"/>
                    <a:pt x="159" y="1451"/>
                    <a:pt x="156" y="1448"/>
                  </a:cubicBezTo>
                  <a:cubicBezTo>
                    <a:pt x="0" y="2073"/>
                    <a:pt x="0" y="2073"/>
                    <a:pt x="0" y="2073"/>
                  </a:cubicBezTo>
                  <a:cubicBezTo>
                    <a:pt x="624" y="1917"/>
                    <a:pt x="624" y="1917"/>
                    <a:pt x="624" y="1917"/>
                  </a:cubicBezTo>
                  <a:cubicBezTo>
                    <a:pt x="621" y="1914"/>
                    <a:pt x="618" y="1912"/>
                    <a:pt x="615" y="19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95000"/>
                    <a:lumOff val="5000"/>
                  </a:schemeClr>
                </a:solidFill>
              </a:endParaRPr>
            </a:p>
          </p:txBody>
        </p:sp>
      </p:grpSp>
      <p:sp>
        <p:nvSpPr>
          <p:cNvPr id="52" name="矩形 51"/>
          <p:cNvSpPr>
            <a:spLocks noChangeArrowheads="1"/>
          </p:cNvSpPr>
          <p:nvPr/>
        </p:nvSpPr>
        <p:spPr bwMode="auto">
          <a:xfrm>
            <a:off x="914203" y="1474207"/>
            <a:ext cx="3081734"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dirty="0">
                <a:solidFill>
                  <a:schemeClr val="tx1">
                    <a:lumMod val="95000"/>
                    <a:lumOff val="5000"/>
                  </a:schemeClr>
                </a:solidFill>
              </a:rPr>
              <a:t>Vestibulum ante ipsum primis in faucibus orci luctus et ultrices posuere cubilia CuraeVestibulum ante ipsum primis in faucibus orci luctus et ultrices posuere cubilia Curae</a:t>
            </a:r>
          </a:p>
        </p:txBody>
      </p:sp>
      <p:sp>
        <p:nvSpPr>
          <p:cNvPr id="53" name="矩形 52"/>
          <p:cNvSpPr>
            <a:spLocks noChangeArrowheads="1"/>
          </p:cNvSpPr>
          <p:nvPr/>
        </p:nvSpPr>
        <p:spPr bwMode="auto">
          <a:xfrm>
            <a:off x="926902" y="117745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dirty="0">
                <a:solidFill>
                  <a:schemeClr val="tx1">
                    <a:lumMod val="95000"/>
                    <a:lumOff val="5000"/>
                  </a:schemeClr>
                </a:solidFill>
              </a:rPr>
              <a:t>ADD YOUR TEXT</a:t>
            </a:r>
          </a:p>
        </p:txBody>
      </p:sp>
      <p:sp>
        <p:nvSpPr>
          <p:cNvPr id="54" name="矩形 53"/>
          <p:cNvSpPr>
            <a:spLocks noChangeArrowheads="1"/>
          </p:cNvSpPr>
          <p:nvPr/>
        </p:nvSpPr>
        <p:spPr bwMode="auto">
          <a:xfrm>
            <a:off x="914203" y="3419003"/>
            <a:ext cx="322575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dirty="0">
                <a:solidFill>
                  <a:schemeClr val="tx1">
                    <a:lumMod val="95000"/>
                    <a:lumOff val="5000"/>
                  </a:schemeClr>
                </a:solidFill>
              </a:rPr>
              <a:t>Vestibulum ante ipsum primis in faucibus orci luctus et ultrices posuere cubilia CuraeVestibulum ante ipsum primis in faucibus orci luctus et ultrices posuere cubilia CuraeCurae</a:t>
            </a:r>
          </a:p>
          <a:p>
            <a:pPr eaLnBrk="1" hangingPunct="1"/>
            <a:endParaRPr lang="zh-CN" altLang="en-US" sz="1400" dirty="0">
              <a:solidFill>
                <a:schemeClr val="tx1">
                  <a:lumMod val="95000"/>
                  <a:lumOff val="5000"/>
                </a:schemeClr>
              </a:solidFill>
            </a:endParaRPr>
          </a:p>
        </p:txBody>
      </p:sp>
      <p:sp>
        <p:nvSpPr>
          <p:cNvPr id="55" name="矩形 54"/>
          <p:cNvSpPr>
            <a:spLocks noChangeArrowheads="1"/>
          </p:cNvSpPr>
          <p:nvPr/>
        </p:nvSpPr>
        <p:spPr bwMode="auto">
          <a:xfrm>
            <a:off x="926902" y="314595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dirty="0">
                <a:solidFill>
                  <a:schemeClr val="tx1">
                    <a:lumMod val="95000"/>
                    <a:lumOff val="5000"/>
                  </a:schemeClr>
                </a:solidFill>
              </a:rPr>
              <a:t>ADD YOUR TEXT</a:t>
            </a:r>
          </a:p>
        </p:txBody>
      </p:sp>
      <p:sp>
        <p:nvSpPr>
          <p:cNvPr id="56" name="椭圆 55"/>
          <p:cNvSpPr/>
          <p:nvPr/>
        </p:nvSpPr>
        <p:spPr>
          <a:xfrm>
            <a:off x="539552" y="1229840"/>
            <a:ext cx="398463" cy="398463"/>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57" name="椭圆 56"/>
          <p:cNvSpPr/>
          <p:nvPr/>
        </p:nvSpPr>
        <p:spPr>
          <a:xfrm>
            <a:off x="539552" y="3222153"/>
            <a:ext cx="398463" cy="40005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23" name="矩形 22"/>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4" name="矩形 23"/>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5" name="TextBox 24"/>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具体工作完成情况</a:t>
            </a:r>
          </a:p>
        </p:txBody>
      </p:sp>
    </p:spTree>
    <p:extLst>
      <p:ext uri="{BB962C8B-B14F-4D97-AF65-F5344CB8AC3E}">
        <p14:creationId xmlns:p14="http://schemas.microsoft.com/office/powerpoint/2010/main" val="30866820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par>
                                <p:cTn id="12" presetID="53" presetClass="entr" presetSubtype="16" fill="hold" nodeType="withEffect">
                                  <p:stCondLst>
                                    <p:cond delay="0"/>
                                  </p:stCondLst>
                                  <p:childTnLst>
                                    <p:set>
                                      <p:cBhvr>
                                        <p:cTn id="13" dur="1" fill="hold">
                                          <p:stCondLst>
                                            <p:cond delay="0"/>
                                          </p:stCondLst>
                                        </p:cTn>
                                        <p:tgtEl>
                                          <p:spTgt spid="46"/>
                                        </p:tgtEl>
                                        <p:attrNameLst>
                                          <p:attrName>style.visibility</p:attrName>
                                        </p:attrNameLst>
                                      </p:cBhvr>
                                      <p:to>
                                        <p:strVal val="visible"/>
                                      </p:to>
                                    </p:set>
                                    <p:anim calcmode="lin" valueType="num">
                                      <p:cBhvr>
                                        <p:cTn id="14" dur="500" fill="hold"/>
                                        <p:tgtEl>
                                          <p:spTgt spid="46"/>
                                        </p:tgtEl>
                                        <p:attrNameLst>
                                          <p:attrName>ppt_w</p:attrName>
                                        </p:attrNameLst>
                                      </p:cBhvr>
                                      <p:tavLst>
                                        <p:tav tm="0">
                                          <p:val>
                                            <p:fltVal val="0"/>
                                          </p:val>
                                        </p:tav>
                                        <p:tav tm="100000">
                                          <p:val>
                                            <p:strVal val="#ppt_w"/>
                                          </p:val>
                                        </p:tav>
                                      </p:tavLst>
                                    </p:anim>
                                    <p:anim calcmode="lin" valueType="num">
                                      <p:cBhvr>
                                        <p:cTn id="15" dur="500" fill="hold"/>
                                        <p:tgtEl>
                                          <p:spTgt spid="46"/>
                                        </p:tgtEl>
                                        <p:attrNameLst>
                                          <p:attrName>ppt_h</p:attrName>
                                        </p:attrNameLst>
                                      </p:cBhvr>
                                      <p:tavLst>
                                        <p:tav tm="0">
                                          <p:val>
                                            <p:fltVal val="0"/>
                                          </p:val>
                                        </p:tav>
                                        <p:tav tm="100000">
                                          <p:val>
                                            <p:strVal val="#ppt_h"/>
                                          </p:val>
                                        </p:tav>
                                      </p:tavLst>
                                    </p:anim>
                                    <p:animEffect transition="in" filter="fade">
                                      <p:cBhvr>
                                        <p:cTn id="16" dur="500"/>
                                        <p:tgtEl>
                                          <p:spTgt spid="46"/>
                                        </p:tgtEl>
                                      </p:cBhvr>
                                    </p:animEffect>
                                  </p:childTnLst>
                                </p:cTn>
                              </p:par>
                              <p:par>
                                <p:cTn id="17" presetID="53" presetClass="entr" presetSubtype="16"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p:cTn id="19" dur="500" fill="hold"/>
                                        <p:tgtEl>
                                          <p:spTgt spid="49"/>
                                        </p:tgtEl>
                                        <p:attrNameLst>
                                          <p:attrName>ppt_w</p:attrName>
                                        </p:attrNameLst>
                                      </p:cBhvr>
                                      <p:tavLst>
                                        <p:tav tm="0">
                                          <p:val>
                                            <p:fltVal val="0"/>
                                          </p:val>
                                        </p:tav>
                                        <p:tav tm="100000">
                                          <p:val>
                                            <p:strVal val="#ppt_w"/>
                                          </p:val>
                                        </p:tav>
                                      </p:tavLst>
                                    </p:anim>
                                    <p:anim calcmode="lin" valueType="num">
                                      <p:cBhvr>
                                        <p:cTn id="20" dur="500" fill="hold"/>
                                        <p:tgtEl>
                                          <p:spTgt spid="49"/>
                                        </p:tgtEl>
                                        <p:attrNameLst>
                                          <p:attrName>ppt_h</p:attrName>
                                        </p:attrNameLst>
                                      </p:cBhvr>
                                      <p:tavLst>
                                        <p:tav tm="0">
                                          <p:val>
                                            <p:fltVal val="0"/>
                                          </p:val>
                                        </p:tav>
                                        <p:tav tm="100000">
                                          <p:val>
                                            <p:strVal val="#ppt_h"/>
                                          </p:val>
                                        </p:tav>
                                      </p:tavLst>
                                    </p:anim>
                                    <p:animEffect transition="in" filter="fade">
                                      <p:cBhvr>
                                        <p:cTn id="21" dur="500"/>
                                        <p:tgtEl>
                                          <p:spTgt spid="49"/>
                                        </p:tgtEl>
                                      </p:cBhvr>
                                    </p:animEffect>
                                  </p:childTnLst>
                                </p:cTn>
                              </p:par>
                            </p:childTnLst>
                          </p:cTn>
                        </p:par>
                        <p:par>
                          <p:cTn id="22" fill="hold">
                            <p:stCondLst>
                              <p:cond delay="1000"/>
                            </p:stCondLst>
                            <p:childTnLst>
                              <p:par>
                                <p:cTn id="23" presetID="14" presetClass="entr" presetSubtype="10"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randombar(horizontal)">
                                      <p:cBhvr>
                                        <p:cTn id="25" dur="500"/>
                                        <p:tgtEl>
                                          <p:spTgt spid="36"/>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randombar(horizontal)">
                                      <p:cBhvr>
                                        <p:cTn id="28" dur="500"/>
                                        <p:tgtEl>
                                          <p:spTgt spid="35"/>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randombar(horizontal)">
                                      <p:cBhvr>
                                        <p:cTn id="31" dur="500"/>
                                        <p:tgtEl>
                                          <p:spTgt spid="45"/>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randombar(horizontal)">
                                      <p:cBhvr>
                                        <p:cTn id="34" dur="500"/>
                                        <p:tgtEl>
                                          <p:spTgt spid="44"/>
                                        </p:tgtEl>
                                      </p:cBhvr>
                                    </p:animEffect>
                                  </p:childTnLst>
                                </p:cTn>
                              </p:par>
                            </p:childTnLst>
                          </p:cTn>
                        </p:par>
                        <p:par>
                          <p:cTn id="35" fill="hold">
                            <p:stCondLst>
                              <p:cond delay="1500"/>
                            </p:stCondLst>
                            <p:childTnLst>
                              <p:par>
                                <p:cTn id="36" presetID="2" presetClass="entr" presetSubtype="8" fill="hold" grpId="0" nodeType="afterEffect">
                                  <p:stCondLst>
                                    <p:cond delay="0"/>
                                  </p:stCondLst>
                                  <p:childTnLst>
                                    <p:set>
                                      <p:cBhvr>
                                        <p:cTn id="37" dur="1" fill="hold">
                                          <p:stCondLst>
                                            <p:cond delay="0"/>
                                          </p:stCondLst>
                                        </p:cTn>
                                        <p:tgtEl>
                                          <p:spTgt spid="56"/>
                                        </p:tgtEl>
                                        <p:attrNameLst>
                                          <p:attrName>style.visibility</p:attrName>
                                        </p:attrNameLst>
                                      </p:cBhvr>
                                      <p:to>
                                        <p:strVal val="visible"/>
                                      </p:to>
                                    </p:set>
                                    <p:anim calcmode="lin" valueType="num">
                                      <p:cBhvr additive="base">
                                        <p:cTn id="38" dur="500" fill="hold"/>
                                        <p:tgtEl>
                                          <p:spTgt spid="56"/>
                                        </p:tgtEl>
                                        <p:attrNameLst>
                                          <p:attrName>ppt_x</p:attrName>
                                        </p:attrNameLst>
                                      </p:cBhvr>
                                      <p:tavLst>
                                        <p:tav tm="0">
                                          <p:val>
                                            <p:strVal val="0-#ppt_w/2"/>
                                          </p:val>
                                        </p:tav>
                                        <p:tav tm="100000">
                                          <p:val>
                                            <p:strVal val="#ppt_x"/>
                                          </p:val>
                                        </p:tav>
                                      </p:tavLst>
                                    </p:anim>
                                    <p:anim calcmode="lin" valueType="num">
                                      <p:cBhvr additive="base">
                                        <p:cTn id="39" dur="500" fill="hold"/>
                                        <p:tgtEl>
                                          <p:spTgt spid="56"/>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1000"/>
                                        <p:tgtEl>
                                          <p:spTgt spid="53"/>
                                        </p:tgtEl>
                                      </p:cBhvr>
                                    </p:animEffect>
                                    <p:anim calcmode="lin" valueType="num">
                                      <p:cBhvr>
                                        <p:cTn id="44" dur="1000" fill="hold"/>
                                        <p:tgtEl>
                                          <p:spTgt spid="53"/>
                                        </p:tgtEl>
                                        <p:attrNameLst>
                                          <p:attrName>ppt_x</p:attrName>
                                        </p:attrNameLst>
                                      </p:cBhvr>
                                      <p:tavLst>
                                        <p:tav tm="0">
                                          <p:val>
                                            <p:strVal val="#ppt_x"/>
                                          </p:val>
                                        </p:tav>
                                        <p:tav tm="100000">
                                          <p:val>
                                            <p:strVal val="#ppt_x"/>
                                          </p:val>
                                        </p:tav>
                                      </p:tavLst>
                                    </p:anim>
                                    <p:anim calcmode="lin" valueType="num">
                                      <p:cBhvr>
                                        <p:cTn id="45" dur="1000" fill="hold"/>
                                        <p:tgtEl>
                                          <p:spTgt spid="53"/>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22" presetClass="entr" presetSubtype="1"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wipe(up)">
                                      <p:cBhvr>
                                        <p:cTn id="49" dur="500"/>
                                        <p:tgtEl>
                                          <p:spTgt spid="52"/>
                                        </p:tgtEl>
                                      </p:cBhvr>
                                    </p:animEffect>
                                  </p:childTnLst>
                                </p:cTn>
                              </p:par>
                            </p:childTnLst>
                          </p:cTn>
                        </p:par>
                        <p:par>
                          <p:cTn id="50" fill="hold">
                            <p:stCondLst>
                              <p:cond delay="3500"/>
                            </p:stCondLst>
                            <p:childTnLst>
                              <p:par>
                                <p:cTn id="51" presetID="2" presetClass="entr" presetSubtype="8"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 calcmode="lin" valueType="num">
                                      <p:cBhvr additive="base">
                                        <p:cTn id="53" dur="500" fill="hold"/>
                                        <p:tgtEl>
                                          <p:spTgt spid="57"/>
                                        </p:tgtEl>
                                        <p:attrNameLst>
                                          <p:attrName>ppt_x</p:attrName>
                                        </p:attrNameLst>
                                      </p:cBhvr>
                                      <p:tavLst>
                                        <p:tav tm="0">
                                          <p:val>
                                            <p:strVal val="0-#ppt_w/2"/>
                                          </p:val>
                                        </p:tav>
                                        <p:tav tm="100000">
                                          <p:val>
                                            <p:strVal val="#ppt_x"/>
                                          </p:val>
                                        </p:tav>
                                      </p:tavLst>
                                    </p:anim>
                                    <p:anim calcmode="lin" valueType="num">
                                      <p:cBhvr additive="base">
                                        <p:cTn id="54" dur="500" fill="hold"/>
                                        <p:tgtEl>
                                          <p:spTgt spid="57"/>
                                        </p:tgtEl>
                                        <p:attrNameLst>
                                          <p:attrName>ppt_y</p:attrName>
                                        </p:attrNameLst>
                                      </p:cBhvr>
                                      <p:tavLst>
                                        <p:tav tm="0">
                                          <p:val>
                                            <p:strVal val="#ppt_y"/>
                                          </p:val>
                                        </p:tav>
                                        <p:tav tm="100000">
                                          <p:val>
                                            <p:strVal val="#ppt_y"/>
                                          </p:val>
                                        </p:tav>
                                      </p:tavLst>
                                    </p:anim>
                                  </p:childTnLst>
                                </p:cTn>
                              </p:par>
                            </p:childTnLst>
                          </p:cTn>
                        </p:par>
                        <p:par>
                          <p:cTn id="55" fill="hold">
                            <p:stCondLst>
                              <p:cond delay="4000"/>
                            </p:stCondLst>
                            <p:childTnLst>
                              <p:par>
                                <p:cTn id="56" presetID="42" presetClass="entr" presetSubtype="0" fill="hold" grpId="0" nodeType="after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fade">
                                      <p:cBhvr>
                                        <p:cTn id="58" dur="1000"/>
                                        <p:tgtEl>
                                          <p:spTgt spid="55"/>
                                        </p:tgtEl>
                                      </p:cBhvr>
                                    </p:animEffect>
                                    <p:anim calcmode="lin" valueType="num">
                                      <p:cBhvr>
                                        <p:cTn id="59" dur="1000" fill="hold"/>
                                        <p:tgtEl>
                                          <p:spTgt spid="55"/>
                                        </p:tgtEl>
                                        <p:attrNameLst>
                                          <p:attrName>ppt_x</p:attrName>
                                        </p:attrNameLst>
                                      </p:cBhvr>
                                      <p:tavLst>
                                        <p:tav tm="0">
                                          <p:val>
                                            <p:strVal val="#ppt_x"/>
                                          </p:val>
                                        </p:tav>
                                        <p:tav tm="100000">
                                          <p:val>
                                            <p:strVal val="#ppt_x"/>
                                          </p:val>
                                        </p:tav>
                                      </p:tavLst>
                                    </p:anim>
                                    <p:anim calcmode="lin" valueType="num">
                                      <p:cBhvr>
                                        <p:cTn id="60" dur="1000" fill="hold"/>
                                        <p:tgtEl>
                                          <p:spTgt spid="55"/>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22" presetClass="entr" presetSubtype="1"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wipe(up)">
                                      <p:cBhvr>
                                        <p:cTn id="6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p:bldP spid="36" grpId="0"/>
      <p:bldP spid="44" grpId="0"/>
      <p:bldP spid="45" grpId="0"/>
      <p:bldP spid="52" grpId="0"/>
      <p:bldP spid="53" grpId="0"/>
      <p:bldP spid="54" grpId="0"/>
      <p:bldP spid="55" grpId="0"/>
      <p:bldP spid="56" grpId="0" animBg="1"/>
      <p:bldP spid="5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7053" y="1701258"/>
            <a:ext cx="4311021" cy="165575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16" name="矩形 15"/>
          <p:cNvSpPr/>
          <p:nvPr/>
        </p:nvSpPr>
        <p:spPr>
          <a:xfrm>
            <a:off x="4355976" y="1701258"/>
            <a:ext cx="287957" cy="165575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17" name="TextBox 11"/>
          <p:cNvSpPr txBox="1"/>
          <p:nvPr/>
        </p:nvSpPr>
        <p:spPr>
          <a:xfrm>
            <a:off x="2483768" y="1744304"/>
            <a:ext cx="1704313" cy="1569660"/>
          </a:xfrm>
          <a:prstGeom prst="rect">
            <a:avLst/>
          </a:prstGeom>
          <a:noFill/>
        </p:spPr>
        <p:txBody>
          <a:bodyPr wrap="none" rtlCol="0">
            <a:spAutoFit/>
          </a:bodyPr>
          <a:lstStyle/>
          <a:p>
            <a:pPr algn="r" defTabSz="913996"/>
            <a:r>
              <a:rPr lang="en-US" altLang="zh-CN" sz="9600" b="1" dirty="0">
                <a:solidFill>
                  <a:schemeClr val="bg1"/>
                </a:solidFill>
                <a:latin typeface="微软雅黑" pitchFamily="34" charset="-122"/>
                <a:ea typeface="微软雅黑" pitchFamily="34" charset="-122"/>
              </a:rPr>
              <a:t>03</a:t>
            </a:r>
            <a:endParaRPr lang="zh-CN" altLang="en-US" sz="9600" b="1" dirty="0">
              <a:solidFill>
                <a:schemeClr val="bg1"/>
              </a:solidFill>
              <a:latin typeface="微软雅黑" pitchFamily="34" charset="-122"/>
              <a:ea typeface="微软雅黑" pitchFamily="34" charset="-122"/>
            </a:endParaRPr>
          </a:p>
        </p:txBody>
      </p:sp>
      <p:sp>
        <p:nvSpPr>
          <p:cNvPr id="18" name="文本占位符 3"/>
          <p:cNvSpPr txBox="1">
            <a:spLocks/>
          </p:cNvSpPr>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2799" dirty="0">
                <a:solidFill>
                  <a:schemeClr val="tx1">
                    <a:lumMod val="95000"/>
                    <a:lumOff val="5000"/>
                  </a:schemeClr>
                </a:solidFill>
                <a:ea typeface="微软雅黑" pitchFamily="34" charset="-122"/>
              </a:rPr>
              <a:t>工作中的不足及原因分析</a:t>
            </a:r>
          </a:p>
        </p:txBody>
      </p:sp>
      <p:sp>
        <p:nvSpPr>
          <p:cNvPr id="19" name="矩形 18"/>
          <p:cNvSpPr/>
          <p:nvPr/>
        </p:nvSpPr>
        <p:spPr>
          <a:xfrm>
            <a:off x="4788025" y="2283718"/>
            <a:ext cx="4032448" cy="45719"/>
          </a:xfrm>
          <a:prstGeom prst="rect">
            <a:avLst/>
          </a:prstGeom>
          <a:solidFill>
            <a:schemeClr val="tx1">
              <a:lumMod val="95000"/>
              <a:lumOff val="5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chemeClr val="tx1">
                  <a:lumMod val="95000"/>
                  <a:lumOff val="5000"/>
                </a:schemeClr>
              </a:solidFill>
            </a:endParaRPr>
          </a:p>
        </p:txBody>
      </p:sp>
      <p:sp>
        <p:nvSpPr>
          <p:cNvPr id="20" name="矩形 19"/>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a:solidFill>
                  <a:schemeClr val="tx1">
                    <a:lumMod val="95000"/>
                    <a:lumOff val="5000"/>
                  </a:schemeClr>
                </a:solidFill>
                <a:ea typeface="微软雅黑" pitchFamily="34" charset="-122"/>
              </a:rPr>
              <a:t>1</a:t>
            </a:r>
            <a:r>
              <a:rPr lang="zh-CN" altLang="en-US" sz="1600" dirty="0">
                <a:solidFill>
                  <a:schemeClr val="tx1">
                    <a:lumMod val="95000"/>
                    <a:lumOff val="5000"/>
                  </a:schemeClr>
                </a:solidFill>
                <a:ea typeface="微软雅黑" pitchFamily="34" charset="-122"/>
              </a:rPr>
              <a:t>、点击添加文字标题</a:t>
            </a:r>
            <a:endParaRPr lang="en-US" altLang="zh-CN" sz="1600" dirty="0">
              <a:solidFill>
                <a:schemeClr val="tx1">
                  <a:lumMod val="95000"/>
                  <a:lumOff val="5000"/>
                </a:schemeClr>
              </a:solidFill>
              <a:ea typeface="微软雅黑" pitchFamily="34" charset="-122"/>
            </a:endParaRPr>
          </a:p>
          <a:p>
            <a:pPr>
              <a:lnSpc>
                <a:spcPct val="150000"/>
              </a:lnSpc>
              <a:spcBef>
                <a:spcPct val="20000"/>
              </a:spcBef>
            </a:pPr>
            <a:r>
              <a:rPr lang="en-US" altLang="zh-CN" sz="1600" dirty="0">
                <a:solidFill>
                  <a:schemeClr val="tx1">
                    <a:lumMod val="95000"/>
                    <a:lumOff val="5000"/>
                  </a:schemeClr>
                </a:solidFill>
                <a:ea typeface="微软雅黑" pitchFamily="34" charset="-122"/>
              </a:rPr>
              <a:t>2</a:t>
            </a:r>
            <a:r>
              <a:rPr lang="zh-CN" altLang="en-US" sz="1600" dirty="0">
                <a:solidFill>
                  <a:schemeClr val="tx1">
                    <a:lumMod val="95000"/>
                    <a:lumOff val="5000"/>
                  </a:schemeClr>
                </a:solidFill>
                <a:ea typeface="微软雅黑" pitchFamily="34" charset="-122"/>
              </a:rPr>
              <a:t>、点击添加相关文字标题</a:t>
            </a:r>
          </a:p>
          <a:p>
            <a:pPr>
              <a:lnSpc>
                <a:spcPct val="150000"/>
              </a:lnSpc>
              <a:spcBef>
                <a:spcPct val="20000"/>
              </a:spcBef>
              <a:buFont typeface="Arial" pitchFamily="34" charset="0"/>
              <a:buNone/>
            </a:pPr>
            <a:r>
              <a:rPr lang="en-US" altLang="zh-CN" sz="1600" dirty="0">
                <a:solidFill>
                  <a:schemeClr val="tx1">
                    <a:lumMod val="95000"/>
                    <a:lumOff val="5000"/>
                  </a:schemeClr>
                </a:solidFill>
                <a:ea typeface="微软雅黑" pitchFamily="34" charset="-122"/>
              </a:rPr>
              <a:t>3</a:t>
            </a:r>
            <a:r>
              <a:rPr lang="zh-CN" altLang="en-US" sz="1600" dirty="0">
                <a:solidFill>
                  <a:schemeClr val="tx1">
                    <a:lumMod val="95000"/>
                    <a:lumOff val="5000"/>
                  </a:schemeClr>
                </a:solidFill>
                <a:ea typeface="微软雅黑" pitchFamily="34" charset="-122"/>
              </a:rPr>
              <a:t>、点击添加文字标题</a:t>
            </a:r>
          </a:p>
        </p:txBody>
      </p:sp>
    </p:spTree>
    <p:extLst>
      <p:ext uri="{BB962C8B-B14F-4D97-AF65-F5344CB8AC3E}">
        <p14:creationId xmlns:p14="http://schemas.microsoft.com/office/powerpoint/2010/main" val="8246881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400"/>
                                        <p:tgtEl>
                                          <p:spTgt spid="16"/>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fltVal val="0"/>
                                          </p:val>
                                        </p:tav>
                                        <p:tav tm="100000">
                                          <p:val>
                                            <p:strVal val="#ppt_w"/>
                                          </p:val>
                                        </p:tav>
                                      </p:tavLst>
                                    </p:anim>
                                    <p:anim calcmode="lin" valueType="num">
                                      <p:cBhvr>
                                        <p:cTn id="14" dur="1000" fill="hold"/>
                                        <p:tgtEl>
                                          <p:spTgt spid="17"/>
                                        </p:tgtEl>
                                        <p:attrNameLst>
                                          <p:attrName>ppt_h</p:attrName>
                                        </p:attrNameLst>
                                      </p:cBhvr>
                                      <p:tavLst>
                                        <p:tav tm="0">
                                          <p:val>
                                            <p:fltVal val="0"/>
                                          </p:val>
                                        </p:tav>
                                        <p:tav tm="100000">
                                          <p:val>
                                            <p:strVal val="#ppt_h"/>
                                          </p:val>
                                        </p:tav>
                                      </p:tavLst>
                                    </p:anim>
                                    <p:anim calcmode="lin" valueType="num">
                                      <p:cBhvr>
                                        <p:cTn id="15"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400"/>
                                        <p:tgtEl>
                                          <p:spTgt spid="18"/>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400"/>
                                        <p:tgtEl>
                                          <p:spTgt spid="19"/>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p:bldP spid="18" grpId="0"/>
      <p:bldP spid="19" grpId="0" animBg="1"/>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539552" y="2140665"/>
            <a:ext cx="1327474" cy="1410442"/>
            <a:chOff x="395537" y="2426415"/>
            <a:chExt cx="1327474" cy="1410442"/>
          </a:xfrm>
          <a:solidFill>
            <a:schemeClr val="tx1">
              <a:lumMod val="95000"/>
              <a:lumOff val="5000"/>
            </a:schemeClr>
          </a:solidFill>
        </p:grpSpPr>
        <p:sp>
          <p:nvSpPr>
            <p:cNvPr id="31" name="六边形 30"/>
            <p:cNvSpPr/>
            <p:nvPr/>
          </p:nvSpPr>
          <p:spPr>
            <a:xfrm rot="16200000">
              <a:off x="354053" y="2467899"/>
              <a:ext cx="1410442" cy="1327474"/>
            </a:xfrm>
            <a:prstGeom prst="hexagon">
              <a:avLst/>
            </a:prstGeom>
            <a:grp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576707" y="2931581"/>
              <a:ext cx="954107" cy="400110"/>
            </a:xfrm>
            <a:prstGeom prst="rect">
              <a:avLst/>
            </a:prstGeom>
            <a:grpFill/>
            <a:ln>
              <a:noFill/>
            </a:ln>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关键词</a:t>
              </a:r>
            </a:p>
          </p:txBody>
        </p:sp>
      </p:grpSp>
      <p:sp>
        <p:nvSpPr>
          <p:cNvPr id="33" name="等腰三角形 32"/>
          <p:cNvSpPr/>
          <p:nvPr/>
        </p:nvSpPr>
        <p:spPr>
          <a:xfrm rot="5400000">
            <a:off x="1947350" y="2773878"/>
            <a:ext cx="224916" cy="193893"/>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2185504" y="2770612"/>
            <a:ext cx="224916" cy="193893"/>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六边形 34"/>
          <p:cNvSpPr/>
          <p:nvPr/>
        </p:nvSpPr>
        <p:spPr>
          <a:xfrm rot="16200000">
            <a:off x="2396007" y="1441729"/>
            <a:ext cx="2983834" cy="2808313"/>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w="15875" cap="rnd">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六边形 35"/>
          <p:cNvSpPr/>
          <p:nvPr/>
        </p:nvSpPr>
        <p:spPr>
          <a:xfrm rot="16200000">
            <a:off x="4332524" y="1299058"/>
            <a:ext cx="797366" cy="750462"/>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4412212" y="1410912"/>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8" name="六边形 37"/>
          <p:cNvSpPr/>
          <p:nvPr/>
        </p:nvSpPr>
        <p:spPr>
          <a:xfrm rot="16200000">
            <a:off x="4893398" y="2470654"/>
            <a:ext cx="797366" cy="750462"/>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4973086" y="2582508"/>
            <a:ext cx="665567" cy="584775"/>
          </a:xfrm>
          <a:prstGeom prst="rect">
            <a:avLst/>
          </a:prstGeom>
          <a:noFill/>
        </p:spPr>
        <p:txBody>
          <a:bodyPr wrap="none" rtlCol="0">
            <a:spAutoFit/>
          </a:bodyPr>
          <a:lstStyle/>
          <a:p>
            <a:r>
              <a:rPr lang="en-US" altLang="zh-CN" sz="3200" dirty="0">
                <a:solidFill>
                  <a:schemeClr val="bg1">
                    <a:lumMod val="95000"/>
                  </a:schemeClr>
                </a:solidFill>
                <a:latin typeface="微软雅黑" panose="020B0503020204020204" pitchFamily="34" charset="-122"/>
                <a:ea typeface="微软雅黑" panose="020B0503020204020204" pitchFamily="34" charset="-122"/>
              </a:rPr>
              <a:t>02</a:t>
            </a:r>
            <a:endParaRPr lang="zh-CN" altLang="en-US" sz="3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40" name="六边形 39"/>
          <p:cNvSpPr/>
          <p:nvPr/>
        </p:nvSpPr>
        <p:spPr>
          <a:xfrm rot="16200000">
            <a:off x="4389935" y="3733434"/>
            <a:ext cx="797366" cy="750462"/>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4469623" y="3845288"/>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42" name="TextBox 41"/>
          <p:cNvSpPr txBox="1"/>
          <p:nvPr/>
        </p:nvSpPr>
        <p:spPr bwMode="auto">
          <a:xfrm>
            <a:off x="5380938" y="1131590"/>
            <a:ext cx="2834054"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43" name="TextBox 42"/>
          <p:cNvSpPr txBox="1"/>
          <p:nvPr/>
        </p:nvSpPr>
        <p:spPr bwMode="auto">
          <a:xfrm>
            <a:off x="5884994" y="2347555"/>
            <a:ext cx="2834054"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44" name="TextBox 43"/>
          <p:cNvSpPr txBox="1"/>
          <p:nvPr/>
        </p:nvSpPr>
        <p:spPr bwMode="auto">
          <a:xfrm>
            <a:off x="5380938" y="3651870"/>
            <a:ext cx="2834054"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20" name="矩形 19"/>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1" name="矩形 20"/>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 name="TextBox 21"/>
          <p:cNvSpPr txBox="1"/>
          <p:nvPr/>
        </p:nvSpPr>
        <p:spPr>
          <a:xfrm>
            <a:off x="539552" y="195486"/>
            <a:ext cx="2723823"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工作中的不足及原因分析</a:t>
            </a:r>
          </a:p>
        </p:txBody>
      </p:sp>
    </p:spTree>
    <p:extLst>
      <p:ext uri="{BB962C8B-B14F-4D97-AF65-F5344CB8AC3E}">
        <p14:creationId xmlns:p14="http://schemas.microsoft.com/office/powerpoint/2010/main" val="5473096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left)">
                                      <p:cBhvr>
                                        <p:cTn id="14" dur="500"/>
                                        <p:tgtEl>
                                          <p:spTgt spid="33"/>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500"/>
                                        <p:tgtEl>
                                          <p:spTgt spid="34"/>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childTnLst>
                          </p:cTn>
                        </p:par>
                        <p:par>
                          <p:cTn id="25" fill="hold">
                            <p:stCondLst>
                              <p:cond delay="2500"/>
                            </p:stCondLst>
                            <p:childTnLst>
                              <p:par>
                                <p:cTn id="26" presetID="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0-#ppt_w/2"/>
                                          </p:val>
                                        </p:tav>
                                        <p:tav tm="100000">
                                          <p:val>
                                            <p:strVal val="#ppt_x"/>
                                          </p:val>
                                        </p:tav>
                                      </p:tavLst>
                                    </p:anim>
                                    <p:anim calcmode="lin" valueType="num">
                                      <p:cBhvr additive="base">
                                        <p:cTn id="29" dur="500" fill="hold"/>
                                        <p:tgtEl>
                                          <p:spTgt spid="36"/>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0-#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1000"/>
                                        <p:tgtEl>
                                          <p:spTgt spid="42"/>
                                        </p:tgtEl>
                                      </p:cBhvr>
                                    </p:animEffect>
                                    <p:anim calcmode="lin" valueType="num">
                                      <p:cBhvr>
                                        <p:cTn id="38" dur="1000" fill="hold"/>
                                        <p:tgtEl>
                                          <p:spTgt spid="42"/>
                                        </p:tgtEl>
                                        <p:attrNameLst>
                                          <p:attrName>ppt_x</p:attrName>
                                        </p:attrNameLst>
                                      </p:cBhvr>
                                      <p:tavLst>
                                        <p:tav tm="0">
                                          <p:val>
                                            <p:strVal val="#ppt_x"/>
                                          </p:val>
                                        </p:tav>
                                        <p:tav tm="100000">
                                          <p:val>
                                            <p:strVal val="#ppt_x"/>
                                          </p:val>
                                        </p:tav>
                                      </p:tavLst>
                                    </p:anim>
                                    <p:anim calcmode="lin" valueType="num">
                                      <p:cBhvr>
                                        <p:cTn id="39" dur="1000" fill="hold"/>
                                        <p:tgtEl>
                                          <p:spTgt spid="42"/>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0-#ppt_w/2"/>
                                          </p:val>
                                        </p:tav>
                                        <p:tav tm="100000">
                                          <p:val>
                                            <p:strVal val="#ppt_x"/>
                                          </p:val>
                                        </p:tav>
                                      </p:tavLst>
                                    </p:anim>
                                    <p:anim calcmode="lin" valueType="num">
                                      <p:cBhvr additive="base">
                                        <p:cTn id="44" dur="500" fill="hold"/>
                                        <p:tgtEl>
                                          <p:spTgt spid="39"/>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0-#ppt_w/2"/>
                                          </p:val>
                                        </p:tav>
                                        <p:tav tm="100000">
                                          <p:val>
                                            <p:strVal val="#ppt_x"/>
                                          </p:val>
                                        </p:tav>
                                      </p:tavLst>
                                    </p:anim>
                                    <p:anim calcmode="lin" valueType="num">
                                      <p:cBhvr additive="base">
                                        <p:cTn id="48" dur="500" fill="hold"/>
                                        <p:tgtEl>
                                          <p:spTgt spid="38"/>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42" presetClass="entr" presetSubtype="0" fill="hold" grpId="0"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1000"/>
                                        <p:tgtEl>
                                          <p:spTgt spid="43"/>
                                        </p:tgtEl>
                                      </p:cBhvr>
                                    </p:animEffect>
                                    <p:anim calcmode="lin" valueType="num">
                                      <p:cBhvr>
                                        <p:cTn id="53" dur="1000" fill="hold"/>
                                        <p:tgtEl>
                                          <p:spTgt spid="43"/>
                                        </p:tgtEl>
                                        <p:attrNameLst>
                                          <p:attrName>ppt_x</p:attrName>
                                        </p:attrNameLst>
                                      </p:cBhvr>
                                      <p:tavLst>
                                        <p:tav tm="0">
                                          <p:val>
                                            <p:strVal val="#ppt_x"/>
                                          </p:val>
                                        </p:tav>
                                        <p:tav tm="100000">
                                          <p:val>
                                            <p:strVal val="#ppt_x"/>
                                          </p:val>
                                        </p:tav>
                                      </p:tavLst>
                                    </p:anim>
                                    <p:anim calcmode="lin" valueType="num">
                                      <p:cBhvr>
                                        <p:cTn id="54" dur="1000" fill="hold"/>
                                        <p:tgtEl>
                                          <p:spTgt spid="43"/>
                                        </p:tgtEl>
                                        <p:attrNameLst>
                                          <p:attrName>ppt_y</p:attrName>
                                        </p:attrNameLst>
                                      </p:cBhvr>
                                      <p:tavLst>
                                        <p:tav tm="0">
                                          <p:val>
                                            <p:strVal val="#ppt_y+.1"/>
                                          </p:val>
                                        </p:tav>
                                        <p:tav tm="100000">
                                          <p:val>
                                            <p:strVal val="#ppt_y"/>
                                          </p:val>
                                        </p:tav>
                                      </p:tavLst>
                                    </p:anim>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additive="base">
                                        <p:cTn id="58" dur="500" fill="hold"/>
                                        <p:tgtEl>
                                          <p:spTgt spid="41"/>
                                        </p:tgtEl>
                                        <p:attrNameLst>
                                          <p:attrName>ppt_x</p:attrName>
                                        </p:attrNameLst>
                                      </p:cBhvr>
                                      <p:tavLst>
                                        <p:tav tm="0">
                                          <p:val>
                                            <p:strVal val="0-#ppt_w/2"/>
                                          </p:val>
                                        </p:tav>
                                        <p:tav tm="100000">
                                          <p:val>
                                            <p:strVal val="#ppt_x"/>
                                          </p:val>
                                        </p:tav>
                                      </p:tavLst>
                                    </p:anim>
                                    <p:anim calcmode="lin" valueType="num">
                                      <p:cBhvr additive="base">
                                        <p:cTn id="59" dur="500" fill="hold"/>
                                        <p:tgtEl>
                                          <p:spTgt spid="41"/>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fill="hold"/>
                                        <p:tgtEl>
                                          <p:spTgt spid="40"/>
                                        </p:tgtEl>
                                        <p:attrNameLst>
                                          <p:attrName>ppt_x</p:attrName>
                                        </p:attrNameLst>
                                      </p:cBhvr>
                                      <p:tavLst>
                                        <p:tav tm="0">
                                          <p:val>
                                            <p:strVal val="0-#ppt_w/2"/>
                                          </p:val>
                                        </p:tav>
                                        <p:tav tm="100000">
                                          <p:val>
                                            <p:strVal val="#ppt_x"/>
                                          </p:val>
                                        </p:tav>
                                      </p:tavLst>
                                    </p:anim>
                                    <p:anim calcmode="lin" valueType="num">
                                      <p:cBhvr additive="base">
                                        <p:cTn id="63" dur="500" fill="hold"/>
                                        <p:tgtEl>
                                          <p:spTgt spid="40"/>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42" presetClass="entr" presetSubtype="0"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1000"/>
                                        <p:tgtEl>
                                          <p:spTgt spid="44"/>
                                        </p:tgtEl>
                                      </p:cBhvr>
                                    </p:animEffect>
                                    <p:anim calcmode="lin" valueType="num">
                                      <p:cBhvr>
                                        <p:cTn id="68" dur="1000" fill="hold"/>
                                        <p:tgtEl>
                                          <p:spTgt spid="44"/>
                                        </p:tgtEl>
                                        <p:attrNameLst>
                                          <p:attrName>ppt_x</p:attrName>
                                        </p:attrNameLst>
                                      </p:cBhvr>
                                      <p:tavLst>
                                        <p:tav tm="0">
                                          <p:val>
                                            <p:strVal val="#ppt_x"/>
                                          </p:val>
                                        </p:tav>
                                        <p:tav tm="100000">
                                          <p:val>
                                            <p:strVal val="#ppt_x"/>
                                          </p:val>
                                        </p:tav>
                                      </p:tavLst>
                                    </p:anim>
                                    <p:anim calcmode="lin" valueType="num">
                                      <p:cBhvr>
                                        <p:cTn id="6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p:bldP spid="38" grpId="0" animBg="1"/>
      <p:bldP spid="39" grpId="0"/>
      <p:bldP spid="40" grpId="0" animBg="1"/>
      <p:bldP spid="41" grpId="0"/>
      <p:bldP spid="42" grpId="0"/>
      <p:bldP spid="43" grpId="0"/>
      <p:bldP spid="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六边形 6"/>
          <p:cNvSpPr/>
          <p:nvPr/>
        </p:nvSpPr>
        <p:spPr>
          <a:xfrm rot="16200000">
            <a:off x="4439938" y="2254042"/>
            <a:ext cx="1142824" cy="1075598"/>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六边形 7"/>
          <p:cNvSpPr/>
          <p:nvPr/>
        </p:nvSpPr>
        <p:spPr>
          <a:xfrm rot="16200000">
            <a:off x="6112775" y="3492183"/>
            <a:ext cx="1142824" cy="1075598"/>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六边形 8"/>
          <p:cNvSpPr/>
          <p:nvPr/>
        </p:nvSpPr>
        <p:spPr>
          <a:xfrm rot="16200000">
            <a:off x="5911061" y="949179"/>
            <a:ext cx="1142824" cy="1075598"/>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0" name="六边形 9"/>
          <p:cNvSpPr/>
          <p:nvPr/>
        </p:nvSpPr>
        <p:spPr>
          <a:xfrm rot="16200000">
            <a:off x="7444266" y="2242630"/>
            <a:ext cx="1142824" cy="1075598"/>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pic>
        <p:nvPicPr>
          <p:cNvPr id="11" name="图片 10"/>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4791697" y="2569923"/>
            <a:ext cx="452586" cy="421010"/>
          </a:xfrm>
          <a:prstGeom prst="rect">
            <a:avLst/>
          </a:prstGeom>
        </p:spPr>
      </p:pic>
      <p:pic>
        <p:nvPicPr>
          <p:cNvPr id="12" name="图片 11"/>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6370898" y="3746602"/>
            <a:ext cx="600385" cy="626402"/>
          </a:xfrm>
          <a:prstGeom prst="rect">
            <a:avLst/>
          </a:prstGeom>
        </p:spPr>
      </p:pic>
      <p:pic>
        <p:nvPicPr>
          <p:cNvPr id="13" name="图片 12"/>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6189771" y="1225102"/>
            <a:ext cx="585401" cy="573413"/>
          </a:xfrm>
          <a:prstGeom prst="rect">
            <a:avLst/>
          </a:prstGeom>
        </p:spPr>
      </p:pic>
      <p:pic>
        <p:nvPicPr>
          <p:cNvPr id="14" name="图片 13"/>
          <p:cNvPicPr>
            <a:picLocks noChangeAspect="1"/>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7733297" y="2508245"/>
            <a:ext cx="564761" cy="585401"/>
          </a:xfrm>
          <a:prstGeom prst="rect">
            <a:avLst/>
          </a:prstGeom>
        </p:spPr>
      </p:pic>
      <p:sp>
        <p:nvSpPr>
          <p:cNvPr id="15" name="圆角右箭头 14"/>
          <p:cNvSpPr/>
          <p:nvPr/>
        </p:nvSpPr>
        <p:spPr>
          <a:xfrm>
            <a:off x="5017990" y="1318608"/>
            <a:ext cx="757452" cy="733500"/>
          </a:xfrm>
          <a:prstGeom prst="bentArrow">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圆角右箭头 15"/>
          <p:cNvSpPr/>
          <p:nvPr/>
        </p:nvSpPr>
        <p:spPr>
          <a:xfrm rot="5400000">
            <a:off x="7394428" y="1330584"/>
            <a:ext cx="757452" cy="733500"/>
          </a:xfrm>
          <a:prstGeom prst="bentArrow">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7" name="圆角右箭头 16"/>
          <p:cNvSpPr/>
          <p:nvPr/>
        </p:nvSpPr>
        <p:spPr>
          <a:xfrm rot="10800000">
            <a:off x="7406404" y="3516193"/>
            <a:ext cx="757452" cy="733500"/>
          </a:xfrm>
          <a:prstGeom prst="bentArrow">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8" name="圆角右箭头 17"/>
          <p:cNvSpPr/>
          <p:nvPr/>
        </p:nvSpPr>
        <p:spPr>
          <a:xfrm rot="16200000">
            <a:off x="5029966" y="3470545"/>
            <a:ext cx="757452" cy="733500"/>
          </a:xfrm>
          <a:prstGeom prst="bentArrow">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TextBox 18"/>
          <p:cNvSpPr txBox="1"/>
          <p:nvPr/>
        </p:nvSpPr>
        <p:spPr>
          <a:xfrm>
            <a:off x="6102681" y="2561008"/>
            <a:ext cx="1107996" cy="461665"/>
          </a:xfrm>
          <a:prstGeom prst="rect">
            <a:avLst/>
          </a:prstGeom>
          <a:noFill/>
        </p:spPr>
        <p:txBody>
          <a:bodyPr wrap="none" rtlCol="0">
            <a:spAutoFit/>
          </a:bodyPr>
          <a:lstStyle/>
          <a:p>
            <a:r>
              <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rPr>
              <a:t>关键词</a:t>
            </a:r>
          </a:p>
        </p:txBody>
      </p:sp>
      <p:sp>
        <p:nvSpPr>
          <p:cNvPr id="20" name="矩形 19"/>
          <p:cNvSpPr/>
          <p:nvPr/>
        </p:nvSpPr>
        <p:spPr>
          <a:xfrm flipH="1">
            <a:off x="625326" y="1696973"/>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1" name="矩形 20"/>
          <p:cNvSpPr/>
          <p:nvPr/>
        </p:nvSpPr>
        <p:spPr>
          <a:xfrm>
            <a:off x="635691" y="1347614"/>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2" name="矩形 21"/>
          <p:cNvSpPr/>
          <p:nvPr/>
        </p:nvSpPr>
        <p:spPr>
          <a:xfrm flipH="1">
            <a:off x="611560" y="3360451"/>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3" name="矩形 22"/>
          <p:cNvSpPr/>
          <p:nvPr/>
        </p:nvSpPr>
        <p:spPr>
          <a:xfrm>
            <a:off x="621925" y="3011092"/>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4" name="矩形 23"/>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5" name="矩形 24"/>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6" name="TextBox 25"/>
          <p:cNvSpPr txBox="1"/>
          <p:nvPr/>
        </p:nvSpPr>
        <p:spPr>
          <a:xfrm>
            <a:off x="539552" y="195486"/>
            <a:ext cx="2723823"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工作中的不足及原因分析</a:t>
            </a:r>
          </a:p>
        </p:txBody>
      </p:sp>
    </p:spTree>
    <p:extLst>
      <p:ext uri="{BB962C8B-B14F-4D97-AF65-F5344CB8AC3E}">
        <p14:creationId xmlns:p14="http://schemas.microsoft.com/office/powerpoint/2010/main" val="2171053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21" presetClass="entr" presetSubtype="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heel(1)">
                                      <p:cBhvr>
                                        <p:cTn id="10" dur="2000"/>
                                        <p:tgtEl>
                                          <p:spTgt spid="11"/>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2000"/>
                                        <p:tgtEl>
                                          <p:spTgt spid="7"/>
                                        </p:tgtEl>
                                      </p:cBhvr>
                                    </p:animEffect>
                                  </p:childTnLst>
                                </p:cTn>
                              </p:par>
                              <p:par>
                                <p:cTn id="14" presetID="21" presetClass="entr" presetSubtype="1"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heel(1)">
                                      <p:cBhvr>
                                        <p:cTn id="16" dur="2000"/>
                                        <p:tgtEl>
                                          <p:spTgt spid="13"/>
                                        </p:tgtEl>
                                      </p:cBhvr>
                                    </p:animEffect>
                                  </p:childTnLst>
                                </p:cTn>
                              </p:par>
                              <p:par>
                                <p:cTn id="17" presetID="21" presetClass="entr" presetSubtype="1"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2000"/>
                                        <p:tgtEl>
                                          <p:spTgt spid="14"/>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heel(1)">
                                      <p:cBhvr>
                                        <p:cTn id="22" dur="2000"/>
                                        <p:tgtEl>
                                          <p:spTgt spid="10"/>
                                        </p:tgtEl>
                                      </p:cBhvr>
                                    </p:animEffect>
                                  </p:childTnLst>
                                </p:cTn>
                              </p:par>
                              <p:par>
                                <p:cTn id="23" presetID="21" presetClass="entr" presetSubtype="1"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heel(1)">
                                      <p:cBhvr>
                                        <p:cTn id="25" dur="2000"/>
                                        <p:tgtEl>
                                          <p:spTgt spid="12"/>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heel(1)">
                                      <p:cBhvr>
                                        <p:cTn id="28" dur="2000"/>
                                        <p:tgtEl>
                                          <p:spTgt spid="8"/>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up)">
                                      <p:cBhvr>
                                        <p:cTn id="36" dur="500"/>
                                        <p:tgtEl>
                                          <p:spTgt spid="16"/>
                                        </p:tgtEl>
                                      </p:cBhvr>
                                    </p:animEffect>
                                  </p:childTnLst>
                                </p:cTn>
                              </p:par>
                            </p:childTnLst>
                          </p:cTn>
                        </p:par>
                        <p:par>
                          <p:cTn id="37" fill="hold">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up)">
                                      <p:cBhvr>
                                        <p:cTn id="40" dur="500"/>
                                        <p:tgtEl>
                                          <p:spTgt spid="17"/>
                                        </p:tgtEl>
                                      </p:cBhvr>
                                    </p:animEffect>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down)">
                                      <p:cBhvr>
                                        <p:cTn id="44" dur="500"/>
                                        <p:tgtEl>
                                          <p:spTgt spid="18"/>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animEffect transition="in" filter="fade">
                                      <p:cBhvr>
                                        <p:cTn id="50" dur="500"/>
                                        <p:tgtEl>
                                          <p:spTgt spid="19"/>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350"/>
                                        <p:tgtEl>
                                          <p:spTgt spid="21"/>
                                        </p:tgtEl>
                                      </p:cBhvr>
                                    </p:animEffect>
                                  </p:childTnLst>
                                </p:cTn>
                              </p:par>
                              <p:par>
                                <p:cTn id="55" presetID="26" presetClass="emph" presetSubtype="0" fill="hold" grpId="1" nodeType="withEffect">
                                  <p:stCondLst>
                                    <p:cond delay="0"/>
                                  </p:stCondLst>
                                  <p:childTnLst>
                                    <p:animEffect transition="out" filter="fade">
                                      <p:cBhvr>
                                        <p:cTn id="56" dur="400" tmFilter="0, 0; .2, .5; .8, .5; 1, 0"/>
                                        <p:tgtEl>
                                          <p:spTgt spid="21"/>
                                        </p:tgtEl>
                                      </p:cBhvr>
                                    </p:animEffect>
                                    <p:animScale>
                                      <p:cBhvr>
                                        <p:cTn id="57" dur="200" autoRev="1" fill="hold"/>
                                        <p:tgtEl>
                                          <p:spTgt spid="21"/>
                                        </p:tgtEl>
                                      </p:cBhvr>
                                      <p:by x="105000" y="105000"/>
                                    </p:animScale>
                                  </p:childTnLst>
                                </p:cTn>
                              </p:par>
                            </p:childTnLst>
                          </p:cTn>
                        </p:par>
                        <p:par>
                          <p:cTn id="58" fill="hold">
                            <p:stCondLst>
                              <p:cond delay="4900"/>
                            </p:stCondLst>
                            <p:childTnLst>
                              <p:par>
                                <p:cTn id="59" presetID="10"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childTnLst>
                          </p:cTn>
                        </p:par>
                        <p:par>
                          <p:cTn id="62" fill="hold">
                            <p:stCondLst>
                              <p:cond delay="5400"/>
                            </p:stCondLst>
                            <p:childTnLst>
                              <p:par>
                                <p:cTn id="63" presetID="10" presetClass="entr" presetSubtype="0"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350"/>
                                        <p:tgtEl>
                                          <p:spTgt spid="23"/>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23"/>
                                        </p:tgtEl>
                                      </p:cBhvr>
                                    </p:animEffect>
                                    <p:animScale>
                                      <p:cBhvr>
                                        <p:cTn id="68" dur="200" autoRev="1" fill="hold"/>
                                        <p:tgtEl>
                                          <p:spTgt spid="23"/>
                                        </p:tgtEl>
                                      </p:cBhvr>
                                      <p:by x="105000" y="105000"/>
                                    </p:animScale>
                                  </p:childTnLst>
                                </p:cTn>
                              </p:par>
                            </p:childTnLst>
                          </p:cTn>
                        </p:par>
                        <p:par>
                          <p:cTn id="69" fill="hold">
                            <p:stCondLst>
                              <p:cond delay="5800"/>
                            </p:stCondLst>
                            <p:childTnLst>
                              <p:par>
                                <p:cTn id="70" presetID="10" presetClass="entr" presetSubtype="0"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5" grpId="0" animBg="1"/>
      <p:bldP spid="16" grpId="0" animBg="1"/>
      <p:bldP spid="17" grpId="0" animBg="1"/>
      <p:bldP spid="18" grpId="0" animBg="1"/>
      <p:bldP spid="19" grpId="0"/>
      <p:bldP spid="20" grpId="0"/>
      <p:bldP spid="21" grpId="0"/>
      <p:bldP spid="21" grpId="1"/>
      <p:bldP spid="22" grpId="0"/>
      <p:bldP spid="23" grpId="0"/>
      <p:bldP spid="2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2780659" y="1634136"/>
            <a:ext cx="400989" cy="38884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TextBox 18"/>
          <p:cNvSpPr txBox="1"/>
          <p:nvPr/>
        </p:nvSpPr>
        <p:spPr>
          <a:xfrm>
            <a:off x="2771800" y="1662358"/>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3217651" y="1634136"/>
            <a:ext cx="3362365" cy="388843"/>
            <a:chOff x="3369875" y="1633364"/>
            <a:chExt cx="3362365" cy="432048"/>
          </a:xfrm>
        </p:grpSpPr>
        <p:sp>
          <p:nvSpPr>
            <p:cNvPr id="13" name="矩形 12"/>
            <p:cNvSpPr/>
            <p:nvPr/>
          </p:nvSpPr>
          <p:spPr>
            <a:xfrm>
              <a:off x="3369875" y="1633364"/>
              <a:ext cx="3362365" cy="43204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TextBox 19"/>
            <p:cNvSpPr txBox="1"/>
            <p:nvPr/>
          </p:nvSpPr>
          <p:spPr>
            <a:xfrm>
              <a:off x="3497320" y="1680111"/>
              <a:ext cx="1826141" cy="376171"/>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上一年度工作总结</a:t>
              </a:r>
            </a:p>
          </p:txBody>
        </p:sp>
      </p:grpSp>
      <p:sp>
        <p:nvSpPr>
          <p:cNvPr id="26" name="矩形 25"/>
          <p:cNvSpPr/>
          <p:nvPr/>
        </p:nvSpPr>
        <p:spPr>
          <a:xfrm>
            <a:off x="2780659" y="2201199"/>
            <a:ext cx="400989" cy="38884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TextBox 26"/>
          <p:cNvSpPr txBox="1"/>
          <p:nvPr/>
        </p:nvSpPr>
        <p:spPr>
          <a:xfrm>
            <a:off x="2771800" y="2229421"/>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a:off x="3217651" y="2201199"/>
            <a:ext cx="3362365" cy="388843"/>
            <a:chOff x="3369875" y="2263434"/>
            <a:chExt cx="3362365" cy="432048"/>
          </a:xfrm>
        </p:grpSpPr>
        <p:sp>
          <p:nvSpPr>
            <p:cNvPr id="25" name="矩形 24"/>
            <p:cNvSpPr/>
            <p:nvPr/>
          </p:nvSpPr>
          <p:spPr>
            <a:xfrm>
              <a:off x="3369875" y="2263434"/>
              <a:ext cx="3362365" cy="43204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TextBox 27"/>
            <p:cNvSpPr txBox="1"/>
            <p:nvPr/>
          </p:nvSpPr>
          <p:spPr>
            <a:xfrm>
              <a:off x="3497320" y="2310181"/>
              <a:ext cx="1826141" cy="376171"/>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具体工作完成情况</a:t>
              </a:r>
            </a:p>
          </p:txBody>
        </p:sp>
      </p:grpSp>
      <p:sp>
        <p:nvSpPr>
          <p:cNvPr id="36" name="矩形 35"/>
          <p:cNvSpPr/>
          <p:nvPr/>
        </p:nvSpPr>
        <p:spPr>
          <a:xfrm>
            <a:off x="2780659" y="2768262"/>
            <a:ext cx="400989" cy="38884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TextBox 36"/>
          <p:cNvSpPr txBox="1"/>
          <p:nvPr/>
        </p:nvSpPr>
        <p:spPr>
          <a:xfrm>
            <a:off x="2771800" y="2796484"/>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61" name="组合 60"/>
          <p:cNvGrpSpPr/>
          <p:nvPr/>
        </p:nvGrpSpPr>
        <p:grpSpPr>
          <a:xfrm>
            <a:off x="3217651" y="2768262"/>
            <a:ext cx="3362365" cy="388843"/>
            <a:chOff x="3369875" y="2893504"/>
            <a:chExt cx="3362365" cy="432048"/>
          </a:xfrm>
        </p:grpSpPr>
        <p:sp>
          <p:nvSpPr>
            <p:cNvPr id="35" name="矩形 34"/>
            <p:cNvSpPr/>
            <p:nvPr/>
          </p:nvSpPr>
          <p:spPr>
            <a:xfrm>
              <a:off x="3369875" y="2893504"/>
              <a:ext cx="3362365" cy="43204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8" name="TextBox 37"/>
            <p:cNvSpPr txBox="1"/>
            <p:nvPr/>
          </p:nvSpPr>
          <p:spPr>
            <a:xfrm>
              <a:off x="3497320" y="2940251"/>
              <a:ext cx="2441694" cy="376171"/>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工作中的不足及原因分析</a:t>
              </a:r>
            </a:p>
          </p:txBody>
        </p:sp>
      </p:grpSp>
      <p:sp>
        <p:nvSpPr>
          <p:cNvPr id="44" name="矩形 43"/>
          <p:cNvSpPr/>
          <p:nvPr/>
        </p:nvSpPr>
        <p:spPr>
          <a:xfrm>
            <a:off x="2780659" y="3335325"/>
            <a:ext cx="400989" cy="38884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5" name="TextBox 44"/>
          <p:cNvSpPr txBox="1"/>
          <p:nvPr/>
        </p:nvSpPr>
        <p:spPr>
          <a:xfrm>
            <a:off x="2771800" y="3363547"/>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62" name="组合 61"/>
          <p:cNvGrpSpPr/>
          <p:nvPr/>
        </p:nvGrpSpPr>
        <p:grpSpPr>
          <a:xfrm>
            <a:off x="3217651" y="3335325"/>
            <a:ext cx="3362365" cy="388843"/>
            <a:chOff x="3369875" y="3523574"/>
            <a:chExt cx="3362365" cy="432048"/>
          </a:xfrm>
        </p:grpSpPr>
        <p:sp>
          <p:nvSpPr>
            <p:cNvPr id="43" name="矩形 42"/>
            <p:cNvSpPr/>
            <p:nvPr/>
          </p:nvSpPr>
          <p:spPr>
            <a:xfrm>
              <a:off x="3369875" y="3523574"/>
              <a:ext cx="3362365" cy="43204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6" name="TextBox 45"/>
            <p:cNvSpPr txBox="1"/>
            <p:nvPr/>
          </p:nvSpPr>
          <p:spPr>
            <a:xfrm>
              <a:off x="3497320" y="3570321"/>
              <a:ext cx="1826141" cy="376171"/>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目前市场情况分析</a:t>
              </a:r>
            </a:p>
          </p:txBody>
        </p:sp>
      </p:grpSp>
      <p:sp>
        <p:nvSpPr>
          <p:cNvPr id="52" name="矩形 51"/>
          <p:cNvSpPr/>
          <p:nvPr/>
        </p:nvSpPr>
        <p:spPr>
          <a:xfrm>
            <a:off x="2780659" y="3902388"/>
            <a:ext cx="400989" cy="38884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TextBox 52"/>
          <p:cNvSpPr txBox="1"/>
          <p:nvPr/>
        </p:nvSpPr>
        <p:spPr>
          <a:xfrm>
            <a:off x="2771800" y="3930610"/>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05</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63" name="组合 62"/>
          <p:cNvGrpSpPr/>
          <p:nvPr/>
        </p:nvGrpSpPr>
        <p:grpSpPr>
          <a:xfrm>
            <a:off x="3217651" y="3902388"/>
            <a:ext cx="3362365" cy="388843"/>
            <a:chOff x="3369875" y="4153644"/>
            <a:chExt cx="3362365" cy="432048"/>
          </a:xfrm>
        </p:grpSpPr>
        <p:sp>
          <p:nvSpPr>
            <p:cNvPr id="51" name="矩形 50"/>
            <p:cNvSpPr/>
            <p:nvPr/>
          </p:nvSpPr>
          <p:spPr>
            <a:xfrm>
              <a:off x="3369875" y="4153644"/>
              <a:ext cx="3362365" cy="43204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4" name="TextBox 53"/>
            <p:cNvSpPr txBox="1"/>
            <p:nvPr/>
          </p:nvSpPr>
          <p:spPr>
            <a:xfrm>
              <a:off x="3497320" y="4200391"/>
              <a:ext cx="1826141" cy="376171"/>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下一年度工作计划</a:t>
              </a:r>
            </a:p>
          </p:txBody>
        </p:sp>
      </p:grpSp>
      <p:sp>
        <p:nvSpPr>
          <p:cNvPr id="49" name="TextBox 48"/>
          <p:cNvSpPr txBox="1"/>
          <p:nvPr/>
        </p:nvSpPr>
        <p:spPr>
          <a:xfrm>
            <a:off x="732009" y="123478"/>
            <a:ext cx="1005403" cy="584775"/>
          </a:xfrm>
          <a:prstGeom prst="rect">
            <a:avLst/>
          </a:prstGeom>
          <a:noFill/>
        </p:spPr>
        <p:txBody>
          <a:bodyPr wrap="none" rtlCol="0">
            <a:spAutoFit/>
          </a:bodyPr>
          <a:lstStyle/>
          <a:p>
            <a:r>
              <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rPr>
              <a:t>目录</a:t>
            </a:r>
          </a:p>
        </p:txBody>
      </p:sp>
      <p:sp>
        <p:nvSpPr>
          <p:cNvPr id="30" name="矩形 29"/>
          <p:cNvSpPr/>
          <p:nvPr/>
        </p:nvSpPr>
        <p:spPr>
          <a:xfrm>
            <a:off x="568039" y="128328"/>
            <a:ext cx="115529" cy="59784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1" name="矩形 30"/>
          <p:cNvSpPr/>
          <p:nvPr/>
        </p:nvSpPr>
        <p:spPr>
          <a:xfrm>
            <a:off x="-4764" y="128328"/>
            <a:ext cx="517433" cy="59784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Tree>
    <p:extLst>
      <p:ext uri="{BB962C8B-B14F-4D97-AF65-F5344CB8AC3E}">
        <p14:creationId xmlns:p14="http://schemas.microsoft.com/office/powerpoint/2010/main" val="345878944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5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0-#ppt_w/2"/>
                                          </p:val>
                                        </p:tav>
                                        <p:tav tm="100000">
                                          <p:val>
                                            <p:strVal val="#ppt_x"/>
                                          </p:val>
                                        </p:tav>
                                      </p:tavLst>
                                    </p:anim>
                                    <p:anim calcmode="lin" valueType="num">
                                      <p:cBhvr additive="base">
                                        <p:cTn id="16" dur="500" fill="hold"/>
                                        <p:tgtEl>
                                          <p:spTgt spid="3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5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0-#ppt_w/2"/>
                                          </p:val>
                                        </p:tav>
                                        <p:tav tm="100000">
                                          <p:val>
                                            <p:strVal val="#ppt_x"/>
                                          </p:val>
                                        </p:tav>
                                      </p:tavLst>
                                    </p:anim>
                                    <p:anim calcmode="lin" valueType="num">
                                      <p:cBhvr additive="base">
                                        <p:cTn id="20" dur="500" fill="hold"/>
                                        <p:tgtEl>
                                          <p:spTgt spid="4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45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0-#ppt_w/2"/>
                                          </p:val>
                                        </p:tav>
                                        <p:tav tm="100000">
                                          <p:val>
                                            <p:strVal val="#ppt_x"/>
                                          </p:val>
                                        </p:tav>
                                      </p:tavLst>
                                    </p:anim>
                                    <p:anim calcmode="lin" valueType="num">
                                      <p:cBhvr additive="base">
                                        <p:cTn id="24" dur="500" fill="hold"/>
                                        <p:tgtEl>
                                          <p:spTgt spid="52"/>
                                        </p:tgtEl>
                                        <p:attrNameLst>
                                          <p:attrName>ppt_y</p:attrName>
                                        </p:attrNameLst>
                                      </p:cBhvr>
                                      <p:tavLst>
                                        <p:tav tm="0">
                                          <p:val>
                                            <p:strVal val="#ppt_y"/>
                                          </p:val>
                                        </p:tav>
                                        <p:tav tm="100000">
                                          <p:val>
                                            <p:strVal val="#ppt_y"/>
                                          </p:val>
                                        </p:tav>
                                      </p:tavLst>
                                    </p:anim>
                                  </p:childTnLst>
                                </p:cTn>
                              </p:par>
                            </p:childTnLst>
                          </p:cTn>
                        </p:par>
                        <p:par>
                          <p:cTn id="25" fill="hold">
                            <p:stCondLst>
                              <p:cond delay="950"/>
                            </p:stCondLst>
                            <p:childTnLst>
                              <p:par>
                                <p:cTn id="26" presetID="49" presetClass="entr" presetSubtype="0" decel="10000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 calcmode="lin" valueType="num">
                                      <p:cBhvr>
                                        <p:cTn id="30" dur="500" fill="hold"/>
                                        <p:tgtEl>
                                          <p:spTgt spid="19"/>
                                        </p:tgtEl>
                                        <p:attrNameLst>
                                          <p:attrName>style.rotation</p:attrName>
                                        </p:attrNameLst>
                                      </p:cBhvr>
                                      <p:tavLst>
                                        <p:tav tm="0">
                                          <p:val>
                                            <p:fltVal val="360"/>
                                          </p:val>
                                        </p:tav>
                                        <p:tav tm="100000">
                                          <p:val>
                                            <p:fltVal val="0"/>
                                          </p:val>
                                        </p:tav>
                                      </p:tavLst>
                                    </p:anim>
                                    <p:animEffect transition="in" filter="fade">
                                      <p:cBhvr>
                                        <p:cTn id="31" dur="500"/>
                                        <p:tgtEl>
                                          <p:spTgt spid="19"/>
                                        </p:tgtEl>
                                      </p:cBhvr>
                                    </p:animEffect>
                                  </p:childTnLst>
                                </p:cTn>
                              </p:par>
                            </p:childTnLst>
                          </p:cTn>
                        </p:par>
                        <p:par>
                          <p:cTn id="32" fill="hold">
                            <p:stCondLst>
                              <p:cond delay="1450"/>
                            </p:stCondLst>
                            <p:childTnLst>
                              <p:par>
                                <p:cTn id="33" presetID="22" presetClass="entr" presetSubtype="8"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left)">
                                      <p:cBhvr>
                                        <p:cTn id="35" dur="500"/>
                                        <p:tgtEl>
                                          <p:spTgt spid="59"/>
                                        </p:tgtEl>
                                      </p:cBhvr>
                                    </p:animEffect>
                                  </p:childTnLst>
                                </p:cTn>
                              </p:par>
                            </p:childTnLst>
                          </p:cTn>
                        </p:par>
                        <p:par>
                          <p:cTn id="36" fill="hold">
                            <p:stCondLst>
                              <p:cond delay="1950"/>
                            </p:stCondLst>
                            <p:childTnLst>
                              <p:par>
                                <p:cTn id="37" presetID="49" presetClass="entr" presetSubtype="0" decel="10000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 calcmode="lin" valueType="num">
                                      <p:cBhvr>
                                        <p:cTn id="41" dur="500" fill="hold"/>
                                        <p:tgtEl>
                                          <p:spTgt spid="27"/>
                                        </p:tgtEl>
                                        <p:attrNameLst>
                                          <p:attrName>style.rotation</p:attrName>
                                        </p:attrNameLst>
                                      </p:cBhvr>
                                      <p:tavLst>
                                        <p:tav tm="0">
                                          <p:val>
                                            <p:fltVal val="360"/>
                                          </p:val>
                                        </p:tav>
                                        <p:tav tm="100000">
                                          <p:val>
                                            <p:fltVal val="0"/>
                                          </p:val>
                                        </p:tav>
                                      </p:tavLst>
                                    </p:anim>
                                    <p:animEffect transition="in" filter="fade">
                                      <p:cBhvr>
                                        <p:cTn id="42" dur="500"/>
                                        <p:tgtEl>
                                          <p:spTgt spid="27"/>
                                        </p:tgtEl>
                                      </p:cBhvr>
                                    </p:animEffect>
                                  </p:childTnLst>
                                </p:cTn>
                              </p:par>
                            </p:childTnLst>
                          </p:cTn>
                        </p:par>
                        <p:par>
                          <p:cTn id="43" fill="hold">
                            <p:stCondLst>
                              <p:cond delay="2450"/>
                            </p:stCondLst>
                            <p:childTnLst>
                              <p:par>
                                <p:cTn id="44" presetID="22" presetClass="entr" presetSubtype="8" fill="hold" nodeType="after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wipe(left)">
                                      <p:cBhvr>
                                        <p:cTn id="46" dur="500"/>
                                        <p:tgtEl>
                                          <p:spTgt spid="60"/>
                                        </p:tgtEl>
                                      </p:cBhvr>
                                    </p:animEffect>
                                  </p:childTnLst>
                                </p:cTn>
                              </p:par>
                            </p:childTnLst>
                          </p:cTn>
                        </p:par>
                        <p:par>
                          <p:cTn id="47" fill="hold">
                            <p:stCondLst>
                              <p:cond delay="2950"/>
                            </p:stCondLst>
                            <p:childTnLst>
                              <p:par>
                                <p:cTn id="48" presetID="49" presetClass="entr" presetSubtype="0" decel="10000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 calcmode="lin" valueType="num">
                                      <p:cBhvr>
                                        <p:cTn id="50" dur="500" fill="hold"/>
                                        <p:tgtEl>
                                          <p:spTgt spid="37"/>
                                        </p:tgtEl>
                                        <p:attrNameLst>
                                          <p:attrName>ppt_w</p:attrName>
                                        </p:attrNameLst>
                                      </p:cBhvr>
                                      <p:tavLst>
                                        <p:tav tm="0">
                                          <p:val>
                                            <p:fltVal val="0"/>
                                          </p:val>
                                        </p:tav>
                                        <p:tav tm="100000">
                                          <p:val>
                                            <p:strVal val="#ppt_w"/>
                                          </p:val>
                                        </p:tav>
                                      </p:tavLst>
                                    </p:anim>
                                    <p:anim calcmode="lin" valueType="num">
                                      <p:cBhvr>
                                        <p:cTn id="51" dur="500" fill="hold"/>
                                        <p:tgtEl>
                                          <p:spTgt spid="37"/>
                                        </p:tgtEl>
                                        <p:attrNameLst>
                                          <p:attrName>ppt_h</p:attrName>
                                        </p:attrNameLst>
                                      </p:cBhvr>
                                      <p:tavLst>
                                        <p:tav tm="0">
                                          <p:val>
                                            <p:fltVal val="0"/>
                                          </p:val>
                                        </p:tav>
                                        <p:tav tm="100000">
                                          <p:val>
                                            <p:strVal val="#ppt_h"/>
                                          </p:val>
                                        </p:tav>
                                      </p:tavLst>
                                    </p:anim>
                                    <p:anim calcmode="lin" valueType="num">
                                      <p:cBhvr>
                                        <p:cTn id="52" dur="500" fill="hold"/>
                                        <p:tgtEl>
                                          <p:spTgt spid="37"/>
                                        </p:tgtEl>
                                        <p:attrNameLst>
                                          <p:attrName>style.rotation</p:attrName>
                                        </p:attrNameLst>
                                      </p:cBhvr>
                                      <p:tavLst>
                                        <p:tav tm="0">
                                          <p:val>
                                            <p:fltVal val="360"/>
                                          </p:val>
                                        </p:tav>
                                        <p:tav tm="100000">
                                          <p:val>
                                            <p:fltVal val="0"/>
                                          </p:val>
                                        </p:tav>
                                      </p:tavLst>
                                    </p:anim>
                                    <p:animEffect transition="in" filter="fade">
                                      <p:cBhvr>
                                        <p:cTn id="53" dur="500"/>
                                        <p:tgtEl>
                                          <p:spTgt spid="37"/>
                                        </p:tgtEl>
                                      </p:cBhvr>
                                    </p:animEffect>
                                  </p:childTnLst>
                                </p:cTn>
                              </p:par>
                            </p:childTnLst>
                          </p:cTn>
                        </p:par>
                        <p:par>
                          <p:cTn id="54" fill="hold">
                            <p:stCondLst>
                              <p:cond delay="3450"/>
                            </p:stCondLst>
                            <p:childTnLst>
                              <p:par>
                                <p:cTn id="55" presetID="22" presetClass="entr" presetSubtype="8" fill="hold" nodeType="after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wipe(left)">
                                      <p:cBhvr>
                                        <p:cTn id="57" dur="500"/>
                                        <p:tgtEl>
                                          <p:spTgt spid="61"/>
                                        </p:tgtEl>
                                      </p:cBhvr>
                                    </p:animEffect>
                                  </p:childTnLst>
                                </p:cTn>
                              </p:par>
                            </p:childTnLst>
                          </p:cTn>
                        </p:par>
                        <p:par>
                          <p:cTn id="58" fill="hold">
                            <p:stCondLst>
                              <p:cond delay="3950"/>
                            </p:stCondLst>
                            <p:childTnLst>
                              <p:par>
                                <p:cTn id="59" presetID="49" presetClass="entr" presetSubtype="0" decel="100000" fill="hold" grpId="0" nodeType="after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p:cTn id="61" dur="500" fill="hold"/>
                                        <p:tgtEl>
                                          <p:spTgt spid="45"/>
                                        </p:tgtEl>
                                        <p:attrNameLst>
                                          <p:attrName>ppt_w</p:attrName>
                                        </p:attrNameLst>
                                      </p:cBhvr>
                                      <p:tavLst>
                                        <p:tav tm="0">
                                          <p:val>
                                            <p:fltVal val="0"/>
                                          </p:val>
                                        </p:tav>
                                        <p:tav tm="100000">
                                          <p:val>
                                            <p:strVal val="#ppt_w"/>
                                          </p:val>
                                        </p:tav>
                                      </p:tavLst>
                                    </p:anim>
                                    <p:anim calcmode="lin" valueType="num">
                                      <p:cBhvr>
                                        <p:cTn id="62" dur="500" fill="hold"/>
                                        <p:tgtEl>
                                          <p:spTgt spid="45"/>
                                        </p:tgtEl>
                                        <p:attrNameLst>
                                          <p:attrName>ppt_h</p:attrName>
                                        </p:attrNameLst>
                                      </p:cBhvr>
                                      <p:tavLst>
                                        <p:tav tm="0">
                                          <p:val>
                                            <p:fltVal val="0"/>
                                          </p:val>
                                        </p:tav>
                                        <p:tav tm="100000">
                                          <p:val>
                                            <p:strVal val="#ppt_h"/>
                                          </p:val>
                                        </p:tav>
                                      </p:tavLst>
                                    </p:anim>
                                    <p:anim calcmode="lin" valueType="num">
                                      <p:cBhvr>
                                        <p:cTn id="63" dur="500" fill="hold"/>
                                        <p:tgtEl>
                                          <p:spTgt spid="45"/>
                                        </p:tgtEl>
                                        <p:attrNameLst>
                                          <p:attrName>style.rotation</p:attrName>
                                        </p:attrNameLst>
                                      </p:cBhvr>
                                      <p:tavLst>
                                        <p:tav tm="0">
                                          <p:val>
                                            <p:fltVal val="360"/>
                                          </p:val>
                                        </p:tav>
                                        <p:tav tm="100000">
                                          <p:val>
                                            <p:fltVal val="0"/>
                                          </p:val>
                                        </p:tav>
                                      </p:tavLst>
                                    </p:anim>
                                    <p:animEffect transition="in" filter="fade">
                                      <p:cBhvr>
                                        <p:cTn id="64" dur="500"/>
                                        <p:tgtEl>
                                          <p:spTgt spid="45"/>
                                        </p:tgtEl>
                                      </p:cBhvr>
                                    </p:animEffect>
                                  </p:childTnLst>
                                </p:cTn>
                              </p:par>
                            </p:childTnLst>
                          </p:cTn>
                        </p:par>
                        <p:par>
                          <p:cTn id="65" fill="hold">
                            <p:stCondLst>
                              <p:cond delay="4450"/>
                            </p:stCondLst>
                            <p:childTnLst>
                              <p:par>
                                <p:cTn id="66" presetID="22" presetClass="entr" presetSubtype="8" fill="hold" nodeType="afterEffect">
                                  <p:stCondLst>
                                    <p:cond delay="0"/>
                                  </p:stCondLst>
                                  <p:childTnLst>
                                    <p:set>
                                      <p:cBhvr>
                                        <p:cTn id="67" dur="1" fill="hold">
                                          <p:stCondLst>
                                            <p:cond delay="0"/>
                                          </p:stCondLst>
                                        </p:cTn>
                                        <p:tgtEl>
                                          <p:spTgt spid="62"/>
                                        </p:tgtEl>
                                        <p:attrNameLst>
                                          <p:attrName>style.visibility</p:attrName>
                                        </p:attrNameLst>
                                      </p:cBhvr>
                                      <p:to>
                                        <p:strVal val="visible"/>
                                      </p:to>
                                    </p:set>
                                    <p:animEffect transition="in" filter="wipe(left)">
                                      <p:cBhvr>
                                        <p:cTn id="68" dur="500"/>
                                        <p:tgtEl>
                                          <p:spTgt spid="62"/>
                                        </p:tgtEl>
                                      </p:cBhvr>
                                    </p:animEffect>
                                  </p:childTnLst>
                                </p:cTn>
                              </p:par>
                            </p:childTnLst>
                          </p:cTn>
                        </p:par>
                        <p:par>
                          <p:cTn id="69" fill="hold">
                            <p:stCondLst>
                              <p:cond delay="4950"/>
                            </p:stCondLst>
                            <p:childTnLst>
                              <p:par>
                                <p:cTn id="70" presetID="49" presetClass="entr" presetSubtype="0" decel="100000" fill="hold" grpId="0" nodeType="afterEffect">
                                  <p:stCondLst>
                                    <p:cond delay="0"/>
                                  </p:stCondLst>
                                  <p:childTnLst>
                                    <p:set>
                                      <p:cBhvr>
                                        <p:cTn id="71" dur="1" fill="hold">
                                          <p:stCondLst>
                                            <p:cond delay="0"/>
                                          </p:stCondLst>
                                        </p:cTn>
                                        <p:tgtEl>
                                          <p:spTgt spid="53"/>
                                        </p:tgtEl>
                                        <p:attrNameLst>
                                          <p:attrName>style.visibility</p:attrName>
                                        </p:attrNameLst>
                                      </p:cBhvr>
                                      <p:to>
                                        <p:strVal val="visible"/>
                                      </p:to>
                                    </p:set>
                                    <p:anim calcmode="lin" valueType="num">
                                      <p:cBhvr>
                                        <p:cTn id="72" dur="500" fill="hold"/>
                                        <p:tgtEl>
                                          <p:spTgt spid="53"/>
                                        </p:tgtEl>
                                        <p:attrNameLst>
                                          <p:attrName>ppt_w</p:attrName>
                                        </p:attrNameLst>
                                      </p:cBhvr>
                                      <p:tavLst>
                                        <p:tav tm="0">
                                          <p:val>
                                            <p:fltVal val="0"/>
                                          </p:val>
                                        </p:tav>
                                        <p:tav tm="100000">
                                          <p:val>
                                            <p:strVal val="#ppt_w"/>
                                          </p:val>
                                        </p:tav>
                                      </p:tavLst>
                                    </p:anim>
                                    <p:anim calcmode="lin" valueType="num">
                                      <p:cBhvr>
                                        <p:cTn id="73" dur="500" fill="hold"/>
                                        <p:tgtEl>
                                          <p:spTgt spid="53"/>
                                        </p:tgtEl>
                                        <p:attrNameLst>
                                          <p:attrName>ppt_h</p:attrName>
                                        </p:attrNameLst>
                                      </p:cBhvr>
                                      <p:tavLst>
                                        <p:tav tm="0">
                                          <p:val>
                                            <p:fltVal val="0"/>
                                          </p:val>
                                        </p:tav>
                                        <p:tav tm="100000">
                                          <p:val>
                                            <p:strVal val="#ppt_h"/>
                                          </p:val>
                                        </p:tav>
                                      </p:tavLst>
                                    </p:anim>
                                    <p:anim calcmode="lin" valueType="num">
                                      <p:cBhvr>
                                        <p:cTn id="74" dur="500" fill="hold"/>
                                        <p:tgtEl>
                                          <p:spTgt spid="53"/>
                                        </p:tgtEl>
                                        <p:attrNameLst>
                                          <p:attrName>style.rotation</p:attrName>
                                        </p:attrNameLst>
                                      </p:cBhvr>
                                      <p:tavLst>
                                        <p:tav tm="0">
                                          <p:val>
                                            <p:fltVal val="360"/>
                                          </p:val>
                                        </p:tav>
                                        <p:tav tm="100000">
                                          <p:val>
                                            <p:fltVal val="0"/>
                                          </p:val>
                                        </p:tav>
                                      </p:tavLst>
                                    </p:anim>
                                    <p:animEffect transition="in" filter="fade">
                                      <p:cBhvr>
                                        <p:cTn id="75" dur="500"/>
                                        <p:tgtEl>
                                          <p:spTgt spid="53"/>
                                        </p:tgtEl>
                                      </p:cBhvr>
                                    </p:animEffect>
                                  </p:childTnLst>
                                </p:cTn>
                              </p:par>
                            </p:childTnLst>
                          </p:cTn>
                        </p:par>
                        <p:par>
                          <p:cTn id="76" fill="hold">
                            <p:stCondLst>
                              <p:cond delay="5450"/>
                            </p:stCondLst>
                            <p:childTnLst>
                              <p:par>
                                <p:cTn id="77" presetID="22" presetClass="entr" presetSubtype="8"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left)">
                                      <p:cBhvr>
                                        <p:cTn id="7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p:bldP spid="26" grpId="0" animBg="1"/>
      <p:bldP spid="27" grpId="0"/>
      <p:bldP spid="36" grpId="0" animBg="1"/>
      <p:bldP spid="37" grpId="0"/>
      <p:bldP spid="44" grpId="0" animBg="1"/>
      <p:bldP spid="45" grpId="0"/>
      <p:bldP spid="52" grpId="0" animBg="1"/>
      <p:bldP spid="5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1189522" y="1815074"/>
            <a:ext cx="6624736"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4472645" y="1679442"/>
            <a:ext cx="288032" cy="288032"/>
          </a:xfrm>
          <a:prstGeom prst="ellipse">
            <a:avLst/>
          </a:prstGeom>
          <a:solidFill>
            <a:schemeClr val="tx1">
              <a:lumMod val="95000"/>
              <a:lumOff val="5000"/>
            </a:schemeClr>
          </a:solidFill>
          <a:ln w="88900" cmpd="dbl">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532067" y="1671058"/>
            <a:ext cx="288032" cy="288032"/>
          </a:xfrm>
          <a:prstGeom prst="ellipse">
            <a:avLst/>
          </a:prstGeom>
          <a:solidFill>
            <a:schemeClr val="tx1">
              <a:lumMod val="95000"/>
              <a:lumOff val="5000"/>
            </a:schemeClr>
          </a:solidFill>
          <a:ln w="88900" cmpd="dbl">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20197" y="1679442"/>
            <a:ext cx="288032" cy="288032"/>
          </a:xfrm>
          <a:prstGeom prst="ellipse">
            <a:avLst/>
          </a:prstGeom>
          <a:solidFill>
            <a:schemeClr val="tx1">
              <a:lumMod val="95000"/>
              <a:lumOff val="5000"/>
            </a:schemeClr>
          </a:solidFill>
          <a:ln w="88900" cmpd="dbl">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01690" y="1679442"/>
            <a:ext cx="288032" cy="288032"/>
          </a:xfrm>
          <a:prstGeom prst="ellipse">
            <a:avLst/>
          </a:prstGeom>
          <a:solidFill>
            <a:schemeClr val="tx1">
              <a:lumMod val="95000"/>
              <a:lumOff val="5000"/>
            </a:schemeClr>
          </a:solidFill>
          <a:ln w="88900" cmpd="dbl">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肘形连接符 11"/>
          <p:cNvCxnSpPr/>
          <p:nvPr/>
        </p:nvCxnSpPr>
        <p:spPr>
          <a:xfrm rot="16200000" flipH="1">
            <a:off x="1995599" y="2657747"/>
            <a:ext cx="2574582" cy="853824"/>
          </a:xfrm>
          <a:prstGeom prst="bentConnector3">
            <a:avLst>
              <a:gd name="adj1" fmla="val 99299"/>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7977" y="3687282"/>
            <a:ext cx="1675074" cy="1116716"/>
          </a:xfrm>
          <a:prstGeom prst="rect">
            <a:avLst/>
          </a:prstGeom>
        </p:spPr>
      </p:pic>
      <p:sp>
        <p:nvSpPr>
          <p:cNvPr id="14" name="矩形 13"/>
          <p:cNvSpPr/>
          <p:nvPr/>
        </p:nvSpPr>
        <p:spPr>
          <a:xfrm>
            <a:off x="5648177" y="3687282"/>
            <a:ext cx="1878049" cy="36004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联系 2"/>
          <p:cNvSpPr/>
          <p:nvPr/>
        </p:nvSpPr>
        <p:spPr>
          <a:xfrm>
            <a:off x="986322" y="1125405"/>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6" name="圆角矩形 51"/>
          <p:cNvSpPr/>
          <p:nvPr/>
        </p:nvSpPr>
        <p:spPr>
          <a:xfrm flipH="1">
            <a:off x="4388066" y="1208525"/>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7" name="矩形 45"/>
          <p:cNvSpPr/>
          <p:nvPr/>
        </p:nvSpPr>
        <p:spPr>
          <a:xfrm>
            <a:off x="7485765" y="1208423"/>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8" name="矩形 17"/>
          <p:cNvSpPr/>
          <p:nvPr/>
        </p:nvSpPr>
        <p:spPr>
          <a:xfrm flipH="1">
            <a:off x="467544" y="2542585"/>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a:t>
            </a:r>
            <a:endParaRPr lang="en-US" altLang="zh-CN" sz="1200" dirty="0">
              <a:solidFill>
                <a:schemeClr val="tx1">
                  <a:lumMod val="95000"/>
                  <a:lumOff val="5000"/>
                </a:schemeClr>
              </a:solidFill>
            </a:endParaRPr>
          </a:p>
          <a:p>
            <a:pPr>
              <a:lnSpc>
                <a:spcPct val="150000"/>
              </a:lnSpc>
            </a:pPr>
            <a:r>
              <a:rPr lang="zh-CN" altLang="en-US" sz="1200" dirty="0">
                <a:solidFill>
                  <a:schemeClr val="tx1">
                    <a:lumMod val="95000"/>
                    <a:lumOff val="5000"/>
                  </a:schemeClr>
                </a:solidFill>
              </a:rPr>
              <a:t>这里输入简单文字概述简</a:t>
            </a:r>
            <a:endParaRPr lang="en-US" altLang="zh-CN" sz="1200" dirty="0">
              <a:solidFill>
                <a:schemeClr val="tx1">
                  <a:lumMod val="95000"/>
                  <a:lumOff val="5000"/>
                </a:schemeClr>
              </a:solidFill>
            </a:endParaRPr>
          </a:p>
          <a:p>
            <a:pPr>
              <a:lnSpc>
                <a:spcPct val="150000"/>
              </a:lnSpc>
            </a:pPr>
            <a:r>
              <a:rPr lang="zh-CN" altLang="en-US" sz="1200" dirty="0">
                <a:solidFill>
                  <a:schemeClr val="tx1">
                    <a:lumMod val="95000"/>
                    <a:lumOff val="5000"/>
                  </a:schemeClr>
                </a:solidFill>
              </a:rPr>
              <a:t>单的文字概述</a:t>
            </a:r>
            <a:r>
              <a:rPr lang="zh-CN" altLang="en-US" sz="1200" dirty="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这里输入</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9" name="矩形 18"/>
          <p:cNvSpPr/>
          <p:nvPr/>
        </p:nvSpPr>
        <p:spPr>
          <a:xfrm>
            <a:off x="702976" y="2217529"/>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20" name="矩形 19"/>
          <p:cNvSpPr/>
          <p:nvPr/>
        </p:nvSpPr>
        <p:spPr>
          <a:xfrm flipH="1">
            <a:off x="3484074" y="2554315"/>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a:t>
            </a:r>
            <a:endParaRPr lang="en-US" altLang="zh-CN" sz="1200" dirty="0">
              <a:solidFill>
                <a:schemeClr val="tx1">
                  <a:lumMod val="95000"/>
                  <a:lumOff val="5000"/>
                </a:schemeClr>
              </a:solidFill>
            </a:endParaRPr>
          </a:p>
          <a:p>
            <a:pPr>
              <a:lnSpc>
                <a:spcPct val="150000"/>
              </a:lnSpc>
            </a:pPr>
            <a:r>
              <a:rPr lang="zh-CN" altLang="en-US" sz="1200" dirty="0">
                <a:solidFill>
                  <a:schemeClr val="tx1">
                    <a:lumMod val="95000"/>
                    <a:lumOff val="5000"/>
                  </a:schemeClr>
                </a:solidFill>
              </a:rPr>
              <a:t>这里输入简单文字概述简</a:t>
            </a:r>
            <a:endParaRPr lang="en-US" altLang="zh-CN" sz="1200" dirty="0">
              <a:solidFill>
                <a:schemeClr val="tx1">
                  <a:lumMod val="95000"/>
                  <a:lumOff val="5000"/>
                </a:schemeClr>
              </a:solidFill>
            </a:endParaRPr>
          </a:p>
          <a:p>
            <a:pPr>
              <a:lnSpc>
                <a:spcPct val="150000"/>
              </a:lnSpc>
            </a:pPr>
            <a:r>
              <a:rPr lang="zh-CN" altLang="en-US" sz="1200" dirty="0">
                <a:solidFill>
                  <a:schemeClr val="tx1">
                    <a:lumMod val="95000"/>
                    <a:lumOff val="5000"/>
                  </a:schemeClr>
                </a:solidFill>
              </a:rPr>
              <a:t>单的文字概述</a:t>
            </a:r>
            <a:r>
              <a:rPr lang="zh-CN" altLang="en-US" sz="1200" dirty="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这里输入</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1" name="矩形 20"/>
          <p:cNvSpPr/>
          <p:nvPr/>
        </p:nvSpPr>
        <p:spPr>
          <a:xfrm>
            <a:off x="3719506" y="2229259"/>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22" name="矩形 21"/>
          <p:cNvSpPr/>
          <p:nvPr/>
        </p:nvSpPr>
        <p:spPr>
          <a:xfrm flipH="1">
            <a:off x="6501626" y="2539374"/>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a:t>
            </a:r>
            <a:endParaRPr lang="en-US" altLang="zh-CN" sz="1200" dirty="0">
              <a:solidFill>
                <a:schemeClr val="tx1">
                  <a:lumMod val="95000"/>
                  <a:lumOff val="5000"/>
                </a:schemeClr>
              </a:solidFill>
            </a:endParaRPr>
          </a:p>
          <a:p>
            <a:pPr>
              <a:lnSpc>
                <a:spcPct val="150000"/>
              </a:lnSpc>
            </a:pPr>
            <a:r>
              <a:rPr lang="zh-CN" altLang="en-US" sz="1200" dirty="0">
                <a:solidFill>
                  <a:schemeClr val="tx1">
                    <a:lumMod val="95000"/>
                    <a:lumOff val="5000"/>
                  </a:schemeClr>
                </a:solidFill>
              </a:rPr>
              <a:t>这里输入简单文字概述简</a:t>
            </a:r>
            <a:endParaRPr lang="en-US" altLang="zh-CN" sz="1200" dirty="0">
              <a:solidFill>
                <a:schemeClr val="tx1">
                  <a:lumMod val="95000"/>
                  <a:lumOff val="5000"/>
                </a:schemeClr>
              </a:solidFill>
            </a:endParaRPr>
          </a:p>
          <a:p>
            <a:pPr>
              <a:lnSpc>
                <a:spcPct val="150000"/>
              </a:lnSpc>
            </a:pPr>
            <a:r>
              <a:rPr lang="zh-CN" altLang="en-US" sz="1200" dirty="0">
                <a:solidFill>
                  <a:schemeClr val="tx1">
                    <a:lumMod val="95000"/>
                    <a:lumOff val="5000"/>
                  </a:schemeClr>
                </a:solidFill>
              </a:rPr>
              <a:t>单的文字概述</a:t>
            </a:r>
            <a:r>
              <a:rPr lang="zh-CN" altLang="en-US" sz="1200" dirty="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这里输入</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3" name="矩形 22"/>
          <p:cNvSpPr/>
          <p:nvPr/>
        </p:nvSpPr>
        <p:spPr>
          <a:xfrm>
            <a:off x="6737058" y="2214318"/>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24" name="矩形 23"/>
          <p:cNvSpPr/>
          <p:nvPr/>
        </p:nvSpPr>
        <p:spPr>
          <a:xfrm flipH="1">
            <a:off x="5510002" y="4124947"/>
            <a:ext cx="2653649"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a:t>
            </a:r>
            <a:r>
              <a:rPr lang="en-US" altLang="zh-CN" sz="1200" dirty="0">
                <a:solidFill>
                  <a:schemeClr val="tx1">
                    <a:lumMod val="95000"/>
                    <a:lumOff val="5000"/>
                  </a:schemeClr>
                </a:solidFill>
                <a:latin typeface="微软雅黑" pitchFamily="34" charset="-122"/>
                <a:ea typeface="微软雅黑" pitchFamily="34" charset="-122"/>
              </a:rPr>
              <a:t>.</a:t>
            </a:r>
          </a:p>
        </p:txBody>
      </p:sp>
      <p:sp>
        <p:nvSpPr>
          <p:cNvPr id="25" name="矩形 24"/>
          <p:cNvSpPr/>
          <p:nvPr/>
        </p:nvSpPr>
        <p:spPr>
          <a:xfrm>
            <a:off x="5722949" y="3719055"/>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lumMod val="95000"/>
                  </a:schemeClr>
                </a:solidFill>
                <a:latin typeface="微软雅黑" pitchFamily="34" charset="-122"/>
                <a:ea typeface="微软雅黑" pitchFamily="34" charset="-122"/>
              </a:rPr>
              <a:t>这里填写小标题</a:t>
            </a:r>
            <a:endParaRPr lang="en-US" altLang="zh-CN" sz="1400" b="1" dirty="0">
              <a:solidFill>
                <a:schemeClr val="bg1">
                  <a:lumMod val="95000"/>
                </a:schemeClr>
              </a:solidFill>
              <a:latin typeface="微软雅黑" pitchFamily="34" charset="-122"/>
              <a:ea typeface="微软雅黑" pitchFamily="34" charset="-122"/>
            </a:endParaRPr>
          </a:p>
        </p:txBody>
      </p:sp>
      <p:sp>
        <p:nvSpPr>
          <p:cNvPr id="26" name="矩形 25"/>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7" name="矩形 26"/>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8" name="TextBox 27"/>
          <p:cNvSpPr txBox="1"/>
          <p:nvPr/>
        </p:nvSpPr>
        <p:spPr>
          <a:xfrm>
            <a:off x="539552" y="195486"/>
            <a:ext cx="2723823"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工作中的不足及原因分析</a:t>
            </a:r>
          </a:p>
        </p:txBody>
      </p:sp>
    </p:spTree>
    <p:extLst>
      <p:ext uri="{BB962C8B-B14F-4D97-AF65-F5344CB8AC3E}">
        <p14:creationId xmlns:p14="http://schemas.microsoft.com/office/powerpoint/2010/main" val="237570579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5"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1000" fill="hold"/>
                                        <p:tgtEl>
                                          <p:spTgt spid="10"/>
                                        </p:tgtEl>
                                        <p:attrNameLst>
                                          <p:attrName>ppt_w</p:attrName>
                                        </p:attrNameLst>
                                      </p:cBhvr>
                                      <p:tavLst>
                                        <p:tav tm="0">
                                          <p:val>
                                            <p:fltVal val="0"/>
                                          </p:val>
                                        </p:tav>
                                        <p:tav tm="100000">
                                          <p:val>
                                            <p:strVal val="#ppt_w"/>
                                          </p:val>
                                        </p:tav>
                                      </p:tavLst>
                                    </p:anim>
                                    <p:anim calcmode="lin" valueType="num">
                                      <p:cBhvr>
                                        <p:cTn id="12" dur="1000" fill="hold"/>
                                        <p:tgtEl>
                                          <p:spTgt spid="10"/>
                                        </p:tgtEl>
                                        <p:attrNameLst>
                                          <p:attrName>ppt_h</p:attrName>
                                        </p:attrNameLst>
                                      </p:cBhvr>
                                      <p:tavLst>
                                        <p:tav tm="0">
                                          <p:val>
                                            <p:fltVal val="0"/>
                                          </p:val>
                                        </p:tav>
                                        <p:tav tm="100000">
                                          <p:val>
                                            <p:strVal val="#ppt_h"/>
                                          </p:val>
                                        </p:tav>
                                      </p:tavLst>
                                    </p:anim>
                                    <p:anim calcmode="lin" valueType="num">
                                      <p:cBhvr>
                                        <p:cTn id="13"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1500"/>
                            </p:stCondLst>
                            <p:childTnLst>
                              <p:par>
                                <p:cTn id="16" presetID="15"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500"/>
                            </p:stCondLst>
                            <p:childTnLst>
                              <p:par>
                                <p:cTn id="23" presetID="15"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fltVal val="0"/>
                                          </p:val>
                                        </p:tav>
                                        <p:tav tm="100000">
                                          <p:val>
                                            <p:strVal val="#ppt_w"/>
                                          </p:val>
                                        </p:tav>
                                      </p:tavLst>
                                    </p:anim>
                                    <p:anim calcmode="lin" valueType="num">
                                      <p:cBhvr>
                                        <p:cTn id="26" dur="1000" fill="hold"/>
                                        <p:tgtEl>
                                          <p:spTgt spid="9"/>
                                        </p:tgtEl>
                                        <p:attrNameLst>
                                          <p:attrName>ppt_h</p:attrName>
                                        </p:attrNameLst>
                                      </p:cBhvr>
                                      <p:tavLst>
                                        <p:tav tm="0">
                                          <p:val>
                                            <p:fltVal val="0"/>
                                          </p:val>
                                        </p:tav>
                                        <p:tav tm="100000">
                                          <p:val>
                                            <p:strVal val="#ppt_h"/>
                                          </p:val>
                                        </p:tav>
                                      </p:tavLst>
                                    </p:anim>
                                    <p:anim calcmode="lin" valueType="num">
                                      <p:cBhvr>
                                        <p:cTn id="2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42"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anim calcmode="lin" valueType="num">
                                      <p:cBhvr>
                                        <p:cTn id="45" dur="1000" fill="hold"/>
                                        <p:tgtEl>
                                          <p:spTgt spid="17"/>
                                        </p:tgtEl>
                                        <p:attrNameLst>
                                          <p:attrName>ppt_x</p:attrName>
                                        </p:attrNameLst>
                                      </p:cBhvr>
                                      <p:tavLst>
                                        <p:tav tm="0">
                                          <p:val>
                                            <p:strVal val="#ppt_x"/>
                                          </p:val>
                                        </p:tav>
                                        <p:tav tm="100000">
                                          <p:val>
                                            <p:strVal val="#ppt_x"/>
                                          </p:val>
                                        </p:tav>
                                      </p:tavLst>
                                    </p:anim>
                                    <p:anim calcmode="lin" valueType="num">
                                      <p:cBhvr>
                                        <p:cTn id="46" dur="1000" fill="hold"/>
                                        <p:tgtEl>
                                          <p:spTgt spid="17"/>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10"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350"/>
                                        <p:tgtEl>
                                          <p:spTgt spid="19"/>
                                        </p:tgtEl>
                                      </p:cBhvr>
                                    </p:animEffect>
                                  </p:childTnLst>
                                </p:cTn>
                              </p:par>
                              <p:par>
                                <p:cTn id="51" presetID="26" presetClass="emph" presetSubtype="0" fill="hold" grpId="1" nodeType="withEffect">
                                  <p:stCondLst>
                                    <p:cond delay="0"/>
                                  </p:stCondLst>
                                  <p:childTnLst>
                                    <p:animEffect transition="out" filter="fade">
                                      <p:cBhvr>
                                        <p:cTn id="52" dur="400" tmFilter="0, 0; .2, .5; .8, .5; 1, 0"/>
                                        <p:tgtEl>
                                          <p:spTgt spid="19"/>
                                        </p:tgtEl>
                                      </p:cBhvr>
                                    </p:animEffect>
                                    <p:animScale>
                                      <p:cBhvr>
                                        <p:cTn id="53" dur="200" autoRev="1" fill="hold"/>
                                        <p:tgtEl>
                                          <p:spTgt spid="19"/>
                                        </p:tgtEl>
                                      </p:cBhvr>
                                      <p:by x="105000" y="105000"/>
                                    </p:animScale>
                                  </p:childTnLst>
                                </p:cTn>
                              </p:par>
                            </p:childTnLst>
                          </p:cTn>
                        </p:par>
                        <p:par>
                          <p:cTn id="54" fill="hold">
                            <p:stCondLst>
                              <p:cond delay="6900"/>
                            </p:stCondLst>
                            <p:childTnLst>
                              <p:par>
                                <p:cTn id="55" presetID="10" presetClass="entr" presetSubtype="0"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childTnLst>
                          </p:cTn>
                        </p:par>
                        <p:par>
                          <p:cTn id="58" fill="hold">
                            <p:stCondLst>
                              <p:cond delay="7400"/>
                            </p:stCondLst>
                            <p:childTnLst>
                              <p:par>
                                <p:cTn id="59" presetID="10"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350"/>
                                        <p:tgtEl>
                                          <p:spTgt spid="21"/>
                                        </p:tgtEl>
                                      </p:cBhvr>
                                    </p:animEffect>
                                  </p:childTnLst>
                                </p:cTn>
                              </p:par>
                              <p:par>
                                <p:cTn id="62" presetID="26" presetClass="emph" presetSubtype="0" fill="hold" grpId="1" nodeType="withEffect">
                                  <p:stCondLst>
                                    <p:cond delay="0"/>
                                  </p:stCondLst>
                                  <p:childTnLst>
                                    <p:animEffect transition="out" filter="fade">
                                      <p:cBhvr>
                                        <p:cTn id="63" dur="400" tmFilter="0, 0; .2, .5; .8, .5; 1, 0"/>
                                        <p:tgtEl>
                                          <p:spTgt spid="21"/>
                                        </p:tgtEl>
                                      </p:cBhvr>
                                    </p:animEffect>
                                    <p:animScale>
                                      <p:cBhvr>
                                        <p:cTn id="64" dur="200" autoRev="1" fill="hold"/>
                                        <p:tgtEl>
                                          <p:spTgt spid="21"/>
                                        </p:tgtEl>
                                      </p:cBhvr>
                                      <p:by x="105000" y="105000"/>
                                    </p:animScale>
                                  </p:childTnLst>
                                </p:cTn>
                              </p:par>
                            </p:childTnLst>
                          </p:cTn>
                        </p:par>
                        <p:par>
                          <p:cTn id="65" fill="hold">
                            <p:stCondLst>
                              <p:cond delay="7800"/>
                            </p:stCondLst>
                            <p:childTnLst>
                              <p:par>
                                <p:cTn id="66" presetID="10" presetClass="entr" presetSubtype="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childTnLst>
                                </p:cTn>
                              </p:par>
                            </p:childTnLst>
                          </p:cTn>
                        </p:par>
                        <p:par>
                          <p:cTn id="69" fill="hold">
                            <p:stCondLst>
                              <p:cond delay="8300"/>
                            </p:stCondLst>
                            <p:childTnLst>
                              <p:par>
                                <p:cTn id="70" presetID="10" presetClass="entr" presetSubtype="0"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350"/>
                                        <p:tgtEl>
                                          <p:spTgt spid="23"/>
                                        </p:tgtEl>
                                      </p:cBhvr>
                                    </p:animEffect>
                                  </p:childTnLst>
                                </p:cTn>
                              </p:par>
                              <p:par>
                                <p:cTn id="73" presetID="26" presetClass="emph" presetSubtype="0" fill="hold" grpId="1" nodeType="withEffect">
                                  <p:stCondLst>
                                    <p:cond delay="0"/>
                                  </p:stCondLst>
                                  <p:childTnLst>
                                    <p:animEffect transition="out" filter="fade">
                                      <p:cBhvr>
                                        <p:cTn id="74" dur="400" tmFilter="0, 0; .2, .5; .8, .5; 1, 0"/>
                                        <p:tgtEl>
                                          <p:spTgt spid="23"/>
                                        </p:tgtEl>
                                      </p:cBhvr>
                                    </p:animEffect>
                                    <p:animScale>
                                      <p:cBhvr>
                                        <p:cTn id="75" dur="200" autoRev="1" fill="hold"/>
                                        <p:tgtEl>
                                          <p:spTgt spid="23"/>
                                        </p:tgtEl>
                                      </p:cBhvr>
                                      <p:by x="105000" y="105000"/>
                                    </p:animScale>
                                  </p:childTnLst>
                                </p:cTn>
                              </p:par>
                            </p:childTnLst>
                          </p:cTn>
                        </p:par>
                        <p:par>
                          <p:cTn id="76" fill="hold">
                            <p:stCondLst>
                              <p:cond delay="8700"/>
                            </p:stCondLst>
                            <p:childTnLst>
                              <p:par>
                                <p:cTn id="77" presetID="10" presetClass="entr" presetSubtype="0"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500"/>
                                        <p:tgtEl>
                                          <p:spTgt spid="22"/>
                                        </p:tgtEl>
                                      </p:cBhvr>
                                    </p:animEffect>
                                  </p:childTnLst>
                                </p:cTn>
                              </p:par>
                            </p:childTnLst>
                          </p:cTn>
                        </p:par>
                        <p:par>
                          <p:cTn id="80" fill="hold">
                            <p:stCondLst>
                              <p:cond delay="9200"/>
                            </p:stCondLst>
                            <p:childTnLst>
                              <p:par>
                                <p:cTn id="81" presetID="15" presetClass="entr" presetSubtype="0" fill="hold" grpId="0" nodeType="afterEffect">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cBhvr>
                                        <p:cTn id="83" dur="1000" fill="hold"/>
                                        <p:tgtEl>
                                          <p:spTgt spid="11"/>
                                        </p:tgtEl>
                                        <p:attrNameLst>
                                          <p:attrName>ppt_w</p:attrName>
                                        </p:attrNameLst>
                                      </p:cBhvr>
                                      <p:tavLst>
                                        <p:tav tm="0">
                                          <p:val>
                                            <p:fltVal val="0"/>
                                          </p:val>
                                        </p:tav>
                                        <p:tav tm="100000">
                                          <p:val>
                                            <p:strVal val="#ppt_w"/>
                                          </p:val>
                                        </p:tav>
                                      </p:tavLst>
                                    </p:anim>
                                    <p:anim calcmode="lin" valueType="num">
                                      <p:cBhvr>
                                        <p:cTn id="84" dur="1000" fill="hold"/>
                                        <p:tgtEl>
                                          <p:spTgt spid="11"/>
                                        </p:tgtEl>
                                        <p:attrNameLst>
                                          <p:attrName>ppt_h</p:attrName>
                                        </p:attrNameLst>
                                      </p:cBhvr>
                                      <p:tavLst>
                                        <p:tav tm="0">
                                          <p:val>
                                            <p:fltVal val="0"/>
                                          </p:val>
                                        </p:tav>
                                        <p:tav tm="100000">
                                          <p:val>
                                            <p:strVal val="#ppt_h"/>
                                          </p:val>
                                        </p:tav>
                                      </p:tavLst>
                                    </p:anim>
                                    <p:anim calcmode="lin" valueType="num">
                                      <p:cBhvr>
                                        <p:cTn id="85"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86"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87" fill="hold">
                            <p:stCondLst>
                              <p:cond delay="10200"/>
                            </p:stCondLst>
                            <p:childTnLst>
                              <p:par>
                                <p:cTn id="88" presetID="22" presetClass="entr" presetSubtype="1" fill="hold" nodeType="afterEffect">
                                  <p:stCondLst>
                                    <p:cond delay="0"/>
                                  </p:stCondLst>
                                  <p:childTnLst>
                                    <p:set>
                                      <p:cBhvr>
                                        <p:cTn id="89" dur="1" fill="hold">
                                          <p:stCondLst>
                                            <p:cond delay="0"/>
                                          </p:stCondLst>
                                        </p:cTn>
                                        <p:tgtEl>
                                          <p:spTgt spid="12"/>
                                        </p:tgtEl>
                                        <p:attrNameLst>
                                          <p:attrName>style.visibility</p:attrName>
                                        </p:attrNameLst>
                                      </p:cBhvr>
                                      <p:to>
                                        <p:strVal val="visible"/>
                                      </p:to>
                                    </p:set>
                                    <p:animEffect transition="in" filter="wipe(up)">
                                      <p:cBhvr>
                                        <p:cTn id="90" dur="500"/>
                                        <p:tgtEl>
                                          <p:spTgt spid="12"/>
                                        </p:tgtEl>
                                      </p:cBhvr>
                                    </p:animEffect>
                                  </p:childTnLst>
                                </p:cTn>
                              </p:par>
                            </p:childTnLst>
                          </p:cTn>
                        </p:par>
                        <p:par>
                          <p:cTn id="91" fill="hold">
                            <p:stCondLst>
                              <p:cond delay="10700"/>
                            </p:stCondLst>
                            <p:childTnLst>
                              <p:par>
                                <p:cTn id="92" presetID="21" presetClass="entr" presetSubtype="4" fill="hold" nodeType="afterEffect">
                                  <p:stCondLst>
                                    <p:cond delay="0"/>
                                  </p:stCondLst>
                                  <p:childTnLst>
                                    <p:set>
                                      <p:cBhvr>
                                        <p:cTn id="93" dur="1" fill="hold">
                                          <p:stCondLst>
                                            <p:cond delay="0"/>
                                          </p:stCondLst>
                                        </p:cTn>
                                        <p:tgtEl>
                                          <p:spTgt spid="13"/>
                                        </p:tgtEl>
                                        <p:attrNameLst>
                                          <p:attrName>style.visibility</p:attrName>
                                        </p:attrNameLst>
                                      </p:cBhvr>
                                      <p:to>
                                        <p:strVal val="visible"/>
                                      </p:to>
                                    </p:set>
                                    <p:animEffect transition="in" filter="wheel(4)">
                                      <p:cBhvr>
                                        <p:cTn id="94" dur="2000"/>
                                        <p:tgtEl>
                                          <p:spTgt spid="13"/>
                                        </p:tgtEl>
                                      </p:cBhvr>
                                    </p:animEffect>
                                  </p:childTnLst>
                                </p:cTn>
                              </p:par>
                            </p:childTnLst>
                          </p:cTn>
                        </p:par>
                        <p:par>
                          <p:cTn id="95" fill="hold">
                            <p:stCondLst>
                              <p:cond delay="12700"/>
                            </p:stCondLst>
                            <p:childTnLst>
                              <p:par>
                                <p:cTn id="96" presetID="16" presetClass="entr" presetSubtype="37"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barn(outVertical)">
                                      <p:cBhvr>
                                        <p:cTn id="98" dur="500"/>
                                        <p:tgtEl>
                                          <p:spTgt spid="14"/>
                                        </p:tgtEl>
                                      </p:cBhvr>
                                    </p:animEffect>
                                  </p:childTnLst>
                                </p:cTn>
                              </p:par>
                            </p:childTnLst>
                          </p:cTn>
                        </p:par>
                        <p:par>
                          <p:cTn id="99" fill="hold">
                            <p:stCondLst>
                              <p:cond delay="13200"/>
                            </p:stCondLst>
                            <p:childTnLst>
                              <p:par>
                                <p:cTn id="100" presetID="10" presetClass="entr" presetSubtype="0"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fade">
                                      <p:cBhvr>
                                        <p:cTn id="102" dur="500"/>
                                        <p:tgtEl>
                                          <p:spTgt spid="24"/>
                                        </p:tgtEl>
                                      </p:cBhvr>
                                    </p:animEffect>
                                  </p:childTnLst>
                                </p:cTn>
                              </p:par>
                            </p:childTnLst>
                          </p:cTn>
                        </p:par>
                        <p:par>
                          <p:cTn id="103" fill="hold">
                            <p:stCondLst>
                              <p:cond delay="13700"/>
                            </p:stCondLst>
                            <p:childTnLst>
                              <p:par>
                                <p:cTn id="104" presetID="10" presetClass="entr" presetSubtype="0" fill="hold" grpId="0" nodeType="after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350"/>
                                        <p:tgtEl>
                                          <p:spTgt spid="25"/>
                                        </p:tgtEl>
                                      </p:cBhvr>
                                    </p:animEffect>
                                  </p:childTnLst>
                                </p:cTn>
                              </p:par>
                              <p:par>
                                <p:cTn id="107" presetID="26" presetClass="emph" presetSubtype="0" fill="hold" grpId="1" nodeType="withEffect">
                                  <p:stCondLst>
                                    <p:cond delay="0"/>
                                  </p:stCondLst>
                                  <p:childTnLst>
                                    <p:animEffect transition="out" filter="fade">
                                      <p:cBhvr>
                                        <p:cTn id="108" dur="400" tmFilter="0, 0; .2, .5; .8, .5; 1, 0"/>
                                        <p:tgtEl>
                                          <p:spTgt spid="25"/>
                                        </p:tgtEl>
                                      </p:cBhvr>
                                    </p:animEffect>
                                    <p:animScale>
                                      <p:cBhvr>
                                        <p:cTn id="109" dur="20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4" grpId="0" animBg="1"/>
      <p:bldP spid="15" grpId="0" animBg="1"/>
      <p:bldP spid="16" grpId="0" animBg="1"/>
      <p:bldP spid="17" grpId="0" animBg="1"/>
      <p:bldP spid="18" grpId="0"/>
      <p:bldP spid="19" grpId="0"/>
      <p:bldP spid="19" grpId="1"/>
      <p:bldP spid="20" grpId="0"/>
      <p:bldP spid="21" grpId="0"/>
      <p:bldP spid="21" grpId="1"/>
      <p:bldP spid="22" grpId="0"/>
      <p:bldP spid="23" grpId="0"/>
      <p:bldP spid="23" grpId="1"/>
      <p:bldP spid="24" grpId="0"/>
      <p:bldP spid="25" grpId="0"/>
      <p:bldP spid="2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71600" y="855130"/>
            <a:ext cx="2025258" cy="1638766"/>
            <a:chOff x="1043608" y="1068872"/>
            <a:chExt cx="2025258" cy="1638766"/>
          </a:xfrm>
          <a:solidFill>
            <a:schemeClr val="tx1">
              <a:lumMod val="95000"/>
              <a:lumOff val="5000"/>
            </a:schemeClr>
          </a:solidFill>
        </p:grpSpPr>
        <p:sp>
          <p:nvSpPr>
            <p:cNvPr id="8" name="流程图: 摘录 7"/>
            <p:cNvSpPr/>
            <p:nvPr/>
          </p:nvSpPr>
          <p:spPr>
            <a:xfrm>
              <a:off x="1043608"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547664" y="1978264"/>
              <a:ext cx="954107" cy="400110"/>
            </a:xfrm>
            <a:prstGeom prst="rect">
              <a:avLst/>
            </a:prstGeom>
            <a:grp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关键词</a:t>
              </a:r>
            </a:p>
          </p:txBody>
        </p:sp>
      </p:grpSp>
      <p:grpSp>
        <p:nvGrpSpPr>
          <p:cNvPr id="10" name="组合 9"/>
          <p:cNvGrpSpPr/>
          <p:nvPr/>
        </p:nvGrpSpPr>
        <p:grpSpPr>
          <a:xfrm>
            <a:off x="2267744" y="843558"/>
            <a:ext cx="2025258" cy="1638766"/>
            <a:chOff x="2339752" y="1057300"/>
            <a:chExt cx="2025258" cy="1638766"/>
          </a:xfrm>
          <a:solidFill>
            <a:schemeClr val="tx1">
              <a:lumMod val="85000"/>
              <a:lumOff val="15000"/>
            </a:schemeClr>
          </a:solidFill>
        </p:grpSpPr>
        <p:sp>
          <p:nvSpPr>
            <p:cNvPr id="11" name="流程图: 摘录 10"/>
            <p:cNvSpPr/>
            <p:nvPr/>
          </p:nvSpPr>
          <p:spPr>
            <a:xfrm flipV="1">
              <a:off x="2339752" y="1057300"/>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2" name="TextBox 11"/>
            <p:cNvSpPr txBox="1"/>
            <p:nvPr/>
          </p:nvSpPr>
          <p:spPr>
            <a:xfrm>
              <a:off x="2875327" y="1339486"/>
              <a:ext cx="954107" cy="400110"/>
            </a:xfrm>
            <a:prstGeom prst="rect">
              <a:avLst/>
            </a:prstGeom>
            <a:grpFill/>
          </p:spPr>
          <p:txBody>
            <a:bodyPr wrap="none" rtlCol="0">
              <a:spAutoFit/>
            </a:bodyPr>
            <a:lstStyle/>
            <a:p>
              <a:r>
                <a:rPr lang="zh-CN" altLang="en-US" sz="2000" b="1" dirty="0">
                  <a:solidFill>
                    <a:schemeClr val="bg1">
                      <a:lumMod val="95000"/>
                    </a:schemeClr>
                  </a:solidFill>
                  <a:latin typeface="微软雅黑" panose="020B0503020204020204" pitchFamily="34" charset="-122"/>
                  <a:ea typeface="微软雅黑" panose="020B0503020204020204" pitchFamily="34" charset="-122"/>
                </a:rPr>
                <a:t>关键词</a:t>
              </a:r>
            </a:p>
          </p:txBody>
        </p:sp>
      </p:grpSp>
      <p:grpSp>
        <p:nvGrpSpPr>
          <p:cNvPr id="13" name="组合 12"/>
          <p:cNvGrpSpPr/>
          <p:nvPr/>
        </p:nvGrpSpPr>
        <p:grpSpPr>
          <a:xfrm>
            <a:off x="3563888" y="855130"/>
            <a:ext cx="2025258" cy="1638766"/>
            <a:chOff x="3635896" y="1068872"/>
            <a:chExt cx="2025258" cy="1638766"/>
          </a:xfrm>
          <a:solidFill>
            <a:schemeClr val="tx1">
              <a:lumMod val="95000"/>
              <a:lumOff val="5000"/>
            </a:schemeClr>
          </a:solidFill>
        </p:grpSpPr>
        <p:sp>
          <p:nvSpPr>
            <p:cNvPr id="14" name="流程图: 摘录 13"/>
            <p:cNvSpPr/>
            <p:nvPr/>
          </p:nvSpPr>
          <p:spPr>
            <a:xfrm>
              <a:off x="3635896"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171471" y="1978264"/>
              <a:ext cx="954107" cy="400110"/>
            </a:xfrm>
            <a:prstGeom prst="rect">
              <a:avLst/>
            </a:prstGeom>
            <a:grp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关键词</a:t>
              </a:r>
            </a:p>
          </p:txBody>
        </p:sp>
      </p:grpSp>
      <p:grpSp>
        <p:nvGrpSpPr>
          <p:cNvPr id="16" name="组合 15"/>
          <p:cNvGrpSpPr/>
          <p:nvPr/>
        </p:nvGrpSpPr>
        <p:grpSpPr>
          <a:xfrm>
            <a:off x="6075134" y="855130"/>
            <a:ext cx="2025258" cy="1638766"/>
            <a:chOff x="6147142" y="1068872"/>
            <a:chExt cx="2025258" cy="1638766"/>
          </a:xfrm>
          <a:solidFill>
            <a:schemeClr val="tx1">
              <a:lumMod val="95000"/>
              <a:lumOff val="5000"/>
            </a:schemeClr>
          </a:solidFill>
        </p:grpSpPr>
        <p:sp>
          <p:nvSpPr>
            <p:cNvPr id="17" name="流程图: 摘录 16"/>
            <p:cNvSpPr/>
            <p:nvPr/>
          </p:nvSpPr>
          <p:spPr>
            <a:xfrm>
              <a:off x="6147142"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6679819" y="1978264"/>
              <a:ext cx="954107" cy="400110"/>
            </a:xfrm>
            <a:prstGeom prst="rect">
              <a:avLst/>
            </a:prstGeom>
            <a:grp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关键词</a:t>
              </a:r>
            </a:p>
          </p:txBody>
        </p:sp>
      </p:grpSp>
      <p:cxnSp>
        <p:nvCxnSpPr>
          <p:cNvPr id="19" name="直接连接符 18"/>
          <p:cNvCxnSpPr/>
          <p:nvPr/>
        </p:nvCxnSpPr>
        <p:spPr>
          <a:xfrm>
            <a:off x="251520" y="2565904"/>
            <a:ext cx="8424936"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55576" y="2931790"/>
            <a:ext cx="0" cy="1008112"/>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bwMode="auto">
          <a:xfrm>
            <a:off x="827584" y="3280337"/>
            <a:ext cx="7432495"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文字概述这里输入这里输入简单的文字概述这里输入简单文字概述简单的文字概述这里</a:t>
            </a:r>
            <a:endParaRPr lang="zh-CN" altLang="en-US" sz="1200" dirty="0">
              <a:solidFill>
                <a:schemeClr val="tx1">
                  <a:lumMod val="95000"/>
                  <a:lumOff val="5000"/>
                </a:schemeClr>
              </a:solidFill>
              <a:latin typeface="Calibri" pitchFamily="34" charset="0"/>
            </a:endParaRPr>
          </a:p>
        </p:txBody>
      </p:sp>
      <p:sp>
        <p:nvSpPr>
          <p:cNvPr id="22" name="矩形 21"/>
          <p:cNvSpPr/>
          <p:nvPr/>
        </p:nvSpPr>
        <p:spPr bwMode="auto">
          <a:xfrm>
            <a:off x="899592" y="2956323"/>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grpSp>
        <p:nvGrpSpPr>
          <p:cNvPr id="23" name="组合 22"/>
          <p:cNvGrpSpPr/>
          <p:nvPr/>
        </p:nvGrpSpPr>
        <p:grpSpPr>
          <a:xfrm>
            <a:off x="4788023" y="843558"/>
            <a:ext cx="2025258" cy="1638766"/>
            <a:chOff x="4860032" y="1057300"/>
            <a:chExt cx="2025258" cy="1638766"/>
          </a:xfrm>
          <a:solidFill>
            <a:schemeClr val="tx1">
              <a:lumMod val="85000"/>
              <a:lumOff val="15000"/>
            </a:schemeClr>
          </a:solidFill>
        </p:grpSpPr>
        <p:sp>
          <p:nvSpPr>
            <p:cNvPr id="24" name="流程图: 摘录 23"/>
            <p:cNvSpPr/>
            <p:nvPr/>
          </p:nvSpPr>
          <p:spPr>
            <a:xfrm flipV="1">
              <a:off x="4860032" y="1057300"/>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5" name="TextBox 24"/>
            <p:cNvSpPr txBox="1"/>
            <p:nvPr/>
          </p:nvSpPr>
          <p:spPr>
            <a:xfrm>
              <a:off x="5395607" y="1339486"/>
              <a:ext cx="954107" cy="400110"/>
            </a:xfrm>
            <a:prstGeom prst="rect">
              <a:avLst/>
            </a:prstGeom>
            <a:grpFill/>
          </p:spPr>
          <p:txBody>
            <a:bodyPr wrap="none" rtlCol="0">
              <a:spAutoFit/>
            </a:bodyPr>
            <a:lstStyle/>
            <a:p>
              <a:r>
                <a:rPr lang="zh-CN" altLang="en-US" sz="2000" b="1" dirty="0">
                  <a:solidFill>
                    <a:schemeClr val="bg1">
                      <a:lumMod val="95000"/>
                    </a:schemeClr>
                  </a:solidFill>
                  <a:latin typeface="微软雅黑" panose="020B0503020204020204" pitchFamily="34" charset="-122"/>
                  <a:ea typeface="微软雅黑" panose="020B0503020204020204" pitchFamily="34" charset="-122"/>
                </a:rPr>
                <a:t>关键词</a:t>
              </a:r>
            </a:p>
          </p:txBody>
        </p:sp>
      </p:grpSp>
      <p:cxnSp>
        <p:nvCxnSpPr>
          <p:cNvPr id="26" name="直接连接符 25"/>
          <p:cNvCxnSpPr/>
          <p:nvPr/>
        </p:nvCxnSpPr>
        <p:spPr>
          <a:xfrm>
            <a:off x="755576" y="4011910"/>
            <a:ext cx="0" cy="1008112"/>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bwMode="auto">
          <a:xfrm>
            <a:off x="827584" y="4360457"/>
            <a:ext cx="7432495"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文字概述这里输入这里输入简单的文字概述这里输入简单文字概述简单的文字概述这里</a:t>
            </a:r>
            <a:endParaRPr lang="zh-CN" altLang="en-US" sz="1200" dirty="0">
              <a:solidFill>
                <a:schemeClr val="tx1">
                  <a:lumMod val="95000"/>
                  <a:lumOff val="5000"/>
                </a:schemeClr>
              </a:solidFill>
              <a:latin typeface="Calibri" pitchFamily="34" charset="0"/>
            </a:endParaRPr>
          </a:p>
        </p:txBody>
      </p:sp>
      <p:sp>
        <p:nvSpPr>
          <p:cNvPr id="28" name="矩形 27"/>
          <p:cNvSpPr/>
          <p:nvPr/>
        </p:nvSpPr>
        <p:spPr bwMode="auto">
          <a:xfrm>
            <a:off x="899592" y="4036443"/>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29" name="矩形 28"/>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0" name="矩形 29"/>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1" name="TextBox 30"/>
          <p:cNvSpPr txBox="1"/>
          <p:nvPr/>
        </p:nvSpPr>
        <p:spPr>
          <a:xfrm>
            <a:off x="539552" y="195486"/>
            <a:ext cx="2723823"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工作中的不足及原因分析</a:t>
            </a:r>
          </a:p>
        </p:txBody>
      </p:sp>
    </p:spTree>
    <p:extLst>
      <p:ext uri="{BB962C8B-B14F-4D97-AF65-F5344CB8AC3E}">
        <p14:creationId xmlns:p14="http://schemas.microsoft.com/office/powerpoint/2010/main" val="17660794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16" presetClass="entr" presetSubtype="37"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barn(outVertical)">
                                      <p:cBhvr>
                                        <p:cTn id="33" dur="500"/>
                                        <p:tgtEl>
                                          <p:spTgt spid="19"/>
                                        </p:tgtEl>
                                      </p:cBhvr>
                                    </p:animEffect>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ntr" presetSubtype="2"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1+#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1+#ppt_w/2"/>
                                          </p:val>
                                        </p:tav>
                                        <p:tav tm="100000">
                                          <p:val>
                                            <p:strVal val="#ppt_x"/>
                                          </p:val>
                                        </p:tav>
                                      </p:tavLst>
                                    </p:anim>
                                    <p:anim calcmode="lin" valueType="num">
                                      <p:cBhvr additive="base">
                                        <p:cTn id="47" dur="500" fill="hold"/>
                                        <p:tgtEl>
                                          <p:spTgt spid="21"/>
                                        </p:tgtEl>
                                        <p:attrNameLst>
                                          <p:attrName>ppt_y</p:attrName>
                                        </p:attrNameLst>
                                      </p:cBhvr>
                                      <p:tavLst>
                                        <p:tav tm="0">
                                          <p:val>
                                            <p:strVal val="#ppt_y"/>
                                          </p:val>
                                        </p:tav>
                                        <p:tav tm="100000">
                                          <p:val>
                                            <p:strVal val="#ppt_y"/>
                                          </p:val>
                                        </p:tav>
                                      </p:tavLst>
                                    </p:anim>
                                  </p:childTnLst>
                                </p:cTn>
                              </p:par>
                            </p:childTnLst>
                          </p:cTn>
                        </p:par>
                        <p:par>
                          <p:cTn id="48" fill="hold">
                            <p:stCondLst>
                              <p:cond delay="2500"/>
                            </p:stCondLst>
                            <p:childTnLst>
                              <p:par>
                                <p:cTn id="49" presetID="2" presetClass="entr" presetSubtype="4"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ppt_x"/>
                                          </p:val>
                                        </p:tav>
                                        <p:tav tm="100000">
                                          <p:val>
                                            <p:strVal val="#ppt_x"/>
                                          </p:val>
                                        </p:tav>
                                      </p:tavLst>
                                    </p:anim>
                                    <p:anim calcmode="lin" valueType="num">
                                      <p:cBhvr additive="base">
                                        <p:cTn id="52" dur="500" fill="hold"/>
                                        <p:tgtEl>
                                          <p:spTgt spid="26"/>
                                        </p:tgtEl>
                                        <p:attrNameLst>
                                          <p:attrName>ppt_y</p:attrName>
                                        </p:attrNameLst>
                                      </p:cBhvr>
                                      <p:tavLst>
                                        <p:tav tm="0">
                                          <p:val>
                                            <p:strVal val="1+#ppt_h/2"/>
                                          </p:val>
                                        </p:tav>
                                        <p:tav tm="100000">
                                          <p:val>
                                            <p:strVal val="#ppt_y"/>
                                          </p:val>
                                        </p:tav>
                                      </p:tavLst>
                                    </p:anim>
                                  </p:childTnLst>
                                </p:cTn>
                              </p:par>
                            </p:childTnLst>
                          </p:cTn>
                        </p:par>
                        <p:par>
                          <p:cTn id="53" fill="hold">
                            <p:stCondLst>
                              <p:cond delay="3000"/>
                            </p:stCondLst>
                            <p:childTnLst>
                              <p:par>
                                <p:cTn id="54" presetID="2" presetClass="entr" presetSubtype="2"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1+#ppt_w/2"/>
                                          </p:val>
                                        </p:tav>
                                        <p:tav tm="100000">
                                          <p:val>
                                            <p:strVal val="#ppt_x"/>
                                          </p:val>
                                        </p:tav>
                                      </p:tavLst>
                                    </p:anim>
                                    <p:anim calcmode="lin" valueType="num">
                                      <p:cBhvr additive="base">
                                        <p:cTn id="57" dur="500" fill="hold"/>
                                        <p:tgtEl>
                                          <p:spTgt spid="28"/>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500" fill="hold"/>
                                        <p:tgtEl>
                                          <p:spTgt spid="27"/>
                                        </p:tgtEl>
                                        <p:attrNameLst>
                                          <p:attrName>ppt_x</p:attrName>
                                        </p:attrNameLst>
                                      </p:cBhvr>
                                      <p:tavLst>
                                        <p:tav tm="0">
                                          <p:val>
                                            <p:strVal val="1+#ppt_w/2"/>
                                          </p:val>
                                        </p:tav>
                                        <p:tav tm="100000">
                                          <p:val>
                                            <p:strVal val="#ppt_x"/>
                                          </p:val>
                                        </p:tav>
                                      </p:tavLst>
                                    </p:anim>
                                    <p:anim calcmode="lin" valueType="num">
                                      <p:cBhvr additive="base">
                                        <p:cTn id="61"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rot="1723431">
            <a:off x="2864170" y="2345112"/>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chemeClr val="tx1">
              <a:lumMod val="95000"/>
              <a:lumOff val="5000"/>
            </a:schemeClr>
          </a:solidFill>
          <a:ln w="25400" cap="flat" cmpd="sng" algn="ctr">
            <a:solidFill>
              <a:schemeClr val="tx1">
                <a:lumMod val="65000"/>
                <a:lumOff val="35000"/>
              </a:scheme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ysClr val="window" lastClr="FFFFFF"/>
              </a:solidFill>
            </a:endParaRPr>
          </a:p>
        </p:txBody>
      </p:sp>
      <p:sp>
        <p:nvSpPr>
          <p:cNvPr id="8" name="任意多边形 7"/>
          <p:cNvSpPr/>
          <p:nvPr/>
        </p:nvSpPr>
        <p:spPr>
          <a:xfrm rot="1723431">
            <a:off x="1012652" y="989376"/>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chemeClr val="tx1">
              <a:lumMod val="95000"/>
              <a:lumOff val="5000"/>
            </a:schemeClr>
          </a:solidFill>
          <a:ln w="25400" cap="flat" cmpd="sng" algn="ctr">
            <a:solidFill>
              <a:schemeClr val="tx1">
                <a:lumMod val="65000"/>
                <a:lumOff val="35000"/>
              </a:scheme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9" name="任意多边形 8"/>
          <p:cNvSpPr/>
          <p:nvPr/>
        </p:nvSpPr>
        <p:spPr>
          <a:xfrm rot="1723431">
            <a:off x="1012652" y="989376"/>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chemeClr val="tx1">
              <a:lumMod val="95000"/>
              <a:lumOff val="5000"/>
            </a:schemeClr>
          </a:solidFill>
          <a:ln w="25400" cap="flat" cmpd="sng" algn="ctr">
            <a:solidFill>
              <a:schemeClr val="tx1">
                <a:lumMod val="65000"/>
                <a:lumOff val="35000"/>
              </a:scheme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10" name="任意多边形 9"/>
          <p:cNvSpPr/>
          <p:nvPr/>
        </p:nvSpPr>
        <p:spPr>
          <a:xfrm rot="1723431">
            <a:off x="1012652" y="989376"/>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chemeClr val="tx1">
              <a:lumMod val="95000"/>
              <a:lumOff val="5000"/>
            </a:schemeClr>
          </a:solidFill>
          <a:ln w="25400" cap="flat" cmpd="sng" algn="ctr">
            <a:solidFill>
              <a:schemeClr val="tx1">
                <a:lumMod val="65000"/>
                <a:lumOff val="35000"/>
              </a:scheme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11" name="任意多边形 10"/>
          <p:cNvSpPr/>
          <p:nvPr/>
        </p:nvSpPr>
        <p:spPr>
          <a:xfrm rot="1723431">
            <a:off x="1012652" y="989376"/>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chemeClr val="tx1">
              <a:lumMod val="95000"/>
              <a:lumOff val="5000"/>
            </a:schemeClr>
          </a:solidFill>
          <a:ln w="25400" cap="flat" cmpd="sng" algn="ctr">
            <a:solidFill>
              <a:schemeClr val="tx1">
                <a:lumMod val="65000"/>
                <a:lumOff val="35000"/>
              </a:scheme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ysClr val="window" lastClr="FFFFFF"/>
              </a:solidFill>
            </a:endParaRPr>
          </a:p>
        </p:txBody>
      </p:sp>
      <p:sp>
        <p:nvSpPr>
          <p:cNvPr id="12" name="任意多边形 11"/>
          <p:cNvSpPr/>
          <p:nvPr/>
        </p:nvSpPr>
        <p:spPr>
          <a:xfrm rot="1723431">
            <a:off x="1012652" y="989376"/>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chemeClr val="tx1">
              <a:lumMod val="95000"/>
              <a:lumOff val="5000"/>
            </a:schemeClr>
          </a:solidFill>
          <a:ln w="25400" cap="flat" cmpd="sng" algn="ctr">
            <a:solidFill>
              <a:schemeClr val="tx1">
                <a:lumMod val="65000"/>
                <a:lumOff val="35000"/>
              </a:scheme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ysClr val="window" lastClr="FFFFFF"/>
              </a:solidFill>
            </a:endParaRPr>
          </a:p>
        </p:txBody>
      </p:sp>
      <p:sp>
        <p:nvSpPr>
          <p:cNvPr id="13" name="椭圆 12"/>
          <p:cNvSpPr/>
          <p:nvPr/>
        </p:nvSpPr>
        <p:spPr>
          <a:xfrm>
            <a:off x="2590513" y="2575797"/>
            <a:ext cx="507037" cy="507037"/>
          </a:xfrm>
          <a:prstGeom prst="ellipse">
            <a:avLst/>
          </a:prstGeom>
          <a:solidFill>
            <a:schemeClr val="tx1">
              <a:lumMod val="95000"/>
              <a:lumOff val="5000"/>
            </a:schemeClr>
          </a:solidFill>
          <a:ln w="25400" cap="flat" cmpd="sng" algn="ctr">
            <a:solidFill>
              <a:schemeClr val="tx1">
                <a:lumMod val="65000"/>
                <a:lumOff val="35000"/>
              </a:scheme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ysClr val="window" lastClr="FFFFFF"/>
              </a:solidFill>
            </a:endParaRPr>
          </a:p>
        </p:txBody>
      </p:sp>
      <p:sp>
        <p:nvSpPr>
          <p:cNvPr id="14" name="TextBox 13"/>
          <p:cNvSpPr txBox="1"/>
          <p:nvPr/>
        </p:nvSpPr>
        <p:spPr>
          <a:xfrm>
            <a:off x="2654162" y="2208417"/>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Arial" pitchFamily="34" charset="0"/>
                <a:ea typeface="微软雅黑" pitchFamily="34" charset="-122"/>
                <a:cs typeface="Arial" pitchFamily="34" charset="0"/>
              </a:rPr>
              <a:t>06</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5" name="TextBox 14"/>
          <p:cNvSpPr txBox="1"/>
          <p:nvPr/>
        </p:nvSpPr>
        <p:spPr>
          <a:xfrm>
            <a:off x="2280286" y="2350081"/>
            <a:ext cx="404789" cy="343235"/>
          </a:xfrm>
          <a:prstGeom prst="rect">
            <a:avLst/>
          </a:prstGeom>
          <a:noFill/>
        </p:spPr>
        <p:txBody>
          <a:bodyPr wrap="square" rtlCol="0">
            <a:spAutoFit/>
          </a:bodyPr>
          <a:lstStyle/>
          <a:p>
            <a:pPr algn="ctr">
              <a:lnSpc>
                <a:spcPct val="130000"/>
              </a:lnSpc>
              <a:defRPr/>
            </a:pPr>
            <a:r>
              <a:rPr lang="en-US" altLang="zh-CN" sz="1400" kern="0" dirty="0">
                <a:solidFill>
                  <a:schemeClr val="bg1">
                    <a:lumMod val="95000"/>
                  </a:schemeClr>
                </a:solidFill>
                <a:latin typeface="Arial" pitchFamily="34" charset="0"/>
                <a:ea typeface="微软雅黑" pitchFamily="34" charset="-122"/>
                <a:cs typeface="Arial" pitchFamily="34" charset="0"/>
              </a:rPr>
              <a:t>05</a:t>
            </a:r>
            <a:endParaRPr lang="zh-CN" altLang="en-US" sz="1400" kern="0" dirty="0">
              <a:solidFill>
                <a:schemeClr val="bg1">
                  <a:lumMod val="95000"/>
                </a:schemeClr>
              </a:solidFill>
              <a:latin typeface="Arial" pitchFamily="34" charset="0"/>
              <a:ea typeface="微软雅黑" pitchFamily="34" charset="-122"/>
              <a:cs typeface="Arial" pitchFamily="34" charset="0"/>
            </a:endParaRPr>
          </a:p>
        </p:txBody>
      </p:sp>
      <p:sp>
        <p:nvSpPr>
          <p:cNvPr id="16" name="TextBox 15"/>
          <p:cNvSpPr txBox="1"/>
          <p:nvPr/>
        </p:nvSpPr>
        <p:spPr>
          <a:xfrm>
            <a:off x="2203861" y="2719689"/>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Arial" pitchFamily="34" charset="0"/>
                <a:ea typeface="微软雅黑" pitchFamily="34" charset="-122"/>
                <a:cs typeface="Arial" pitchFamily="34" charset="0"/>
              </a:rPr>
              <a:t>04</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7" name="TextBox 16"/>
          <p:cNvSpPr txBox="1"/>
          <p:nvPr/>
        </p:nvSpPr>
        <p:spPr>
          <a:xfrm>
            <a:off x="2421174" y="3023831"/>
            <a:ext cx="404789" cy="343235"/>
          </a:xfrm>
          <a:prstGeom prst="rect">
            <a:avLst/>
          </a:prstGeom>
          <a:noFill/>
        </p:spPr>
        <p:txBody>
          <a:bodyPr wrap="square" rtlCol="0">
            <a:spAutoFit/>
          </a:bodyPr>
          <a:lstStyle/>
          <a:p>
            <a:pPr algn="ctr">
              <a:lnSpc>
                <a:spcPct val="130000"/>
              </a:lnSpc>
              <a:defRPr/>
            </a:pPr>
            <a:r>
              <a:rPr lang="en-US" altLang="zh-CN" sz="1400" kern="0" dirty="0">
                <a:solidFill>
                  <a:schemeClr val="bg1">
                    <a:lumMod val="95000"/>
                  </a:schemeClr>
                </a:solidFill>
                <a:latin typeface="Arial" pitchFamily="34" charset="0"/>
                <a:ea typeface="微软雅黑" pitchFamily="34" charset="-122"/>
                <a:cs typeface="Arial" pitchFamily="34" charset="0"/>
              </a:rPr>
              <a:t>03</a:t>
            </a:r>
            <a:endParaRPr lang="zh-CN" altLang="en-US" sz="1400" kern="0" dirty="0">
              <a:solidFill>
                <a:schemeClr val="bg1">
                  <a:lumMod val="95000"/>
                </a:schemeClr>
              </a:solidFill>
              <a:latin typeface="Arial" pitchFamily="34" charset="0"/>
              <a:ea typeface="微软雅黑" pitchFamily="34" charset="-122"/>
              <a:cs typeface="Arial" pitchFamily="34" charset="0"/>
            </a:endParaRPr>
          </a:p>
        </p:txBody>
      </p:sp>
      <p:sp>
        <p:nvSpPr>
          <p:cNvPr id="18" name="TextBox 17"/>
          <p:cNvSpPr txBox="1"/>
          <p:nvPr/>
        </p:nvSpPr>
        <p:spPr>
          <a:xfrm>
            <a:off x="2801714" y="3057369"/>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Arial" pitchFamily="34" charset="0"/>
                <a:ea typeface="微软雅黑" pitchFamily="34" charset="-122"/>
                <a:cs typeface="Arial" pitchFamily="34" charset="0"/>
              </a:rPr>
              <a:t>02</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9" name="TextBox 18"/>
          <p:cNvSpPr txBox="1"/>
          <p:nvPr/>
        </p:nvSpPr>
        <p:spPr>
          <a:xfrm>
            <a:off x="3086760" y="2754223"/>
            <a:ext cx="404789" cy="343235"/>
          </a:xfrm>
          <a:prstGeom prst="rect">
            <a:avLst/>
          </a:prstGeom>
          <a:noFill/>
        </p:spPr>
        <p:txBody>
          <a:bodyPr wrap="square" rtlCol="0">
            <a:spAutoFit/>
          </a:bodyPr>
          <a:lstStyle/>
          <a:p>
            <a:pPr algn="ctr">
              <a:lnSpc>
                <a:spcPct val="130000"/>
              </a:lnSpc>
              <a:defRPr/>
            </a:pPr>
            <a:r>
              <a:rPr lang="en-US" altLang="zh-CN" sz="1400" kern="0" dirty="0">
                <a:solidFill>
                  <a:schemeClr val="bg1">
                    <a:lumMod val="95000"/>
                  </a:schemeClr>
                </a:solidFill>
                <a:latin typeface="Arial" pitchFamily="34" charset="0"/>
                <a:ea typeface="微软雅黑" pitchFamily="34" charset="-122"/>
                <a:cs typeface="Arial" pitchFamily="34" charset="0"/>
              </a:rPr>
              <a:t>01</a:t>
            </a:r>
            <a:endParaRPr lang="zh-CN" altLang="en-US" sz="1400" kern="0" dirty="0">
              <a:solidFill>
                <a:schemeClr val="bg1">
                  <a:lumMod val="95000"/>
                </a:schemeClr>
              </a:solidFill>
              <a:latin typeface="Arial" pitchFamily="34" charset="0"/>
              <a:ea typeface="微软雅黑" pitchFamily="34" charset="-122"/>
              <a:cs typeface="Arial" pitchFamily="34" charset="0"/>
            </a:endParaRPr>
          </a:p>
        </p:txBody>
      </p:sp>
      <p:sp>
        <p:nvSpPr>
          <p:cNvPr id="20" name="TextBox 19"/>
          <p:cNvSpPr txBox="1"/>
          <p:nvPr/>
        </p:nvSpPr>
        <p:spPr>
          <a:xfrm>
            <a:off x="2439311" y="1093211"/>
            <a:ext cx="867981"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21" name="TextBox 20"/>
          <p:cNvSpPr txBox="1"/>
          <p:nvPr/>
        </p:nvSpPr>
        <p:spPr>
          <a:xfrm>
            <a:off x="1108759" y="2583778"/>
            <a:ext cx="820620"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22" name="TextBox 21"/>
          <p:cNvSpPr txBox="1"/>
          <p:nvPr/>
        </p:nvSpPr>
        <p:spPr>
          <a:xfrm>
            <a:off x="1807095" y="3518296"/>
            <a:ext cx="865035" cy="789127"/>
          </a:xfrm>
          <a:prstGeom prst="rect">
            <a:avLst/>
          </a:prstGeom>
          <a:noFill/>
        </p:spPr>
        <p:txBody>
          <a:bodyPr wrap="square" rtlCol="0">
            <a:spAutoFit/>
          </a:bodyPr>
          <a:lstStyle/>
          <a:p>
            <a:pPr algn="just">
              <a:lnSpc>
                <a:spcPct val="130000"/>
              </a:lnSpc>
              <a:defRPr/>
            </a:pPr>
            <a:r>
              <a:rPr lang="zh-CN" altLang="en-US" sz="1200" kern="0" dirty="0">
                <a:solidFill>
                  <a:schemeClr val="bg1">
                    <a:lumMod val="95000"/>
                  </a:schemeClr>
                </a:solidFill>
                <a:latin typeface="微软雅黑" pitchFamily="34" charset="-122"/>
                <a:ea typeface="微软雅黑" pitchFamily="34" charset="-122"/>
              </a:rPr>
              <a:t>您的内容打在这里或者复制</a:t>
            </a:r>
          </a:p>
        </p:txBody>
      </p:sp>
      <p:sp>
        <p:nvSpPr>
          <p:cNvPr id="23" name="TextBox 22"/>
          <p:cNvSpPr txBox="1"/>
          <p:nvPr/>
        </p:nvSpPr>
        <p:spPr>
          <a:xfrm>
            <a:off x="1464741" y="1594880"/>
            <a:ext cx="839756" cy="789127"/>
          </a:xfrm>
          <a:prstGeom prst="rect">
            <a:avLst/>
          </a:prstGeom>
          <a:noFill/>
        </p:spPr>
        <p:txBody>
          <a:bodyPr wrap="square" rtlCol="0">
            <a:spAutoFit/>
          </a:bodyPr>
          <a:lstStyle/>
          <a:p>
            <a:pPr algn="just">
              <a:lnSpc>
                <a:spcPct val="130000"/>
              </a:lnSpc>
              <a:defRPr/>
            </a:pPr>
            <a:r>
              <a:rPr lang="zh-CN" altLang="en-US" sz="1200" kern="0" dirty="0">
                <a:solidFill>
                  <a:schemeClr val="bg1">
                    <a:lumMod val="95000"/>
                  </a:schemeClr>
                </a:solidFill>
                <a:latin typeface="微软雅黑" pitchFamily="34" charset="-122"/>
                <a:ea typeface="微软雅黑" pitchFamily="34" charset="-122"/>
              </a:rPr>
              <a:t>您的内容打在这里或者复制</a:t>
            </a:r>
          </a:p>
        </p:txBody>
      </p:sp>
      <p:sp>
        <p:nvSpPr>
          <p:cNvPr id="24" name="TextBox 23"/>
          <p:cNvSpPr txBox="1"/>
          <p:nvPr/>
        </p:nvSpPr>
        <p:spPr>
          <a:xfrm>
            <a:off x="2878320" y="3581399"/>
            <a:ext cx="825688"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25" name="TextBox 24"/>
          <p:cNvSpPr txBox="1"/>
          <p:nvPr/>
        </p:nvSpPr>
        <p:spPr>
          <a:xfrm>
            <a:off x="3551897" y="2683162"/>
            <a:ext cx="811259" cy="789127"/>
          </a:xfrm>
          <a:prstGeom prst="rect">
            <a:avLst/>
          </a:prstGeom>
          <a:noFill/>
        </p:spPr>
        <p:txBody>
          <a:bodyPr wrap="square" rtlCol="0">
            <a:spAutoFit/>
          </a:bodyPr>
          <a:lstStyle/>
          <a:p>
            <a:pPr algn="just">
              <a:lnSpc>
                <a:spcPct val="130000"/>
              </a:lnSpc>
              <a:defRPr/>
            </a:pPr>
            <a:r>
              <a:rPr lang="zh-CN" altLang="en-US" sz="1200" kern="0" dirty="0">
                <a:solidFill>
                  <a:schemeClr val="bg1">
                    <a:lumMod val="95000"/>
                  </a:schemeClr>
                </a:solidFill>
                <a:latin typeface="微软雅黑" pitchFamily="34" charset="-122"/>
                <a:ea typeface="微软雅黑" pitchFamily="34" charset="-122"/>
              </a:rPr>
              <a:t>您的内容打在这里或者复制</a:t>
            </a:r>
          </a:p>
        </p:txBody>
      </p:sp>
      <p:sp>
        <p:nvSpPr>
          <p:cNvPr id="26" name="TextBox 25"/>
          <p:cNvSpPr txBox="1"/>
          <p:nvPr/>
        </p:nvSpPr>
        <p:spPr>
          <a:xfrm>
            <a:off x="4424626" y="915566"/>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a:solidFill>
                  <a:schemeClr val="tx1">
                    <a:lumMod val="95000"/>
                    <a:lumOff val="5000"/>
                  </a:schemeClr>
                </a:solidFill>
                <a:latin typeface="微软雅黑" pitchFamily="34" charset="-122"/>
                <a:ea typeface="微软雅黑" pitchFamily="34" charset="-122"/>
              </a:rPr>
              <a:t>您的标题打在这里</a:t>
            </a:r>
          </a:p>
        </p:txBody>
      </p:sp>
      <p:sp>
        <p:nvSpPr>
          <p:cNvPr id="27" name="TextBox 26"/>
          <p:cNvSpPr txBox="1"/>
          <p:nvPr/>
        </p:nvSpPr>
        <p:spPr>
          <a:xfrm>
            <a:off x="4901389" y="1484335"/>
            <a:ext cx="3271011" cy="381258"/>
          </a:xfrm>
          <a:prstGeom prst="rect">
            <a:avLst/>
          </a:prstGeom>
          <a:noFill/>
        </p:spPr>
        <p:txBody>
          <a:bodyPr wrap="square" rtlCol="0">
            <a:spAutoFit/>
          </a:bodyPr>
          <a:lstStyle/>
          <a:p>
            <a:pPr>
              <a:lnSpc>
                <a:spcPct val="130000"/>
              </a:lnSpc>
              <a:defRPr/>
            </a:pPr>
            <a:r>
              <a:rPr lang="zh-CN" altLang="en-US" sz="1600" kern="0" dirty="0">
                <a:solidFill>
                  <a:schemeClr val="tx1">
                    <a:lumMod val="95000"/>
                    <a:lumOff val="5000"/>
                  </a:schemeClr>
                </a:solidFill>
                <a:latin typeface="微软雅黑" pitchFamily="34" charset="-122"/>
                <a:ea typeface="微软雅黑" pitchFamily="34" charset="-122"/>
              </a:rPr>
              <a:t>您的副标题打在这里或通过复制</a:t>
            </a:r>
          </a:p>
        </p:txBody>
      </p:sp>
      <p:cxnSp>
        <p:nvCxnSpPr>
          <p:cNvPr id="28" name="直接连接符 27"/>
          <p:cNvCxnSpPr/>
          <p:nvPr/>
        </p:nvCxnSpPr>
        <p:spPr>
          <a:xfrm>
            <a:off x="4115702" y="1504552"/>
            <a:ext cx="3730566" cy="0"/>
          </a:xfrm>
          <a:prstGeom prst="line">
            <a:avLst/>
          </a:prstGeom>
          <a:noFill/>
          <a:ln w="19050" cap="flat" cmpd="sng" algn="ctr">
            <a:solidFill>
              <a:schemeClr val="tx1">
                <a:lumMod val="95000"/>
                <a:lumOff val="5000"/>
              </a:schemeClr>
            </a:solidFill>
            <a:prstDash val="solid"/>
          </a:ln>
          <a:effectLst/>
        </p:spPr>
      </p:cxnSp>
      <p:sp>
        <p:nvSpPr>
          <p:cNvPr id="29" name="六边形 28"/>
          <p:cNvSpPr/>
          <p:nvPr/>
        </p:nvSpPr>
        <p:spPr>
          <a:xfrm>
            <a:off x="5652675" y="2224302"/>
            <a:ext cx="1497221" cy="1290708"/>
          </a:xfrm>
          <a:prstGeom prst="hexagon">
            <a:avLst/>
          </a:prstGeom>
          <a:blipFill>
            <a:blip r:embed="rId3"/>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六边形 29"/>
          <p:cNvSpPr/>
          <p:nvPr/>
        </p:nvSpPr>
        <p:spPr>
          <a:xfrm>
            <a:off x="6877481" y="3058348"/>
            <a:ext cx="1106131" cy="953562"/>
          </a:xfrm>
          <a:prstGeom prst="hexagon">
            <a:avLst/>
          </a:prstGeom>
          <a:blipFill dpi="0" rotWithShape="1">
            <a:blip r:embed="rId4"/>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a:off x="5115306" y="3177030"/>
            <a:ext cx="808660" cy="697121"/>
          </a:xfrm>
          <a:prstGeom prst="hexagon">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a:off x="7061911" y="2343067"/>
            <a:ext cx="615484" cy="530590"/>
          </a:xfrm>
          <a:prstGeom prst="hexagon">
            <a:avLst/>
          </a:prstGeom>
          <a:solidFill>
            <a:schemeClr val="tx1">
              <a:lumMod val="95000"/>
              <a:lumOff val="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4" name="矩形 33"/>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5" name="TextBox 34"/>
          <p:cNvSpPr txBox="1"/>
          <p:nvPr/>
        </p:nvSpPr>
        <p:spPr>
          <a:xfrm>
            <a:off x="539552" y="195486"/>
            <a:ext cx="2723823"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工作中的不足及原因分析</a:t>
            </a:r>
          </a:p>
        </p:txBody>
      </p:sp>
    </p:spTree>
    <p:extLst>
      <p:ext uri="{BB962C8B-B14F-4D97-AF65-F5344CB8AC3E}">
        <p14:creationId xmlns:p14="http://schemas.microsoft.com/office/powerpoint/2010/main" val="77592265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animEffect transition="in" filter="fade">
                                      <p:cBhvr>
                                        <p:cTn id="9" dur="500"/>
                                        <p:tgtEl>
                                          <p:spTgt spid="12"/>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grpId="0" nodeType="withEffect">
                                  <p:stCondLst>
                                    <p:cond delay="125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175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grpId="0" nodeType="withEffect">
                                  <p:stCondLst>
                                    <p:cond delay="125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3500"/>
                            </p:stCondLst>
                            <p:childTnLst>
                              <p:par>
                                <p:cTn id="45" presetID="31"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1000" fill="hold"/>
                                        <p:tgtEl>
                                          <p:spTgt spid="20"/>
                                        </p:tgtEl>
                                        <p:attrNameLst>
                                          <p:attrName>ppt_w</p:attrName>
                                        </p:attrNameLst>
                                      </p:cBhvr>
                                      <p:tavLst>
                                        <p:tav tm="0">
                                          <p:val>
                                            <p:fltVal val="0"/>
                                          </p:val>
                                        </p:tav>
                                        <p:tav tm="100000">
                                          <p:val>
                                            <p:strVal val="#ppt_w"/>
                                          </p:val>
                                        </p:tav>
                                      </p:tavLst>
                                    </p:anim>
                                    <p:anim calcmode="lin" valueType="num">
                                      <p:cBhvr>
                                        <p:cTn id="48" dur="1000" fill="hold"/>
                                        <p:tgtEl>
                                          <p:spTgt spid="20"/>
                                        </p:tgtEl>
                                        <p:attrNameLst>
                                          <p:attrName>ppt_h</p:attrName>
                                        </p:attrNameLst>
                                      </p:cBhvr>
                                      <p:tavLst>
                                        <p:tav tm="0">
                                          <p:val>
                                            <p:fltVal val="0"/>
                                          </p:val>
                                        </p:tav>
                                        <p:tav tm="100000">
                                          <p:val>
                                            <p:strVal val="#ppt_h"/>
                                          </p:val>
                                        </p:tav>
                                      </p:tavLst>
                                    </p:anim>
                                    <p:anim calcmode="lin" valueType="num">
                                      <p:cBhvr>
                                        <p:cTn id="49" dur="1000" fill="hold"/>
                                        <p:tgtEl>
                                          <p:spTgt spid="20"/>
                                        </p:tgtEl>
                                        <p:attrNameLst>
                                          <p:attrName>style.rotation</p:attrName>
                                        </p:attrNameLst>
                                      </p:cBhvr>
                                      <p:tavLst>
                                        <p:tav tm="0">
                                          <p:val>
                                            <p:fltVal val="90"/>
                                          </p:val>
                                        </p:tav>
                                        <p:tav tm="100000">
                                          <p:val>
                                            <p:fltVal val="0"/>
                                          </p:val>
                                        </p:tav>
                                      </p:tavLst>
                                    </p:anim>
                                    <p:animEffect transition="in" filter="fade">
                                      <p:cBhvr>
                                        <p:cTn id="50" dur="1000"/>
                                        <p:tgtEl>
                                          <p:spTgt spid="20"/>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anim calcmode="lin" valueType="num">
                                      <p:cBhvr>
                                        <p:cTn id="55" dur="500" fill="hold"/>
                                        <p:tgtEl>
                                          <p:spTgt spid="23"/>
                                        </p:tgtEl>
                                        <p:attrNameLst>
                                          <p:attrName>style.rotation</p:attrName>
                                        </p:attrNameLst>
                                      </p:cBhvr>
                                      <p:tavLst>
                                        <p:tav tm="0">
                                          <p:val>
                                            <p:fltVal val="90"/>
                                          </p:val>
                                        </p:tav>
                                        <p:tav tm="100000">
                                          <p:val>
                                            <p:fltVal val="0"/>
                                          </p:val>
                                        </p:tav>
                                      </p:tavLst>
                                    </p:anim>
                                    <p:animEffect transition="in" filter="fade">
                                      <p:cBhvr>
                                        <p:cTn id="56" dur="500"/>
                                        <p:tgtEl>
                                          <p:spTgt spid="23"/>
                                        </p:tgtEl>
                                      </p:cBhvr>
                                    </p:animEffect>
                                  </p:childTnLst>
                                </p:cTn>
                              </p:par>
                              <p:par>
                                <p:cTn id="57" presetID="31" presetClass="entr" presetSubtype="0" fill="hold" grpId="0" nodeType="withEffect">
                                  <p:stCondLst>
                                    <p:cond delay="250"/>
                                  </p:stCondLst>
                                  <p:childTnLst>
                                    <p:set>
                                      <p:cBhvr>
                                        <p:cTn id="58" dur="1" fill="hold">
                                          <p:stCondLst>
                                            <p:cond delay="0"/>
                                          </p:stCondLst>
                                        </p:cTn>
                                        <p:tgtEl>
                                          <p:spTgt spid="21"/>
                                        </p:tgtEl>
                                        <p:attrNameLst>
                                          <p:attrName>style.visibility</p:attrName>
                                        </p:attrNameLst>
                                      </p:cBhvr>
                                      <p:to>
                                        <p:strVal val="visible"/>
                                      </p:to>
                                    </p:set>
                                    <p:anim calcmode="lin" valueType="num">
                                      <p:cBhvr>
                                        <p:cTn id="59" dur="500" fill="hold"/>
                                        <p:tgtEl>
                                          <p:spTgt spid="21"/>
                                        </p:tgtEl>
                                        <p:attrNameLst>
                                          <p:attrName>ppt_w</p:attrName>
                                        </p:attrNameLst>
                                      </p:cBhvr>
                                      <p:tavLst>
                                        <p:tav tm="0">
                                          <p:val>
                                            <p:fltVal val="0"/>
                                          </p:val>
                                        </p:tav>
                                        <p:tav tm="100000">
                                          <p:val>
                                            <p:strVal val="#ppt_w"/>
                                          </p:val>
                                        </p:tav>
                                      </p:tavLst>
                                    </p:anim>
                                    <p:anim calcmode="lin" valueType="num">
                                      <p:cBhvr>
                                        <p:cTn id="60" dur="500" fill="hold"/>
                                        <p:tgtEl>
                                          <p:spTgt spid="21"/>
                                        </p:tgtEl>
                                        <p:attrNameLst>
                                          <p:attrName>ppt_h</p:attrName>
                                        </p:attrNameLst>
                                      </p:cBhvr>
                                      <p:tavLst>
                                        <p:tav tm="0">
                                          <p:val>
                                            <p:fltVal val="0"/>
                                          </p:val>
                                        </p:tav>
                                        <p:tav tm="100000">
                                          <p:val>
                                            <p:strVal val="#ppt_h"/>
                                          </p:val>
                                        </p:tav>
                                      </p:tavLst>
                                    </p:anim>
                                    <p:anim calcmode="lin" valueType="num">
                                      <p:cBhvr>
                                        <p:cTn id="61" dur="500" fill="hold"/>
                                        <p:tgtEl>
                                          <p:spTgt spid="21"/>
                                        </p:tgtEl>
                                        <p:attrNameLst>
                                          <p:attrName>style.rotation</p:attrName>
                                        </p:attrNameLst>
                                      </p:cBhvr>
                                      <p:tavLst>
                                        <p:tav tm="0">
                                          <p:val>
                                            <p:fltVal val="90"/>
                                          </p:val>
                                        </p:tav>
                                        <p:tav tm="100000">
                                          <p:val>
                                            <p:fltVal val="0"/>
                                          </p:val>
                                        </p:tav>
                                      </p:tavLst>
                                    </p:anim>
                                    <p:animEffect transition="in" filter="fade">
                                      <p:cBhvr>
                                        <p:cTn id="62" dur="500"/>
                                        <p:tgtEl>
                                          <p:spTgt spid="21"/>
                                        </p:tgtEl>
                                      </p:cBhvr>
                                    </p:animEffect>
                                  </p:childTnLst>
                                </p:cTn>
                              </p:par>
                              <p:par>
                                <p:cTn id="63" presetID="31" presetClass="entr" presetSubtype="0" fill="hold" grpId="0" nodeType="withEffect">
                                  <p:stCondLst>
                                    <p:cond delay="500"/>
                                  </p:stCondLst>
                                  <p:childTnLst>
                                    <p:set>
                                      <p:cBhvr>
                                        <p:cTn id="64" dur="1" fill="hold">
                                          <p:stCondLst>
                                            <p:cond delay="0"/>
                                          </p:stCondLst>
                                        </p:cTn>
                                        <p:tgtEl>
                                          <p:spTgt spid="22"/>
                                        </p:tgtEl>
                                        <p:attrNameLst>
                                          <p:attrName>style.visibility</p:attrName>
                                        </p:attrNameLst>
                                      </p:cBhvr>
                                      <p:to>
                                        <p:strVal val="visible"/>
                                      </p:to>
                                    </p:set>
                                    <p:anim calcmode="lin" valueType="num">
                                      <p:cBhvr>
                                        <p:cTn id="65" dur="500" fill="hold"/>
                                        <p:tgtEl>
                                          <p:spTgt spid="22"/>
                                        </p:tgtEl>
                                        <p:attrNameLst>
                                          <p:attrName>ppt_w</p:attrName>
                                        </p:attrNameLst>
                                      </p:cBhvr>
                                      <p:tavLst>
                                        <p:tav tm="0">
                                          <p:val>
                                            <p:fltVal val="0"/>
                                          </p:val>
                                        </p:tav>
                                        <p:tav tm="100000">
                                          <p:val>
                                            <p:strVal val="#ppt_w"/>
                                          </p:val>
                                        </p:tav>
                                      </p:tavLst>
                                    </p:anim>
                                    <p:anim calcmode="lin" valueType="num">
                                      <p:cBhvr>
                                        <p:cTn id="66" dur="500" fill="hold"/>
                                        <p:tgtEl>
                                          <p:spTgt spid="22"/>
                                        </p:tgtEl>
                                        <p:attrNameLst>
                                          <p:attrName>ppt_h</p:attrName>
                                        </p:attrNameLst>
                                      </p:cBhvr>
                                      <p:tavLst>
                                        <p:tav tm="0">
                                          <p:val>
                                            <p:fltVal val="0"/>
                                          </p:val>
                                        </p:tav>
                                        <p:tav tm="100000">
                                          <p:val>
                                            <p:strVal val="#ppt_h"/>
                                          </p:val>
                                        </p:tav>
                                      </p:tavLst>
                                    </p:anim>
                                    <p:anim calcmode="lin" valueType="num">
                                      <p:cBhvr>
                                        <p:cTn id="67" dur="500" fill="hold"/>
                                        <p:tgtEl>
                                          <p:spTgt spid="22"/>
                                        </p:tgtEl>
                                        <p:attrNameLst>
                                          <p:attrName>style.rotation</p:attrName>
                                        </p:attrNameLst>
                                      </p:cBhvr>
                                      <p:tavLst>
                                        <p:tav tm="0">
                                          <p:val>
                                            <p:fltVal val="90"/>
                                          </p:val>
                                        </p:tav>
                                        <p:tav tm="100000">
                                          <p:val>
                                            <p:fltVal val="0"/>
                                          </p:val>
                                        </p:tav>
                                      </p:tavLst>
                                    </p:anim>
                                    <p:animEffect transition="in" filter="fade">
                                      <p:cBhvr>
                                        <p:cTn id="68" dur="500"/>
                                        <p:tgtEl>
                                          <p:spTgt spid="22"/>
                                        </p:tgtEl>
                                      </p:cBhvr>
                                    </p:animEffect>
                                  </p:childTnLst>
                                </p:cTn>
                              </p:par>
                              <p:par>
                                <p:cTn id="69" presetID="31" presetClass="entr" presetSubtype="0" fill="hold" grpId="0" nodeType="withEffect">
                                  <p:stCondLst>
                                    <p:cond delay="750"/>
                                  </p:stCondLst>
                                  <p:childTnLst>
                                    <p:set>
                                      <p:cBhvr>
                                        <p:cTn id="70" dur="1" fill="hold">
                                          <p:stCondLst>
                                            <p:cond delay="0"/>
                                          </p:stCondLst>
                                        </p:cTn>
                                        <p:tgtEl>
                                          <p:spTgt spid="24"/>
                                        </p:tgtEl>
                                        <p:attrNameLst>
                                          <p:attrName>style.visibility</p:attrName>
                                        </p:attrNameLst>
                                      </p:cBhvr>
                                      <p:to>
                                        <p:strVal val="visible"/>
                                      </p:to>
                                    </p:set>
                                    <p:anim calcmode="lin" valueType="num">
                                      <p:cBhvr>
                                        <p:cTn id="71" dur="500" fill="hold"/>
                                        <p:tgtEl>
                                          <p:spTgt spid="24"/>
                                        </p:tgtEl>
                                        <p:attrNameLst>
                                          <p:attrName>ppt_w</p:attrName>
                                        </p:attrNameLst>
                                      </p:cBhvr>
                                      <p:tavLst>
                                        <p:tav tm="0">
                                          <p:val>
                                            <p:fltVal val="0"/>
                                          </p:val>
                                        </p:tav>
                                        <p:tav tm="100000">
                                          <p:val>
                                            <p:strVal val="#ppt_w"/>
                                          </p:val>
                                        </p:tav>
                                      </p:tavLst>
                                    </p:anim>
                                    <p:anim calcmode="lin" valueType="num">
                                      <p:cBhvr>
                                        <p:cTn id="72" dur="500" fill="hold"/>
                                        <p:tgtEl>
                                          <p:spTgt spid="24"/>
                                        </p:tgtEl>
                                        <p:attrNameLst>
                                          <p:attrName>ppt_h</p:attrName>
                                        </p:attrNameLst>
                                      </p:cBhvr>
                                      <p:tavLst>
                                        <p:tav tm="0">
                                          <p:val>
                                            <p:fltVal val="0"/>
                                          </p:val>
                                        </p:tav>
                                        <p:tav tm="100000">
                                          <p:val>
                                            <p:strVal val="#ppt_h"/>
                                          </p:val>
                                        </p:tav>
                                      </p:tavLst>
                                    </p:anim>
                                    <p:anim calcmode="lin" valueType="num">
                                      <p:cBhvr>
                                        <p:cTn id="73" dur="500" fill="hold"/>
                                        <p:tgtEl>
                                          <p:spTgt spid="24"/>
                                        </p:tgtEl>
                                        <p:attrNameLst>
                                          <p:attrName>style.rotation</p:attrName>
                                        </p:attrNameLst>
                                      </p:cBhvr>
                                      <p:tavLst>
                                        <p:tav tm="0">
                                          <p:val>
                                            <p:fltVal val="90"/>
                                          </p:val>
                                        </p:tav>
                                        <p:tav tm="100000">
                                          <p:val>
                                            <p:fltVal val="0"/>
                                          </p:val>
                                        </p:tav>
                                      </p:tavLst>
                                    </p:anim>
                                    <p:animEffect transition="in" filter="fade">
                                      <p:cBhvr>
                                        <p:cTn id="74" dur="500"/>
                                        <p:tgtEl>
                                          <p:spTgt spid="24"/>
                                        </p:tgtEl>
                                      </p:cBhvr>
                                    </p:animEffect>
                                  </p:childTnLst>
                                </p:cTn>
                              </p:par>
                              <p:par>
                                <p:cTn id="75" presetID="31" presetClass="entr" presetSubtype="0" fill="hold" grpId="0" nodeType="withEffect">
                                  <p:stCondLst>
                                    <p:cond delay="1000"/>
                                  </p:stCondLst>
                                  <p:childTnLst>
                                    <p:set>
                                      <p:cBhvr>
                                        <p:cTn id="76" dur="1" fill="hold">
                                          <p:stCondLst>
                                            <p:cond delay="0"/>
                                          </p:stCondLst>
                                        </p:cTn>
                                        <p:tgtEl>
                                          <p:spTgt spid="25"/>
                                        </p:tgtEl>
                                        <p:attrNameLst>
                                          <p:attrName>style.visibility</p:attrName>
                                        </p:attrNameLst>
                                      </p:cBhvr>
                                      <p:to>
                                        <p:strVal val="visible"/>
                                      </p:to>
                                    </p:set>
                                    <p:anim calcmode="lin" valueType="num">
                                      <p:cBhvr>
                                        <p:cTn id="77" dur="500" fill="hold"/>
                                        <p:tgtEl>
                                          <p:spTgt spid="25"/>
                                        </p:tgtEl>
                                        <p:attrNameLst>
                                          <p:attrName>ppt_w</p:attrName>
                                        </p:attrNameLst>
                                      </p:cBhvr>
                                      <p:tavLst>
                                        <p:tav tm="0">
                                          <p:val>
                                            <p:fltVal val="0"/>
                                          </p:val>
                                        </p:tav>
                                        <p:tav tm="100000">
                                          <p:val>
                                            <p:strVal val="#ppt_w"/>
                                          </p:val>
                                        </p:tav>
                                      </p:tavLst>
                                    </p:anim>
                                    <p:anim calcmode="lin" valueType="num">
                                      <p:cBhvr>
                                        <p:cTn id="78" dur="500" fill="hold"/>
                                        <p:tgtEl>
                                          <p:spTgt spid="25"/>
                                        </p:tgtEl>
                                        <p:attrNameLst>
                                          <p:attrName>ppt_h</p:attrName>
                                        </p:attrNameLst>
                                      </p:cBhvr>
                                      <p:tavLst>
                                        <p:tav tm="0">
                                          <p:val>
                                            <p:fltVal val="0"/>
                                          </p:val>
                                        </p:tav>
                                        <p:tav tm="100000">
                                          <p:val>
                                            <p:strVal val="#ppt_h"/>
                                          </p:val>
                                        </p:tav>
                                      </p:tavLst>
                                    </p:anim>
                                    <p:anim calcmode="lin" valueType="num">
                                      <p:cBhvr>
                                        <p:cTn id="79" dur="500" fill="hold"/>
                                        <p:tgtEl>
                                          <p:spTgt spid="25"/>
                                        </p:tgtEl>
                                        <p:attrNameLst>
                                          <p:attrName>style.rotation</p:attrName>
                                        </p:attrNameLst>
                                      </p:cBhvr>
                                      <p:tavLst>
                                        <p:tav tm="0">
                                          <p:val>
                                            <p:fltVal val="90"/>
                                          </p:val>
                                        </p:tav>
                                        <p:tav tm="100000">
                                          <p:val>
                                            <p:fltVal val="0"/>
                                          </p:val>
                                        </p:tav>
                                      </p:tavLst>
                                    </p:anim>
                                    <p:animEffect transition="in" filter="fade">
                                      <p:cBhvr>
                                        <p:cTn id="80" dur="500"/>
                                        <p:tgtEl>
                                          <p:spTgt spid="25"/>
                                        </p:tgtEl>
                                      </p:cBhvr>
                                    </p:animEffect>
                                  </p:childTnLst>
                                </p:cTn>
                              </p:par>
                            </p:childTnLst>
                          </p:cTn>
                        </p:par>
                        <p:par>
                          <p:cTn id="81" fill="hold">
                            <p:stCondLst>
                              <p:cond delay="5000"/>
                            </p:stCondLst>
                            <p:childTnLst>
                              <p:par>
                                <p:cTn id="82" presetID="22" presetClass="entr" presetSubtype="2" fill="hold" nodeType="after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wipe(right)">
                                      <p:cBhvr>
                                        <p:cTn id="84" dur="500"/>
                                        <p:tgtEl>
                                          <p:spTgt spid="28"/>
                                        </p:tgtEl>
                                      </p:cBhvr>
                                    </p:animEffect>
                                  </p:childTnLst>
                                </p:cTn>
                              </p:par>
                            </p:childTnLst>
                          </p:cTn>
                        </p:par>
                        <p:par>
                          <p:cTn id="85" fill="hold">
                            <p:stCondLst>
                              <p:cond delay="5500"/>
                            </p:stCondLst>
                            <p:childTnLst>
                              <p:par>
                                <p:cTn id="86" presetID="42" presetClass="entr" presetSubtype="0"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1000"/>
                                        <p:tgtEl>
                                          <p:spTgt spid="26"/>
                                        </p:tgtEl>
                                      </p:cBhvr>
                                    </p:animEffect>
                                    <p:anim calcmode="lin" valueType="num">
                                      <p:cBhvr>
                                        <p:cTn id="89" dur="1000" fill="hold"/>
                                        <p:tgtEl>
                                          <p:spTgt spid="26"/>
                                        </p:tgtEl>
                                        <p:attrNameLst>
                                          <p:attrName>ppt_x</p:attrName>
                                        </p:attrNameLst>
                                      </p:cBhvr>
                                      <p:tavLst>
                                        <p:tav tm="0">
                                          <p:val>
                                            <p:strVal val="#ppt_x"/>
                                          </p:val>
                                        </p:tav>
                                        <p:tav tm="100000">
                                          <p:val>
                                            <p:strVal val="#ppt_x"/>
                                          </p:val>
                                        </p:tav>
                                      </p:tavLst>
                                    </p:anim>
                                    <p:anim calcmode="lin" valueType="num">
                                      <p:cBhvr>
                                        <p:cTn id="90" dur="1000" fill="hold"/>
                                        <p:tgtEl>
                                          <p:spTgt spid="26"/>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1000"/>
                                        <p:tgtEl>
                                          <p:spTgt spid="27"/>
                                        </p:tgtEl>
                                      </p:cBhvr>
                                    </p:animEffect>
                                    <p:anim calcmode="lin" valueType="num">
                                      <p:cBhvr>
                                        <p:cTn id="94" dur="1000" fill="hold"/>
                                        <p:tgtEl>
                                          <p:spTgt spid="27"/>
                                        </p:tgtEl>
                                        <p:attrNameLst>
                                          <p:attrName>ppt_x</p:attrName>
                                        </p:attrNameLst>
                                      </p:cBhvr>
                                      <p:tavLst>
                                        <p:tav tm="0">
                                          <p:val>
                                            <p:strVal val="#ppt_x"/>
                                          </p:val>
                                        </p:tav>
                                        <p:tav tm="100000">
                                          <p:val>
                                            <p:strVal val="#ppt_x"/>
                                          </p:val>
                                        </p:tav>
                                      </p:tavLst>
                                    </p:anim>
                                    <p:anim calcmode="lin" valueType="num">
                                      <p:cBhvr>
                                        <p:cTn id="95" dur="1000" fill="hold"/>
                                        <p:tgtEl>
                                          <p:spTgt spid="27"/>
                                        </p:tgtEl>
                                        <p:attrNameLst>
                                          <p:attrName>ppt_y</p:attrName>
                                        </p:attrNameLst>
                                      </p:cBhvr>
                                      <p:tavLst>
                                        <p:tav tm="0">
                                          <p:val>
                                            <p:strVal val="#ppt_y-.1"/>
                                          </p:val>
                                        </p:tav>
                                        <p:tav tm="100000">
                                          <p:val>
                                            <p:strVal val="#ppt_y"/>
                                          </p:val>
                                        </p:tav>
                                      </p:tavLst>
                                    </p:anim>
                                  </p:childTnLst>
                                </p:cTn>
                              </p:par>
                            </p:childTnLst>
                          </p:cTn>
                        </p:par>
                        <p:par>
                          <p:cTn id="96" fill="hold">
                            <p:stCondLst>
                              <p:cond delay="6500"/>
                            </p:stCondLst>
                            <p:childTnLst>
                              <p:par>
                                <p:cTn id="97" presetID="23" presetClass="entr" presetSubtype="16" fill="hold" grpId="0" nodeType="afterEffect">
                                  <p:stCondLst>
                                    <p:cond delay="0"/>
                                  </p:stCondLst>
                                  <p:childTnLst>
                                    <p:set>
                                      <p:cBhvr>
                                        <p:cTn id="98" dur="1" fill="hold">
                                          <p:stCondLst>
                                            <p:cond delay="0"/>
                                          </p:stCondLst>
                                        </p:cTn>
                                        <p:tgtEl>
                                          <p:spTgt spid="29"/>
                                        </p:tgtEl>
                                        <p:attrNameLst>
                                          <p:attrName>style.visibility</p:attrName>
                                        </p:attrNameLst>
                                      </p:cBhvr>
                                      <p:to>
                                        <p:strVal val="visible"/>
                                      </p:to>
                                    </p:set>
                                    <p:anim calcmode="lin" valueType="num">
                                      <p:cBhvr>
                                        <p:cTn id="99" dur="500" fill="hold"/>
                                        <p:tgtEl>
                                          <p:spTgt spid="29"/>
                                        </p:tgtEl>
                                        <p:attrNameLst>
                                          <p:attrName>ppt_w</p:attrName>
                                        </p:attrNameLst>
                                      </p:cBhvr>
                                      <p:tavLst>
                                        <p:tav tm="0">
                                          <p:val>
                                            <p:fltVal val="0"/>
                                          </p:val>
                                        </p:tav>
                                        <p:tav tm="100000">
                                          <p:val>
                                            <p:strVal val="#ppt_w"/>
                                          </p:val>
                                        </p:tav>
                                      </p:tavLst>
                                    </p:anim>
                                    <p:anim calcmode="lin" valueType="num">
                                      <p:cBhvr>
                                        <p:cTn id="100" dur="500" fill="hold"/>
                                        <p:tgtEl>
                                          <p:spTgt spid="29"/>
                                        </p:tgtEl>
                                        <p:attrNameLst>
                                          <p:attrName>ppt_h</p:attrName>
                                        </p:attrNameLst>
                                      </p:cBhvr>
                                      <p:tavLst>
                                        <p:tav tm="0">
                                          <p:val>
                                            <p:fltVal val="0"/>
                                          </p:val>
                                        </p:tav>
                                        <p:tav tm="100000">
                                          <p:val>
                                            <p:strVal val="#ppt_h"/>
                                          </p:val>
                                        </p:tav>
                                      </p:tavLst>
                                    </p:anim>
                                  </p:childTnLst>
                                </p:cTn>
                              </p:par>
                              <p:par>
                                <p:cTn id="101" presetID="23" presetClass="entr" presetSubtype="16" fill="hold" grpId="0" nodeType="withEffect">
                                  <p:stCondLst>
                                    <p:cond delay="20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500" fill="hold"/>
                                        <p:tgtEl>
                                          <p:spTgt spid="31"/>
                                        </p:tgtEl>
                                        <p:attrNameLst>
                                          <p:attrName>ppt_w</p:attrName>
                                        </p:attrNameLst>
                                      </p:cBhvr>
                                      <p:tavLst>
                                        <p:tav tm="0">
                                          <p:val>
                                            <p:fltVal val="0"/>
                                          </p:val>
                                        </p:tav>
                                        <p:tav tm="100000">
                                          <p:val>
                                            <p:strVal val="#ppt_w"/>
                                          </p:val>
                                        </p:tav>
                                      </p:tavLst>
                                    </p:anim>
                                    <p:anim calcmode="lin" valueType="num">
                                      <p:cBhvr>
                                        <p:cTn id="104" dur="500" fill="hold"/>
                                        <p:tgtEl>
                                          <p:spTgt spid="31"/>
                                        </p:tgtEl>
                                        <p:attrNameLst>
                                          <p:attrName>ppt_h</p:attrName>
                                        </p:attrNameLst>
                                      </p:cBhvr>
                                      <p:tavLst>
                                        <p:tav tm="0">
                                          <p:val>
                                            <p:fltVal val="0"/>
                                          </p:val>
                                        </p:tav>
                                        <p:tav tm="100000">
                                          <p:val>
                                            <p:strVal val="#ppt_h"/>
                                          </p:val>
                                        </p:tav>
                                      </p:tavLst>
                                    </p:anim>
                                  </p:childTnLst>
                                </p:cTn>
                              </p:par>
                              <p:par>
                                <p:cTn id="105" presetID="23" presetClass="entr" presetSubtype="16" fill="hold" grpId="0" nodeType="withEffect">
                                  <p:stCondLst>
                                    <p:cond delay="300"/>
                                  </p:stCondLst>
                                  <p:childTnLst>
                                    <p:set>
                                      <p:cBhvr>
                                        <p:cTn id="106" dur="1" fill="hold">
                                          <p:stCondLst>
                                            <p:cond delay="0"/>
                                          </p:stCondLst>
                                        </p:cTn>
                                        <p:tgtEl>
                                          <p:spTgt spid="30"/>
                                        </p:tgtEl>
                                        <p:attrNameLst>
                                          <p:attrName>style.visibility</p:attrName>
                                        </p:attrNameLst>
                                      </p:cBhvr>
                                      <p:to>
                                        <p:strVal val="visible"/>
                                      </p:to>
                                    </p:set>
                                    <p:anim calcmode="lin" valueType="num">
                                      <p:cBhvr>
                                        <p:cTn id="107" dur="500" fill="hold"/>
                                        <p:tgtEl>
                                          <p:spTgt spid="30"/>
                                        </p:tgtEl>
                                        <p:attrNameLst>
                                          <p:attrName>ppt_w</p:attrName>
                                        </p:attrNameLst>
                                      </p:cBhvr>
                                      <p:tavLst>
                                        <p:tav tm="0">
                                          <p:val>
                                            <p:fltVal val="0"/>
                                          </p:val>
                                        </p:tav>
                                        <p:tav tm="100000">
                                          <p:val>
                                            <p:strVal val="#ppt_w"/>
                                          </p:val>
                                        </p:tav>
                                      </p:tavLst>
                                    </p:anim>
                                    <p:anim calcmode="lin" valueType="num">
                                      <p:cBhvr>
                                        <p:cTn id="108" dur="500" fill="hold"/>
                                        <p:tgtEl>
                                          <p:spTgt spid="30"/>
                                        </p:tgtEl>
                                        <p:attrNameLst>
                                          <p:attrName>ppt_h</p:attrName>
                                        </p:attrNameLst>
                                      </p:cBhvr>
                                      <p:tavLst>
                                        <p:tav tm="0">
                                          <p:val>
                                            <p:fltVal val="0"/>
                                          </p:val>
                                        </p:tav>
                                        <p:tav tm="100000">
                                          <p:val>
                                            <p:strVal val="#ppt_h"/>
                                          </p:val>
                                        </p:tav>
                                      </p:tavLst>
                                    </p:anim>
                                  </p:childTnLst>
                                </p:cTn>
                              </p:par>
                              <p:par>
                                <p:cTn id="109" presetID="23" presetClass="entr" presetSubtype="16" fill="hold" grpId="0" nodeType="withEffect">
                                  <p:stCondLst>
                                    <p:cond delay="500"/>
                                  </p:stCondLst>
                                  <p:childTnLst>
                                    <p:set>
                                      <p:cBhvr>
                                        <p:cTn id="110" dur="1" fill="hold">
                                          <p:stCondLst>
                                            <p:cond delay="0"/>
                                          </p:stCondLst>
                                        </p:cTn>
                                        <p:tgtEl>
                                          <p:spTgt spid="32"/>
                                        </p:tgtEl>
                                        <p:attrNameLst>
                                          <p:attrName>style.visibility</p:attrName>
                                        </p:attrNameLst>
                                      </p:cBhvr>
                                      <p:to>
                                        <p:strVal val="visible"/>
                                      </p:to>
                                    </p:set>
                                    <p:anim calcmode="lin" valueType="num">
                                      <p:cBhvr>
                                        <p:cTn id="111" dur="500" fill="hold"/>
                                        <p:tgtEl>
                                          <p:spTgt spid="32"/>
                                        </p:tgtEl>
                                        <p:attrNameLst>
                                          <p:attrName>ppt_w</p:attrName>
                                        </p:attrNameLst>
                                      </p:cBhvr>
                                      <p:tavLst>
                                        <p:tav tm="0">
                                          <p:val>
                                            <p:fltVal val="0"/>
                                          </p:val>
                                        </p:tav>
                                        <p:tav tm="100000">
                                          <p:val>
                                            <p:strVal val="#ppt_w"/>
                                          </p:val>
                                        </p:tav>
                                      </p:tavLst>
                                    </p:anim>
                                    <p:anim calcmode="lin" valueType="num">
                                      <p:cBhvr>
                                        <p:cTn id="112" dur="500" fill="hold"/>
                                        <p:tgtEl>
                                          <p:spTgt spid="3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9" grpId="0" animBg="1"/>
      <p:bldP spid="30" grpId="0" animBg="1"/>
      <p:bldP spid="31" grpId="0" animBg="1"/>
      <p:bldP spid="3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7053" y="1701258"/>
            <a:ext cx="4311021" cy="165575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13" name="矩形 12"/>
          <p:cNvSpPr/>
          <p:nvPr/>
        </p:nvSpPr>
        <p:spPr>
          <a:xfrm>
            <a:off x="4355976" y="1701258"/>
            <a:ext cx="287957" cy="165575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14" name="TextBox 11"/>
          <p:cNvSpPr txBox="1"/>
          <p:nvPr/>
        </p:nvSpPr>
        <p:spPr>
          <a:xfrm>
            <a:off x="2483768" y="1744304"/>
            <a:ext cx="1704313" cy="1569660"/>
          </a:xfrm>
          <a:prstGeom prst="rect">
            <a:avLst/>
          </a:prstGeom>
          <a:noFill/>
        </p:spPr>
        <p:txBody>
          <a:bodyPr wrap="none" rtlCol="0">
            <a:spAutoFit/>
          </a:bodyPr>
          <a:lstStyle/>
          <a:p>
            <a:pPr algn="r" defTabSz="913996"/>
            <a:r>
              <a:rPr lang="en-US" altLang="zh-CN" sz="9600" b="1" dirty="0">
                <a:solidFill>
                  <a:schemeClr val="bg1"/>
                </a:solidFill>
                <a:latin typeface="微软雅黑" pitchFamily="34" charset="-122"/>
                <a:ea typeface="微软雅黑" pitchFamily="34" charset="-122"/>
              </a:rPr>
              <a:t>04</a:t>
            </a:r>
            <a:endParaRPr lang="zh-CN" altLang="en-US" sz="9600" b="1" dirty="0">
              <a:solidFill>
                <a:schemeClr val="bg1"/>
              </a:solidFill>
              <a:latin typeface="微软雅黑" pitchFamily="34" charset="-122"/>
              <a:ea typeface="微软雅黑" pitchFamily="34" charset="-122"/>
            </a:endParaRPr>
          </a:p>
        </p:txBody>
      </p:sp>
      <p:sp>
        <p:nvSpPr>
          <p:cNvPr id="15" name="文本占位符 3"/>
          <p:cNvSpPr txBox="1">
            <a:spLocks/>
          </p:cNvSpPr>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2799" dirty="0">
                <a:solidFill>
                  <a:schemeClr val="tx1">
                    <a:lumMod val="95000"/>
                    <a:lumOff val="5000"/>
                  </a:schemeClr>
                </a:solidFill>
                <a:ea typeface="微软雅黑" pitchFamily="34" charset="-122"/>
              </a:rPr>
              <a:t>目前市场情况分析</a:t>
            </a:r>
          </a:p>
        </p:txBody>
      </p:sp>
      <p:sp>
        <p:nvSpPr>
          <p:cNvPr id="19" name="矩形 18"/>
          <p:cNvSpPr/>
          <p:nvPr/>
        </p:nvSpPr>
        <p:spPr>
          <a:xfrm>
            <a:off x="4788025" y="2283718"/>
            <a:ext cx="4032448" cy="45719"/>
          </a:xfrm>
          <a:prstGeom prst="rect">
            <a:avLst/>
          </a:prstGeom>
          <a:solidFill>
            <a:schemeClr val="tx1">
              <a:lumMod val="95000"/>
              <a:lumOff val="5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endParaRPr>
          </a:p>
        </p:txBody>
      </p:sp>
      <p:sp>
        <p:nvSpPr>
          <p:cNvPr id="20" name="矩形 19"/>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a:solidFill>
                  <a:schemeClr val="tx1">
                    <a:lumMod val="95000"/>
                    <a:lumOff val="5000"/>
                  </a:schemeClr>
                </a:solidFill>
                <a:ea typeface="微软雅黑" pitchFamily="34" charset="-122"/>
              </a:rPr>
              <a:t>1</a:t>
            </a:r>
            <a:r>
              <a:rPr lang="zh-CN" altLang="en-US" sz="1600" dirty="0">
                <a:solidFill>
                  <a:schemeClr val="tx1">
                    <a:lumMod val="95000"/>
                    <a:lumOff val="5000"/>
                  </a:schemeClr>
                </a:solidFill>
                <a:ea typeface="微软雅黑" pitchFamily="34" charset="-122"/>
              </a:rPr>
              <a:t>、点击添加文字标题</a:t>
            </a:r>
            <a:endParaRPr lang="en-US" altLang="zh-CN" sz="1600" dirty="0">
              <a:solidFill>
                <a:schemeClr val="tx1">
                  <a:lumMod val="95000"/>
                  <a:lumOff val="5000"/>
                </a:schemeClr>
              </a:solidFill>
              <a:ea typeface="微软雅黑" pitchFamily="34" charset="-122"/>
            </a:endParaRPr>
          </a:p>
          <a:p>
            <a:pPr>
              <a:lnSpc>
                <a:spcPct val="150000"/>
              </a:lnSpc>
              <a:spcBef>
                <a:spcPct val="20000"/>
              </a:spcBef>
            </a:pPr>
            <a:r>
              <a:rPr lang="en-US" altLang="zh-CN" sz="1600" dirty="0">
                <a:solidFill>
                  <a:schemeClr val="tx1">
                    <a:lumMod val="95000"/>
                    <a:lumOff val="5000"/>
                  </a:schemeClr>
                </a:solidFill>
                <a:ea typeface="微软雅黑" pitchFamily="34" charset="-122"/>
              </a:rPr>
              <a:t>2</a:t>
            </a:r>
            <a:r>
              <a:rPr lang="zh-CN" altLang="en-US" sz="1600" dirty="0">
                <a:solidFill>
                  <a:schemeClr val="tx1">
                    <a:lumMod val="95000"/>
                    <a:lumOff val="5000"/>
                  </a:schemeClr>
                </a:solidFill>
                <a:ea typeface="微软雅黑" pitchFamily="34" charset="-122"/>
              </a:rPr>
              <a:t>、点击添加相关文字标题</a:t>
            </a:r>
          </a:p>
          <a:p>
            <a:pPr>
              <a:lnSpc>
                <a:spcPct val="150000"/>
              </a:lnSpc>
              <a:spcBef>
                <a:spcPct val="20000"/>
              </a:spcBef>
              <a:buFont typeface="Arial" pitchFamily="34" charset="0"/>
              <a:buNone/>
            </a:pPr>
            <a:r>
              <a:rPr lang="en-US" altLang="zh-CN" sz="1600" dirty="0">
                <a:solidFill>
                  <a:schemeClr val="tx1">
                    <a:lumMod val="95000"/>
                    <a:lumOff val="5000"/>
                  </a:schemeClr>
                </a:solidFill>
                <a:ea typeface="微软雅黑" pitchFamily="34" charset="-122"/>
              </a:rPr>
              <a:t>3</a:t>
            </a:r>
            <a:r>
              <a:rPr lang="zh-CN" altLang="en-US" sz="1600" dirty="0">
                <a:solidFill>
                  <a:schemeClr val="tx1">
                    <a:lumMod val="95000"/>
                    <a:lumOff val="5000"/>
                  </a:schemeClr>
                </a:solidFill>
                <a:ea typeface="微软雅黑" pitchFamily="34" charset="-122"/>
              </a:rPr>
              <a:t>、点击添加文字标题</a:t>
            </a:r>
          </a:p>
        </p:txBody>
      </p:sp>
    </p:spTree>
    <p:extLst>
      <p:ext uri="{BB962C8B-B14F-4D97-AF65-F5344CB8AC3E}">
        <p14:creationId xmlns:p14="http://schemas.microsoft.com/office/powerpoint/2010/main" val="12945855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400"/>
                                        <p:tgtEl>
                                          <p:spTgt spid="13"/>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400"/>
                                        <p:tgtEl>
                                          <p:spTgt spid="15"/>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400"/>
                                        <p:tgtEl>
                                          <p:spTgt spid="19"/>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19" grpId="0" animBg="1"/>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五边形 28"/>
          <p:cNvSpPr/>
          <p:nvPr/>
        </p:nvSpPr>
        <p:spPr>
          <a:xfrm rot="16200000" flipV="1">
            <a:off x="7908561" y="4245708"/>
            <a:ext cx="1211408" cy="625252"/>
          </a:xfrm>
          <a:prstGeom prst="homePlat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bwMode="auto">
          <a:xfrm>
            <a:off x="236741" y="1889513"/>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这里输入简单的文字概述这里输入简单文字概述简单的文字概述这里输入这里输入简单的文字概述这里输入简单文字概述简单的文字</a:t>
            </a:r>
            <a:endParaRPr lang="zh-CN" altLang="en-US" sz="1200" dirty="0">
              <a:solidFill>
                <a:schemeClr val="tx1">
                  <a:lumMod val="95000"/>
                  <a:lumOff val="5000"/>
                </a:schemeClr>
              </a:solidFill>
              <a:latin typeface="Calibri" pitchFamily="34" charset="0"/>
            </a:endParaRPr>
          </a:p>
        </p:txBody>
      </p:sp>
      <p:sp>
        <p:nvSpPr>
          <p:cNvPr id="31" name="矩形 30"/>
          <p:cNvSpPr/>
          <p:nvPr/>
        </p:nvSpPr>
        <p:spPr bwMode="auto">
          <a:xfrm>
            <a:off x="308748" y="1565499"/>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32" name="TextBox 31"/>
          <p:cNvSpPr txBox="1"/>
          <p:nvPr/>
        </p:nvSpPr>
        <p:spPr bwMode="auto">
          <a:xfrm>
            <a:off x="236741" y="2931866"/>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这里输入简单的文字概述这里输入简单文字概述简单的文字概述这里输入这里输入简单的文字概述这里输入简单文字概述简单的文字</a:t>
            </a:r>
            <a:endParaRPr lang="zh-CN" altLang="en-US" sz="1200" dirty="0">
              <a:solidFill>
                <a:schemeClr val="tx1">
                  <a:lumMod val="95000"/>
                  <a:lumOff val="5000"/>
                </a:schemeClr>
              </a:solidFill>
              <a:latin typeface="Calibri" pitchFamily="34" charset="0"/>
            </a:endParaRPr>
          </a:p>
        </p:txBody>
      </p:sp>
      <p:sp>
        <p:nvSpPr>
          <p:cNvPr id="33" name="矩形 32"/>
          <p:cNvSpPr/>
          <p:nvPr/>
        </p:nvSpPr>
        <p:spPr bwMode="auto">
          <a:xfrm>
            <a:off x="308748" y="2607852"/>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34" name="TextBox 33"/>
          <p:cNvSpPr txBox="1"/>
          <p:nvPr/>
        </p:nvSpPr>
        <p:spPr bwMode="auto">
          <a:xfrm>
            <a:off x="236741" y="3977745"/>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这里输入简单的文字概述这里输入简单文字概述简单的文字概述这里输入这里输入简单的文字概述这里输入简单文字概述简单的文字</a:t>
            </a:r>
            <a:endParaRPr lang="zh-CN" altLang="en-US" sz="1200" dirty="0">
              <a:solidFill>
                <a:schemeClr val="tx1">
                  <a:lumMod val="95000"/>
                  <a:lumOff val="5000"/>
                </a:schemeClr>
              </a:solidFill>
              <a:latin typeface="Calibri" pitchFamily="34" charset="0"/>
            </a:endParaRPr>
          </a:p>
        </p:txBody>
      </p:sp>
      <p:sp>
        <p:nvSpPr>
          <p:cNvPr id="35" name="矩形 34"/>
          <p:cNvSpPr/>
          <p:nvPr/>
        </p:nvSpPr>
        <p:spPr bwMode="auto">
          <a:xfrm>
            <a:off x="308748" y="3653731"/>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grpSp>
        <p:nvGrpSpPr>
          <p:cNvPr id="36" name="组合 35"/>
          <p:cNvGrpSpPr/>
          <p:nvPr/>
        </p:nvGrpSpPr>
        <p:grpSpPr>
          <a:xfrm>
            <a:off x="5393327" y="17231"/>
            <a:ext cx="625252" cy="2837227"/>
            <a:chOff x="5458916" y="625254"/>
            <a:chExt cx="625252" cy="2837227"/>
          </a:xfrm>
          <a:solidFill>
            <a:schemeClr val="tx1">
              <a:lumMod val="85000"/>
              <a:lumOff val="15000"/>
            </a:schemeClr>
          </a:solidFill>
        </p:grpSpPr>
        <p:sp>
          <p:nvSpPr>
            <p:cNvPr id="37" name="五边形 36"/>
            <p:cNvSpPr/>
            <p:nvPr/>
          </p:nvSpPr>
          <p:spPr>
            <a:xfrm rot="5400000">
              <a:off x="4352928" y="1731242"/>
              <a:ext cx="2837227"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sp>
          <p:nvSpPr>
            <p:cNvPr id="38" name="TextBox 37"/>
            <p:cNvSpPr txBox="1"/>
            <p:nvPr/>
          </p:nvSpPr>
          <p:spPr>
            <a:xfrm>
              <a:off x="5540708" y="761745"/>
              <a:ext cx="461665" cy="1938992"/>
            </a:xfrm>
            <a:prstGeom prst="rect">
              <a:avLst/>
            </a:prstGeom>
            <a:grpFill/>
          </p:spPr>
          <p:txBody>
            <a:bodyPr vert="eaVert" wrap="none" rtlCol="0">
              <a:spAutoFit/>
            </a:bodyPr>
            <a:lstStyle/>
            <a:p>
              <a:r>
                <a:rPr lang="zh-CN" altLang="en-US" dirty="0">
                  <a:solidFill>
                    <a:schemeClr val="bg1">
                      <a:lumMod val="95000"/>
                    </a:schemeClr>
                  </a:solidFill>
                </a:rPr>
                <a:t>输入相关文字标题</a:t>
              </a:r>
            </a:p>
          </p:txBody>
        </p:sp>
      </p:grpSp>
      <p:grpSp>
        <p:nvGrpSpPr>
          <p:cNvPr id="39" name="组合 38"/>
          <p:cNvGrpSpPr/>
          <p:nvPr/>
        </p:nvGrpSpPr>
        <p:grpSpPr>
          <a:xfrm>
            <a:off x="7265535" y="17233"/>
            <a:ext cx="625252" cy="4066685"/>
            <a:chOff x="7331124" y="625256"/>
            <a:chExt cx="625252" cy="4066685"/>
          </a:xfrm>
          <a:solidFill>
            <a:schemeClr val="tx1">
              <a:lumMod val="85000"/>
              <a:lumOff val="15000"/>
            </a:schemeClr>
          </a:solidFill>
        </p:grpSpPr>
        <p:sp>
          <p:nvSpPr>
            <p:cNvPr id="40" name="五边形 39"/>
            <p:cNvSpPr/>
            <p:nvPr/>
          </p:nvSpPr>
          <p:spPr>
            <a:xfrm rot="5400000">
              <a:off x="5610407" y="2345973"/>
              <a:ext cx="406668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1" name="TextBox 40"/>
            <p:cNvSpPr txBox="1"/>
            <p:nvPr/>
          </p:nvSpPr>
          <p:spPr>
            <a:xfrm>
              <a:off x="7412916" y="941186"/>
              <a:ext cx="461665" cy="1938992"/>
            </a:xfrm>
            <a:prstGeom prst="rect">
              <a:avLst/>
            </a:prstGeom>
            <a:grpFill/>
          </p:spPr>
          <p:txBody>
            <a:bodyPr vert="eaVert" wrap="none" rtlCol="0">
              <a:spAutoFit/>
            </a:bodyPr>
            <a:lstStyle/>
            <a:p>
              <a:r>
                <a:rPr lang="zh-CN" altLang="en-US" dirty="0">
                  <a:solidFill>
                    <a:schemeClr val="bg1">
                      <a:lumMod val="95000"/>
                    </a:schemeClr>
                  </a:solidFill>
                </a:rPr>
                <a:t>输入相关文字标题</a:t>
              </a:r>
            </a:p>
          </p:txBody>
        </p:sp>
      </p:grpSp>
      <p:grpSp>
        <p:nvGrpSpPr>
          <p:cNvPr id="42" name="组合 41"/>
          <p:cNvGrpSpPr/>
          <p:nvPr/>
        </p:nvGrpSpPr>
        <p:grpSpPr>
          <a:xfrm>
            <a:off x="6329431" y="2438013"/>
            <a:ext cx="625252" cy="2726025"/>
            <a:chOff x="6395020" y="2376256"/>
            <a:chExt cx="625252" cy="2726025"/>
          </a:xfrm>
          <a:solidFill>
            <a:schemeClr val="tx1">
              <a:lumMod val="95000"/>
              <a:lumOff val="5000"/>
            </a:schemeClr>
          </a:solidFill>
        </p:grpSpPr>
        <p:sp>
          <p:nvSpPr>
            <p:cNvPr id="43" name="五边形 42"/>
            <p:cNvSpPr/>
            <p:nvPr/>
          </p:nvSpPr>
          <p:spPr>
            <a:xfrm rot="16200000" flipV="1">
              <a:off x="5344633" y="3426643"/>
              <a:ext cx="272602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6476813" y="2921377"/>
              <a:ext cx="461665" cy="1938992"/>
            </a:xfrm>
            <a:prstGeom prst="rect">
              <a:avLst/>
            </a:prstGeom>
            <a:grpFill/>
          </p:spPr>
          <p:txBody>
            <a:bodyPr vert="eaVert" wrap="none" rtlCol="0">
              <a:spAutoFit/>
            </a:bodyPr>
            <a:lstStyle/>
            <a:p>
              <a:r>
                <a:rPr lang="zh-CN" altLang="en-US" dirty="0">
                  <a:solidFill>
                    <a:schemeClr val="bg1"/>
                  </a:solidFill>
                </a:rPr>
                <a:t>输入相关文字标题</a:t>
              </a:r>
            </a:p>
          </p:txBody>
        </p:sp>
      </p:grpSp>
      <p:sp>
        <p:nvSpPr>
          <p:cNvPr id="21" name="矩形 20"/>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 name="矩形 21"/>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3" name="TextBox 22"/>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目前市场情况分析</a:t>
            </a:r>
          </a:p>
        </p:txBody>
      </p:sp>
    </p:spTree>
    <p:extLst>
      <p:ext uri="{BB962C8B-B14F-4D97-AF65-F5344CB8AC3E}">
        <p14:creationId xmlns:p14="http://schemas.microsoft.com/office/powerpoint/2010/main" val="1036661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down)">
                                      <p:cBhvr>
                                        <p:cTn id="11" dur="500"/>
                                        <p:tgtEl>
                                          <p:spTgt spid="4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up)">
                                      <p:cBhvr>
                                        <p:cTn id="15" dur="500"/>
                                        <p:tgtEl>
                                          <p:spTgt spid="3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down)">
                                      <p:cBhvr>
                                        <p:cTn id="19" dur="500"/>
                                        <p:tgtEl>
                                          <p:spTgt spid="29"/>
                                        </p:tgtEl>
                                      </p:cBhvr>
                                    </p:animEffect>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1+#ppt_w/2"/>
                                          </p:val>
                                        </p:tav>
                                        <p:tav tm="100000">
                                          <p:val>
                                            <p:strVal val="#ppt_x"/>
                                          </p:val>
                                        </p:tav>
                                      </p:tavLst>
                                    </p:anim>
                                    <p:anim calcmode="lin" valueType="num">
                                      <p:cBhvr additive="base">
                                        <p:cTn id="24" dur="500" fill="hold"/>
                                        <p:tgtEl>
                                          <p:spTgt spid="3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1+#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1+#ppt_w/2"/>
                                          </p:val>
                                        </p:tav>
                                        <p:tav tm="100000">
                                          <p:val>
                                            <p:strVal val="#ppt_x"/>
                                          </p:val>
                                        </p:tav>
                                      </p:tavLst>
                                    </p:anim>
                                    <p:anim calcmode="lin" valueType="num">
                                      <p:cBhvr additive="base">
                                        <p:cTn id="33" dur="500" fill="hold"/>
                                        <p:tgtEl>
                                          <p:spTgt spid="3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1+#ppt_w/2"/>
                                          </p:val>
                                        </p:tav>
                                        <p:tav tm="100000">
                                          <p:val>
                                            <p:strVal val="#ppt_x"/>
                                          </p:val>
                                        </p:tav>
                                      </p:tavLst>
                                    </p:anim>
                                    <p:anim calcmode="lin" valueType="num">
                                      <p:cBhvr additive="base">
                                        <p:cTn id="37" dur="500" fill="hold"/>
                                        <p:tgtEl>
                                          <p:spTgt spid="32"/>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2"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500" fill="hold"/>
                                        <p:tgtEl>
                                          <p:spTgt spid="35"/>
                                        </p:tgtEl>
                                        <p:attrNameLst>
                                          <p:attrName>ppt_x</p:attrName>
                                        </p:attrNameLst>
                                      </p:cBhvr>
                                      <p:tavLst>
                                        <p:tav tm="0">
                                          <p:val>
                                            <p:strVal val="1+#ppt_w/2"/>
                                          </p:val>
                                        </p:tav>
                                        <p:tav tm="100000">
                                          <p:val>
                                            <p:strVal val="#ppt_x"/>
                                          </p:val>
                                        </p:tav>
                                      </p:tavLst>
                                    </p:anim>
                                    <p:anim calcmode="lin" valueType="num">
                                      <p:cBhvr additive="base">
                                        <p:cTn id="42" dur="500" fill="hold"/>
                                        <p:tgtEl>
                                          <p:spTgt spid="35"/>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1+#ppt_w/2"/>
                                          </p:val>
                                        </p:tav>
                                        <p:tav tm="100000">
                                          <p:val>
                                            <p:strVal val="#ppt_x"/>
                                          </p:val>
                                        </p:tav>
                                      </p:tavLst>
                                    </p:anim>
                                    <p:anim calcmode="lin" valueType="num">
                                      <p:cBhvr additive="base">
                                        <p:cTn id="46"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1" grpId="0"/>
      <p:bldP spid="32" grpId="0"/>
      <p:bldP spid="33" grpId="0"/>
      <p:bldP spid="34"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Line 3"/>
          <p:cNvSpPr>
            <a:spLocks noChangeShapeType="1"/>
          </p:cNvSpPr>
          <p:nvPr/>
        </p:nvSpPr>
        <p:spPr bwMode="auto">
          <a:xfrm rot="10800000">
            <a:off x="1713185" y="3922040"/>
            <a:ext cx="2381250" cy="0"/>
          </a:xfrm>
          <a:prstGeom prst="line">
            <a:avLst/>
          </a:prstGeom>
          <a:noFill/>
          <a:ln w="9525">
            <a:solidFill>
              <a:schemeClr val="tx1">
                <a:lumMod val="95000"/>
                <a:lumOff val="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9" name="Line 4"/>
          <p:cNvSpPr>
            <a:spLocks noChangeShapeType="1"/>
          </p:cNvSpPr>
          <p:nvPr/>
        </p:nvSpPr>
        <p:spPr bwMode="auto">
          <a:xfrm rot="10800000">
            <a:off x="1717948" y="3153690"/>
            <a:ext cx="3557587" cy="0"/>
          </a:xfrm>
          <a:prstGeom prst="line">
            <a:avLst/>
          </a:prstGeom>
          <a:noFill/>
          <a:ln w="9525">
            <a:solidFill>
              <a:schemeClr val="tx1">
                <a:lumMod val="95000"/>
                <a:lumOff val="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0" name="Line 5"/>
          <p:cNvSpPr>
            <a:spLocks noChangeShapeType="1"/>
          </p:cNvSpPr>
          <p:nvPr/>
        </p:nvSpPr>
        <p:spPr bwMode="auto">
          <a:xfrm rot="10800000">
            <a:off x="1698898" y="2544090"/>
            <a:ext cx="4805362" cy="0"/>
          </a:xfrm>
          <a:prstGeom prst="line">
            <a:avLst/>
          </a:prstGeom>
          <a:noFill/>
          <a:ln w="9525">
            <a:solidFill>
              <a:schemeClr val="tx1">
                <a:lumMod val="95000"/>
                <a:lumOff val="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1" name="Line 6"/>
          <p:cNvSpPr>
            <a:spLocks noChangeShapeType="1"/>
          </p:cNvSpPr>
          <p:nvPr/>
        </p:nvSpPr>
        <p:spPr bwMode="auto">
          <a:xfrm rot="10800000">
            <a:off x="1710010" y="1886865"/>
            <a:ext cx="5994400" cy="0"/>
          </a:xfrm>
          <a:prstGeom prst="line">
            <a:avLst/>
          </a:prstGeom>
          <a:noFill/>
          <a:ln w="9525">
            <a:solidFill>
              <a:schemeClr val="tx1">
                <a:lumMod val="95000"/>
                <a:lumOff val="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2" name="Rectangle 9"/>
          <p:cNvSpPr>
            <a:spLocks noChangeArrowheads="1"/>
          </p:cNvSpPr>
          <p:nvPr/>
        </p:nvSpPr>
        <p:spPr bwMode="auto">
          <a:xfrm>
            <a:off x="6516216" y="1851670"/>
            <a:ext cx="1219200" cy="495300"/>
          </a:xfrm>
          <a:prstGeom prst="rect">
            <a:avLst/>
          </a:prstGeom>
          <a:solidFill>
            <a:schemeClr val="tx1">
              <a:lumMod val="85000"/>
              <a:lumOff val="15000"/>
            </a:schemeClr>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3" name="Rectangle 10"/>
          <p:cNvSpPr>
            <a:spLocks noChangeArrowheads="1"/>
          </p:cNvSpPr>
          <p:nvPr/>
        </p:nvSpPr>
        <p:spPr bwMode="auto">
          <a:xfrm>
            <a:off x="5299348" y="2537740"/>
            <a:ext cx="1219200" cy="495300"/>
          </a:xfrm>
          <a:prstGeom prst="rect">
            <a:avLst/>
          </a:prstGeom>
          <a:solidFill>
            <a:schemeClr val="tx1">
              <a:lumMod val="85000"/>
              <a:lumOff val="15000"/>
            </a:schemeClr>
          </a:solidFill>
          <a:ln>
            <a:noFill/>
          </a:ln>
          <a:extLst/>
        </p:spPr>
        <p:txBody>
          <a:bodyPr wrap="none" anchor="ctr"/>
          <a:lstStyle/>
          <a:p>
            <a:endParaRPr lang="zh-CN" altLang="en-US" kern="0" dirty="0">
              <a:solidFill>
                <a:schemeClr val="tx1">
                  <a:lumMod val="85000"/>
                  <a:lumOff val="15000"/>
                </a:schemeClr>
              </a:solidFill>
              <a:latin typeface="微软雅黑" pitchFamily="34" charset="-122"/>
              <a:ea typeface="微软雅黑" pitchFamily="34" charset="-122"/>
            </a:endParaRPr>
          </a:p>
        </p:txBody>
      </p:sp>
      <p:sp>
        <p:nvSpPr>
          <p:cNvPr id="14" name="Rectangle 11"/>
          <p:cNvSpPr>
            <a:spLocks noChangeArrowheads="1"/>
          </p:cNvSpPr>
          <p:nvPr/>
        </p:nvSpPr>
        <p:spPr bwMode="auto">
          <a:xfrm>
            <a:off x="4113485" y="3158686"/>
            <a:ext cx="1185863" cy="495300"/>
          </a:xfrm>
          <a:prstGeom prst="rect">
            <a:avLst/>
          </a:prstGeom>
          <a:solidFill>
            <a:schemeClr val="tx1">
              <a:lumMod val="85000"/>
              <a:lumOff val="15000"/>
            </a:schemeClr>
          </a:solidFill>
          <a:ln>
            <a:noFill/>
          </a:ln>
          <a:extLst/>
        </p:spPr>
        <p:txBody>
          <a:bodyPr wrap="none" anchor="ctr"/>
          <a:lstStyle/>
          <a:p>
            <a:endParaRPr lang="zh-CN" altLang="en-US" kern="0" dirty="0">
              <a:solidFill>
                <a:schemeClr val="tx1">
                  <a:lumMod val="85000"/>
                  <a:lumOff val="15000"/>
                </a:schemeClr>
              </a:solidFill>
              <a:latin typeface="微软雅黑" pitchFamily="34" charset="-122"/>
              <a:ea typeface="微软雅黑" pitchFamily="34" charset="-122"/>
            </a:endParaRPr>
          </a:p>
        </p:txBody>
      </p:sp>
      <p:sp>
        <p:nvSpPr>
          <p:cNvPr id="15" name="Rectangle 12"/>
          <p:cNvSpPr>
            <a:spLocks noChangeArrowheads="1"/>
          </p:cNvSpPr>
          <p:nvPr/>
        </p:nvSpPr>
        <p:spPr bwMode="auto">
          <a:xfrm>
            <a:off x="2646635" y="3918865"/>
            <a:ext cx="1466850" cy="495300"/>
          </a:xfrm>
          <a:prstGeom prst="rect">
            <a:avLst/>
          </a:prstGeom>
          <a:solidFill>
            <a:schemeClr val="tx1">
              <a:lumMod val="85000"/>
              <a:lumOff val="15000"/>
            </a:schemeClr>
          </a:solidFill>
          <a:ln>
            <a:noFill/>
          </a:ln>
          <a:extLst/>
        </p:spPr>
        <p:txBody>
          <a:bodyPr wrap="none" anchor="ctr"/>
          <a:lstStyle/>
          <a:p>
            <a:endParaRPr lang="zh-CN" altLang="en-US" kern="0" dirty="0">
              <a:solidFill>
                <a:schemeClr val="tx1">
                  <a:lumMod val="85000"/>
                  <a:lumOff val="15000"/>
                </a:schemeClr>
              </a:solidFill>
              <a:latin typeface="微软雅黑" pitchFamily="34" charset="-122"/>
              <a:ea typeface="微软雅黑" pitchFamily="34" charset="-122"/>
            </a:endParaRPr>
          </a:p>
        </p:txBody>
      </p:sp>
      <p:sp>
        <p:nvSpPr>
          <p:cNvPr id="16" name="Line 13"/>
          <p:cNvSpPr>
            <a:spLocks noChangeShapeType="1"/>
          </p:cNvSpPr>
          <p:nvPr/>
        </p:nvSpPr>
        <p:spPr bwMode="auto">
          <a:xfrm>
            <a:off x="1705248" y="4430040"/>
            <a:ext cx="6103937" cy="0"/>
          </a:xfrm>
          <a:prstGeom prst="line">
            <a:avLst/>
          </a:prstGeom>
          <a:noFill/>
          <a:ln w="9525">
            <a:solidFill>
              <a:schemeClr val="tx1">
                <a:lumMod val="95000"/>
                <a:lumOff val="5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7" name="Line 14"/>
          <p:cNvSpPr>
            <a:spLocks noChangeShapeType="1"/>
          </p:cNvSpPr>
          <p:nvPr/>
        </p:nvSpPr>
        <p:spPr bwMode="auto">
          <a:xfrm rot="16200000">
            <a:off x="51073" y="2777453"/>
            <a:ext cx="3308350" cy="0"/>
          </a:xfrm>
          <a:prstGeom prst="line">
            <a:avLst/>
          </a:prstGeom>
          <a:noFill/>
          <a:ln w="9525">
            <a:solidFill>
              <a:schemeClr val="tx1">
                <a:lumMod val="95000"/>
                <a:lumOff val="5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8" name="Line 15"/>
          <p:cNvSpPr>
            <a:spLocks noChangeShapeType="1"/>
          </p:cNvSpPr>
          <p:nvPr/>
        </p:nvSpPr>
        <p:spPr bwMode="auto">
          <a:xfrm flipV="1">
            <a:off x="1708423" y="1174078"/>
            <a:ext cx="6103937" cy="3248025"/>
          </a:xfrm>
          <a:prstGeom prst="line">
            <a:avLst/>
          </a:prstGeom>
          <a:noFill/>
          <a:ln w="38100">
            <a:solidFill>
              <a:schemeClr val="tx1">
                <a:lumMod val="95000"/>
                <a:lumOff val="5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9" name="Line 16"/>
          <p:cNvSpPr>
            <a:spLocks noChangeShapeType="1"/>
          </p:cNvSpPr>
          <p:nvPr/>
        </p:nvSpPr>
        <p:spPr bwMode="auto">
          <a:xfrm rot="16200000">
            <a:off x="996429" y="2778247"/>
            <a:ext cx="3309937" cy="0"/>
          </a:xfrm>
          <a:prstGeom prst="line">
            <a:avLst/>
          </a:prstGeom>
          <a:noFill/>
          <a:ln w="9525">
            <a:solidFill>
              <a:schemeClr val="tx1">
                <a:lumMod val="95000"/>
                <a:lumOff val="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0" name="Line 17"/>
          <p:cNvSpPr>
            <a:spLocks noChangeShapeType="1"/>
          </p:cNvSpPr>
          <p:nvPr/>
        </p:nvSpPr>
        <p:spPr bwMode="auto">
          <a:xfrm rot="16200000">
            <a:off x="2456929" y="2778247"/>
            <a:ext cx="3309937" cy="0"/>
          </a:xfrm>
          <a:prstGeom prst="line">
            <a:avLst/>
          </a:prstGeom>
          <a:noFill/>
          <a:ln w="9525">
            <a:solidFill>
              <a:schemeClr val="tx1">
                <a:lumMod val="95000"/>
                <a:lumOff val="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1" name="Line 18"/>
          <p:cNvSpPr>
            <a:spLocks noChangeShapeType="1"/>
          </p:cNvSpPr>
          <p:nvPr/>
        </p:nvSpPr>
        <p:spPr bwMode="auto">
          <a:xfrm rot="16200000">
            <a:off x="3644379" y="2778247"/>
            <a:ext cx="3309937" cy="0"/>
          </a:xfrm>
          <a:prstGeom prst="line">
            <a:avLst/>
          </a:prstGeom>
          <a:noFill/>
          <a:ln w="9525">
            <a:solidFill>
              <a:schemeClr val="tx1">
                <a:lumMod val="95000"/>
                <a:lumOff val="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2" name="Line 19"/>
          <p:cNvSpPr>
            <a:spLocks noChangeShapeType="1"/>
          </p:cNvSpPr>
          <p:nvPr/>
        </p:nvSpPr>
        <p:spPr bwMode="auto">
          <a:xfrm rot="16200000">
            <a:off x="4863579" y="2778247"/>
            <a:ext cx="3309937" cy="0"/>
          </a:xfrm>
          <a:prstGeom prst="line">
            <a:avLst/>
          </a:prstGeom>
          <a:noFill/>
          <a:ln w="9525">
            <a:solidFill>
              <a:schemeClr val="tx1">
                <a:lumMod val="95000"/>
                <a:lumOff val="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grpSp>
        <p:nvGrpSpPr>
          <p:cNvPr id="23" name="Group 20"/>
          <p:cNvGrpSpPr>
            <a:grpSpLocks/>
          </p:cNvGrpSpPr>
          <p:nvPr/>
        </p:nvGrpSpPr>
        <p:grpSpPr bwMode="auto">
          <a:xfrm>
            <a:off x="2416448" y="3710903"/>
            <a:ext cx="479425" cy="466725"/>
            <a:chOff x="0" y="0"/>
            <a:chExt cx="784" cy="765"/>
          </a:xfrm>
        </p:grpSpPr>
        <p:grpSp>
          <p:nvGrpSpPr>
            <p:cNvPr id="24" name="Group 22"/>
            <p:cNvGrpSpPr>
              <a:grpSpLocks/>
            </p:cNvGrpSpPr>
            <p:nvPr/>
          </p:nvGrpSpPr>
          <p:grpSpPr bwMode="auto">
            <a:xfrm>
              <a:off x="0" y="0"/>
              <a:ext cx="784" cy="765"/>
              <a:chOff x="0" y="0"/>
              <a:chExt cx="1042" cy="1019"/>
            </a:xfrm>
          </p:grpSpPr>
          <p:pic>
            <p:nvPicPr>
              <p:cNvPr id="26" name="Picture 2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 24"/>
              <p:cNvSpPr>
                <a:spLocks noChangeArrowheads="1"/>
              </p:cNvSpPr>
              <p:nvPr/>
            </p:nvSpPr>
            <p:spPr bwMode="auto">
              <a:xfrm>
                <a:off x="0" y="0"/>
                <a:ext cx="1035" cy="1019"/>
              </a:xfrm>
              <a:prstGeom prst="ellipse">
                <a:avLst/>
              </a:prstGeom>
              <a:solidFill>
                <a:schemeClr val="tx1">
                  <a:lumMod val="95000"/>
                  <a:lumOff val="5000"/>
                </a:schemeClr>
              </a:solidFill>
              <a:ln w="19050">
                <a:solidFill>
                  <a:schemeClr val="tx1">
                    <a:lumMod val="95000"/>
                    <a:lumOff val="5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solidFill>
                    <a:schemeClr val="bg1"/>
                  </a:solidFill>
                  <a:effectLst/>
                  <a:uLnTx/>
                  <a:uFillTx/>
                  <a:latin typeface="Impact" pitchFamily="34" charset="0"/>
                  <a:ea typeface="微软雅黑" pitchFamily="34" charset="-122"/>
                </a:endParaRPr>
              </a:p>
            </p:txBody>
          </p:sp>
        </p:grpSp>
        <p:sp>
          <p:nvSpPr>
            <p:cNvPr id="25"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a:ln w="9525">
                    <a:noFill/>
                    <a:round/>
                    <a:headEnd/>
                    <a:tailEnd/>
                  </a:ln>
                  <a:solidFill>
                    <a:schemeClr val="bg1"/>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a:ln w="9525">
                  <a:noFill/>
                  <a:round/>
                  <a:headEnd/>
                  <a:tailEnd/>
                </a:ln>
                <a:solidFill>
                  <a:schemeClr val="bg1"/>
                </a:solidFill>
                <a:effectLst/>
                <a:uLnTx/>
                <a:uFillTx/>
                <a:latin typeface="Impact" pitchFamily="34" charset="0"/>
                <a:ea typeface="微软雅黑" pitchFamily="34" charset="-122"/>
              </a:endParaRPr>
            </a:p>
          </p:txBody>
        </p:sp>
      </p:grpSp>
      <p:grpSp>
        <p:nvGrpSpPr>
          <p:cNvPr id="28" name="Group 27"/>
          <p:cNvGrpSpPr>
            <a:grpSpLocks/>
          </p:cNvGrpSpPr>
          <p:nvPr/>
        </p:nvGrpSpPr>
        <p:grpSpPr bwMode="auto">
          <a:xfrm>
            <a:off x="3865835" y="2869528"/>
            <a:ext cx="479425" cy="466725"/>
            <a:chOff x="0" y="0"/>
            <a:chExt cx="302" cy="294"/>
          </a:xfrm>
        </p:grpSpPr>
        <p:grpSp>
          <p:nvGrpSpPr>
            <p:cNvPr id="29" name="Group 29"/>
            <p:cNvGrpSpPr>
              <a:grpSpLocks/>
            </p:cNvGrpSpPr>
            <p:nvPr/>
          </p:nvGrpSpPr>
          <p:grpSpPr bwMode="auto">
            <a:xfrm>
              <a:off x="0" y="0"/>
              <a:ext cx="302" cy="294"/>
              <a:chOff x="0" y="0"/>
              <a:chExt cx="1042" cy="1019"/>
            </a:xfrm>
          </p:grpSpPr>
          <p:pic>
            <p:nvPicPr>
              <p:cNvPr id="31" name="Picture 3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31"/>
              <p:cNvSpPr>
                <a:spLocks noChangeArrowheads="1"/>
              </p:cNvSpPr>
              <p:nvPr/>
            </p:nvSpPr>
            <p:spPr bwMode="auto">
              <a:xfrm>
                <a:off x="0" y="0"/>
                <a:ext cx="1035" cy="1019"/>
              </a:xfrm>
              <a:prstGeom prst="ellipse">
                <a:avLst/>
              </a:prstGeom>
              <a:solidFill>
                <a:schemeClr val="tx1">
                  <a:lumMod val="95000"/>
                  <a:lumOff val="5000"/>
                </a:schemeClr>
              </a:solidFill>
              <a:ln w="19050">
                <a:solidFill>
                  <a:schemeClr val="tx1">
                    <a:lumMod val="95000"/>
                    <a:lumOff val="5000"/>
                  </a:schemeClr>
                </a:solidFill>
                <a:round/>
                <a:headEnd/>
                <a:tailEnd/>
              </a:ln>
            </p:spPr>
            <p:txBody>
              <a:bodyPr wrap="none" anchor="ctr"/>
              <a:lstStyle/>
              <a:p>
                <a:endParaRPr lang="zh-CN" altLang="en-US" kern="0" dirty="0">
                  <a:solidFill>
                    <a:schemeClr val="bg1"/>
                  </a:solidFill>
                  <a:latin typeface="Impact" pitchFamily="34" charset="0"/>
                  <a:ea typeface="微软雅黑" pitchFamily="34" charset="-122"/>
                </a:endParaRPr>
              </a:p>
            </p:txBody>
          </p:sp>
        </p:grpSp>
        <p:sp>
          <p:nvSpPr>
            <p:cNvPr id="30"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a:ln w="9525">
                    <a:noFill/>
                    <a:round/>
                    <a:headEnd/>
                    <a:tailEnd/>
                  </a:ln>
                  <a:solidFill>
                    <a:schemeClr val="bg1"/>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a:ln w="9525">
                  <a:noFill/>
                  <a:round/>
                  <a:headEnd/>
                  <a:tailEnd/>
                </a:ln>
                <a:solidFill>
                  <a:schemeClr val="bg1"/>
                </a:solidFill>
                <a:effectLst/>
                <a:uLnTx/>
                <a:uFillTx/>
                <a:latin typeface="Impact" pitchFamily="34" charset="0"/>
                <a:ea typeface="微软雅黑" pitchFamily="34" charset="-122"/>
              </a:endParaRPr>
            </a:p>
          </p:txBody>
        </p:sp>
      </p:grpSp>
      <p:grpSp>
        <p:nvGrpSpPr>
          <p:cNvPr id="33" name="Group 34"/>
          <p:cNvGrpSpPr>
            <a:grpSpLocks/>
          </p:cNvGrpSpPr>
          <p:nvPr/>
        </p:nvGrpSpPr>
        <p:grpSpPr bwMode="auto">
          <a:xfrm>
            <a:off x="4996135" y="2226590"/>
            <a:ext cx="605563" cy="593725"/>
            <a:chOff x="0" y="0"/>
            <a:chExt cx="300" cy="294"/>
          </a:xfrm>
        </p:grpSpPr>
        <p:sp>
          <p:nvSpPr>
            <p:cNvPr id="34" name="Oval 38"/>
            <p:cNvSpPr>
              <a:spLocks noChangeArrowheads="1"/>
            </p:cNvSpPr>
            <p:nvPr/>
          </p:nvSpPr>
          <p:spPr bwMode="auto">
            <a:xfrm>
              <a:off x="0" y="0"/>
              <a:ext cx="300" cy="294"/>
            </a:xfrm>
            <a:prstGeom prst="ellipse">
              <a:avLst/>
            </a:prstGeom>
            <a:solidFill>
              <a:schemeClr val="tx1">
                <a:lumMod val="95000"/>
                <a:lumOff val="5000"/>
              </a:schemeClr>
            </a:solidFill>
            <a:ln w="9525">
              <a:solidFill>
                <a:schemeClr val="tx1">
                  <a:lumMod val="95000"/>
                  <a:lumOff val="5000"/>
                </a:schemeClr>
              </a:solid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35"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a:ln w="9525">
                    <a:noFill/>
                    <a:round/>
                    <a:headEnd/>
                    <a:tailEnd/>
                  </a:ln>
                  <a:solidFill>
                    <a:schemeClr val="bg1">
                      <a:lumMod val="95000"/>
                    </a:schemeClr>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a:ln w="9525">
                  <a:noFill/>
                  <a:round/>
                  <a:headEnd/>
                  <a:tailEnd/>
                </a:ln>
                <a:solidFill>
                  <a:schemeClr val="bg1">
                    <a:lumMod val="95000"/>
                  </a:schemeClr>
                </a:solidFill>
                <a:effectLst/>
                <a:uLnTx/>
                <a:uFillTx/>
                <a:latin typeface="Impact" pitchFamily="34" charset="0"/>
                <a:ea typeface="微软雅黑" pitchFamily="34" charset="-122"/>
              </a:endParaRPr>
            </a:p>
          </p:txBody>
        </p:sp>
      </p:grpSp>
      <p:grpSp>
        <p:nvGrpSpPr>
          <p:cNvPr id="36" name="Group 41"/>
          <p:cNvGrpSpPr>
            <a:grpSpLocks/>
          </p:cNvGrpSpPr>
          <p:nvPr/>
        </p:nvGrpSpPr>
        <p:grpSpPr bwMode="auto">
          <a:xfrm>
            <a:off x="6288360" y="1634453"/>
            <a:ext cx="479425" cy="466725"/>
            <a:chOff x="0" y="0"/>
            <a:chExt cx="302" cy="294"/>
          </a:xfrm>
        </p:grpSpPr>
        <p:grpSp>
          <p:nvGrpSpPr>
            <p:cNvPr id="37" name="Group 43"/>
            <p:cNvGrpSpPr>
              <a:grpSpLocks/>
            </p:cNvGrpSpPr>
            <p:nvPr/>
          </p:nvGrpSpPr>
          <p:grpSpPr bwMode="auto">
            <a:xfrm>
              <a:off x="0" y="0"/>
              <a:ext cx="302" cy="294"/>
              <a:chOff x="0" y="0"/>
              <a:chExt cx="1042" cy="1019"/>
            </a:xfrm>
          </p:grpSpPr>
          <p:pic>
            <p:nvPicPr>
              <p:cNvPr id="39" name="Picture 4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Oval 45"/>
              <p:cNvSpPr>
                <a:spLocks noChangeArrowheads="1"/>
              </p:cNvSpPr>
              <p:nvPr/>
            </p:nvSpPr>
            <p:spPr bwMode="auto">
              <a:xfrm>
                <a:off x="0" y="0"/>
                <a:ext cx="1035" cy="1019"/>
              </a:xfrm>
              <a:prstGeom prst="ellipse">
                <a:avLst/>
              </a:prstGeom>
              <a:solidFill>
                <a:schemeClr val="tx1">
                  <a:lumMod val="95000"/>
                  <a:lumOff val="5000"/>
                </a:schemeClr>
              </a:solidFill>
              <a:ln w="19050">
                <a:solidFill>
                  <a:schemeClr val="tx1">
                    <a:lumMod val="95000"/>
                    <a:lumOff val="5000"/>
                  </a:schemeClr>
                </a:solidFill>
                <a:round/>
                <a:headEnd/>
                <a:tailEnd/>
              </a:ln>
            </p:spPr>
            <p:txBody>
              <a:bodyPr wrap="none" anchor="ctr"/>
              <a:lstStyle/>
              <a:p>
                <a:endParaRPr lang="zh-CN" altLang="en-US" kern="0" dirty="0">
                  <a:solidFill>
                    <a:schemeClr val="bg1"/>
                  </a:solidFill>
                  <a:latin typeface="Impact" pitchFamily="34" charset="0"/>
                  <a:ea typeface="微软雅黑" pitchFamily="34" charset="-122"/>
                </a:endParaRPr>
              </a:p>
            </p:txBody>
          </p:sp>
        </p:grpSp>
        <p:sp>
          <p:nvSpPr>
            <p:cNvPr id="38"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a:ln w="9525">
                    <a:noFill/>
                    <a:round/>
                    <a:headEnd/>
                    <a:tailEnd/>
                  </a:ln>
                  <a:solidFill>
                    <a:schemeClr val="bg1"/>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a:ln w="9525">
                  <a:noFill/>
                  <a:round/>
                  <a:headEnd/>
                  <a:tailEnd/>
                </a:ln>
                <a:solidFill>
                  <a:schemeClr val="bg1"/>
                </a:solidFill>
                <a:effectLst/>
                <a:uLnTx/>
                <a:uFillTx/>
                <a:latin typeface="Impact" pitchFamily="34" charset="0"/>
                <a:ea typeface="微软雅黑" pitchFamily="34" charset="-122"/>
              </a:endParaRPr>
            </a:p>
          </p:txBody>
        </p:sp>
      </p:grpSp>
      <p:sp>
        <p:nvSpPr>
          <p:cNvPr id="41" name="Rectangle 48"/>
          <p:cNvSpPr>
            <a:spLocks noChangeArrowheads="1"/>
          </p:cNvSpPr>
          <p:nvPr/>
        </p:nvSpPr>
        <p:spPr bwMode="auto">
          <a:xfrm>
            <a:off x="2664097" y="3904577"/>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2" name="Rectangle 49"/>
          <p:cNvSpPr>
            <a:spLocks noChangeArrowheads="1"/>
          </p:cNvSpPr>
          <p:nvPr/>
        </p:nvSpPr>
        <p:spPr bwMode="auto">
          <a:xfrm>
            <a:off x="4093518" y="3153690"/>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3" name="Rectangle 50"/>
          <p:cNvSpPr>
            <a:spLocks noChangeArrowheads="1"/>
          </p:cNvSpPr>
          <p:nvPr/>
        </p:nvSpPr>
        <p:spPr bwMode="auto">
          <a:xfrm>
            <a:off x="5416226" y="2544091"/>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4" name="Rectangle 51"/>
          <p:cNvSpPr>
            <a:spLocks noChangeArrowheads="1"/>
          </p:cNvSpPr>
          <p:nvPr/>
        </p:nvSpPr>
        <p:spPr bwMode="auto">
          <a:xfrm>
            <a:off x="6528596" y="188289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5" name="Text Box 52"/>
          <p:cNvSpPr txBox="1">
            <a:spLocks noChangeArrowheads="1"/>
          </p:cNvSpPr>
          <p:nvPr/>
        </p:nvSpPr>
        <p:spPr bwMode="auto">
          <a:xfrm>
            <a:off x="1197545" y="1103688"/>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chemeClr val="tx1">
                    <a:lumMod val="95000"/>
                    <a:lumOff val="5000"/>
                  </a:schemeClr>
                </a:solidFill>
                <a:latin typeface="微软雅黑" pitchFamily="34" charset="-122"/>
                <a:ea typeface="微软雅黑" pitchFamily="34" charset="-122"/>
              </a:rPr>
              <a:t>标题</a:t>
            </a:r>
            <a:endParaRPr kumimoji="0" lang="zh-CN" altLang="en-US" sz="1800" b="1" i="0" u="none" strike="noStrike" kern="0" cap="none" spc="0" normalizeH="0" baseline="0" noProof="0" dirty="0">
              <a:ln>
                <a:noFill/>
              </a:ln>
              <a:solidFill>
                <a:schemeClr val="tx1">
                  <a:lumMod val="95000"/>
                  <a:lumOff val="5000"/>
                </a:schemeClr>
              </a:solidFill>
              <a:effectLst/>
              <a:uLnTx/>
              <a:uFillTx/>
              <a:latin typeface="微软雅黑" pitchFamily="34" charset="-122"/>
              <a:ea typeface="微软雅黑" pitchFamily="34" charset="-122"/>
            </a:endParaRPr>
          </a:p>
        </p:txBody>
      </p:sp>
      <p:sp>
        <p:nvSpPr>
          <p:cNvPr id="46" name="Text Box 53"/>
          <p:cNvSpPr txBox="1">
            <a:spLocks noChangeArrowheads="1"/>
          </p:cNvSpPr>
          <p:nvPr/>
        </p:nvSpPr>
        <p:spPr bwMode="auto">
          <a:xfrm>
            <a:off x="2275160"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i="0" kern="0" dirty="0">
                <a:solidFill>
                  <a:schemeClr val="tx1">
                    <a:lumMod val="95000"/>
                    <a:lumOff val="5000"/>
                  </a:schemeClr>
                </a:solidFill>
                <a:latin typeface="Impact" pitchFamily="34" charset="0"/>
                <a:ea typeface="微软雅黑" pitchFamily="34" charset="-122"/>
              </a:rPr>
              <a:t>文字</a:t>
            </a:r>
            <a:endParaRPr kumimoji="0" lang="en-US" altLang="zh-CN" sz="1800" i="0" u="none" strike="noStrike" kern="0" cap="none" spc="0" normalizeH="0" baseline="0" noProof="0" dirty="0">
              <a:ln>
                <a:noFill/>
              </a:ln>
              <a:solidFill>
                <a:schemeClr val="tx1">
                  <a:lumMod val="95000"/>
                  <a:lumOff val="5000"/>
                </a:schemeClr>
              </a:solidFill>
              <a:effectLst/>
              <a:uLnTx/>
              <a:uFillTx/>
              <a:latin typeface="Impact" pitchFamily="34" charset="0"/>
              <a:ea typeface="微软雅黑" pitchFamily="34" charset="-122"/>
            </a:endParaRPr>
          </a:p>
        </p:txBody>
      </p:sp>
      <p:sp>
        <p:nvSpPr>
          <p:cNvPr id="47" name="Text Box 54"/>
          <p:cNvSpPr txBox="1">
            <a:spLocks noChangeArrowheads="1"/>
          </p:cNvSpPr>
          <p:nvPr/>
        </p:nvSpPr>
        <p:spPr bwMode="auto">
          <a:xfrm>
            <a:off x="3732485"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a:ln>
                  <a:noFill/>
                </a:ln>
                <a:solidFill>
                  <a:schemeClr val="tx1">
                    <a:lumMod val="95000"/>
                    <a:lumOff val="5000"/>
                  </a:schemeClr>
                </a:solidFill>
                <a:effectLst/>
                <a:uLnTx/>
                <a:uFillTx/>
                <a:latin typeface="Impact" pitchFamily="34" charset="0"/>
                <a:ea typeface="微软雅黑" pitchFamily="34" charset="-122"/>
              </a:rPr>
              <a:t>文</a:t>
            </a:r>
            <a:r>
              <a:rPr lang="zh-CN" altLang="en-US" i="0" kern="0" dirty="0">
                <a:solidFill>
                  <a:schemeClr val="tx1">
                    <a:lumMod val="95000"/>
                    <a:lumOff val="5000"/>
                  </a:schemeClr>
                </a:solidFill>
                <a:latin typeface="Impact" pitchFamily="34" charset="0"/>
                <a:ea typeface="微软雅黑" pitchFamily="34" charset="-122"/>
              </a:rPr>
              <a:t>字</a:t>
            </a:r>
            <a:endParaRPr kumimoji="0" lang="en-US" altLang="zh-CN" sz="1800" i="0" u="none" strike="noStrike" kern="0" cap="none" spc="0" normalizeH="0" baseline="0" noProof="0" dirty="0">
              <a:ln>
                <a:noFill/>
              </a:ln>
              <a:solidFill>
                <a:schemeClr val="tx1">
                  <a:lumMod val="95000"/>
                  <a:lumOff val="5000"/>
                </a:schemeClr>
              </a:solidFill>
              <a:effectLst/>
              <a:uLnTx/>
              <a:uFillTx/>
              <a:latin typeface="Impact" pitchFamily="34" charset="0"/>
              <a:ea typeface="微软雅黑" pitchFamily="34" charset="-122"/>
            </a:endParaRPr>
          </a:p>
        </p:txBody>
      </p:sp>
      <p:sp>
        <p:nvSpPr>
          <p:cNvPr id="48" name="Text Box 55"/>
          <p:cNvSpPr txBox="1">
            <a:spLocks noChangeArrowheads="1"/>
          </p:cNvSpPr>
          <p:nvPr/>
        </p:nvSpPr>
        <p:spPr bwMode="auto">
          <a:xfrm>
            <a:off x="4923110" y="444432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a:ln>
                  <a:noFill/>
                </a:ln>
                <a:solidFill>
                  <a:schemeClr val="tx1">
                    <a:lumMod val="95000"/>
                    <a:lumOff val="5000"/>
                  </a:schemeClr>
                </a:solidFill>
                <a:effectLst/>
                <a:uLnTx/>
                <a:uFillTx/>
                <a:latin typeface="Impact" pitchFamily="34" charset="0"/>
                <a:ea typeface="微软雅黑" pitchFamily="34" charset="-122"/>
              </a:rPr>
              <a:t>文字</a:t>
            </a:r>
            <a:endParaRPr kumimoji="0" lang="en-US" altLang="zh-CN" sz="1800" i="0" u="none" strike="noStrike" kern="0" cap="none" spc="0" normalizeH="0" baseline="0" noProof="0" dirty="0">
              <a:ln>
                <a:noFill/>
              </a:ln>
              <a:solidFill>
                <a:schemeClr val="tx1">
                  <a:lumMod val="95000"/>
                  <a:lumOff val="5000"/>
                </a:schemeClr>
              </a:solidFill>
              <a:effectLst/>
              <a:uLnTx/>
              <a:uFillTx/>
              <a:latin typeface="Impact" pitchFamily="34" charset="0"/>
              <a:ea typeface="微软雅黑" pitchFamily="34" charset="-122"/>
            </a:endParaRPr>
          </a:p>
        </p:txBody>
      </p:sp>
      <p:sp>
        <p:nvSpPr>
          <p:cNvPr id="49" name="Text Box 56"/>
          <p:cNvSpPr txBox="1">
            <a:spLocks noChangeArrowheads="1"/>
          </p:cNvSpPr>
          <p:nvPr/>
        </p:nvSpPr>
        <p:spPr bwMode="auto">
          <a:xfrm>
            <a:off x="6137548"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a:ln>
                  <a:noFill/>
                </a:ln>
                <a:solidFill>
                  <a:schemeClr val="tx1">
                    <a:lumMod val="95000"/>
                    <a:lumOff val="5000"/>
                  </a:schemeClr>
                </a:solidFill>
                <a:effectLst/>
                <a:uLnTx/>
                <a:uFillTx/>
                <a:latin typeface="Impact" pitchFamily="34" charset="0"/>
                <a:ea typeface="微软雅黑" pitchFamily="34" charset="-122"/>
              </a:rPr>
              <a:t>文</a:t>
            </a:r>
            <a:r>
              <a:rPr lang="zh-CN" altLang="en-US" i="0" kern="0" dirty="0">
                <a:solidFill>
                  <a:schemeClr val="tx1">
                    <a:lumMod val="95000"/>
                    <a:lumOff val="5000"/>
                  </a:schemeClr>
                </a:solidFill>
                <a:latin typeface="Impact" pitchFamily="34" charset="0"/>
                <a:ea typeface="微软雅黑" pitchFamily="34" charset="-122"/>
              </a:rPr>
              <a:t>字</a:t>
            </a:r>
            <a:endParaRPr kumimoji="0" lang="en-US" altLang="zh-CN" sz="1800" i="0" u="none" strike="noStrike" kern="0" cap="none" spc="0" normalizeH="0" baseline="0" noProof="0" dirty="0">
              <a:ln>
                <a:noFill/>
              </a:ln>
              <a:solidFill>
                <a:schemeClr val="tx1">
                  <a:lumMod val="95000"/>
                  <a:lumOff val="5000"/>
                </a:schemeClr>
              </a:solidFill>
              <a:effectLst/>
              <a:uLnTx/>
              <a:uFillTx/>
              <a:latin typeface="Impact" pitchFamily="34" charset="0"/>
              <a:ea typeface="微软雅黑" pitchFamily="34" charset="-122"/>
            </a:endParaRPr>
          </a:p>
        </p:txBody>
      </p:sp>
      <p:sp>
        <p:nvSpPr>
          <p:cNvPr id="50" name="矩形 49"/>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1" name="矩形 50"/>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4" name="TextBox 53"/>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目前市场情况分析</a:t>
            </a:r>
          </a:p>
        </p:txBody>
      </p:sp>
    </p:spTree>
    <p:extLst>
      <p:ext uri="{BB962C8B-B14F-4D97-AF65-F5344CB8AC3E}">
        <p14:creationId xmlns:p14="http://schemas.microsoft.com/office/powerpoint/2010/main" val="38366329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down)">
                                      <p:cBhvr>
                                        <p:cTn id="30" dur="500"/>
                                        <p:tgtEl>
                                          <p:spTgt spid="20"/>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down)">
                                      <p:cBhvr>
                                        <p:cTn id="33" dur="500"/>
                                        <p:tgtEl>
                                          <p:spTgt spid="21"/>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down)">
                                      <p:cBhvr>
                                        <p:cTn id="36" dur="500"/>
                                        <p:tgtEl>
                                          <p:spTgt spid="22"/>
                                        </p:tgtEl>
                                      </p:cBhvr>
                                    </p:animEffect>
                                  </p:childTnLst>
                                </p:cTn>
                              </p:par>
                            </p:childTnLst>
                          </p:cTn>
                        </p:par>
                        <p:par>
                          <p:cTn id="37" fill="hold">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childTnLst>
                          </p:cTn>
                        </p:par>
                        <p:par>
                          <p:cTn id="41" fill="hold">
                            <p:stCondLst>
                              <p:cond delay="2000"/>
                            </p:stCondLst>
                            <p:childTnLst>
                              <p:par>
                                <p:cTn id="42" presetID="52" presetClass="entr" presetSubtype="0"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Scale>
                                      <p:cBhvr>
                                        <p:cTn id="44" dur="25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250" decel="50000" fill="hold">
                                          <p:stCondLst>
                                            <p:cond delay="0"/>
                                          </p:stCondLst>
                                        </p:cTn>
                                        <p:tgtEl>
                                          <p:spTgt spid="23"/>
                                        </p:tgtEl>
                                        <p:attrNameLst>
                                          <p:attrName>ppt_x</p:attrName>
                                          <p:attrName>ppt_y</p:attrName>
                                        </p:attrNameLst>
                                      </p:cBhvr>
                                    </p:animMotion>
                                    <p:animEffect transition="in" filter="fade">
                                      <p:cBhvr>
                                        <p:cTn id="46" dur="250"/>
                                        <p:tgtEl>
                                          <p:spTgt spid="23"/>
                                        </p:tgtEl>
                                      </p:cBhvr>
                                    </p:animEffect>
                                  </p:childTnLst>
                                </p:cTn>
                              </p:par>
                              <p:par>
                                <p:cTn id="47" presetID="52" presetClass="entr" presetSubtype="0" fill="hold" nodeType="withEffect">
                                  <p:stCondLst>
                                    <p:cond delay="250"/>
                                  </p:stCondLst>
                                  <p:childTnLst>
                                    <p:set>
                                      <p:cBhvr>
                                        <p:cTn id="48" dur="1" fill="hold">
                                          <p:stCondLst>
                                            <p:cond delay="0"/>
                                          </p:stCondLst>
                                        </p:cTn>
                                        <p:tgtEl>
                                          <p:spTgt spid="28"/>
                                        </p:tgtEl>
                                        <p:attrNameLst>
                                          <p:attrName>style.visibility</p:attrName>
                                        </p:attrNameLst>
                                      </p:cBhvr>
                                      <p:to>
                                        <p:strVal val="visible"/>
                                      </p:to>
                                    </p:set>
                                    <p:animScale>
                                      <p:cBhvr>
                                        <p:cTn id="49" dur="2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250" decel="50000" fill="hold">
                                          <p:stCondLst>
                                            <p:cond delay="0"/>
                                          </p:stCondLst>
                                        </p:cTn>
                                        <p:tgtEl>
                                          <p:spTgt spid="28"/>
                                        </p:tgtEl>
                                        <p:attrNameLst>
                                          <p:attrName>ppt_x</p:attrName>
                                          <p:attrName>ppt_y</p:attrName>
                                        </p:attrNameLst>
                                      </p:cBhvr>
                                    </p:animMotion>
                                    <p:animEffect transition="in" filter="fade">
                                      <p:cBhvr>
                                        <p:cTn id="51" dur="250"/>
                                        <p:tgtEl>
                                          <p:spTgt spid="28"/>
                                        </p:tgtEl>
                                      </p:cBhvr>
                                    </p:animEffect>
                                  </p:childTnLst>
                                </p:cTn>
                              </p:par>
                              <p:par>
                                <p:cTn id="52" presetID="52" presetClass="entr" presetSubtype="0" fill="hold" nodeType="withEffect">
                                  <p:stCondLst>
                                    <p:cond delay="500"/>
                                  </p:stCondLst>
                                  <p:childTnLst>
                                    <p:set>
                                      <p:cBhvr>
                                        <p:cTn id="53" dur="1" fill="hold">
                                          <p:stCondLst>
                                            <p:cond delay="0"/>
                                          </p:stCondLst>
                                        </p:cTn>
                                        <p:tgtEl>
                                          <p:spTgt spid="33"/>
                                        </p:tgtEl>
                                        <p:attrNameLst>
                                          <p:attrName>style.visibility</p:attrName>
                                        </p:attrNameLst>
                                      </p:cBhvr>
                                      <p:to>
                                        <p:strVal val="visible"/>
                                      </p:to>
                                    </p:set>
                                    <p:animScale>
                                      <p:cBhvr>
                                        <p:cTn id="54" dur="25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250" decel="50000" fill="hold">
                                          <p:stCondLst>
                                            <p:cond delay="0"/>
                                          </p:stCondLst>
                                        </p:cTn>
                                        <p:tgtEl>
                                          <p:spTgt spid="33"/>
                                        </p:tgtEl>
                                        <p:attrNameLst>
                                          <p:attrName>ppt_x</p:attrName>
                                          <p:attrName>ppt_y</p:attrName>
                                        </p:attrNameLst>
                                      </p:cBhvr>
                                    </p:animMotion>
                                    <p:animEffect transition="in" filter="fade">
                                      <p:cBhvr>
                                        <p:cTn id="56" dur="250"/>
                                        <p:tgtEl>
                                          <p:spTgt spid="33"/>
                                        </p:tgtEl>
                                      </p:cBhvr>
                                    </p:animEffect>
                                  </p:childTnLst>
                                </p:cTn>
                              </p:par>
                              <p:par>
                                <p:cTn id="57" presetID="52" presetClass="entr" presetSubtype="0" fill="hold" nodeType="withEffect">
                                  <p:stCondLst>
                                    <p:cond delay="750"/>
                                  </p:stCondLst>
                                  <p:childTnLst>
                                    <p:set>
                                      <p:cBhvr>
                                        <p:cTn id="58" dur="1" fill="hold">
                                          <p:stCondLst>
                                            <p:cond delay="0"/>
                                          </p:stCondLst>
                                        </p:cTn>
                                        <p:tgtEl>
                                          <p:spTgt spid="36"/>
                                        </p:tgtEl>
                                        <p:attrNameLst>
                                          <p:attrName>style.visibility</p:attrName>
                                        </p:attrNameLst>
                                      </p:cBhvr>
                                      <p:to>
                                        <p:strVal val="visible"/>
                                      </p:to>
                                    </p:set>
                                    <p:animScale>
                                      <p:cBhvr>
                                        <p:cTn id="59" dur="25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250" decel="50000" fill="hold">
                                          <p:stCondLst>
                                            <p:cond delay="0"/>
                                          </p:stCondLst>
                                        </p:cTn>
                                        <p:tgtEl>
                                          <p:spTgt spid="36"/>
                                        </p:tgtEl>
                                        <p:attrNameLst>
                                          <p:attrName>ppt_x</p:attrName>
                                          <p:attrName>ppt_y</p:attrName>
                                        </p:attrNameLst>
                                      </p:cBhvr>
                                    </p:animMotion>
                                    <p:animEffect transition="in" filter="fade">
                                      <p:cBhvr>
                                        <p:cTn id="61" dur="250"/>
                                        <p:tgtEl>
                                          <p:spTgt spid="36"/>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 calcmode="lin" valueType="num">
                                      <p:cBhvr additive="base">
                                        <p:cTn id="65" dur="250" fill="hold"/>
                                        <p:tgtEl>
                                          <p:spTgt spid="45"/>
                                        </p:tgtEl>
                                        <p:attrNameLst>
                                          <p:attrName>ppt_x</p:attrName>
                                        </p:attrNameLst>
                                      </p:cBhvr>
                                      <p:tavLst>
                                        <p:tav tm="0">
                                          <p:val>
                                            <p:strVal val="0-#ppt_w/2"/>
                                          </p:val>
                                        </p:tav>
                                        <p:tav tm="100000">
                                          <p:val>
                                            <p:strVal val="#ppt_x"/>
                                          </p:val>
                                        </p:tav>
                                      </p:tavLst>
                                    </p:anim>
                                    <p:anim calcmode="lin" valueType="num">
                                      <p:cBhvr additive="base">
                                        <p:cTn id="66" dur="250" fill="hold"/>
                                        <p:tgtEl>
                                          <p:spTgt spid="45"/>
                                        </p:tgtEl>
                                        <p:attrNameLst>
                                          <p:attrName>ppt_y</p:attrName>
                                        </p:attrNameLst>
                                      </p:cBhvr>
                                      <p:tavLst>
                                        <p:tav tm="0">
                                          <p:val>
                                            <p:strVal val="#ppt_y"/>
                                          </p:val>
                                        </p:tav>
                                        <p:tav tm="100000">
                                          <p:val>
                                            <p:strVal val="#ppt_y"/>
                                          </p:val>
                                        </p:tav>
                                      </p:tavLst>
                                    </p:anim>
                                  </p:childTnLst>
                                </p:cTn>
                              </p:par>
                            </p:childTnLst>
                          </p:cTn>
                        </p:par>
                        <p:par>
                          <p:cTn id="67" fill="hold">
                            <p:stCondLst>
                              <p:cond delay="3250"/>
                            </p:stCondLst>
                            <p:childTnLst>
                              <p:par>
                                <p:cTn id="68" presetID="2" presetClass="entr" presetSubtype="4" fill="hold" grpId="0" nodeType="afterEffect">
                                  <p:stCondLst>
                                    <p:cond delay="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fill="hold"/>
                                        <p:tgtEl>
                                          <p:spTgt spid="46"/>
                                        </p:tgtEl>
                                        <p:attrNameLst>
                                          <p:attrName>ppt_x</p:attrName>
                                        </p:attrNameLst>
                                      </p:cBhvr>
                                      <p:tavLst>
                                        <p:tav tm="0">
                                          <p:val>
                                            <p:strVal val="#ppt_x"/>
                                          </p:val>
                                        </p:tav>
                                        <p:tav tm="100000">
                                          <p:val>
                                            <p:strVal val="#ppt_x"/>
                                          </p:val>
                                        </p:tav>
                                      </p:tavLst>
                                    </p:anim>
                                    <p:anim calcmode="lin" valueType="num">
                                      <p:cBhvr additive="base">
                                        <p:cTn id="71" dur="500" fill="hold"/>
                                        <p:tgtEl>
                                          <p:spTgt spid="46"/>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47"/>
                                        </p:tgtEl>
                                        <p:attrNameLst>
                                          <p:attrName>style.visibility</p:attrName>
                                        </p:attrNameLst>
                                      </p:cBhvr>
                                      <p:to>
                                        <p:strVal val="visible"/>
                                      </p:to>
                                    </p:set>
                                    <p:anim calcmode="lin" valueType="num">
                                      <p:cBhvr additive="base">
                                        <p:cTn id="74" dur="500" fill="hold"/>
                                        <p:tgtEl>
                                          <p:spTgt spid="47"/>
                                        </p:tgtEl>
                                        <p:attrNameLst>
                                          <p:attrName>ppt_x</p:attrName>
                                        </p:attrNameLst>
                                      </p:cBhvr>
                                      <p:tavLst>
                                        <p:tav tm="0">
                                          <p:val>
                                            <p:strVal val="#ppt_x"/>
                                          </p:val>
                                        </p:tav>
                                        <p:tav tm="100000">
                                          <p:val>
                                            <p:strVal val="#ppt_x"/>
                                          </p:val>
                                        </p:tav>
                                      </p:tavLst>
                                    </p:anim>
                                    <p:anim calcmode="lin" valueType="num">
                                      <p:cBhvr additive="base">
                                        <p:cTn id="75" dur="500" fill="hold"/>
                                        <p:tgtEl>
                                          <p:spTgt spid="47"/>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48"/>
                                        </p:tgtEl>
                                        <p:attrNameLst>
                                          <p:attrName>style.visibility</p:attrName>
                                        </p:attrNameLst>
                                      </p:cBhvr>
                                      <p:to>
                                        <p:strVal val="visible"/>
                                      </p:to>
                                    </p:set>
                                    <p:anim calcmode="lin" valueType="num">
                                      <p:cBhvr additive="base">
                                        <p:cTn id="78" dur="500" fill="hold"/>
                                        <p:tgtEl>
                                          <p:spTgt spid="48"/>
                                        </p:tgtEl>
                                        <p:attrNameLst>
                                          <p:attrName>ppt_x</p:attrName>
                                        </p:attrNameLst>
                                      </p:cBhvr>
                                      <p:tavLst>
                                        <p:tav tm="0">
                                          <p:val>
                                            <p:strVal val="#ppt_x"/>
                                          </p:val>
                                        </p:tav>
                                        <p:tav tm="100000">
                                          <p:val>
                                            <p:strVal val="#ppt_x"/>
                                          </p:val>
                                        </p:tav>
                                      </p:tavLst>
                                    </p:anim>
                                    <p:anim calcmode="lin" valueType="num">
                                      <p:cBhvr additive="base">
                                        <p:cTn id="79" dur="500" fill="hold"/>
                                        <p:tgtEl>
                                          <p:spTgt spid="48"/>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49"/>
                                        </p:tgtEl>
                                        <p:attrNameLst>
                                          <p:attrName>style.visibility</p:attrName>
                                        </p:attrNameLst>
                                      </p:cBhvr>
                                      <p:to>
                                        <p:strVal val="visible"/>
                                      </p:to>
                                    </p:set>
                                    <p:anim calcmode="lin" valueType="num">
                                      <p:cBhvr additive="base">
                                        <p:cTn id="82" dur="500" fill="hold"/>
                                        <p:tgtEl>
                                          <p:spTgt spid="49"/>
                                        </p:tgtEl>
                                        <p:attrNameLst>
                                          <p:attrName>ppt_x</p:attrName>
                                        </p:attrNameLst>
                                      </p:cBhvr>
                                      <p:tavLst>
                                        <p:tav tm="0">
                                          <p:val>
                                            <p:strVal val="#ppt_x"/>
                                          </p:val>
                                        </p:tav>
                                        <p:tav tm="100000">
                                          <p:val>
                                            <p:strVal val="#ppt_x"/>
                                          </p:val>
                                        </p:tav>
                                      </p:tavLst>
                                    </p:anim>
                                    <p:anim calcmode="lin" valueType="num">
                                      <p:cBhvr additive="base">
                                        <p:cTn id="83" dur="500" fill="hold"/>
                                        <p:tgtEl>
                                          <p:spTgt spid="49"/>
                                        </p:tgtEl>
                                        <p:attrNameLst>
                                          <p:attrName>ppt_y</p:attrName>
                                        </p:attrNameLst>
                                      </p:cBhvr>
                                      <p:tavLst>
                                        <p:tav tm="0">
                                          <p:val>
                                            <p:strVal val="1+#ppt_h/2"/>
                                          </p:val>
                                        </p:tav>
                                        <p:tav tm="100000">
                                          <p:val>
                                            <p:strVal val="#ppt_y"/>
                                          </p:val>
                                        </p:tav>
                                      </p:tavLst>
                                    </p:anim>
                                  </p:childTnLst>
                                </p:cTn>
                              </p:par>
                            </p:childTnLst>
                          </p:cTn>
                        </p:par>
                        <p:par>
                          <p:cTn id="84" fill="hold">
                            <p:stCondLst>
                              <p:cond delay="3750"/>
                            </p:stCondLst>
                            <p:childTnLst>
                              <p:par>
                                <p:cTn id="85" presetID="2" presetClass="entr" presetSubtype="2" fill="hold" grpId="0" nodeType="after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additive="base">
                                        <p:cTn id="87" dur="500" fill="hold"/>
                                        <p:tgtEl>
                                          <p:spTgt spid="15"/>
                                        </p:tgtEl>
                                        <p:attrNameLst>
                                          <p:attrName>ppt_x</p:attrName>
                                        </p:attrNameLst>
                                      </p:cBhvr>
                                      <p:tavLst>
                                        <p:tav tm="0">
                                          <p:val>
                                            <p:strVal val="1+#ppt_w/2"/>
                                          </p:val>
                                        </p:tav>
                                        <p:tav tm="100000">
                                          <p:val>
                                            <p:strVal val="#ppt_x"/>
                                          </p:val>
                                        </p:tav>
                                      </p:tavLst>
                                    </p:anim>
                                    <p:anim calcmode="lin" valueType="num">
                                      <p:cBhvr additive="base">
                                        <p:cTn id="88" dur="500" fill="hold"/>
                                        <p:tgtEl>
                                          <p:spTgt spid="15"/>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41"/>
                                        </p:tgtEl>
                                        <p:attrNameLst>
                                          <p:attrName>style.visibility</p:attrName>
                                        </p:attrNameLst>
                                      </p:cBhvr>
                                      <p:to>
                                        <p:strVal val="visible"/>
                                      </p:to>
                                    </p:set>
                                    <p:anim calcmode="lin" valueType="num">
                                      <p:cBhvr additive="base">
                                        <p:cTn id="91" dur="500" fill="hold"/>
                                        <p:tgtEl>
                                          <p:spTgt spid="41"/>
                                        </p:tgtEl>
                                        <p:attrNameLst>
                                          <p:attrName>ppt_x</p:attrName>
                                        </p:attrNameLst>
                                      </p:cBhvr>
                                      <p:tavLst>
                                        <p:tav tm="0">
                                          <p:val>
                                            <p:strVal val="1+#ppt_w/2"/>
                                          </p:val>
                                        </p:tav>
                                        <p:tav tm="100000">
                                          <p:val>
                                            <p:strVal val="#ppt_x"/>
                                          </p:val>
                                        </p:tav>
                                      </p:tavLst>
                                    </p:anim>
                                    <p:anim calcmode="lin" valueType="num">
                                      <p:cBhvr additive="base">
                                        <p:cTn id="92" dur="500" fill="hold"/>
                                        <p:tgtEl>
                                          <p:spTgt spid="41"/>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1+#ppt_w/2"/>
                                          </p:val>
                                        </p:tav>
                                        <p:tav tm="100000">
                                          <p:val>
                                            <p:strVal val="#ppt_x"/>
                                          </p:val>
                                        </p:tav>
                                      </p:tavLst>
                                    </p:anim>
                                    <p:anim calcmode="lin" valueType="num">
                                      <p:cBhvr additive="base">
                                        <p:cTn id="96" dur="500" fill="hold"/>
                                        <p:tgtEl>
                                          <p:spTgt spid="14"/>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42"/>
                                        </p:tgtEl>
                                        <p:attrNameLst>
                                          <p:attrName>style.visibility</p:attrName>
                                        </p:attrNameLst>
                                      </p:cBhvr>
                                      <p:to>
                                        <p:strVal val="visible"/>
                                      </p:to>
                                    </p:set>
                                    <p:anim calcmode="lin" valueType="num">
                                      <p:cBhvr additive="base">
                                        <p:cTn id="99" dur="500" fill="hold"/>
                                        <p:tgtEl>
                                          <p:spTgt spid="42"/>
                                        </p:tgtEl>
                                        <p:attrNameLst>
                                          <p:attrName>ppt_x</p:attrName>
                                        </p:attrNameLst>
                                      </p:cBhvr>
                                      <p:tavLst>
                                        <p:tav tm="0">
                                          <p:val>
                                            <p:strVal val="1+#ppt_w/2"/>
                                          </p:val>
                                        </p:tav>
                                        <p:tav tm="100000">
                                          <p:val>
                                            <p:strVal val="#ppt_x"/>
                                          </p:val>
                                        </p:tav>
                                      </p:tavLst>
                                    </p:anim>
                                    <p:anim calcmode="lin" valueType="num">
                                      <p:cBhvr additive="base">
                                        <p:cTn id="100" dur="500" fill="hold"/>
                                        <p:tgtEl>
                                          <p:spTgt spid="42"/>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13"/>
                                        </p:tgtEl>
                                        <p:attrNameLst>
                                          <p:attrName>style.visibility</p:attrName>
                                        </p:attrNameLst>
                                      </p:cBhvr>
                                      <p:to>
                                        <p:strVal val="visible"/>
                                      </p:to>
                                    </p:set>
                                    <p:anim calcmode="lin" valueType="num">
                                      <p:cBhvr additive="base">
                                        <p:cTn id="103" dur="500" fill="hold"/>
                                        <p:tgtEl>
                                          <p:spTgt spid="13"/>
                                        </p:tgtEl>
                                        <p:attrNameLst>
                                          <p:attrName>ppt_x</p:attrName>
                                        </p:attrNameLst>
                                      </p:cBhvr>
                                      <p:tavLst>
                                        <p:tav tm="0">
                                          <p:val>
                                            <p:strVal val="1+#ppt_w/2"/>
                                          </p:val>
                                        </p:tav>
                                        <p:tav tm="100000">
                                          <p:val>
                                            <p:strVal val="#ppt_x"/>
                                          </p:val>
                                        </p:tav>
                                      </p:tavLst>
                                    </p:anim>
                                    <p:anim calcmode="lin" valueType="num">
                                      <p:cBhvr additive="base">
                                        <p:cTn id="104" dur="500" fill="hold"/>
                                        <p:tgtEl>
                                          <p:spTgt spid="13"/>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43"/>
                                        </p:tgtEl>
                                        <p:attrNameLst>
                                          <p:attrName>style.visibility</p:attrName>
                                        </p:attrNameLst>
                                      </p:cBhvr>
                                      <p:to>
                                        <p:strVal val="visible"/>
                                      </p:to>
                                    </p:set>
                                    <p:anim calcmode="lin" valueType="num">
                                      <p:cBhvr additive="base">
                                        <p:cTn id="107" dur="500" fill="hold"/>
                                        <p:tgtEl>
                                          <p:spTgt spid="43"/>
                                        </p:tgtEl>
                                        <p:attrNameLst>
                                          <p:attrName>ppt_x</p:attrName>
                                        </p:attrNameLst>
                                      </p:cBhvr>
                                      <p:tavLst>
                                        <p:tav tm="0">
                                          <p:val>
                                            <p:strVal val="1+#ppt_w/2"/>
                                          </p:val>
                                        </p:tav>
                                        <p:tav tm="100000">
                                          <p:val>
                                            <p:strVal val="#ppt_x"/>
                                          </p:val>
                                        </p:tav>
                                      </p:tavLst>
                                    </p:anim>
                                    <p:anim calcmode="lin" valueType="num">
                                      <p:cBhvr additive="base">
                                        <p:cTn id="108" dur="500" fill="hold"/>
                                        <p:tgtEl>
                                          <p:spTgt spid="43"/>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12"/>
                                        </p:tgtEl>
                                        <p:attrNameLst>
                                          <p:attrName>style.visibility</p:attrName>
                                        </p:attrNameLst>
                                      </p:cBhvr>
                                      <p:to>
                                        <p:strVal val="visible"/>
                                      </p:to>
                                    </p:set>
                                    <p:anim calcmode="lin" valueType="num">
                                      <p:cBhvr additive="base">
                                        <p:cTn id="111" dur="500" fill="hold"/>
                                        <p:tgtEl>
                                          <p:spTgt spid="12"/>
                                        </p:tgtEl>
                                        <p:attrNameLst>
                                          <p:attrName>ppt_x</p:attrName>
                                        </p:attrNameLst>
                                      </p:cBhvr>
                                      <p:tavLst>
                                        <p:tav tm="0">
                                          <p:val>
                                            <p:strVal val="1+#ppt_w/2"/>
                                          </p:val>
                                        </p:tav>
                                        <p:tav tm="100000">
                                          <p:val>
                                            <p:strVal val="#ppt_x"/>
                                          </p:val>
                                        </p:tav>
                                      </p:tavLst>
                                    </p:anim>
                                    <p:anim calcmode="lin" valueType="num">
                                      <p:cBhvr additive="base">
                                        <p:cTn id="112" dur="500" fill="hold"/>
                                        <p:tgtEl>
                                          <p:spTgt spid="12"/>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44"/>
                                        </p:tgtEl>
                                        <p:attrNameLst>
                                          <p:attrName>style.visibility</p:attrName>
                                        </p:attrNameLst>
                                      </p:cBhvr>
                                      <p:to>
                                        <p:strVal val="visible"/>
                                      </p:to>
                                    </p:set>
                                    <p:anim calcmode="lin" valueType="num">
                                      <p:cBhvr additive="base">
                                        <p:cTn id="115" dur="500" fill="hold"/>
                                        <p:tgtEl>
                                          <p:spTgt spid="44"/>
                                        </p:tgtEl>
                                        <p:attrNameLst>
                                          <p:attrName>ppt_x</p:attrName>
                                        </p:attrNameLst>
                                      </p:cBhvr>
                                      <p:tavLst>
                                        <p:tav tm="0">
                                          <p:val>
                                            <p:strVal val="1+#ppt_w/2"/>
                                          </p:val>
                                        </p:tav>
                                        <p:tav tm="100000">
                                          <p:val>
                                            <p:strVal val="#ppt_x"/>
                                          </p:val>
                                        </p:tav>
                                      </p:tavLst>
                                    </p:anim>
                                    <p:anim calcmode="lin" valueType="num">
                                      <p:cBhvr additive="base">
                                        <p:cTn id="116"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41" grpId="0"/>
      <p:bldP spid="42" grpId="0"/>
      <p:bldP spid="43" grpId="0"/>
      <p:bldP spid="44" grpId="0"/>
      <p:bldP spid="45" grpId="0"/>
      <p:bldP spid="46" grpId="0"/>
      <p:bldP spid="47" grpId="0"/>
      <p:bldP spid="48" grpId="0"/>
      <p:bldP spid="4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直接连接符 26"/>
          <p:cNvCxnSpPr/>
          <p:nvPr/>
        </p:nvCxnSpPr>
        <p:spPr>
          <a:xfrm>
            <a:off x="4517993" y="1524099"/>
            <a:ext cx="0" cy="2880321"/>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4211959" y="1167594"/>
            <a:ext cx="612068" cy="612068"/>
            <a:chOff x="3714631" y="870654"/>
            <a:chExt cx="612068" cy="612068"/>
          </a:xfrm>
        </p:grpSpPr>
        <p:sp>
          <p:nvSpPr>
            <p:cNvPr id="36" name="椭圆 35"/>
            <p:cNvSpPr/>
            <p:nvPr/>
          </p:nvSpPr>
          <p:spPr>
            <a:xfrm>
              <a:off x="3714631" y="870654"/>
              <a:ext cx="612068" cy="612068"/>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7" name="TextBox 36"/>
            <p:cNvSpPr txBox="1"/>
            <p:nvPr/>
          </p:nvSpPr>
          <p:spPr>
            <a:xfrm>
              <a:off x="3745589" y="1022799"/>
              <a:ext cx="550151" cy="307777"/>
            </a:xfrm>
            <a:prstGeom prst="rect">
              <a:avLst/>
            </a:prstGeom>
            <a:noFill/>
          </p:spPr>
          <p:txBody>
            <a:bodyPr wrap="none" rtlCol="0">
              <a:spAutoFit/>
            </a:bodyPr>
            <a:lstStyle/>
            <a:p>
              <a:pPr algn="ctr"/>
              <a:r>
                <a:rPr lang="en-US" altLang="zh-CN" sz="1400">
                  <a:solidFill>
                    <a:schemeClr val="bg1"/>
                  </a:solidFill>
                </a:rPr>
                <a:t>2012</a:t>
              </a:r>
              <a:endParaRPr lang="zh-CN" altLang="en-US" sz="1400">
                <a:solidFill>
                  <a:schemeClr val="bg1"/>
                </a:solidFill>
              </a:endParaRPr>
            </a:p>
          </p:txBody>
        </p:sp>
      </p:grpSp>
      <p:grpSp>
        <p:nvGrpSpPr>
          <p:cNvPr id="38" name="组合 37"/>
          <p:cNvGrpSpPr/>
          <p:nvPr/>
        </p:nvGrpSpPr>
        <p:grpSpPr>
          <a:xfrm>
            <a:off x="4211959" y="2127701"/>
            <a:ext cx="612068" cy="612068"/>
            <a:chOff x="3707904" y="1851670"/>
            <a:chExt cx="612068" cy="612068"/>
          </a:xfrm>
        </p:grpSpPr>
        <p:sp>
          <p:nvSpPr>
            <p:cNvPr id="39" name="椭圆 38"/>
            <p:cNvSpPr/>
            <p:nvPr/>
          </p:nvSpPr>
          <p:spPr>
            <a:xfrm>
              <a:off x="3707904" y="1851670"/>
              <a:ext cx="612068" cy="612068"/>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TextBox 39"/>
            <p:cNvSpPr txBox="1"/>
            <p:nvPr/>
          </p:nvSpPr>
          <p:spPr>
            <a:xfrm>
              <a:off x="3738862" y="2003815"/>
              <a:ext cx="550151" cy="307777"/>
            </a:xfrm>
            <a:prstGeom prst="rect">
              <a:avLst/>
            </a:prstGeom>
            <a:noFill/>
          </p:spPr>
          <p:txBody>
            <a:bodyPr wrap="none" rtlCol="0">
              <a:spAutoFit/>
            </a:bodyPr>
            <a:lstStyle/>
            <a:p>
              <a:pPr algn="ctr"/>
              <a:r>
                <a:rPr lang="en-US" altLang="zh-CN" sz="1400">
                  <a:solidFill>
                    <a:schemeClr val="bg1"/>
                  </a:solidFill>
                </a:rPr>
                <a:t>2013</a:t>
              </a:r>
              <a:endParaRPr lang="zh-CN" altLang="en-US" sz="1400">
                <a:solidFill>
                  <a:schemeClr val="bg1"/>
                </a:solidFill>
              </a:endParaRPr>
            </a:p>
          </p:txBody>
        </p:sp>
      </p:grpSp>
      <p:grpSp>
        <p:nvGrpSpPr>
          <p:cNvPr id="41" name="组合 40"/>
          <p:cNvGrpSpPr/>
          <p:nvPr/>
        </p:nvGrpSpPr>
        <p:grpSpPr>
          <a:xfrm>
            <a:off x="4211959" y="3087808"/>
            <a:ext cx="612068" cy="612068"/>
            <a:chOff x="3701177" y="2832686"/>
            <a:chExt cx="612068" cy="612068"/>
          </a:xfrm>
        </p:grpSpPr>
        <p:sp>
          <p:nvSpPr>
            <p:cNvPr id="42" name="椭圆 41"/>
            <p:cNvSpPr/>
            <p:nvPr/>
          </p:nvSpPr>
          <p:spPr>
            <a:xfrm>
              <a:off x="3701177" y="2832686"/>
              <a:ext cx="612068" cy="612068"/>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TextBox 42"/>
            <p:cNvSpPr txBox="1"/>
            <p:nvPr/>
          </p:nvSpPr>
          <p:spPr>
            <a:xfrm>
              <a:off x="3732135" y="2984831"/>
              <a:ext cx="550151" cy="307777"/>
            </a:xfrm>
            <a:prstGeom prst="rect">
              <a:avLst/>
            </a:prstGeom>
            <a:noFill/>
          </p:spPr>
          <p:txBody>
            <a:bodyPr wrap="none" rtlCol="0">
              <a:spAutoFit/>
            </a:bodyPr>
            <a:lstStyle/>
            <a:p>
              <a:pPr algn="ctr"/>
              <a:r>
                <a:rPr lang="en-US" altLang="zh-CN" sz="1400">
                  <a:solidFill>
                    <a:schemeClr val="bg1"/>
                  </a:solidFill>
                </a:rPr>
                <a:t>2014</a:t>
              </a:r>
              <a:endParaRPr lang="zh-CN" altLang="en-US" sz="1400">
                <a:solidFill>
                  <a:schemeClr val="bg1"/>
                </a:solidFill>
              </a:endParaRPr>
            </a:p>
          </p:txBody>
        </p:sp>
      </p:grpSp>
      <p:grpSp>
        <p:nvGrpSpPr>
          <p:cNvPr id="44" name="组合 43"/>
          <p:cNvGrpSpPr/>
          <p:nvPr/>
        </p:nvGrpSpPr>
        <p:grpSpPr>
          <a:xfrm>
            <a:off x="4211959" y="4047914"/>
            <a:ext cx="612068" cy="612068"/>
            <a:chOff x="3694450" y="3813702"/>
            <a:chExt cx="612068" cy="612068"/>
          </a:xfrm>
        </p:grpSpPr>
        <p:sp>
          <p:nvSpPr>
            <p:cNvPr id="45" name="椭圆 44"/>
            <p:cNvSpPr/>
            <p:nvPr/>
          </p:nvSpPr>
          <p:spPr>
            <a:xfrm>
              <a:off x="3694450" y="3813702"/>
              <a:ext cx="612068" cy="612068"/>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6" name="TextBox 45"/>
            <p:cNvSpPr txBox="1"/>
            <p:nvPr/>
          </p:nvSpPr>
          <p:spPr>
            <a:xfrm>
              <a:off x="3725408" y="3965847"/>
              <a:ext cx="550151" cy="307777"/>
            </a:xfrm>
            <a:prstGeom prst="rect">
              <a:avLst/>
            </a:prstGeom>
            <a:noFill/>
          </p:spPr>
          <p:txBody>
            <a:bodyPr wrap="none" rtlCol="0">
              <a:spAutoFit/>
            </a:bodyPr>
            <a:lstStyle/>
            <a:p>
              <a:pPr algn="ctr"/>
              <a:r>
                <a:rPr lang="en-US" altLang="zh-CN" sz="1400">
                  <a:solidFill>
                    <a:schemeClr val="bg1"/>
                  </a:solidFill>
                </a:rPr>
                <a:t>2015</a:t>
              </a:r>
              <a:endParaRPr lang="zh-CN" altLang="en-US" sz="1400">
                <a:solidFill>
                  <a:schemeClr val="bg1"/>
                </a:solidFill>
              </a:endParaRPr>
            </a:p>
          </p:txBody>
        </p:sp>
      </p:grpSp>
      <p:sp>
        <p:nvSpPr>
          <p:cNvPr id="47" name="矩形 46"/>
          <p:cNvSpPr/>
          <p:nvPr/>
        </p:nvSpPr>
        <p:spPr>
          <a:xfrm>
            <a:off x="4968043" y="1059582"/>
            <a:ext cx="2916325" cy="307777"/>
          </a:xfrm>
          <a:prstGeom prst="rect">
            <a:avLst/>
          </a:prstGeom>
        </p:spPr>
        <p:txBody>
          <a:bodyPr wrap="square">
            <a:spAutoFit/>
          </a:bodyPr>
          <a:lstStyle/>
          <a:p>
            <a:r>
              <a:rPr lang="en-US" altLang="zh-CN" sz="1400" b="1" dirty="0">
                <a:solidFill>
                  <a:schemeClr val="tx1">
                    <a:lumMod val="95000"/>
                    <a:lumOff val="5000"/>
                  </a:schemeClr>
                </a:solidFill>
              </a:rPr>
              <a:t>Lorem Ipsum Dolor Sit</a:t>
            </a:r>
            <a:endParaRPr lang="en-US" altLang="zh-CN" sz="1400" b="1" dirty="0">
              <a:solidFill>
                <a:schemeClr val="tx1">
                  <a:lumMod val="95000"/>
                  <a:lumOff val="5000"/>
                </a:schemeClr>
              </a:solidFill>
              <a:latin typeface="+mj-ea"/>
              <a:ea typeface="+mj-ea"/>
            </a:endParaRPr>
          </a:p>
        </p:txBody>
      </p:sp>
      <p:sp>
        <p:nvSpPr>
          <p:cNvPr id="48" name="TextBox 47"/>
          <p:cNvSpPr txBox="1"/>
          <p:nvPr/>
        </p:nvSpPr>
        <p:spPr>
          <a:xfrm>
            <a:off x="4968042" y="1381875"/>
            <a:ext cx="3780421" cy="572464"/>
          </a:xfrm>
          <a:prstGeom prst="rect">
            <a:avLst/>
          </a:prstGeom>
          <a:noFill/>
        </p:spPr>
        <p:txBody>
          <a:bodyPr wrap="square" rtlCol="0">
            <a:spAutoFit/>
          </a:bodyPr>
          <a:lstStyle/>
          <a:p>
            <a:pPr>
              <a:lnSpc>
                <a:spcPct val="130000"/>
              </a:lnSpc>
              <a:spcBef>
                <a:spcPts val="600"/>
              </a:spcBef>
            </a:pPr>
            <a:r>
              <a:rPr lang="en-US" altLang="zh-CN" sz="1200" dirty="0">
                <a:solidFill>
                  <a:schemeClr val="tx1">
                    <a:lumMod val="95000"/>
                    <a:lumOff val="5000"/>
                  </a:schemeClr>
                </a:solidFill>
              </a:rPr>
              <a:t>Lorem Ipsum Dolor Sit </a:t>
            </a:r>
            <a:r>
              <a:rPr lang="en-US" altLang="zh-CN" sz="1200" dirty="0" err="1">
                <a:solidFill>
                  <a:schemeClr val="tx1">
                    <a:lumMod val="95000"/>
                    <a:lumOff val="5000"/>
                  </a:schemeClr>
                </a:solidFill>
              </a:rPr>
              <a:t>Er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Elit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Lamet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Consectetaur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Cillium</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Adipisicing</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Pecu</a:t>
            </a:r>
            <a:r>
              <a:rPr lang="en-US" altLang="zh-CN" sz="1200" dirty="0">
                <a:solidFill>
                  <a:schemeClr val="tx1">
                    <a:lumMod val="95000"/>
                    <a:lumOff val="5000"/>
                  </a:schemeClr>
                </a:solidFill>
              </a:rPr>
              <a:t>.</a:t>
            </a:r>
            <a:endParaRPr lang="zh-CN" altLang="en-US" sz="1200" dirty="0">
              <a:solidFill>
                <a:schemeClr val="tx1">
                  <a:lumMod val="95000"/>
                  <a:lumOff val="5000"/>
                </a:schemeClr>
              </a:solidFill>
            </a:endParaRPr>
          </a:p>
        </p:txBody>
      </p:sp>
      <p:sp>
        <p:nvSpPr>
          <p:cNvPr id="49" name="矩形 48"/>
          <p:cNvSpPr/>
          <p:nvPr/>
        </p:nvSpPr>
        <p:spPr>
          <a:xfrm>
            <a:off x="4968043" y="2962451"/>
            <a:ext cx="2916325" cy="307777"/>
          </a:xfrm>
          <a:prstGeom prst="rect">
            <a:avLst/>
          </a:prstGeom>
        </p:spPr>
        <p:txBody>
          <a:bodyPr wrap="square">
            <a:spAutoFit/>
          </a:bodyPr>
          <a:lstStyle/>
          <a:p>
            <a:r>
              <a:rPr lang="en-US" altLang="zh-CN" sz="1400" b="1">
                <a:solidFill>
                  <a:schemeClr val="tx1">
                    <a:lumMod val="95000"/>
                    <a:lumOff val="5000"/>
                  </a:schemeClr>
                </a:solidFill>
              </a:rPr>
              <a:t>Lorem Ipsum Dolor Sit</a:t>
            </a:r>
            <a:endParaRPr lang="en-US" altLang="zh-CN" sz="1400" b="1" dirty="0">
              <a:solidFill>
                <a:schemeClr val="tx1">
                  <a:lumMod val="95000"/>
                  <a:lumOff val="5000"/>
                </a:schemeClr>
              </a:solidFill>
              <a:latin typeface="+mj-ea"/>
              <a:ea typeface="+mj-ea"/>
            </a:endParaRPr>
          </a:p>
        </p:txBody>
      </p:sp>
      <p:sp>
        <p:nvSpPr>
          <p:cNvPr id="50" name="TextBox 49"/>
          <p:cNvSpPr txBox="1"/>
          <p:nvPr/>
        </p:nvSpPr>
        <p:spPr>
          <a:xfrm>
            <a:off x="4968042" y="3284744"/>
            <a:ext cx="3780421" cy="572464"/>
          </a:xfrm>
          <a:prstGeom prst="rect">
            <a:avLst/>
          </a:prstGeom>
          <a:noFill/>
        </p:spPr>
        <p:txBody>
          <a:bodyPr wrap="square" rtlCol="0">
            <a:spAutoFit/>
          </a:bodyPr>
          <a:lstStyle/>
          <a:p>
            <a:pPr>
              <a:lnSpc>
                <a:spcPct val="130000"/>
              </a:lnSpc>
              <a:spcBef>
                <a:spcPts val="600"/>
              </a:spcBef>
            </a:pPr>
            <a:r>
              <a:rPr lang="en-US" altLang="zh-CN" sz="1200" dirty="0">
                <a:solidFill>
                  <a:schemeClr val="tx1">
                    <a:lumMod val="95000"/>
                    <a:lumOff val="5000"/>
                  </a:schemeClr>
                </a:solidFill>
              </a:rPr>
              <a:t>Lorem Ipsum Dolor Sit </a:t>
            </a:r>
            <a:r>
              <a:rPr lang="en-US" altLang="zh-CN" sz="1200" dirty="0" err="1">
                <a:solidFill>
                  <a:schemeClr val="tx1">
                    <a:lumMod val="95000"/>
                    <a:lumOff val="5000"/>
                  </a:schemeClr>
                </a:solidFill>
              </a:rPr>
              <a:t>Er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Elit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Lamet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Consectetaur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Cillium</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Adipisicing</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Pecu</a:t>
            </a:r>
            <a:r>
              <a:rPr lang="en-US" altLang="zh-CN" sz="1200" dirty="0">
                <a:solidFill>
                  <a:schemeClr val="tx1">
                    <a:lumMod val="95000"/>
                    <a:lumOff val="5000"/>
                  </a:schemeClr>
                </a:solidFill>
              </a:rPr>
              <a:t>.</a:t>
            </a:r>
            <a:endParaRPr lang="zh-CN" altLang="en-US" sz="1200" dirty="0">
              <a:solidFill>
                <a:schemeClr val="tx1">
                  <a:lumMod val="95000"/>
                  <a:lumOff val="5000"/>
                </a:schemeClr>
              </a:solidFill>
            </a:endParaRPr>
          </a:p>
        </p:txBody>
      </p:sp>
      <p:sp>
        <p:nvSpPr>
          <p:cNvPr id="51" name="矩形 50"/>
          <p:cNvSpPr/>
          <p:nvPr/>
        </p:nvSpPr>
        <p:spPr>
          <a:xfrm>
            <a:off x="1115615" y="2067318"/>
            <a:ext cx="2916325" cy="307777"/>
          </a:xfrm>
          <a:prstGeom prst="rect">
            <a:avLst/>
          </a:prstGeom>
        </p:spPr>
        <p:txBody>
          <a:bodyPr wrap="square">
            <a:spAutoFit/>
          </a:bodyPr>
          <a:lstStyle/>
          <a:p>
            <a:pPr algn="r"/>
            <a:r>
              <a:rPr lang="en-US" altLang="zh-CN" sz="1400" b="1" dirty="0">
                <a:solidFill>
                  <a:schemeClr val="tx1">
                    <a:lumMod val="95000"/>
                    <a:lumOff val="5000"/>
                  </a:schemeClr>
                </a:solidFill>
              </a:rPr>
              <a:t>Lorem Ipsum Dolor Sit</a:t>
            </a:r>
            <a:endParaRPr lang="en-US" altLang="zh-CN" sz="1400" b="1" dirty="0">
              <a:solidFill>
                <a:schemeClr val="tx1">
                  <a:lumMod val="95000"/>
                  <a:lumOff val="5000"/>
                </a:schemeClr>
              </a:solidFill>
              <a:latin typeface="+mj-ea"/>
              <a:ea typeface="+mj-ea"/>
            </a:endParaRPr>
          </a:p>
        </p:txBody>
      </p:sp>
      <p:sp>
        <p:nvSpPr>
          <p:cNvPr id="52" name="TextBox 51"/>
          <p:cNvSpPr txBox="1"/>
          <p:nvPr/>
        </p:nvSpPr>
        <p:spPr>
          <a:xfrm>
            <a:off x="323528" y="2389611"/>
            <a:ext cx="3708411" cy="572464"/>
          </a:xfrm>
          <a:prstGeom prst="rect">
            <a:avLst/>
          </a:prstGeom>
          <a:noFill/>
        </p:spPr>
        <p:txBody>
          <a:bodyPr wrap="square" rtlCol="0">
            <a:spAutoFit/>
          </a:bodyPr>
          <a:lstStyle/>
          <a:p>
            <a:pPr algn="r">
              <a:lnSpc>
                <a:spcPct val="130000"/>
              </a:lnSpc>
              <a:spcBef>
                <a:spcPts val="600"/>
              </a:spcBef>
            </a:pPr>
            <a:r>
              <a:rPr lang="en-US" altLang="zh-CN" sz="1200" dirty="0">
                <a:solidFill>
                  <a:schemeClr val="tx1">
                    <a:lumMod val="95000"/>
                    <a:lumOff val="5000"/>
                  </a:schemeClr>
                </a:solidFill>
              </a:rPr>
              <a:t>Lorem Ipsum Dolor Sit </a:t>
            </a:r>
            <a:r>
              <a:rPr lang="en-US" altLang="zh-CN" sz="1200" dirty="0" err="1">
                <a:solidFill>
                  <a:schemeClr val="tx1">
                    <a:lumMod val="95000"/>
                    <a:lumOff val="5000"/>
                  </a:schemeClr>
                </a:solidFill>
              </a:rPr>
              <a:t>Er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Elit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Lamet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Consectetaur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Cillium</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Adipisicing</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Pecu</a:t>
            </a:r>
            <a:r>
              <a:rPr lang="en-US" altLang="zh-CN" sz="1200" dirty="0">
                <a:solidFill>
                  <a:schemeClr val="tx1">
                    <a:lumMod val="95000"/>
                    <a:lumOff val="5000"/>
                  </a:schemeClr>
                </a:solidFill>
              </a:rPr>
              <a:t>.</a:t>
            </a:r>
            <a:endParaRPr lang="zh-CN" altLang="en-US" sz="1200" dirty="0">
              <a:solidFill>
                <a:schemeClr val="tx1">
                  <a:lumMod val="95000"/>
                  <a:lumOff val="5000"/>
                </a:schemeClr>
              </a:solidFill>
            </a:endParaRPr>
          </a:p>
        </p:txBody>
      </p:sp>
      <p:sp>
        <p:nvSpPr>
          <p:cNvPr id="53" name="矩形 52"/>
          <p:cNvSpPr/>
          <p:nvPr/>
        </p:nvSpPr>
        <p:spPr>
          <a:xfrm>
            <a:off x="1115615" y="3970187"/>
            <a:ext cx="2916325" cy="307777"/>
          </a:xfrm>
          <a:prstGeom prst="rect">
            <a:avLst/>
          </a:prstGeom>
        </p:spPr>
        <p:txBody>
          <a:bodyPr wrap="square">
            <a:spAutoFit/>
          </a:bodyPr>
          <a:lstStyle/>
          <a:p>
            <a:pPr algn="r"/>
            <a:r>
              <a:rPr lang="en-US" altLang="zh-CN" sz="1400" b="1" dirty="0">
                <a:solidFill>
                  <a:schemeClr val="tx1">
                    <a:lumMod val="95000"/>
                    <a:lumOff val="5000"/>
                  </a:schemeClr>
                </a:solidFill>
              </a:rPr>
              <a:t>Lorem Ipsum Dolor Sit</a:t>
            </a:r>
            <a:endParaRPr lang="en-US" altLang="zh-CN" sz="1400" b="1" dirty="0">
              <a:solidFill>
                <a:schemeClr val="tx1">
                  <a:lumMod val="95000"/>
                  <a:lumOff val="5000"/>
                </a:schemeClr>
              </a:solidFill>
              <a:latin typeface="+mj-ea"/>
              <a:ea typeface="+mj-ea"/>
            </a:endParaRPr>
          </a:p>
        </p:txBody>
      </p:sp>
      <p:sp>
        <p:nvSpPr>
          <p:cNvPr id="54" name="TextBox 53"/>
          <p:cNvSpPr txBox="1"/>
          <p:nvPr/>
        </p:nvSpPr>
        <p:spPr>
          <a:xfrm>
            <a:off x="404287" y="4292480"/>
            <a:ext cx="3627652" cy="572464"/>
          </a:xfrm>
          <a:prstGeom prst="rect">
            <a:avLst/>
          </a:prstGeom>
          <a:noFill/>
        </p:spPr>
        <p:txBody>
          <a:bodyPr wrap="square" rtlCol="0">
            <a:spAutoFit/>
          </a:bodyPr>
          <a:lstStyle/>
          <a:p>
            <a:pPr algn="r">
              <a:lnSpc>
                <a:spcPct val="130000"/>
              </a:lnSpc>
              <a:spcBef>
                <a:spcPts val="600"/>
              </a:spcBef>
            </a:pPr>
            <a:r>
              <a:rPr lang="en-US" altLang="zh-CN" sz="1200" dirty="0">
                <a:solidFill>
                  <a:schemeClr val="tx1">
                    <a:lumMod val="95000"/>
                    <a:lumOff val="5000"/>
                  </a:schemeClr>
                </a:solidFill>
              </a:rPr>
              <a:t>Lorem Ipsum Dolor Sit </a:t>
            </a:r>
            <a:r>
              <a:rPr lang="en-US" altLang="zh-CN" sz="1200" dirty="0" err="1">
                <a:solidFill>
                  <a:schemeClr val="tx1">
                    <a:lumMod val="95000"/>
                    <a:lumOff val="5000"/>
                  </a:schemeClr>
                </a:solidFill>
              </a:rPr>
              <a:t>Er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Elit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Lamet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Consectetaur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Cillium</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Adipisicing</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Pecu</a:t>
            </a:r>
            <a:r>
              <a:rPr lang="en-US" altLang="zh-CN" sz="1200" dirty="0">
                <a:solidFill>
                  <a:schemeClr val="tx1">
                    <a:lumMod val="95000"/>
                    <a:lumOff val="5000"/>
                  </a:schemeClr>
                </a:solidFill>
              </a:rPr>
              <a:t>.</a:t>
            </a:r>
            <a:endParaRPr lang="zh-CN" altLang="en-US" sz="1200" dirty="0">
              <a:solidFill>
                <a:schemeClr val="tx1">
                  <a:lumMod val="95000"/>
                  <a:lumOff val="5000"/>
                </a:schemeClr>
              </a:solidFill>
            </a:endParaRPr>
          </a:p>
        </p:txBody>
      </p:sp>
      <p:sp>
        <p:nvSpPr>
          <p:cNvPr id="29" name="矩形 28"/>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0" name="矩形 29"/>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1" name="TextBox 30"/>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目前市场情况分析</a:t>
            </a:r>
          </a:p>
        </p:txBody>
      </p:sp>
    </p:spTree>
    <p:extLst>
      <p:ext uri="{BB962C8B-B14F-4D97-AF65-F5344CB8AC3E}">
        <p14:creationId xmlns:p14="http://schemas.microsoft.com/office/powerpoint/2010/main" val="16581082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1000" fill="hold"/>
                                        <p:tgtEl>
                                          <p:spTgt spid="28"/>
                                        </p:tgtEl>
                                        <p:attrNameLst>
                                          <p:attrName>ppt_w</p:attrName>
                                        </p:attrNameLst>
                                      </p:cBhvr>
                                      <p:tavLst>
                                        <p:tav tm="0">
                                          <p:val>
                                            <p:fltVal val="0"/>
                                          </p:val>
                                        </p:tav>
                                        <p:tav tm="100000">
                                          <p:val>
                                            <p:strVal val="#ppt_w"/>
                                          </p:val>
                                        </p:tav>
                                      </p:tavLst>
                                    </p:anim>
                                    <p:anim calcmode="lin" valueType="num">
                                      <p:cBhvr>
                                        <p:cTn id="12" dur="1000" fill="hold"/>
                                        <p:tgtEl>
                                          <p:spTgt spid="28"/>
                                        </p:tgtEl>
                                        <p:attrNameLst>
                                          <p:attrName>ppt_h</p:attrName>
                                        </p:attrNameLst>
                                      </p:cBhvr>
                                      <p:tavLst>
                                        <p:tav tm="0">
                                          <p:val>
                                            <p:fltVal val="0"/>
                                          </p:val>
                                        </p:tav>
                                        <p:tav tm="100000">
                                          <p:val>
                                            <p:strVal val="#ppt_h"/>
                                          </p:val>
                                        </p:tav>
                                      </p:tavLst>
                                    </p:anim>
                                    <p:anim calcmode="lin" valueType="num">
                                      <p:cBhvr>
                                        <p:cTn id="13" dur="1000" fill="hold"/>
                                        <p:tgtEl>
                                          <p:spTgt spid="28"/>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28"/>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000"/>
                                        <p:tgtEl>
                                          <p:spTgt spid="47"/>
                                        </p:tgtEl>
                                      </p:cBhvr>
                                    </p:animEffect>
                                    <p:anim calcmode="lin" valueType="num">
                                      <p:cBhvr>
                                        <p:cTn id="19" dur="1000" fill="hold"/>
                                        <p:tgtEl>
                                          <p:spTgt spid="47"/>
                                        </p:tgtEl>
                                        <p:attrNameLst>
                                          <p:attrName>ppt_x</p:attrName>
                                        </p:attrNameLst>
                                      </p:cBhvr>
                                      <p:tavLst>
                                        <p:tav tm="0">
                                          <p:val>
                                            <p:strVal val="#ppt_x"/>
                                          </p:val>
                                        </p:tav>
                                        <p:tav tm="100000">
                                          <p:val>
                                            <p:strVal val="#ppt_x"/>
                                          </p:val>
                                        </p:tav>
                                      </p:tavLst>
                                    </p:anim>
                                    <p:anim calcmode="lin" valueType="num">
                                      <p:cBhvr>
                                        <p:cTn id="20" dur="10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1000"/>
                                        <p:tgtEl>
                                          <p:spTgt spid="48"/>
                                        </p:tgtEl>
                                      </p:cBhvr>
                                    </p:animEffect>
                                    <p:anim calcmode="lin" valueType="num">
                                      <p:cBhvr>
                                        <p:cTn id="24" dur="1000" fill="hold"/>
                                        <p:tgtEl>
                                          <p:spTgt spid="48"/>
                                        </p:tgtEl>
                                        <p:attrNameLst>
                                          <p:attrName>ppt_x</p:attrName>
                                        </p:attrNameLst>
                                      </p:cBhvr>
                                      <p:tavLst>
                                        <p:tav tm="0">
                                          <p:val>
                                            <p:strVal val="#ppt_x"/>
                                          </p:val>
                                        </p:tav>
                                        <p:tav tm="100000">
                                          <p:val>
                                            <p:strVal val="#ppt_x"/>
                                          </p:val>
                                        </p:tav>
                                      </p:tavLst>
                                    </p:anim>
                                    <p:anim calcmode="lin" valueType="num">
                                      <p:cBhvr>
                                        <p:cTn id="25" dur="1000" fill="hold"/>
                                        <p:tgtEl>
                                          <p:spTgt spid="4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5" presetClass="entr" presetSubtype="0"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1000" fill="hold"/>
                                        <p:tgtEl>
                                          <p:spTgt spid="38"/>
                                        </p:tgtEl>
                                        <p:attrNameLst>
                                          <p:attrName>ppt_w</p:attrName>
                                        </p:attrNameLst>
                                      </p:cBhvr>
                                      <p:tavLst>
                                        <p:tav tm="0">
                                          <p:val>
                                            <p:fltVal val="0"/>
                                          </p:val>
                                        </p:tav>
                                        <p:tav tm="100000">
                                          <p:val>
                                            <p:strVal val="#ppt_w"/>
                                          </p:val>
                                        </p:tav>
                                      </p:tavLst>
                                    </p:anim>
                                    <p:anim calcmode="lin" valueType="num">
                                      <p:cBhvr>
                                        <p:cTn id="30" dur="1000" fill="hold"/>
                                        <p:tgtEl>
                                          <p:spTgt spid="38"/>
                                        </p:tgtEl>
                                        <p:attrNameLst>
                                          <p:attrName>ppt_h</p:attrName>
                                        </p:attrNameLst>
                                      </p:cBhvr>
                                      <p:tavLst>
                                        <p:tav tm="0">
                                          <p:val>
                                            <p:fltVal val="0"/>
                                          </p:val>
                                        </p:tav>
                                        <p:tav tm="100000">
                                          <p:val>
                                            <p:strVal val="#ppt_h"/>
                                          </p:val>
                                        </p:tav>
                                      </p:tavLst>
                                    </p:anim>
                                    <p:anim calcmode="lin" valueType="num">
                                      <p:cBhvr>
                                        <p:cTn id="31" dur="1000" fill="hold"/>
                                        <p:tgtEl>
                                          <p:spTgt spid="38"/>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38"/>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1000"/>
                                        <p:tgtEl>
                                          <p:spTgt spid="51"/>
                                        </p:tgtEl>
                                      </p:cBhvr>
                                    </p:animEffect>
                                    <p:anim calcmode="lin" valueType="num">
                                      <p:cBhvr>
                                        <p:cTn id="37" dur="1000" fill="hold"/>
                                        <p:tgtEl>
                                          <p:spTgt spid="51"/>
                                        </p:tgtEl>
                                        <p:attrNameLst>
                                          <p:attrName>ppt_x</p:attrName>
                                        </p:attrNameLst>
                                      </p:cBhvr>
                                      <p:tavLst>
                                        <p:tav tm="0">
                                          <p:val>
                                            <p:strVal val="#ppt_x"/>
                                          </p:val>
                                        </p:tav>
                                        <p:tav tm="100000">
                                          <p:val>
                                            <p:strVal val="#ppt_x"/>
                                          </p:val>
                                        </p:tav>
                                      </p:tavLst>
                                    </p:anim>
                                    <p:anim calcmode="lin" valueType="num">
                                      <p:cBhvr>
                                        <p:cTn id="38" dur="1000" fill="hold"/>
                                        <p:tgtEl>
                                          <p:spTgt spid="5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1000"/>
                                        <p:tgtEl>
                                          <p:spTgt spid="52"/>
                                        </p:tgtEl>
                                      </p:cBhvr>
                                    </p:animEffect>
                                    <p:anim calcmode="lin" valueType="num">
                                      <p:cBhvr>
                                        <p:cTn id="42" dur="1000" fill="hold"/>
                                        <p:tgtEl>
                                          <p:spTgt spid="52"/>
                                        </p:tgtEl>
                                        <p:attrNameLst>
                                          <p:attrName>ppt_x</p:attrName>
                                        </p:attrNameLst>
                                      </p:cBhvr>
                                      <p:tavLst>
                                        <p:tav tm="0">
                                          <p:val>
                                            <p:strVal val="#ppt_x"/>
                                          </p:val>
                                        </p:tav>
                                        <p:tav tm="100000">
                                          <p:val>
                                            <p:strVal val="#ppt_x"/>
                                          </p:val>
                                        </p:tav>
                                      </p:tavLst>
                                    </p:anim>
                                    <p:anim calcmode="lin" valueType="num">
                                      <p:cBhvr>
                                        <p:cTn id="43" dur="1000" fill="hold"/>
                                        <p:tgtEl>
                                          <p:spTgt spid="52"/>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15" presetClass="entr" presetSubtype="0" fill="hold" nodeType="after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p:cTn id="47" dur="1000" fill="hold"/>
                                        <p:tgtEl>
                                          <p:spTgt spid="41"/>
                                        </p:tgtEl>
                                        <p:attrNameLst>
                                          <p:attrName>ppt_w</p:attrName>
                                        </p:attrNameLst>
                                      </p:cBhvr>
                                      <p:tavLst>
                                        <p:tav tm="0">
                                          <p:val>
                                            <p:fltVal val="0"/>
                                          </p:val>
                                        </p:tav>
                                        <p:tav tm="100000">
                                          <p:val>
                                            <p:strVal val="#ppt_w"/>
                                          </p:val>
                                        </p:tav>
                                      </p:tavLst>
                                    </p:anim>
                                    <p:anim calcmode="lin" valueType="num">
                                      <p:cBhvr>
                                        <p:cTn id="48" dur="1000" fill="hold"/>
                                        <p:tgtEl>
                                          <p:spTgt spid="41"/>
                                        </p:tgtEl>
                                        <p:attrNameLst>
                                          <p:attrName>ppt_h</p:attrName>
                                        </p:attrNameLst>
                                      </p:cBhvr>
                                      <p:tavLst>
                                        <p:tav tm="0">
                                          <p:val>
                                            <p:fltVal val="0"/>
                                          </p:val>
                                        </p:tav>
                                        <p:tav tm="100000">
                                          <p:val>
                                            <p:strVal val="#ppt_h"/>
                                          </p:val>
                                        </p:tav>
                                      </p:tavLst>
                                    </p:anim>
                                    <p:anim calcmode="lin" valueType="num">
                                      <p:cBhvr>
                                        <p:cTn id="49" dur="1000" fill="hold"/>
                                        <p:tgtEl>
                                          <p:spTgt spid="41"/>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41"/>
                                        </p:tgtEl>
                                        <p:attrNameLst>
                                          <p:attrName>ppt_y</p:attrName>
                                        </p:attrNameLst>
                                      </p:cBhvr>
                                      <p:tavLst>
                                        <p:tav tm="0" fmla="#ppt_y+(sin(-2*pi*(1-$))*-#ppt_x+cos(-2*pi*(1-$))*(1-#ppt_y))*(1-$)">
                                          <p:val>
                                            <p:fltVal val="0"/>
                                          </p:val>
                                        </p:tav>
                                        <p:tav tm="100000">
                                          <p:val>
                                            <p:fltVal val="1"/>
                                          </p:val>
                                        </p:tav>
                                      </p:tavLst>
                                    </p:anim>
                                  </p:childTnLst>
                                </p:cTn>
                              </p:par>
                            </p:childTnLst>
                          </p:cTn>
                        </p:par>
                        <p:par>
                          <p:cTn id="51" fill="hold">
                            <p:stCondLst>
                              <p:cond delay="5500"/>
                            </p:stCondLst>
                            <p:childTnLst>
                              <p:par>
                                <p:cTn id="52" presetID="42" presetClass="entr" presetSubtype="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1000"/>
                                        <p:tgtEl>
                                          <p:spTgt spid="49"/>
                                        </p:tgtEl>
                                      </p:cBhvr>
                                    </p:animEffect>
                                    <p:anim calcmode="lin" valueType="num">
                                      <p:cBhvr>
                                        <p:cTn id="55" dur="1000" fill="hold"/>
                                        <p:tgtEl>
                                          <p:spTgt spid="49"/>
                                        </p:tgtEl>
                                        <p:attrNameLst>
                                          <p:attrName>ppt_x</p:attrName>
                                        </p:attrNameLst>
                                      </p:cBhvr>
                                      <p:tavLst>
                                        <p:tav tm="0">
                                          <p:val>
                                            <p:strVal val="#ppt_x"/>
                                          </p:val>
                                        </p:tav>
                                        <p:tav tm="100000">
                                          <p:val>
                                            <p:strVal val="#ppt_x"/>
                                          </p:val>
                                        </p:tav>
                                      </p:tavLst>
                                    </p:anim>
                                    <p:anim calcmode="lin" valueType="num">
                                      <p:cBhvr>
                                        <p:cTn id="56" dur="1000" fill="hold"/>
                                        <p:tgtEl>
                                          <p:spTgt spid="4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1000"/>
                                        <p:tgtEl>
                                          <p:spTgt spid="50"/>
                                        </p:tgtEl>
                                      </p:cBhvr>
                                    </p:animEffect>
                                    <p:anim calcmode="lin" valueType="num">
                                      <p:cBhvr>
                                        <p:cTn id="60" dur="1000" fill="hold"/>
                                        <p:tgtEl>
                                          <p:spTgt spid="50"/>
                                        </p:tgtEl>
                                        <p:attrNameLst>
                                          <p:attrName>ppt_x</p:attrName>
                                        </p:attrNameLst>
                                      </p:cBhvr>
                                      <p:tavLst>
                                        <p:tav tm="0">
                                          <p:val>
                                            <p:strVal val="#ppt_x"/>
                                          </p:val>
                                        </p:tav>
                                        <p:tav tm="100000">
                                          <p:val>
                                            <p:strVal val="#ppt_x"/>
                                          </p:val>
                                        </p:tav>
                                      </p:tavLst>
                                    </p:anim>
                                    <p:anim calcmode="lin" valueType="num">
                                      <p:cBhvr>
                                        <p:cTn id="61" dur="1000" fill="hold"/>
                                        <p:tgtEl>
                                          <p:spTgt spid="50"/>
                                        </p:tgtEl>
                                        <p:attrNameLst>
                                          <p:attrName>ppt_y</p:attrName>
                                        </p:attrNameLst>
                                      </p:cBhvr>
                                      <p:tavLst>
                                        <p:tav tm="0">
                                          <p:val>
                                            <p:strVal val="#ppt_y+.1"/>
                                          </p:val>
                                        </p:tav>
                                        <p:tav tm="100000">
                                          <p:val>
                                            <p:strVal val="#ppt_y"/>
                                          </p:val>
                                        </p:tav>
                                      </p:tavLst>
                                    </p:anim>
                                  </p:childTnLst>
                                </p:cTn>
                              </p:par>
                            </p:childTnLst>
                          </p:cTn>
                        </p:par>
                        <p:par>
                          <p:cTn id="62" fill="hold">
                            <p:stCondLst>
                              <p:cond delay="6500"/>
                            </p:stCondLst>
                            <p:childTnLst>
                              <p:par>
                                <p:cTn id="63" presetID="15" presetClass="entr" presetSubtype="0" fill="hold" nodeType="afterEffect">
                                  <p:stCondLst>
                                    <p:cond delay="0"/>
                                  </p:stCondLst>
                                  <p:childTnLst>
                                    <p:set>
                                      <p:cBhvr>
                                        <p:cTn id="64" dur="1" fill="hold">
                                          <p:stCondLst>
                                            <p:cond delay="0"/>
                                          </p:stCondLst>
                                        </p:cTn>
                                        <p:tgtEl>
                                          <p:spTgt spid="44"/>
                                        </p:tgtEl>
                                        <p:attrNameLst>
                                          <p:attrName>style.visibility</p:attrName>
                                        </p:attrNameLst>
                                      </p:cBhvr>
                                      <p:to>
                                        <p:strVal val="visible"/>
                                      </p:to>
                                    </p:set>
                                    <p:anim calcmode="lin" valueType="num">
                                      <p:cBhvr>
                                        <p:cTn id="65" dur="1000" fill="hold"/>
                                        <p:tgtEl>
                                          <p:spTgt spid="44"/>
                                        </p:tgtEl>
                                        <p:attrNameLst>
                                          <p:attrName>ppt_w</p:attrName>
                                        </p:attrNameLst>
                                      </p:cBhvr>
                                      <p:tavLst>
                                        <p:tav tm="0">
                                          <p:val>
                                            <p:fltVal val="0"/>
                                          </p:val>
                                        </p:tav>
                                        <p:tav tm="100000">
                                          <p:val>
                                            <p:strVal val="#ppt_w"/>
                                          </p:val>
                                        </p:tav>
                                      </p:tavLst>
                                    </p:anim>
                                    <p:anim calcmode="lin" valueType="num">
                                      <p:cBhvr>
                                        <p:cTn id="66" dur="1000" fill="hold"/>
                                        <p:tgtEl>
                                          <p:spTgt spid="44"/>
                                        </p:tgtEl>
                                        <p:attrNameLst>
                                          <p:attrName>ppt_h</p:attrName>
                                        </p:attrNameLst>
                                      </p:cBhvr>
                                      <p:tavLst>
                                        <p:tav tm="0">
                                          <p:val>
                                            <p:fltVal val="0"/>
                                          </p:val>
                                        </p:tav>
                                        <p:tav tm="100000">
                                          <p:val>
                                            <p:strVal val="#ppt_h"/>
                                          </p:val>
                                        </p:tav>
                                      </p:tavLst>
                                    </p:anim>
                                    <p:anim calcmode="lin" valueType="num">
                                      <p:cBhvr>
                                        <p:cTn id="67" dur="1000" fill="hold"/>
                                        <p:tgtEl>
                                          <p:spTgt spid="44"/>
                                        </p:tgtEl>
                                        <p:attrNameLst>
                                          <p:attrName>ppt_x</p:attrName>
                                        </p:attrNameLst>
                                      </p:cBhvr>
                                      <p:tavLst>
                                        <p:tav tm="0" fmla="#ppt_x+(cos(-2*pi*(1-$))*-#ppt_x-sin(-2*pi*(1-$))*(1-#ppt_y))*(1-$)">
                                          <p:val>
                                            <p:fltVal val="0"/>
                                          </p:val>
                                        </p:tav>
                                        <p:tav tm="100000">
                                          <p:val>
                                            <p:fltVal val="1"/>
                                          </p:val>
                                        </p:tav>
                                      </p:tavLst>
                                    </p:anim>
                                    <p:anim calcmode="lin" valueType="num">
                                      <p:cBhvr>
                                        <p:cTn id="68" dur="1000" fill="hold"/>
                                        <p:tgtEl>
                                          <p:spTgt spid="44"/>
                                        </p:tgtEl>
                                        <p:attrNameLst>
                                          <p:attrName>ppt_y</p:attrName>
                                        </p:attrNameLst>
                                      </p:cBhvr>
                                      <p:tavLst>
                                        <p:tav tm="0" fmla="#ppt_y+(sin(-2*pi*(1-$))*-#ppt_x+cos(-2*pi*(1-$))*(1-#ppt_y))*(1-$)">
                                          <p:val>
                                            <p:fltVal val="0"/>
                                          </p:val>
                                        </p:tav>
                                        <p:tav tm="100000">
                                          <p:val>
                                            <p:fltVal val="1"/>
                                          </p:val>
                                        </p:tav>
                                      </p:tavLst>
                                    </p:anim>
                                  </p:childTnLst>
                                </p:cTn>
                              </p:par>
                            </p:childTnLst>
                          </p:cTn>
                        </p:par>
                        <p:par>
                          <p:cTn id="69" fill="hold">
                            <p:stCondLst>
                              <p:cond delay="7500"/>
                            </p:stCondLst>
                            <p:childTnLst>
                              <p:par>
                                <p:cTn id="70" presetID="42" presetClass="entr" presetSubtype="0" fill="hold" grpId="0" nodeType="after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fade">
                                      <p:cBhvr>
                                        <p:cTn id="72" dur="1000"/>
                                        <p:tgtEl>
                                          <p:spTgt spid="53"/>
                                        </p:tgtEl>
                                      </p:cBhvr>
                                    </p:animEffect>
                                    <p:anim calcmode="lin" valueType="num">
                                      <p:cBhvr>
                                        <p:cTn id="73" dur="1000" fill="hold"/>
                                        <p:tgtEl>
                                          <p:spTgt spid="53"/>
                                        </p:tgtEl>
                                        <p:attrNameLst>
                                          <p:attrName>ppt_x</p:attrName>
                                        </p:attrNameLst>
                                      </p:cBhvr>
                                      <p:tavLst>
                                        <p:tav tm="0">
                                          <p:val>
                                            <p:strVal val="#ppt_x"/>
                                          </p:val>
                                        </p:tav>
                                        <p:tav tm="100000">
                                          <p:val>
                                            <p:strVal val="#ppt_x"/>
                                          </p:val>
                                        </p:tav>
                                      </p:tavLst>
                                    </p:anim>
                                    <p:anim calcmode="lin" valueType="num">
                                      <p:cBhvr>
                                        <p:cTn id="74" dur="1000" fill="hold"/>
                                        <p:tgtEl>
                                          <p:spTgt spid="5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4"/>
                                        </p:tgtEl>
                                        <p:attrNameLst>
                                          <p:attrName>style.visibility</p:attrName>
                                        </p:attrNameLst>
                                      </p:cBhvr>
                                      <p:to>
                                        <p:strVal val="visible"/>
                                      </p:to>
                                    </p:set>
                                    <p:animEffect transition="in" filter="fade">
                                      <p:cBhvr>
                                        <p:cTn id="77" dur="1000"/>
                                        <p:tgtEl>
                                          <p:spTgt spid="54"/>
                                        </p:tgtEl>
                                      </p:cBhvr>
                                    </p:animEffect>
                                    <p:anim calcmode="lin" valueType="num">
                                      <p:cBhvr>
                                        <p:cTn id="78" dur="1000" fill="hold"/>
                                        <p:tgtEl>
                                          <p:spTgt spid="54"/>
                                        </p:tgtEl>
                                        <p:attrNameLst>
                                          <p:attrName>ppt_x</p:attrName>
                                        </p:attrNameLst>
                                      </p:cBhvr>
                                      <p:tavLst>
                                        <p:tav tm="0">
                                          <p:val>
                                            <p:strVal val="#ppt_x"/>
                                          </p:val>
                                        </p:tav>
                                        <p:tav tm="100000">
                                          <p:val>
                                            <p:strVal val="#ppt_x"/>
                                          </p:val>
                                        </p:tav>
                                      </p:tavLst>
                                    </p:anim>
                                    <p:anim calcmode="lin" valueType="num">
                                      <p:cBhvr>
                                        <p:cTn id="79"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789463" y="1965156"/>
            <a:ext cx="1046234" cy="936104"/>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97574" y="1965156"/>
            <a:ext cx="1046234" cy="93610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61471" y="2121946"/>
            <a:ext cx="899134"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755576" y="915566"/>
            <a:ext cx="7560839" cy="701795"/>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这里输入简单的文字概述这里输入简单文字概述这里输入简单的文字概述这里入简单的文字概述这里输入述简单的文字概述这里输入简单文字概述这里输入简单</a:t>
            </a:r>
          </a:p>
        </p:txBody>
      </p:sp>
      <p:sp>
        <p:nvSpPr>
          <p:cNvPr id="11" name="矩形 10"/>
          <p:cNvSpPr/>
          <p:nvPr/>
        </p:nvSpPr>
        <p:spPr>
          <a:xfrm>
            <a:off x="3453759" y="1965156"/>
            <a:ext cx="1046234" cy="936104"/>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61870" y="1965156"/>
            <a:ext cx="1046234" cy="93610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525767" y="2121946"/>
            <a:ext cx="899134"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6262070" y="1965156"/>
            <a:ext cx="1046234" cy="936104"/>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270181" y="1965156"/>
            <a:ext cx="1046234" cy="93610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6334078" y="2121946"/>
            <a:ext cx="899134"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683568" y="3147814"/>
            <a:ext cx="2232248"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这里输入简单的文字概述里输入简单文字概述这里</a:t>
            </a:r>
            <a:endParaRPr lang="en-US" altLang="zh-CN" sz="1400" dirty="0">
              <a:solidFill>
                <a:schemeClr val="tx1">
                  <a:lumMod val="95000"/>
                  <a:lumOff val="5000"/>
                </a:schemeClr>
              </a:solidFill>
            </a:endParaRPr>
          </a:p>
          <a:p>
            <a:pPr>
              <a:lnSpc>
                <a:spcPct val="150000"/>
              </a:lnSpc>
            </a:pPr>
            <a:r>
              <a:rPr lang="zh-CN" altLang="en-US" sz="1400" dirty="0">
                <a:solidFill>
                  <a:schemeClr val="tx1">
                    <a:lumMod val="95000"/>
                    <a:lumOff val="5000"/>
                  </a:schemeClr>
                </a:solidFill>
              </a:rPr>
              <a:t>输入简单的文字概述输入简单的文字概述输入简单的文字概述</a:t>
            </a:r>
          </a:p>
        </p:txBody>
      </p:sp>
      <p:sp>
        <p:nvSpPr>
          <p:cNvPr id="18" name="TextBox 17"/>
          <p:cNvSpPr txBox="1"/>
          <p:nvPr/>
        </p:nvSpPr>
        <p:spPr>
          <a:xfrm>
            <a:off x="3347864" y="3166398"/>
            <a:ext cx="2232248"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这里输入简单的文字概述里输入简单文字概述这里</a:t>
            </a:r>
            <a:endParaRPr lang="en-US" altLang="zh-CN" sz="1400" dirty="0">
              <a:solidFill>
                <a:schemeClr val="tx1">
                  <a:lumMod val="95000"/>
                  <a:lumOff val="5000"/>
                </a:schemeClr>
              </a:solidFill>
            </a:endParaRPr>
          </a:p>
          <a:p>
            <a:pPr>
              <a:lnSpc>
                <a:spcPct val="150000"/>
              </a:lnSpc>
            </a:pPr>
            <a:r>
              <a:rPr lang="zh-CN" altLang="en-US" sz="1400" dirty="0">
                <a:solidFill>
                  <a:schemeClr val="tx1">
                    <a:lumMod val="95000"/>
                    <a:lumOff val="5000"/>
                  </a:schemeClr>
                </a:solidFill>
              </a:rPr>
              <a:t>输入简单的文字概述输入简单的文字概述输入简单的文字概述</a:t>
            </a:r>
          </a:p>
        </p:txBody>
      </p:sp>
      <p:sp>
        <p:nvSpPr>
          <p:cNvPr id="19" name="TextBox 18"/>
          <p:cNvSpPr txBox="1"/>
          <p:nvPr/>
        </p:nvSpPr>
        <p:spPr>
          <a:xfrm>
            <a:off x="6262070" y="3166398"/>
            <a:ext cx="2232248"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这里输入简单的文字概述里输入简单文字概述这里</a:t>
            </a:r>
            <a:endParaRPr lang="en-US" altLang="zh-CN" sz="1400" dirty="0">
              <a:solidFill>
                <a:schemeClr val="tx1">
                  <a:lumMod val="95000"/>
                  <a:lumOff val="5000"/>
                </a:schemeClr>
              </a:solidFill>
            </a:endParaRPr>
          </a:p>
          <a:p>
            <a:pPr>
              <a:lnSpc>
                <a:spcPct val="150000"/>
              </a:lnSpc>
            </a:pPr>
            <a:r>
              <a:rPr lang="zh-CN" altLang="en-US" sz="1400" dirty="0">
                <a:solidFill>
                  <a:schemeClr val="tx1">
                    <a:lumMod val="95000"/>
                    <a:lumOff val="5000"/>
                  </a:schemeClr>
                </a:solidFill>
              </a:rPr>
              <a:t>输入简单的文字概述输入简单的文字概述输入简单的文字概述</a:t>
            </a:r>
          </a:p>
        </p:txBody>
      </p:sp>
      <p:sp>
        <p:nvSpPr>
          <p:cNvPr id="20" name="矩形 19"/>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1" name="矩形 20"/>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 name="TextBox 21"/>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目前市场情况分析</a:t>
            </a:r>
          </a:p>
        </p:txBody>
      </p:sp>
    </p:spTree>
    <p:extLst>
      <p:ext uri="{BB962C8B-B14F-4D97-AF65-F5344CB8AC3E}">
        <p14:creationId xmlns:p14="http://schemas.microsoft.com/office/powerpoint/2010/main" val="30992372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up)">
                                      <p:cBhvr>
                                        <p:cTn id="29" dur="500"/>
                                        <p:tgtEl>
                                          <p:spTgt spid="17"/>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22" presetClass="entr" presetSubtype="1"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up)">
                                      <p:cBhvr>
                                        <p:cTn id="49" dur="500"/>
                                        <p:tgtEl>
                                          <p:spTgt spid="18"/>
                                        </p:tgtEl>
                                      </p:cBhvr>
                                    </p:animEffect>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1000"/>
                                        <p:tgtEl>
                                          <p:spTgt spid="15"/>
                                        </p:tgtEl>
                                      </p:cBhvr>
                                    </p:animEffect>
                                    <p:anim calcmode="lin" valueType="num">
                                      <p:cBhvr>
                                        <p:cTn id="59" dur="1000" fill="hold"/>
                                        <p:tgtEl>
                                          <p:spTgt spid="15"/>
                                        </p:tgtEl>
                                        <p:attrNameLst>
                                          <p:attrName>ppt_x</p:attrName>
                                        </p:attrNameLst>
                                      </p:cBhvr>
                                      <p:tavLst>
                                        <p:tav tm="0">
                                          <p:val>
                                            <p:strVal val="#ppt_x"/>
                                          </p:val>
                                        </p:tav>
                                        <p:tav tm="100000">
                                          <p:val>
                                            <p:strVal val="#ppt_x"/>
                                          </p:val>
                                        </p:tav>
                                      </p:tavLst>
                                    </p:anim>
                                    <p:anim calcmode="lin" valueType="num">
                                      <p:cBhvr>
                                        <p:cTn id="60" dur="1000" fill="hold"/>
                                        <p:tgtEl>
                                          <p:spTgt spid="15"/>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childTnLst>
                          </p:cTn>
                        </p:par>
                        <p:par>
                          <p:cTn id="66" fill="hold">
                            <p:stCondLst>
                              <p:cond delay="5000"/>
                            </p:stCondLst>
                            <p:childTnLst>
                              <p:par>
                                <p:cTn id="67" presetID="22" presetClass="entr" presetSubtype="1"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up)">
                                      <p:cBhvr>
                                        <p:cTn id="6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animBg="1"/>
      <p:bldP spid="13" grpId="0"/>
      <p:bldP spid="14" grpId="0" animBg="1"/>
      <p:bldP spid="15" grpId="0" animBg="1"/>
      <p:bldP spid="16" grpId="0"/>
      <p:bldP spid="17" grpId="0"/>
      <p:bldP spid="18" grpId="0"/>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532289" y="1456405"/>
            <a:ext cx="3535655" cy="2664783"/>
          </a:xfrm>
          <a:prstGeom prst="rect">
            <a:avLst/>
          </a:pr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solidFill>
                <a:schemeClr val="tx1">
                  <a:lumMod val="95000"/>
                  <a:lumOff val="5000"/>
                </a:schemeClr>
              </a:solidFill>
            </a:endParaRPr>
          </a:p>
        </p:txBody>
      </p:sp>
      <p:pic>
        <p:nvPicPr>
          <p:cNvPr id="45" name="图片 44"/>
          <p:cNvPicPr>
            <a:picLocks noChangeAspect="1"/>
          </p:cNvPicPr>
          <p:nvPr/>
        </p:nvPicPr>
        <p:blipFill rotWithShape="1">
          <a:blip r:embed="rId3" cstate="print">
            <a:grayscl/>
            <a:extLst>
              <a:ext uri="{28A0092B-C50C-407E-A947-70E740481C1C}">
                <a14:useLocalDpi xmlns:a14="http://schemas.microsoft.com/office/drawing/2010/main" val="0"/>
              </a:ext>
            </a:extLst>
          </a:blip>
          <a:srcRect l="21907" t="8329" r="1914" b="6951"/>
          <a:stretch/>
        </p:blipFill>
        <p:spPr>
          <a:xfrm>
            <a:off x="612014" y="1553924"/>
            <a:ext cx="3342230" cy="2456285"/>
          </a:xfrm>
          <a:prstGeom prst="rect">
            <a:avLst/>
          </a:prstGeom>
          <a:ln>
            <a:solidFill>
              <a:schemeClr val="tx1">
                <a:lumMod val="95000"/>
                <a:lumOff val="5000"/>
              </a:schemeClr>
            </a:solidFill>
          </a:ln>
          <a:effectLst/>
        </p:spPr>
      </p:pic>
      <p:sp>
        <p:nvSpPr>
          <p:cNvPr id="46" name="文本框 5"/>
          <p:cNvSpPr txBox="1"/>
          <p:nvPr/>
        </p:nvSpPr>
        <p:spPr>
          <a:xfrm>
            <a:off x="4170665" y="1405873"/>
            <a:ext cx="4468172" cy="1323439"/>
          </a:xfrm>
          <a:prstGeom prst="rect">
            <a:avLst/>
          </a:prstGeom>
          <a:noFill/>
        </p:spPr>
        <p:txBody>
          <a:bodyPr wrap="square" rtlCol="0">
            <a:spAutoFit/>
          </a:bodyPr>
          <a:lstStyle/>
          <a:p>
            <a:r>
              <a:rPr lang="en-US" altLang="zh-CN" sz="1600" dirty="0">
                <a:solidFill>
                  <a:schemeClr val="tx1">
                    <a:lumMod val="95000"/>
                    <a:lumOff val="5000"/>
                  </a:schemeClr>
                </a:solidFill>
              </a:rPr>
              <a:t>Lorem ipsum dolor sit amet,consectetur </a:t>
            </a:r>
            <a:r>
              <a:rPr lang="en-US" altLang="zh-CN" sz="1600" dirty="0" err="1">
                <a:solidFill>
                  <a:schemeClr val="tx1">
                    <a:lumMod val="95000"/>
                    <a:lumOff val="5000"/>
                  </a:schemeClr>
                </a:solidFill>
              </a:rPr>
              <a:t>adipisicing</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elit,sed</a:t>
            </a:r>
            <a:r>
              <a:rPr lang="en-US" altLang="zh-CN" sz="1600" dirty="0">
                <a:solidFill>
                  <a:schemeClr val="tx1">
                    <a:lumMod val="95000"/>
                    <a:lumOff val="5000"/>
                  </a:schemeClr>
                </a:solidFill>
              </a:rPr>
              <a:t> do eiusmod </a:t>
            </a:r>
            <a:r>
              <a:rPr lang="en-US" altLang="zh-CN" sz="1600" dirty="0" err="1">
                <a:solidFill>
                  <a:schemeClr val="tx1">
                    <a:lumMod val="95000"/>
                    <a:lumOff val="5000"/>
                  </a:schemeClr>
                </a:solidFill>
              </a:rPr>
              <a:t>tempor</a:t>
            </a:r>
            <a:r>
              <a:rPr lang="en-US" altLang="zh-CN" sz="1600" dirty="0">
                <a:solidFill>
                  <a:schemeClr val="tx1">
                    <a:lumMod val="95000"/>
                    <a:lumOff val="5000"/>
                  </a:schemeClr>
                </a:solidFill>
              </a:rPr>
              <a:t> incididunt </a:t>
            </a:r>
            <a:r>
              <a:rPr lang="en-US" altLang="zh-CN" sz="1600" dirty="0" err="1">
                <a:solidFill>
                  <a:schemeClr val="tx1">
                    <a:lumMod val="95000"/>
                    <a:lumOff val="5000"/>
                  </a:schemeClr>
                </a:solidFill>
              </a:rPr>
              <a:t>ut</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labore</a:t>
            </a:r>
            <a:r>
              <a:rPr lang="en-US" altLang="zh-CN" sz="1600" dirty="0">
                <a:solidFill>
                  <a:schemeClr val="tx1">
                    <a:lumMod val="95000"/>
                    <a:lumOff val="5000"/>
                  </a:schemeClr>
                </a:solidFill>
              </a:rPr>
              <a:t> et </a:t>
            </a:r>
            <a:r>
              <a:rPr lang="en-US" altLang="zh-CN" sz="1600" dirty="0" err="1">
                <a:solidFill>
                  <a:schemeClr val="tx1">
                    <a:lumMod val="95000"/>
                    <a:lumOff val="5000"/>
                  </a:schemeClr>
                </a:solidFill>
              </a:rPr>
              <a:t>dolore</a:t>
            </a:r>
            <a:r>
              <a:rPr lang="en-US" altLang="zh-CN" sz="1600" dirty="0">
                <a:solidFill>
                  <a:schemeClr val="tx1">
                    <a:lumMod val="95000"/>
                    <a:lumOff val="5000"/>
                  </a:schemeClr>
                </a:solidFill>
              </a:rPr>
              <a:t> magna aliqua.Ut </a:t>
            </a:r>
            <a:r>
              <a:rPr lang="en-US" altLang="zh-CN" sz="1600" dirty="0" err="1">
                <a:solidFill>
                  <a:schemeClr val="tx1">
                    <a:lumMod val="95000"/>
                    <a:lumOff val="5000"/>
                  </a:schemeClr>
                </a:solidFill>
              </a:rPr>
              <a:t>enim</a:t>
            </a:r>
            <a:r>
              <a:rPr lang="en-US" altLang="zh-CN" sz="1600" dirty="0">
                <a:solidFill>
                  <a:schemeClr val="tx1">
                    <a:lumMod val="95000"/>
                    <a:lumOff val="5000"/>
                  </a:schemeClr>
                </a:solidFill>
              </a:rPr>
              <a:t> ad minim veniam,quis nostrud exercitation </a:t>
            </a:r>
            <a:r>
              <a:rPr lang="en-US" altLang="zh-CN" sz="1600" dirty="0" err="1">
                <a:solidFill>
                  <a:schemeClr val="tx1">
                    <a:lumMod val="95000"/>
                    <a:lumOff val="5000"/>
                  </a:schemeClr>
                </a:solidFill>
              </a:rPr>
              <a:t>ullamco</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laboris</a:t>
            </a:r>
            <a:r>
              <a:rPr lang="en-US" altLang="zh-CN" sz="1600" dirty="0">
                <a:solidFill>
                  <a:schemeClr val="tx1">
                    <a:lumMod val="95000"/>
                    <a:lumOff val="5000"/>
                  </a:schemeClr>
                </a:solidFill>
              </a:rPr>
              <a:t> nisi </a:t>
            </a:r>
            <a:r>
              <a:rPr lang="en-US" altLang="zh-CN" sz="1600" dirty="0" err="1">
                <a:solidFill>
                  <a:schemeClr val="tx1">
                    <a:lumMod val="95000"/>
                    <a:lumOff val="5000"/>
                  </a:schemeClr>
                </a:solidFill>
              </a:rPr>
              <a:t>ut</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aliquip</a:t>
            </a:r>
            <a:r>
              <a:rPr lang="en-US" altLang="zh-CN" sz="1600" dirty="0">
                <a:solidFill>
                  <a:schemeClr val="tx1">
                    <a:lumMod val="95000"/>
                    <a:lumOff val="5000"/>
                  </a:schemeClr>
                </a:solidFill>
              </a:rPr>
              <a:t> ex ea commodo consequat.</a:t>
            </a:r>
            <a:endParaRPr lang="zh-CN" altLang="en-US" sz="1600" dirty="0">
              <a:solidFill>
                <a:schemeClr val="tx1">
                  <a:lumMod val="95000"/>
                  <a:lumOff val="5000"/>
                </a:schemeClr>
              </a:solidFill>
            </a:endParaRPr>
          </a:p>
        </p:txBody>
      </p:sp>
      <p:sp>
        <p:nvSpPr>
          <p:cNvPr id="54" name="文本框 6"/>
          <p:cNvSpPr txBox="1"/>
          <p:nvPr/>
        </p:nvSpPr>
        <p:spPr>
          <a:xfrm>
            <a:off x="4170665" y="2872982"/>
            <a:ext cx="4468172" cy="1323439"/>
          </a:xfrm>
          <a:prstGeom prst="rect">
            <a:avLst/>
          </a:prstGeom>
          <a:noFill/>
        </p:spPr>
        <p:txBody>
          <a:bodyPr wrap="square" rtlCol="0">
            <a:spAutoFit/>
          </a:bodyPr>
          <a:lstStyle/>
          <a:p>
            <a:r>
              <a:rPr lang="en-US" altLang="zh-CN" sz="1600" dirty="0">
                <a:solidFill>
                  <a:schemeClr val="tx1">
                    <a:lumMod val="95000"/>
                    <a:lumOff val="5000"/>
                  </a:schemeClr>
                </a:solidFill>
              </a:rPr>
              <a:t>Lorem ipsum dolor sit amet,consectetur </a:t>
            </a:r>
            <a:r>
              <a:rPr lang="en-US" altLang="zh-CN" sz="1600" dirty="0" err="1">
                <a:solidFill>
                  <a:schemeClr val="tx1">
                    <a:lumMod val="95000"/>
                    <a:lumOff val="5000"/>
                  </a:schemeClr>
                </a:solidFill>
              </a:rPr>
              <a:t>adipisicing</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elit,sed</a:t>
            </a:r>
            <a:r>
              <a:rPr lang="en-US" altLang="zh-CN" sz="1600" dirty="0">
                <a:solidFill>
                  <a:schemeClr val="tx1">
                    <a:lumMod val="95000"/>
                    <a:lumOff val="5000"/>
                  </a:schemeClr>
                </a:solidFill>
              </a:rPr>
              <a:t> do eiusmod </a:t>
            </a:r>
            <a:r>
              <a:rPr lang="en-US" altLang="zh-CN" sz="1600" dirty="0" err="1">
                <a:solidFill>
                  <a:schemeClr val="tx1">
                    <a:lumMod val="95000"/>
                    <a:lumOff val="5000"/>
                  </a:schemeClr>
                </a:solidFill>
              </a:rPr>
              <a:t>tempor</a:t>
            </a:r>
            <a:r>
              <a:rPr lang="en-US" altLang="zh-CN" sz="1600" dirty="0">
                <a:solidFill>
                  <a:schemeClr val="tx1">
                    <a:lumMod val="95000"/>
                    <a:lumOff val="5000"/>
                  </a:schemeClr>
                </a:solidFill>
              </a:rPr>
              <a:t> incididunt </a:t>
            </a:r>
            <a:r>
              <a:rPr lang="en-US" altLang="zh-CN" sz="1600" dirty="0" err="1">
                <a:solidFill>
                  <a:schemeClr val="tx1">
                    <a:lumMod val="95000"/>
                    <a:lumOff val="5000"/>
                  </a:schemeClr>
                </a:solidFill>
              </a:rPr>
              <a:t>ut</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labore</a:t>
            </a:r>
            <a:r>
              <a:rPr lang="en-US" altLang="zh-CN" sz="1600" dirty="0">
                <a:solidFill>
                  <a:schemeClr val="tx1">
                    <a:lumMod val="95000"/>
                    <a:lumOff val="5000"/>
                  </a:schemeClr>
                </a:solidFill>
              </a:rPr>
              <a:t> et </a:t>
            </a:r>
            <a:r>
              <a:rPr lang="en-US" altLang="zh-CN" sz="1600" dirty="0" err="1">
                <a:solidFill>
                  <a:schemeClr val="tx1">
                    <a:lumMod val="95000"/>
                    <a:lumOff val="5000"/>
                  </a:schemeClr>
                </a:solidFill>
              </a:rPr>
              <a:t>dolore</a:t>
            </a:r>
            <a:r>
              <a:rPr lang="en-US" altLang="zh-CN" sz="1600" dirty="0">
                <a:solidFill>
                  <a:schemeClr val="tx1">
                    <a:lumMod val="95000"/>
                    <a:lumOff val="5000"/>
                  </a:schemeClr>
                </a:solidFill>
              </a:rPr>
              <a:t> magna aliqua.Ut </a:t>
            </a:r>
            <a:r>
              <a:rPr lang="en-US" altLang="zh-CN" sz="1600" dirty="0" err="1">
                <a:solidFill>
                  <a:schemeClr val="tx1">
                    <a:lumMod val="95000"/>
                    <a:lumOff val="5000"/>
                  </a:schemeClr>
                </a:solidFill>
              </a:rPr>
              <a:t>enim</a:t>
            </a:r>
            <a:r>
              <a:rPr lang="en-US" altLang="zh-CN" sz="1600" dirty="0">
                <a:solidFill>
                  <a:schemeClr val="tx1">
                    <a:lumMod val="95000"/>
                    <a:lumOff val="5000"/>
                  </a:schemeClr>
                </a:solidFill>
              </a:rPr>
              <a:t> ad minim </a:t>
            </a:r>
            <a:r>
              <a:rPr lang="en-US" altLang="zh-CN" sz="1600" dirty="0" err="1">
                <a:solidFill>
                  <a:schemeClr val="tx1">
                    <a:lumMod val="95000"/>
                    <a:lumOff val="5000"/>
                  </a:schemeClr>
                </a:solidFill>
              </a:rPr>
              <a:t>veniam,quis</a:t>
            </a:r>
            <a:r>
              <a:rPr lang="en-US" altLang="zh-CN" sz="1600" dirty="0">
                <a:solidFill>
                  <a:schemeClr val="tx1">
                    <a:lumMod val="95000"/>
                    <a:lumOff val="5000"/>
                  </a:schemeClr>
                </a:solidFill>
              </a:rPr>
              <a:t> nostrud exercitation </a:t>
            </a:r>
            <a:r>
              <a:rPr lang="en-US" altLang="zh-CN" sz="1600" dirty="0" err="1">
                <a:solidFill>
                  <a:schemeClr val="tx1">
                    <a:lumMod val="95000"/>
                    <a:lumOff val="5000"/>
                  </a:schemeClr>
                </a:solidFill>
              </a:rPr>
              <a:t>ullamco</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laboris</a:t>
            </a:r>
            <a:r>
              <a:rPr lang="en-US" altLang="zh-CN" sz="1600" dirty="0">
                <a:solidFill>
                  <a:schemeClr val="tx1">
                    <a:lumMod val="95000"/>
                    <a:lumOff val="5000"/>
                  </a:schemeClr>
                </a:solidFill>
              </a:rPr>
              <a:t> nisi </a:t>
            </a:r>
            <a:r>
              <a:rPr lang="en-US" altLang="zh-CN" sz="1600" dirty="0" err="1">
                <a:solidFill>
                  <a:schemeClr val="tx1">
                    <a:lumMod val="95000"/>
                    <a:lumOff val="5000"/>
                  </a:schemeClr>
                </a:solidFill>
              </a:rPr>
              <a:t>ut</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aliquip</a:t>
            </a:r>
            <a:r>
              <a:rPr lang="en-US" altLang="zh-CN" sz="1600" dirty="0">
                <a:solidFill>
                  <a:schemeClr val="tx1">
                    <a:lumMod val="95000"/>
                    <a:lumOff val="5000"/>
                  </a:schemeClr>
                </a:solidFill>
              </a:rPr>
              <a:t> ex ea commodo consequat.</a:t>
            </a:r>
            <a:endParaRPr lang="zh-CN" altLang="en-US" sz="1600" dirty="0">
              <a:solidFill>
                <a:schemeClr val="tx1">
                  <a:lumMod val="95000"/>
                  <a:lumOff val="5000"/>
                </a:schemeClr>
              </a:solidFill>
            </a:endParaRPr>
          </a:p>
        </p:txBody>
      </p:sp>
      <p:sp>
        <p:nvSpPr>
          <p:cNvPr id="55" name="等腰三角形 54"/>
          <p:cNvSpPr/>
          <p:nvPr/>
        </p:nvSpPr>
        <p:spPr>
          <a:xfrm rot="5400000">
            <a:off x="8017276" y="4163090"/>
            <a:ext cx="607576" cy="523773"/>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solidFill>
                <a:schemeClr val="tx1">
                  <a:lumMod val="95000"/>
                  <a:lumOff val="5000"/>
                </a:schemeClr>
              </a:solidFill>
            </a:endParaRPr>
          </a:p>
        </p:txBody>
      </p:sp>
      <p:sp>
        <p:nvSpPr>
          <p:cNvPr id="10" name="矩形 9"/>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1" name="矩形 10"/>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2" name="TextBox 11"/>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目前市场情况分析</a:t>
            </a:r>
          </a:p>
        </p:txBody>
      </p:sp>
    </p:spTree>
    <p:extLst>
      <p:ext uri="{BB962C8B-B14F-4D97-AF65-F5344CB8AC3E}">
        <p14:creationId xmlns:p14="http://schemas.microsoft.com/office/powerpoint/2010/main" val="4731121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37" presetClass="entr" presetSubtype="0" fill="hold" grpId="0"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fade">
                                      <p:cBhvr>
                                        <p:cTn id="18" dur="1000"/>
                                        <p:tgtEl>
                                          <p:spTgt spid="46"/>
                                        </p:tgtEl>
                                      </p:cBhvr>
                                    </p:animEffect>
                                    <p:anim calcmode="lin" valueType="num">
                                      <p:cBhvr>
                                        <p:cTn id="19" dur="1000" fill="hold"/>
                                        <p:tgtEl>
                                          <p:spTgt spid="46"/>
                                        </p:tgtEl>
                                        <p:attrNameLst>
                                          <p:attrName>ppt_x</p:attrName>
                                        </p:attrNameLst>
                                      </p:cBhvr>
                                      <p:tavLst>
                                        <p:tav tm="0">
                                          <p:val>
                                            <p:strVal val="#ppt_x"/>
                                          </p:val>
                                        </p:tav>
                                        <p:tav tm="100000">
                                          <p:val>
                                            <p:strVal val="#ppt_x"/>
                                          </p:val>
                                        </p:tav>
                                      </p:tavLst>
                                    </p:anim>
                                    <p:anim calcmode="lin" valueType="num">
                                      <p:cBhvr>
                                        <p:cTn id="20" dur="900" decel="100000" fill="hold"/>
                                        <p:tgtEl>
                                          <p:spTgt spid="46"/>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childTnLst>
                          </p:cTn>
                        </p:par>
                        <p:par>
                          <p:cTn id="22" fill="hold">
                            <p:stCondLst>
                              <p:cond delay="2000"/>
                            </p:stCondLst>
                            <p:childTnLst>
                              <p:par>
                                <p:cTn id="23" presetID="37" presetClass="entr" presetSubtype="0" fill="hold" grpId="0"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1000"/>
                                        <p:tgtEl>
                                          <p:spTgt spid="54"/>
                                        </p:tgtEl>
                                      </p:cBhvr>
                                    </p:animEffect>
                                    <p:anim calcmode="lin" valueType="num">
                                      <p:cBhvr>
                                        <p:cTn id="26" dur="1000" fill="hold"/>
                                        <p:tgtEl>
                                          <p:spTgt spid="54"/>
                                        </p:tgtEl>
                                        <p:attrNameLst>
                                          <p:attrName>ppt_x</p:attrName>
                                        </p:attrNameLst>
                                      </p:cBhvr>
                                      <p:tavLst>
                                        <p:tav tm="0">
                                          <p:val>
                                            <p:strVal val="#ppt_x"/>
                                          </p:val>
                                        </p:tav>
                                        <p:tav tm="100000">
                                          <p:val>
                                            <p:strVal val="#ppt_x"/>
                                          </p:val>
                                        </p:tav>
                                      </p:tavLst>
                                    </p:anim>
                                    <p:anim calcmode="lin" valueType="num">
                                      <p:cBhvr>
                                        <p:cTn id="27" dur="900" decel="100000" fill="hold"/>
                                        <p:tgtEl>
                                          <p:spTgt spid="54"/>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54"/>
                                        </p:tgtEl>
                                        <p:attrNameLst>
                                          <p:attrName>ppt_y</p:attrName>
                                        </p:attrNameLst>
                                      </p:cBhvr>
                                      <p:tavLst>
                                        <p:tav tm="0">
                                          <p:val>
                                            <p:strVal val="#ppt_y-.03"/>
                                          </p:val>
                                        </p:tav>
                                        <p:tav tm="100000">
                                          <p:val>
                                            <p:strVal val="#ppt_y"/>
                                          </p:val>
                                        </p:tav>
                                      </p:tavLst>
                                    </p:anim>
                                  </p:childTnLst>
                                </p:cTn>
                              </p:par>
                            </p:childTnLst>
                          </p:cTn>
                        </p:par>
                        <p:par>
                          <p:cTn id="29" fill="hold">
                            <p:stCondLst>
                              <p:cond delay="3000"/>
                            </p:stCondLst>
                            <p:childTnLst>
                              <p:par>
                                <p:cTn id="30" presetID="2" presetClass="entr" presetSubtype="8" fill="hold" grpId="0" nodeType="afterEffect">
                                  <p:stCondLst>
                                    <p:cond delay="0"/>
                                  </p:stCondLst>
                                  <p:childTnLst>
                                    <p:set>
                                      <p:cBhvr>
                                        <p:cTn id="31" dur="1" fill="hold">
                                          <p:stCondLst>
                                            <p:cond delay="0"/>
                                          </p:stCondLst>
                                        </p:cTn>
                                        <p:tgtEl>
                                          <p:spTgt spid="55"/>
                                        </p:tgtEl>
                                        <p:attrNameLst>
                                          <p:attrName>style.visibility</p:attrName>
                                        </p:attrNameLst>
                                      </p:cBhvr>
                                      <p:to>
                                        <p:strVal val="visible"/>
                                      </p:to>
                                    </p:set>
                                    <p:anim calcmode="lin" valueType="num">
                                      <p:cBhvr additive="base">
                                        <p:cTn id="32" dur="500" fill="hold"/>
                                        <p:tgtEl>
                                          <p:spTgt spid="55"/>
                                        </p:tgtEl>
                                        <p:attrNameLst>
                                          <p:attrName>ppt_x</p:attrName>
                                        </p:attrNameLst>
                                      </p:cBhvr>
                                      <p:tavLst>
                                        <p:tav tm="0">
                                          <p:val>
                                            <p:strVal val="0-#ppt_w/2"/>
                                          </p:val>
                                        </p:tav>
                                        <p:tav tm="100000">
                                          <p:val>
                                            <p:strVal val="#ppt_x"/>
                                          </p:val>
                                        </p:tav>
                                      </p:tavLst>
                                    </p:anim>
                                    <p:anim calcmode="lin" valueType="num">
                                      <p:cBhvr additive="base">
                                        <p:cTn id="33"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6" grpId="0"/>
      <p:bldP spid="54" grpId="0"/>
      <p:bldP spid="5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菱形 7"/>
          <p:cNvSpPr/>
          <p:nvPr/>
        </p:nvSpPr>
        <p:spPr>
          <a:xfrm>
            <a:off x="467544" y="959672"/>
            <a:ext cx="3816424" cy="3816424"/>
          </a:xfrm>
          <a:prstGeom prst="diamon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2524034" y="1463728"/>
            <a:ext cx="1368152" cy="1368152"/>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899592" y="2975896"/>
            <a:ext cx="1368152" cy="1368152"/>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899592" y="1463728"/>
            <a:ext cx="1368152" cy="1368152"/>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2524034" y="2975896"/>
            <a:ext cx="1368152" cy="1368152"/>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187624" y="1508441"/>
            <a:ext cx="801823"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S</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2573786" y="1508441"/>
            <a:ext cx="1289135"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W</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1071348" y="3006028"/>
            <a:ext cx="1024639"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O</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2795176" y="3020609"/>
            <a:ext cx="825867"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T</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bwMode="auto">
          <a:xfrm>
            <a:off x="4841855" y="1357818"/>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itchFamily="34" charset="0"/>
            </a:endParaRPr>
          </a:p>
        </p:txBody>
      </p:sp>
      <p:sp>
        <p:nvSpPr>
          <p:cNvPr id="18" name="矩形 17"/>
          <p:cNvSpPr/>
          <p:nvPr/>
        </p:nvSpPr>
        <p:spPr bwMode="auto">
          <a:xfrm>
            <a:off x="4856220" y="991752"/>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STRNGTH</a:t>
            </a:r>
            <a:endParaRPr lang="zh-CN" altLang="en-US" sz="1600" b="1" dirty="0">
              <a:solidFill>
                <a:schemeClr val="tx1">
                  <a:lumMod val="95000"/>
                  <a:lumOff val="5000"/>
                </a:schemeClr>
              </a:solidFill>
            </a:endParaRPr>
          </a:p>
        </p:txBody>
      </p:sp>
      <p:sp>
        <p:nvSpPr>
          <p:cNvPr id="19" name="TextBox 18"/>
          <p:cNvSpPr txBox="1"/>
          <p:nvPr/>
        </p:nvSpPr>
        <p:spPr bwMode="auto">
          <a:xfrm>
            <a:off x="4841855" y="2298207"/>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itchFamily="34" charset="0"/>
            </a:endParaRPr>
          </a:p>
        </p:txBody>
      </p:sp>
      <p:sp>
        <p:nvSpPr>
          <p:cNvPr id="20" name="矩形 19"/>
          <p:cNvSpPr/>
          <p:nvPr/>
        </p:nvSpPr>
        <p:spPr bwMode="auto">
          <a:xfrm>
            <a:off x="4856220" y="1932141"/>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WEAKNESS</a:t>
            </a:r>
            <a:endParaRPr lang="zh-CN" altLang="en-US" sz="1600" b="1" dirty="0">
              <a:solidFill>
                <a:schemeClr val="tx1">
                  <a:lumMod val="95000"/>
                  <a:lumOff val="5000"/>
                </a:schemeClr>
              </a:solidFill>
            </a:endParaRPr>
          </a:p>
        </p:txBody>
      </p:sp>
      <p:sp>
        <p:nvSpPr>
          <p:cNvPr id="21" name="TextBox 20"/>
          <p:cNvSpPr txBox="1"/>
          <p:nvPr/>
        </p:nvSpPr>
        <p:spPr bwMode="auto">
          <a:xfrm>
            <a:off x="4841855" y="3306319"/>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itchFamily="34" charset="0"/>
            </a:endParaRPr>
          </a:p>
        </p:txBody>
      </p:sp>
      <p:sp>
        <p:nvSpPr>
          <p:cNvPr id="22" name="矩形 21"/>
          <p:cNvSpPr/>
          <p:nvPr/>
        </p:nvSpPr>
        <p:spPr bwMode="auto">
          <a:xfrm>
            <a:off x="4856220" y="2940253"/>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OPPORTUNITY</a:t>
            </a:r>
            <a:endParaRPr lang="zh-CN" altLang="en-US" sz="1600" b="1" dirty="0">
              <a:solidFill>
                <a:schemeClr val="tx1">
                  <a:lumMod val="95000"/>
                  <a:lumOff val="5000"/>
                </a:schemeClr>
              </a:solidFill>
            </a:endParaRPr>
          </a:p>
        </p:txBody>
      </p:sp>
      <p:sp>
        <p:nvSpPr>
          <p:cNvPr id="23" name="TextBox 22"/>
          <p:cNvSpPr txBox="1"/>
          <p:nvPr/>
        </p:nvSpPr>
        <p:spPr bwMode="auto">
          <a:xfrm>
            <a:off x="4841855" y="4314431"/>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itchFamily="34" charset="0"/>
            </a:endParaRPr>
          </a:p>
        </p:txBody>
      </p:sp>
      <p:sp>
        <p:nvSpPr>
          <p:cNvPr id="24" name="矩形 23"/>
          <p:cNvSpPr/>
          <p:nvPr/>
        </p:nvSpPr>
        <p:spPr bwMode="auto">
          <a:xfrm>
            <a:off x="4856220" y="3948365"/>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TREAT</a:t>
            </a:r>
            <a:endParaRPr lang="zh-CN" altLang="en-US" sz="1600" b="1" dirty="0">
              <a:solidFill>
                <a:schemeClr val="tx1">
                  <a:lumMod val="95000"/>
                  <a:lumOff val="5000"/>
                </a:schemeClr>
              </a:solidFill>
            </a:endParaRPr>
          </a:p>
        </p:txBody>
      </p:sp>
      <p:sp>
        <p:nvSpPr>
          <p:cNvPr id="25" name="矩形 24"/>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6" name="矩形 25"/>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7" name="TextBox 26"/>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目前市场情况分析</a:t>
            </a:r>
          </a:p>
        </p:txBody>
      </p:sp>
    </p:spTree>
    <p:extLst>
      <p:ext uri="{BB962C8B-B14F-4D97-AF65-F5344CB8AC3E}">
        <p14:creationId xmlns:p14="http://schemas.microsoft.com/office/powerpoint/2010/main" val="4070237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1000"/>
                                        <p:tgtEl>
                                          <p:spTgt spid="18"/>
                                        </p:tgtEl>
                                      </p:cBhvr>
                                    </p:animEffect>
                                    <p:anim calcmode="lin" valueType="num">
                                      <p:cBhvr>
                                        <p:cTn id="57" dur="1000" fill="hold"/>
                                        <p:tgtEl>
                                          <p:spTgt spid="18"/>
                                        </p:tgtEl>
                                        <p:attrNameLst>
                                          <p:attrName>ppt_x</p:attrName>
                                        </p:attrNameLst>
                                      </p:cBhvr>
                                      <p:tavLst>
                                        <p:tav tm="0">
                                          <p:val>
                                            <p:strVal val="#ppt_x"/>
                                          </p:val>
                                        </p:tav>
                                        <p:tav tm="100000">
                                          <p:val>
                                            <p:strVal val="#ppt_x"/>
                                          </p:val>
                                        </p:tav>
                                      </p:tavLst>
                                    </p:anim>
                                    <p:anim calcmode="lin" valueType="num">
                                      <p:cBhvr>
                                        <p:cTn id="58" dur="1000" fill="hold"/>
                                        <p:tgtEl>
                                          <p:spTgt spid="1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anim calcmode="lin" valueType="num">
                                      <p:cBhvr>
                                        <p:cTn id="67" dur="1000" fill="hold"/>
                                        <p:tgtEl>
                                          <p:spTgt spid="20"/>
                                        </p:tgtEl>
                                        <p:attrNameLst>
                                          <p:attrName>ppt_x</p:attrName>
                                        </p:attrNameLst>
                                      </p:cBhvr>
                                      <p:tavLst>
                                        <p:tav tm="0">
                                          <p:val>
                                            <p:strVal val="#ppt_x"/>
                                          </p:val>
                                        </p:tav>
                                        <p:tav tm="100000">
                                          <p:val>
                                            <p:strVal val="#ppt_x"/>
                                          </p:val>
                                        </p:tav>
                                      </p:tavLst>
                                    </p:anim>
                                    <p:anim calcmode="lin" valueType="num">
                                      <p:cBhvr>
                                        <p:cTn id="68" dur="1000" fill="hold"/>
                                        <p:tgtEl>
                                          <p:spTgt spid="2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1000"/>
                                        <p:tgtEl>
                                          <p:spTgt spid="19"/>
                                        </p:tgtEl>
                                      </p:cBhvr>
                                    </p:animEffect>
                                    <p:anim calcmode="lin" valueType="num">
                                      <p:cBhvr>
                                        <p:cTn id="72" dur="1000" fill="hold"/>
                                        <p:tgtEl>
                                          <p:spTgt spid="19"/>
                                        </p:tgtEl>
                                        <p:attrNameLst>
                                          <p:attrName>ppt_x</p:attrName>
                                        </p:attrNameLst>
                                      </p:cBhvr>
                                      <p:tavLst>
                                        <p:tav tm="0">
                                          <p:val>
                                            <p:strVal val="#ppt_x"/>
                                          </p:val>
                                        </p:tav>
                                        <p:tav tm="100000">
                                          <p:val>
                                            <p:strVal val="#ppt_x"/>
                                          </p:val>
                                        </p:tav>
                                      </p:tavLst>
                                    </p:anim>
                                    <p:anim calcmode="lin" valueType="num">
                                      <p:cBhvr>
                                        <p:cTn id="73" dur="1000" fill="hold"/>
                                        <p:tgtEl>
                                          <p:spTgt spid="19"/>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1000"/>
                                        <p:tgtEl>
                                          <p:spTgt spid="22"/>
                                        </p:tgtEl>
                                      </p:cBhvr>
                                    </p:animEffect>
                                    <p:anim calcmode="lin" valueType="num">
                                      <p:cBhvr>
                                        <p:cTn id="77" dur="1000" fill="hold"/>
                                        <p:tgtEl>
                                          <p:spTgt spid="22"/>
                                        </p:tgtEl>
                                        <p:attrNameLst>
                                          <p:attrName>ppt_x</p:attrName>
                                        </p:attrNameLst>
                                      </p:cBhvr>
                                      <p:tavLst>
                                        <p:tav tm="0">
                                          <p:val>
                                            <p:strVal val="#ppt_x"/>
                                          </p:val>
                                        </p:tav>
                                        <p:tav tm="100000">
                                          <p:val>
                                            <p:strVal val="#ppt_x"/>
                                          </p:val>
                                        </p:tav>
                                      </p:tavLst>
                                    </p:anim>
                                    <p:anim calcmode="lin" valueType="num">
                                      <p:cBhvr>
                                        <p:cTn id="78" dur="1000" fill="hold"/>
                                        <p:tgtEl>
                                          <p:spTgt spid="2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1000"/>
                                        <p:tgtEl>
                                          <p:spTgt spid="21"/>
                                        </p:tgtEl>
                                      </p:cBhvr>
                                    </p:animEffect>
                                    <p:anim calcmode="lin" valueType="num">
                                      <p:cBhvr>
                                        <p:cTn id="82" dur="1000" fill="hold"/>
                                        <p:tgtEl>
                                          <p:spTgt spid="21"/>
                                        </p:tgtEl>
                                        <p:attrNameLst>
                                          <p:attrName>ppt_x</p:attrName>
                                        </p:attrNameLst>
                                      </p:cBhvr>
                                      <p:tavLst>
                                        <p:tav tm="0">
                                          <p:val>
                                            <p:strVal val="#ppt_x"/>
                                          </p:val>
                                        </p:tav>
                                        <p:tav tm="100000">
                                          <p:val>
                                            <p:strVal val="#ppt_x"/>
                                          </p:val>
                                        </p:tav>
                                      </p:tavLst>
                                    </p:anim>
                                    <p:anim calcmode="lin" valueType="num">
                                      <p:cBhvr>
                                        <p:cTn id="83" dur="1000" fill="hold"/>
                                        <p:tgtEl>
                                          <p:spTgt spid="2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1000"/>
                                        <p:tgtEl>
                                          <p:spTgt spid="24"/>
                                        </p:tgtEl>
                                      </p:cBhvr>
                                    </p:animEffect>
                                    <p:anim calcmode="lin" valueType="num">
                                      <p:cBhvr>
                                        <p:cTn id="87" dur="1000" fill="hold"/>
                                        <p:tgtEl>
                                          <p:spTgt spid="24"/>
                                        </p:tgtEl>
                                        <p:attrNameLst>
                                          <p:attrName>ppt_x</p:attrName>
                                        </p:attrNameLst>
                                      </p:cBhvr>
                                      <p:tavLst>
                                        <p:tav tm="0">
                                          <p:val>
                                            <p:strVal val="#ppt_x"/>
                                          </p:val>
                                        </p:tav>
                                        <p:tav tm="100000">
                                          <p:val>
                                            <p:strVal val="#ppt_x"/>
                                          </p:val>
                                        </p:tav>
                                      </p:tavLst>
                                    </p:anim>
                                    <p:anim calcmode="lin" valueType="num">
                                      <p:cBhvr>
                                        <p:cTn id="88" dur="1000" fill="hold"/>
                                        <p:tgtEl>
                                          <p:spTgt spid="2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1000"/>
                                        <p:tgtEl>
                                          <p:spTgt spid="23"/>
                                        </p:tgtEl>
                                      </p:cBhvr>
                                    </p:animEffect>
                                    <p:anim calcmode="lin" valueType="num">
                                      <p:cBhvr>
                                        <p:cTn id="92" dur="1000" fill="hold"/>
                                        <p:tgtEl>
                                          <p:spTgt spid="23"/>
                                        </p:tgtEl>
                                        <p:attrNameLst>
                                          <p:attrName>ppt_x</p:attrName>
                                        </p:attrNameLst>
                                      </p:cBhvr>
                                      <p:tavLst>
                                        <p:tav tm="0">
                                          <p:val>
                                            <p:strVal val="#ppt_x"/>
                                          </p:val>
                                        </p:tav>
                                        <p:tav tm="100000">
                                          <p:val>
                                            <p:strVal val="#ppt_x"/>
                                          </p:val>
                                        </p:tav>
                                      </p:tavLst>
                                    </p:anim>
                                    <p:anim calcmode="lin" valueType="num">
                                      <p:cBhvr>
                                        <p:cTn id="9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7053" y="1701258"/>
            <a:ext cx="4311021" cy="165575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13" name="矩形 12"/>
          <p:cNvSpPr/>
          <p:nvPr/>
        </p:nvSpPr>
        <p:spPr>
          <a:xfrm>
            <a:off x="4355976" y="1701258"/>
            <a:ext cx="287957" cy="165575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14" name="TextBox 11"/>
          <p:cNvSpPr txBox="1"/>
          <p:nvPr/>
        </p:nvSpPr>
        <p:spPr>
          <a:xfrm>
            <a:off x="2483768" y="1744304"/>
            <a:ext cx="1704313" cy="1569660"/>
          </a:xfrm>
          <a:prstGeom prst="rect">
            <a:avLst/>
          </a:prstGeom>
          <a:noFill/>
        </p:spPr>
        <p:txBody>
          <a:bodyPr wrap="none" rtlCol="0">
            <a:spAutoFit/>
          </a:bodyPr>
          <a:lstStyle/>
          <a:p>
            <a:pPr algn="r" defTabSz="913996"/>
            <a:r>
              <a:rPr lang="en-US" altLang="zh-CN" sz="9600" b="1" dirty="0">
                <a:solidFill>
                  <a:schemeClr val="bg1"/>
                </a:solidFill>
                <a:latin typeface="微软雅黑" pitchFamily="34" charset="-122"/>
                <a:ea typeface="微软雅黑" pitchFamily="34" charset="-122"/>
              </a:rPr>
              <a:t>01</a:t>
            </a:r>
            <a:endParaRPr lang="zh-CN" altLang="en-US" sz="9600" b="1" dirty="0">
              <a:solidFill>
                <a:schemeClr val="bg1"/>
              </a:solidFill>
              <a:latin typeface="微软雅黑" pitchFamily="34" charset="-122"/>
              <a:ea typeface="微软雅黑" pitchFamily="34" charset="-122"/>
            </a:endParaRPr>
          </a:p>
        </p:txBody>
      </p:sp>
      <p:sp>
        <p:nvSpPr>
          <p:cNvPr id="15" name="文本占位符 3"/>
          <p:cNvSpPr txBox="1">
            <a:spLocks/>
          </p:cNvSpPr>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2799" dirty="0">
                <a:solidFill>
                  <a:schemeClr val="tx1">
                    <a:lumMod val="95000"/>
                    <a:lumOff val="5000"/>
                  </a:schemeClr>
                </a:solidFill>
                <a:ea typeface="微软雅黑" pitchFamily="34" charset="-122"/>
              </a:rPr>
              <a:t>上一年度工作总结</a:t>
            </a:r>
          </a:p>
        </p:txBody>
      </p:sp>
      <p:sp>
        <p:nvSpPr>
          <p:cNvPr id="19" name="矩形 18"/>
          <p:cNvSpPr/>
          <p:nvPr/>
        </p:nvSpPr>
        <p:spPr>
          <a:xfrm>
            <a:off x="4788025" y="2283718"/>
            <a:ext cx="4032448" cy="45719"/>
          </a:xfrm>
          <a:prstGeom prst="rect">
            <a:avLst/>
          </a:prstGeom>
          <a:solidFill>
            <a:schemeClr val="tx1">
              <a:lumMod val="95000"/>
              <a:lumOff val="5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endParaRPr>
          </a:p>
        </p:txBody>
      </p:sp>
      <p:sp>
        <p:nvSpPr>
          <p:cNvPr id="21" name="矩形 20"/>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a:solidFill>
                  <a:schemeClr val="tx1">
                    <a:lumMod val="95000"/>
                    <a:lumOff val="5000"/>
                  </a:schemeClr>
                </a:solidFill>
                <a:ea typeface="微软雅黑" pitchFamily="34" charset="-122"/>
              </a:rPr>
              <a:t>1</a:t>
            </a:r>
            <a:r>
              <a:rPr lang="zh-CN" altLang="en-US" sz="1600" dirty="0">
                <a:solidFill>
                  <a:schemeClr val="tx1">
                    <a:lumMod val="95000"/>
                    <a:lumOff val="5000"/>
                  </a:schemeClr>
                </a:solidFill>
                <a:ea typeface="微软雅黑" pitchFamily="34" charset="-122"/>
              </a:rPr>
              <a:t>、点击添加文字标题</a:t>
            </a:r>
            <a:endParaRPr lang="en-US" altLang="zh-CN" sz="1600" dirty="0">
              <a:solidFill>
                <a:schemeClr val="tx1">
                  <a:lumMod val="95000"/>
                  <a:lumOff val="5000"/>
                </a:schemeClr>
              </a:solidFill>
              <a:ea typeface="微软雅黑" pitchFamily="34" charset="-122"/>
            </a:endParaRPr>
          </a:p>
          <a:p>
            <a:pPr>
              <a:lnSpc>
                <a:spcPct val="150000"/>
              </a:lnSpc>
              <a:spcBef>
                <a:spcPct val="20000"/>
              </a:spcBef>
            </a:pPr>
            <a:r>
              <a:rPr lang="en-US" altLang="zh-CN" sz="1600" dirty="0">
                <a:solidFill>
                  <a:schemeClr val="tx1">
                    <a:lumMod val="95000"/>
                    <a:lumOff val="5000"/>
                  </a:schemeClr>
                </a:solidFill>
                <a:ea typeface="微软雅黑" pitchFamily="34" charset="-122"/>
              </a:rPr>
              <a:t>2</a:t>
            </a:r>
            <a:r>
              <a:rPr lang="zh-CN" altLang="en-US" sz="1600" dirty="0">
                <a:solidFill>
                  <a:schemeClr val="tx1">
                    <a:lumMod val="95000"/>
                    <a:lumOff val="5000"/>
                  </a:schemeClr>
                </a:solidFill>
                <a:ea typeface="微软雅黑" pitchFamily="34" charset="-122"/>
              </a:rPr>
              <a:t>、点击添加相关文字标题</a:t>
            </a:r>
          </a:p>
          <a:p>
            <a:pPr>
              <a:lnSpc>
                <a:spcPct val="150000"/>
              </a:lnSpc>
              <a:spcBef>
                <a:spcPct val="20000"/>
              </a:spcBef>
              <a:buFont typeface="Arial" pitchFamily="34" charset="0"/>
              <a:buNone/>
            </a:pPr>
            <a:r>
              <a:rPr lang="en-US" altLang="zh-CN" sz="1600" dirty="0">
                <a:solidFill>
                  <a:schemeClr val="tx1">
                    <a:lumMod val="95000"/>
                    <a:lumOff val="5000"/>
                  </a:schemeClr>
                </a:solidFill>
                <a:ea typeface="微软雅黑" pitchFamily="34" charset="-122"/>
              </a:rPr>
              <a:t>3</a:t>
            </a:r>
            <a:r>
              <a:rPr lang="zh-CN" altLang="en-US" sz="1600" dirty="0">
                <a:solidFill>
                  <a:schemeClr val="tx1">
                    <a:lumMod val="95000"/>
                    <a:lumOff val="5000"/>
                  </a:schemeClr>
                </a:solidFill>
                <a:ea typeface="微软雅黑" pitchFamily="34" charset="-122"/>
              </a:rPr>
              <a:t>、点击添加文字标题</a:t>
            </a:r>
          </a:p>
        </p:txBody>
      </p:sp>
    </p:spTree>
    <p:extLst>
      <p:ext uri="{BB962C8B-B14F-4D97-AF65-F5344CB8AC3E}">
        <p14:creationId xmlns:p14="http://schemas.microsoft.com/office/powerpoint/2010/main" val="372219332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400"/>
                                        <p:tgtEl>
                                          <p:spTgt spid="13"/>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400"/>
                                        <p:tgtEl>
                                          <p:spTgt spid="15"/>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400"/>
                                        <p:tgtEl>
                                          <p:spTgt spid="19"/>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4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19" grpId="0" animBg="1"/>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7053" y="1701258"/>
            <a:ext cx="4311021" cy="165575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13" name="矩形 12"/>
          <p:cNvSpPr/>
          <p:nvPr/>
        </p:nvSpPr>
        <p:spPr>
          <a:xfrm>
            <a:off x="4355976" y="1701258"/>
            <a:ext cx="287957" cy="165575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14" name="TextBox 11"/>
          <p:cNvSpPr txBox="1"/>
          <p:nvPr/>
        </p:nvSpPr>
        <p:spPr>
          <a:xfrm>
            <a:off x="2483768" y="1744304"/>
            <a:ext cx="1704313" cy="1569660"/>
          </a:xfrm>
          <a:prstGeom prst="rect">
            <a:avLst/>
          </a:prstGeom>
          <a:noFill/>
        </p:spPr>
        <p:txBody>
          <a:bodyPr wrap="none" rtlCol="0">
            <a:spAutoFit/>
          </a:bodyPr>
          <a:lstStyle/>
          <a:p>
            <a:pPr algn="r" defTabSz="913996"/>
            <a:r>
              <a:rPr lang="en-US" altLang="zh-CN" sz="9600" b="1" dirty="0">
                <a:solidFill>
                  <a:schemeClr val="bg1"/>
                </a:solidFill>
                <a:latin typeface="微软雅黑" pitchFamily="34" charset="-122"/>
                <a:ea typeface="微软雅黑" pitchFamily="34" charset="-122"/>
              </a:rPr>
              <a:t>05</a:t>
            </a:r>
            <a:endParaRPr lang="zh-CN" altLang="en-US" sz="9600" b="1" dirty="0">
              <a:solidFill>
                <a:schemeClr val="bg1"/>
              </a:solidFill>
              <a:latin typeface="微软雅黑" pitchFamily="34" charset="-122"/>
              <a:ea typeface="微软雅黑" pitchFamily="34" charset="-122"/>
            </a:endParaRPr>
          </a:p>
        </p:txBody>
      </p:sp>
      <p:sp>
        <p:nvSpPr>
          <p:cNvPr id="15" name="文本占位符 3"/>
          <p:cNvSpPr txBox="1">
            <a:spLocks/>
          </p:cNvSpPr>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2799" dirty="0">
                <a:solidFill>
                  <a:schemeClr val="tx1">
                    <a:lumMod val="95000"/>
                    <a:lumOff val="5000"/>
                  </a:schemeClr>
                </a:solidFill>
                <a:ea typeface="微软雅黑" pitchFamily="34" charset="-122"/>
              </a:rPr>
              <a:t>下一年度工作计划</a:t>
            </a:r>
          </a:p>
        </p:txBody>
      </p:sp>
      <p:sp>
        <p:nvSpPr>
          <p:cNvPr id="19" name="矩形 18"/>
          <p:cNvSpPr/>
          <p:nvPr/>
        </p:nvSpPr>
        <p:spPr>
          <a:xfrm>
            <a:off x="4788025" y="2283718"/>
            <a:ext cx="4032448" cy="45719"/>
          </a:xfrm>
          <a:prstGeom prst="rect">
            <a:avLst/>
          </a:prstGeom>
          <a:solidFill>
            <a:schemeClr val="tx1">
              <a:lumMod val="95000"/>
              <a:lumOff val="5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endParaRPr>
          </a:p>
        </p:txBody>
      </p:sp>
      <p:sp>
        <p:nvSpPr>
          <p:cNvPr id="20" name="矩形 19"/>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a:solidFill>
                  <a:schemeClr val="tx1">
                    <a:lumMod val="95000"/>
                    <a:lumOff val="5000"/>
                  </a:schemeClr>
                </a:solidFill>
                <a:ea typeface="微软雅黑" pitchFamily="34" charset="-122"/>
              </a:rPr>
              <a:t>1</a:t>
            </a:r>
            <a:r>
              <a:rPr lang="zh-CN" altLang="en-US" sz="1600" dirty="0">
                <a:solidFill>
                  <a:schemeClr val="tx1">
                    <a:lumMod val="95000"/>
                    <a:lumOff val="5000"/>
                  </a:schemeClr>
                </a:solidFill>
                <a:ea typeface="微软雅黑" pitchFamily="34" charset="-122"/>
              </a:rPr>
              <a:t>、点击添加文字标题</a:t>
            </a:r>
            <a:endParaRPr lang="en-US" altLang="zh-CN" sz="1600" dirty="0">
              <a:solidFill>
                <a:schemeClr val="tx1">
                  <a:lumMod val="95000"/>
                  <a:lumOff val="5000"/>
                </a:schemeClr>
              </a:solidFill>
              <a:ea typeface="微软雅黑" pitchFamily="34" charset="-122"/>
            </a:endParaRPr>
          </a:p>
          <a:p>
            <a:pPr>
              <a:lnSpc>
                <a:spcPct val="150000"/>
              </a:lnSpc>
              <a:spcBef>
                <a:spcPct val="20000"/>
              </a:spcBef>
            </a:pPr>
            <a:r>
              <a:rPr lang="en-US" altLang="zh-CN" sz="1600" dirty="0">
                <a:solidFill>
                  <a:schemeClr val="tx1">
                    <a:lumMod val="95000"/>
                    <a:lumOff val="5000"/>
                  </a:schemeClr>
                </a:solidFill>
                <a:ea typeface="微软雅黑" pitchFamily="34" charset="-122"/>
              </a:rPr>
              <a:t>2</a:t>
            </a:r>
            <a:r>
              <a:rPr lang="zh-CN" altLang="en-US" sz="1600" dirty="0">
                <a:solidFill>
                  <a:schemeClr val="tx1">
                    <a:lumMod val="95000"/>
                    <a:lumOff val="5000"/>
                  </a:schemeClr>
                </a:solidFill>
                <a:ea typeface="微软雅黑" pitchFamily="34" charset="-122"/>
              </a:rPr>
              <a:t>、点击添加相关文字标题</a:t>
            </a:r>
          </a:p>
          <a:p>
            <a:pPr>
              <a:lnSpc>
                <a:spcPct val="150000"/>
              </a:lnSpc>
              <a:spcBef>
                <a:spcPct val="20000"/>
              </a:spcBef>
              <a:buFont typeface="Arial" pitchFamily="34" charset="0"/>
              <a:buNone/>
            </a:pPr>
            <a:r>
              <a:rPr lang="en-US" altLang="zh-CN" sz="1600" dirty="0">
                <a:solidFill>
                  <a:schemeClr val="tx1">
                    <a:lumMod val="95000"/>
                    <a:lumOff val="5000"/>
                  </a:schemeClr>
                </a:solidFill>
                <a:ea typeface="微软雅黑" pitchFamily="34" charset="-122"/>
              </a:rPr>
              <a:t>3</a:t>
            </a:r>
            <a:r>
              <a:rPr lang="zh-CN" altLang="en-US" sz="1600" dirty="0">
                <a:solidFill>
                  <a:schemeClr val="tx1">
                    <a:lumMod val="95000"/>
                    <a:lumOff val="5000"/>
                  </a:schemeClr>
                </a:solidFill>
                <a:ea typeface="微软雅黑" pitchFamily="34" charset="-122"/>
              </a:rPr>
              <a:t>、点击添加文字标题</a:t>
            </a:r>
          </a:p>
        </p:txBody>
      </p:sp>
    </p:spTree>
    <p:extLst>
      <p:ext uri="{BB962C8B-B14F-4D97-AF65-F5344CB8AC3E}">
        <p14:creationId xmlns:p14="http://schemas.microsoft.com/office/powerpoint/2010/main" val="26245553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400"/>
                                        <p:tgtEl>
                                          <p:spTgt spid="13"/>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400"/>
                                        <p:tgtEl>
                                          <p:spTgt spid="15"/>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400"/>
                                        <p:tgtEl>
                                          <p:spTgt spid="19"/>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19" grpId="0" animBg="1"/>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2" name="矩形 11"/>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3" name="TextBox 12"/>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下一年度工作计划</a:t>
            </a:r>
          </a:p>
        </p:txBody>
      </p:sp>
      <p:grpSp>
        <p:nvGrpSpPr>
          <p:cNvPr id="14" name="组合 13"/>
          <p:cNvGrpSpPr/>
          <p:nvPr/>
        </p:nvGrpSpPr>
        <p:grpSpPr>
          <a:xfrm>
            <a:off x="3307012" y="1521142"/>
            <a:ext cx="1884362" cy="1884362"/>
            <a:chOff x="3449067" y="1305719"/>
            <a:chExt cx="1884362" cy="1884362"/>
          </a:xfrm>
          <a:solidFill>
            <a:schemeClr val="tx1">
              <a:lumMod val="95000"/>
              <a:lumOff val="5000"/>
            </a:schemeClr>
          </a:solidFill>
        </p:grpSpPr>
        <p:sp>
          <p:nvSpPr>
            <p:cNvPr id="15" name="椭圆 14"/>
            <p:cNvSpPr/>
            <p:nvPr/>
          </p:nvSpPr>
          <p:spPr>
            <a:xfrm>
              <a:off x="3449067" y="1305719"/>
              <a:ext cx="1884362" cy="18843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nvGrpSpPr>
            <p:cNvPr id="16" name="组合 15"/>
            <p:cNvGrpSpPr>
              <a:grpSpLocks/>
            </p:cNvGrpSpPr>
            <p:nvPr/>
          </p:nvGrpSpPr>
          <p:grpSpPr bwMode="auto">
            <a:xfrm>
              <a:off x="3952304" y="1662906"/>
              <a:ext cx="877888" cy="1168400"/>
              <a:chOff x="2443163" y="2125663"/>
              <a:chExt cx="315913" cy="511175"/>
            </a:xfrm>
            <a:grpFill/>
          </p:grpSpPr>
          <p:sp>
            <p:nvSpPr>
              <p:cNvPr id="17" name="Freeform 78"/>
              <p:cNvSpPr>
                <a:spLocks/>
              </p:cNvSpPr>
              <p:nvPr/>
            </p:nvSpPr>
            <p:spPr bwMode="auto">
              <a:xfrm>
                <a:off x="2443163" y="2125663"/>
                <a:ext cx="315913" cy="396875"/>
              </a:xfrm>
              <a:custGeom>
                <a:avLst/>
                <a:gdLst>
                  <a:gd name="T0" fmla="*/ 2147483647 w 362"/>
                  <a:gd name="T1" fmla="*/ 0 h 455"/>
                  <a:gd name="T2" fmla="*/ 664862471 w 362"/>
                  <a:gd name="T3" fmla="*/ 2147483647 h 455"/>
                  <a:gd name="T4" fmla="*/ 2147483647 w 362"/>
                  <a:gd name="T5" fmla="*/ 2147483647 h 455"/>
                  <a:gd name="T6" fmla="*/ 2147483647 w 362"/>
                  <a:gd name="T7" fmla="*/ 2147483647 h 455"/>
                  <a:gd name="T8" fmla="*/ 2147483647 w 362"/>
                  <a:gd name="T9" fmla="*/ 2147483647 h 455"/>
                  <a:gd name="T10" fmla="*/ 2147483647 w 362"/>
                  <a:gd name="T11" fmla="*/ 2147483647 h 455"/>
                  <a:gd name="T12" fmla="*/ 2147483647 w 362"/>
                  <a:gd name="T13" fmla="*/ 2147483647 h 455"/>
                  <a:gd name="T14" fmla="*/ 2147483647 w 362"/>
                  <a:gd name="T15" fmla="*/ 2147483647 h 455"/>
                  <a:gd name="T16" fmla="*/ 2147483647 w 362"/>
                  <a:gd name="T17" fmla="*/ 2147483647 h 455"/>
                  <a:gd name="T18" fmla="*/ 2147483647 w 362"/>
                  <a:gd name="T19" fmla="*/ 0 h 455"/>
                  <a:gd name="T20" fmla="*/ 2147483647 w 362"/>
                  <a:gd name="T21" fmla="*/ 0 h 4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2" h="455">
                    <a:moveTo>
                      <a:pt x="180" y="0"/>
                    </a:moveTo>
                    <a:cubicBezTo>
                      <a:pt x="80" y="0"/>
                      <a:pt x="0" y="81"/>
                      <a:pt x="1" y="181"/>
                    </a:cubicBezTo>
                    <a:cubicBezTo>
                      <a:pt x="1" y="239"/>
                      <a:pt x="44" y="290"/>
                      <a:pt x="73" y="323"/>
                    </a:cubicBezTo>
                    <a:cubicBezTo>
                      <a:pt x="103" y="356"/>
                      <a:pt x="109" y="431"/>
                      <a:pt x="109" y="431"/>
                    </a:cubicBezTo>
                    <a:cubicBezTo>
                      <a:pt x="109" y="431"/>
                      <a:pt x="142" y="455"/>
                      <a:pt x="181" y="455"/>
                    </a:cubicBezTo>
                    <a:cubicBezTo>
                      <a:pt x="221" y="455"/>
                      <a:pt x="253" y="431"/>
                      <a:pt x="253" y="431"/>
                    </a:cubicBezTo>
                    <a:cubicBezTo>
                      <a:pt x="253" y="431"/>
                      <a:pt x="253" y="431"/>
                      <a:pt x="253" y="431"/>
                    </a:cubicBezTo>
                    <a:cubicBezTo>
                      <a:pt x="253" y="431"/>
                      <a:pt x="260" y="356"/>
                      <a:pt x="289" y="323"/>
                    </a:cubicBezTo>
                    <a:cubicBezTo>
                      <a:pt x="318" y="290"/>
                      <a:pt x="361" y="239"/>
                      <a:pt x="361" y="181"/>
                    </a:cubicBezTo>
                    <a:cubicBezTo>
                      <a:pt x="362" y="81"/>
                      <a:pt x="282" y="0"/>
                      <a:pt x="183" y="0"/>
                    </a:cubicBezTo>
                    <a:lnTo>
                      <a:pt x="180" y="0"/>
                    </a:lnTo>
                    <a:close/>
                  </a:path>
                </a:pathLst>
              </a:custGeom>
              <a:grpFill/>
              <a:ln w="34925" cap="flat">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18" name="Freeform 79"/>
              <p:cNvSpPr>
                <a:spLocks/>
              </p:cNvSpPr>
              <p:nvPr/>
            </p:nvSpPr>
            <p:spPr bwMode="auto">
              <a:xfrm>
                <a:off x="2530475" y="2508250"/>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21" name="Freeform 80"/>
              <p:cNvSpPr>
                <a:spLocks/>
              </p:cNvSpPr>
              <p:nvPr/>
            </p:nvSpPr>
            <p:spPr bwMode="auto">
              <a:xfrm>
                <a:off x="2600325" y="2508250"/>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22" name="Freeform 81"/>
              <p:cNvSpPr>
                <a:spLocks/>
              </p:cNvSpPr>
              <p:nvPr/>
            </p:nvSpPr>
            <p:spPr bwMode="auto">
              <a:xfrm>
                <a:off x="2530475" y="2551113"/>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23" name="Freeform 82"/>
              <p:cNvSpPr>
                <a:spLocks/>
              </p:cNvSpPr>
              <p:nvPr/>
            </p:nvSpPr>
            <p:spPr bwMode="auto">
              <a:xfrm>
                <a:off x="2600325" y="2551113"/>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24" name="Freeform 83"/>
              <p:cNvSpPr>
                <a:spLocks/>
              </p:cNvSpPr>
              <p:nvPr/>
            </p:nvSpPr>
            <p:spPr bwMode="auto">
              <a:xfrm>
                <a:off x="2562225" y="2613025"/>
                <a:ext cx="77788" cy="23813"/>
              </a:xfrm>
              <a:custGeom>
                <a:avLst/>
                <a:gdLst>
                  <a:gd name="T0" fmla="*/ 2147483647 w 88"/>
                  <a:gd name="T1" fmla="*/ 0 h 27"/>
                  <a:gd name="T2" fmla="*/ 2147483647 w 88"/>
                  <a:gd name="T3" fmla="*/ 2147483647 h 27"/>
                  <a:gd name="T4" fmla="*/ 0 w 88"/>
                  <a:gd name="T5" fmla="*/ 0 h 27"/>
                  <a:gd name="T6" fmla="*/ 0 60000 65536"/>
                  <a:gd name="T7" fmla="*/ 0 60000 65536"/>
                  <a:gd name="T8" fmla="*/ 0 60000 65536"/>
                </a:gdLst>
                <a:ahLst/>
                <a:cxnLst>
                  <a:cxn ang="T6">
                    <a:pos x="T0" y="T1"/>
                  </a:cxn>
                  <a:cxn ang="T7">
                    <a:pos x="T2" y="T3"/>
                  </a:cxn>
                  <a:cxn ang="T8">
                    <a:pos x="T4" y="T5"/>
                  </a:cxn>
                </a:cxnLst>
                <a:rect l="0" t="0" r="r" b="b"/>
                <a:pathLst>
                  <a:path w="88" h="27">
                    <a:moveTo>
                      <a:pt x="88" y="0"/>
                    </a:moveTo>
                    <a:cubicBezTo>
                      <a:pt x="88" y="0"/>
                      <a:pt x="69" y="27"/>
                      <a:pt x="44" y="27"/>
                    </a:cubicBezTo>
                    <a:cubicBezTo>
                      <a:pt x="20" y="27"/>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95000"/>
                      <a:lumOff val="5000"/>
                    </a:schemeClr>
                  </a:solidFill>
                </a:endParaRPr>
              </a:p>
            </p:txBody>
          </p:sp>
          <p:sp>
            <p:nvSpPr>
              <p:cNvPr id="31" name="Freeform 84"/>
              <p:cNvSpPr>
                <a:spLocks/>
              </p:cNvSpPr>
              <p:nvPr/>
            </p:nvSpPr>
            <p:spPr bwMode="auto">
              <a:xfrm>
                <a:off x="2544763" y="2297113"/>
                <a:ext cx="112713" cy="219075"/>
              </a:xfrm>
              <a:custGeom>
                <a:avLst/>
                <a:gdLst>
                  <a:gd name="T0" fmla="*/ 2147483647 w 71"/>
                  <a:gd name="T1" fmla="*/ 2147483647 h 138"/>
                  <a:gd name="T2" fmla="*/ 0 w 71"/>
                  <a:gd name="T3" fmla="*/ 2147483647 h 138"/>
                  <a:gd name="T4" fmla="*/ 2147483647 w 71"/>
                  <a:gd name="T5" fmla="*/ 0 h 138"/>
                  <a:gd name="T6" fmla="*/ 2147483647 w 71"/>
                  <a:gd name="T7" fmla="*/ 2147483647 h 138"/>
                  <a:gd name="T8" fmla="*/ 2147483647 w 71"/>
                  <a:gd name="T9" fmla="*/ 0 h 138"/>
                  <a:gd name="T10" fmla="*/ 2147483647 w 71"/>
                  <a:gd name="T11" fmla="*/ 2147483647 h 138"/>
                  <a:gd name="T12" fmla="*/ 2147483647 w 71"/>
                  <a:gd name="T13" fmla="*/ 0 h 138"/>
                  <a:gd name="T14" fmla="*/ 2147483647 w 71"/>
                  <a:gd name="T15" fmla="*/ 2147483647 h 138"/>
                  <a:gd name="T16" fmla="*/ 2147483647 w 71"/>
                  <a:gd name="T17" fmla="*/ 0 h 138"/>
                  <a:gd name="T18" fmla="*/ 2147483647 w 71"/>
                  <a:gd name="T19" fmla="*/ 2147483647 h 138"/>
                  <a:gd name="T20" fmla="*/ 2147483647 w 71"/>
                  <a:gd name="T21" fmla="*/ 2147483647 h 1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 h="138">
                    <a:moveTo>
                      <a:pt x="24" y="138"/>
                    </a:moveTo>
                    <a:lnTo>
                      <a:pt x="0" y="10"/>
                    </a:lnTo>
                    <a:lnTo>
                      <a:pt x="6" y="0"/>
                    </a:lnTo>
                    <a:lnTo>
                      <a:pt x="16" y="20"/>
                    </a:lnTo>
                    <a:lnTo>
                      <a:pt x="25" y="0"/>
                    </a:lnTo>
                    <a:lnTo>
                      <a:pt x="35" y="20"/>
                    </a:lnTo>
                    <a:lnTo>
                      <a:pt x="45" y="0"/>
                    </a:lnTo>
                    <a:lnTo>
                      <a:pt x="55" y="20"/>
                    </a:lnTo>
                    <a:lnTo>
                      <a:pt x="65" y="0"/>
                    </a:lnTo>
                    <a:lnTo>
                      <a:pt x="71" y="10"/>
                    </a:lnTo>
                    <a:lnTo>
                      <a:pt x="46" y="138"/>
                    </a:lnTo>
                  </a:path>
                </a:pathLst>
              </a:custGeom>
              <a:grpFill/>
              <a:ln w="11113"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grpSp>
      </p:grpSp>
      <p:sp>
        <p:nvSpPr>
          <p:cNvPr id="32" name="弧形 31"/>
          <p:cNvSpPr/>
          <p:nvPr/>
        </p:nvSpPr>
        <p:spPr>
          <a:xfrm>
            <a:off x="3092699" y="1305242"/>
            <a:ext cx="2312988" cy="2314575"/>
          </a:xfrm>
          <a:prstGeom prst="arc">
            <a:avLst>
              <a:gd name="adj1" fmla="val 6642635"/>
              <a:gd name="adj2" fmla="val 6509280"/>
            </a:avLst>
          </a:prstGeom>
          <a:ln w="12700">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nvGrpSpPr>
          <p:cNvPr id="33" name="组合 32"/>
          <p:cNvGrpSpPr/>
          <p:nvPr/>
        </p:nvGrpSpPr>
        <p:grpSpPr>
          <a:xfrm>
            <a:off x="3811837" y="3141979"/>
            <a:ext cx="914400" cy="914400"/>
            <a:chOff x="3953892" y="2926556"/>
            <a:chExt cx="914400" cy="914400"/>
          </a:xfrm>
        </p:grpSpPr>
        <p:sp>
          <p:nvSpPr>
            <p:cNvPr id="34" name="椭圆 33"/>
            <p:cNvSpPr/>
            <p:nvPr/>
          </p:nvSpPr>
          <p:spPr>
            <a:xfrm>
              <a:off x="3953892" y="2926556"/>
              <a:ext cx="914400" cy="914400"/>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35" name="KSO_Shape"/>
            <p:cNvSpPr/>
            <p:nvPr/>
          </p:nvSpPr>
          <p:spPr>
            <a:xfrm>
              <a:off x="4166617" y="3221831"/>
              <a:ext cx="487362" cy="32226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grpSp>
        <p:nvGrpSpPr>
          <p:cNvPr id="36" name="组合 35"/>
          <p:cNvGrpSpPr/>
          <p:nvPr/>
        </p:nvGrpSpPr>
        <p:grpSpPr>
          <a:xfrm>
            <a:off x="4707187" y="1249679"/>
            <a:ext cx="914400" cy="914400"/>
            <a:chOff x="4849242" y="1034256"/>
            <a:chExt cx="914400" cy="914400"/>
          </a:xfrm>
        </p:grpSpPr>
        <p:sp>
          <p:nvSpPr>
            <p:cNvPr id="37" name="椭圆 36"/>
            <p:cNvSpPr/>
            <p:nvPr/>
          </p:nvSpPr>
          <p:spPr>
            <a:xfrm>
              <a:off x="4849242" y="1034256"/>
              <a:ext cx="914400" cy="914400"/>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38" name="KSO_Shape"/>
            <p:cNvSpPr/>
            <p:nvPr/>
          </p:nvSpPr>
          <p:spPr>
            <a:xfrm>
              <a:off x="5079429" y="1321594"/>
              <a:ext cx="452438" cy="34131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grpSp>
        <p:nvGrpSpPr>
          <p:cNvPr id="39" name="组合 38"/>
          <p:cNvGrpSpPr/>
          <p:nvPr/>
        </p:nvGrpSpPr>
        <p:grpSpPr>
          <a:xfrm>
            <a:off x="4813549" y="2393586"/>
            <a:ext cx="914400" cy="914400"/>
            <a:chOff x="4955604" y="2220119"/>
            <a:chExt cx="914400" cy="914400"/>
          </a:xfrm>
        </p:grpSpPr>
        <p:sp>
          <p:nvSpPr>
            <p:cNvPr id="40" name="椭圆 39"/>
            <p:cNvSpPr/>
            <p:nvPr/>
          </p:nvSpPr>
          <p:spPr>
            <a:xfrm>
              <a:off x="4955604" y="2220119"/>
              <a:ext cx="914400" cy="914400"/>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41" name="KSO_Shape"/>
            <p:cNvSpPr/>
            <p:nvPr/>
          </p:nvSpPr>
          <p:spPr>
            <a:xfrm>
              <a:off x="5203254" y="2520156"/>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95000"/>
                    <a:lumOff val="5000"/>
                  </a:schemeClr>
                </a:solidFill>
              </a:endParaRPr>
            </a:p>
          </p:txBody>
        </p:sp>
      </p:grpSp>
      <p:sp>
        <p:nvSpPr>
          <p:cNvPr id="42" name="矩形 41"/>
          <p:cNvSpPr>
            <a:spLocks noChangeArrowheads="1"/>
          </p:cNvSpPr>
          <p:nvPr/>
        </p:nvSpPr>
        <p:spPr bwMode="auto">
          <a:xfrm>
            <a:off x="5896224" y="1305242"/>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a:solidFill>
                  <a:schemeClr val="tx1">
                    <a:lumMod val="95000"/>
                    <a:lumOff val="5000"/>
                  </a:schemeClr>
                </a:solidFill>
              </a:rPr>
              <a:t>Vestibulum ante ipsum primis in faucibus orci luctus et ultrices posuere cubilia Curaeet ultrices posuere cubilia Curae</a:t>
            </a:r>
          </a:p>
        </p:txBody>
      </p:sp>
      <p:sp>
        <p:nvSpPr>
          <p:cNvPr id="43" name="矩形 20"/>
          <p:cNvSpPr>
            <a:spLocks noChangeArrowheads="1"/>
          </p:cNvSpPr>
          <p:nvPr/>
        </p:nvSpPr>
        <p:spPr bwMode="auto">
          <a:xfrm>
            <a:off x="5896224" y="1057592"/>
            <a:ext cx="18113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dirty="0">
                <a:solidFill>
                  <a:schemeClr val="tx1">
                    <a:lumMod val="95000"/>
                    <a:lumOff val="5000"/>
                  </a:schemeClr>
                </a:solidFill>
              </a:rPr>
              <a:t>ADD YOUR TEXT</a:t>
            </a:r>
          </a:p>
        </p:txBody>
      </p:sp>
      <p:sp>
        <p:nvSpPr>
          <p:cNvPr id="44" name="矩形 21"/>
          <p:cNvSpPr>
            <a:spLocks noChangeArrowheads="1"/>
          </p:cNvSpPr>
          <p:nvPr/>
        </p:nvSpPr>
        <p:spPr bwMode="auto">
          <a:xfrm>
            <a:off x="6086724" y="2721292"/>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a:solidFill>
                  <a:schemeClr val="tx1">
                    <a:lumMod val="95000"/>
                    <a:lumOff val="5000"/>
                  </a:schemeClr>
                </a:solidFill>
              </a:rPr>
              <a:t>Vestibulum ante ipsum primis in faucibus orci luctus et ultrices posuere cubilia Curaeet ultrices posuere cubilia Curae</a:t>
            </a:r>
          </a:p>
        </p:txBody>
      </p:sp>
      <p:sp>
        <p:nvSpPr>
          <p:cNvPr id="45" name="矩形 22"/>
          <p:cNvSpPr>
            <a:spLocks noChangeArrowheads="1"/>
          </p:cNvSpPr>
          <p:nvPr/>
        </p:nvSpPr>
        <p:spPr bwMode="auto">
          <a:xfrm>
            <a:off x="6086724" y="2472054"/>
            <a:ext cx="18113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a:solidFill>
                  <a:schemeClr val="tx1">
                    <a:lumMod val="95000"/>
                    <a:lumOff val="5000"/>
                  </a:schemeClr>
                </a:solidFill>
              </a:rPr>
              <a:t>ADD YOUR TEXT</a:t>
            </a:r>
          </a:p>
        </p:txBody>
      </p:sp>
      <p:sp>
        <p:nvSpPr>
          <p:cNvPr id="46" name="矩形 23"/>
          <p:cNvSpPr>
            <a:spLocks noChangeArrowheads="1"/>
          </p:cNvSpPr>
          <p:nvPr/>
        </p:nvSpPr>
        <p:spPr bwMode="auto">
          <a:xfrm>
            <a:off x="4861174" y="4137342"/>
            <a:ext cx="28797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dirty="0">
                <a:solidFill>
                  <a:schemeClr val="tx1">
                    <a:lumMod val="95000"/>
                    <a:lumOff val="5000"/>
                  </a:schemeClr>
                </a:solidFill>
              </a:rPr>
              <a:t>Vestibulum ante ipsum primis in faucibus orci luctus et ultrices posuere cubilia</a:t>
            </a:r>
          </a:p>
        </p:txBody>
      </p:sp>
      <p:sp>
        <p:nvSpPr>
          <p:cNvPr id="47" name="矩形 24"/>
          <p:cNvSpPr>
            <a:spLocks noChangeArrowheads="1"/>
          </p:cNvSpPr>
          <p:nvPr/>
        </p:nvSpPr>
        <p:spPr bwMode="auto">
          <a:xfrm>
            <a:off x="4861174" y="3888104"/>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a:solidFill>
                  <a:schemeClr val="tx1">
                    <a:lumMod val="95000"/>
                    <a:lumOff val="5000"/>
                  </a:schemeClr>
                </a:solidFill>
              </a:rPr>
              <a:t>ADD YOUR TEXT</a:t>
            </a:r>
          </a:p>
        </p:txBody>
      </p:sp>
      <p:sp>
        <p:nvSpPr>
          <p:cNvPr id="48" name="矩形 25"/>
          <p:cNvSpPr>
            <a:spLocks noChangeArrowheads="1"/>
          </p:cNvSpPr>
          <p:nvPr/>
        </p:nvSpPr>
        <p:spPr bwMode="auto">
          <a:xfrm>
            <a:off x="467544" y="1191959"/>
            <a:ext cx="2162202"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just" eaLnBrk="1" hangingPunct="1"/>
            <a:r>
              <a:rPr lang="zh-CN" altLang="en-US" sz="1400" dirty="0">
                <a:solidFill>
                  <a:schemeClr val="tx1">
                    <a:lumMod val="95000"/>
                    <a:lumOff val="5000"/>
                  </a:schemeClr>
                </a:solidFill>
              </a:rPr>
              <a:t>Vestibulum ante ipsum primis in faucibus orci luctus et ultrices posuere cubilia CuraeVestibulum ante ipsum primis in faucibus orci luctus et ultrices posuere cubilia CuraeVestibulum ante ipsum primis in faucibus orci luctus et ultrices posuere cubilia Curaeipsum primis in faucibus orci luctus et ultrices posuere cubilia CuraeVestibulum ante ipsum primis in</a:t>
            </a:r>
          </a:p>
        </p:txBody>
      </p:sp>
    </p:spTree>
    <p:extLst>
      <p:ext uri="{BB962C8B-B14F-4D97-AF65-F5344CB8AC3E}">
        <p14:creationId xmlns:p14="http://schemas.microsoft.com/office/powerpoint/2010/main" val="95381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1+#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heel(1)">
                                      <p:cBhvr>
                                        <p:cTn id="18" dur="2000"/>
                                        <p:tgtEl>
                                          <p:spTgt spid="32"/>
                                        </p:tgtEl>
                                      </p:cBhvr>
                                    </p:animEffect>
                                  </p:childTnLst>
                                </p:cTn>
                              </p:par>
                            </p:childTnLst>
                          </p:cTn>
                        </p:par>
                        <p:par>
                          <p:cTn id="19" fill="hold">
                            <p:stCondLst>
                              <p:cond delay="3000"/>
                            </p:stCondLst>
                            <p:childTnLst>
                              <p:par>
                                <p:cTn id="20" presetID="2" presetClass="entr" presetSubtype="8"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0-#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25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500" fill="hold"/>
                                        <p:tgtEl>
                                          <p:spTgt spid="39"/>
                                        </p:tgtEl>
                                        <p:attrNameLst>
                                          <p:attrName>ppt_x</p:attrName>
                                        </p:attrNameLst>
                                      </p:cBhvr>
                                      <p:tavLst>
                                        <p:tav tm="0">
                                          <p:val>
                                            <p:strVal val="0-#ppt_w/2"/>
                                          </p:val>
                                        </p:tav>
                                        <p:tav tm="100000">
                                          <p:val>
                                            <p:strVal val="#ppt_x"/>
                                          </p:val>
                                        </p:tav>
                                      </p:tavLst>
                                    </p:anim>
                                    <p:anim calcmode="lin" valueType="num">
                                      <p:cBhvr additive="base">
                                        <p:cTn id="27" dur="500" fill="hold"/>
                                        <p:tgtEl>
                                          <p:spTgt spid="39"/>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35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500" fill="hold"/>
                                        <p:tgtEl>
                                          <p:spTgt spid="33"/>
                                        </p:tgtEl>
                                        <p:attrNameLst>
                                          <p:attrName>ppt_x</p:attrName>
                                        </p:attrNameLst>
                                      </p:cBhvr>
                                      <p:tavLst>
                                        <p:tav tm="0">
                                          <p:val>
                                            <p:strVal val="0-#ppt_w/2"/>
                                          </p:val>
                                        </p:tav>
                                        <p:tav tm="100000">
                                          <p:val>
                                            <p:strVal val="#ppt_x"/>
                                          </p:val>
                                        </p:tav>
                                      </p:tavLst>
                                    </p:anim>
                                    <p:anim calcmode="lin" valueType="num">
                                      <p:cBhvr additive="base">
                                        <p:cTn id="31" dur="500" fill="hold"/>
                                        <p:tgtEl>
                                          <p:spTgt spid="33"/>
                                        </p:tgtEl>
                                        <p:attrNameLst>
                                          <p:attrName>ppt_y</p:attrName>
                                        </p:attrNameLst>
                                      </p:cBhvr>
                                      <p:tavLst>
                                        <p:tav tm="0">
                                          <p:val>
                                            <p:strVal val="#ppt_y"/>
                                          </p:val>
                                        </p:tav>
                                        <p:tav tm="100000">
                                          <p:val>
                                            <p:strVal val="#ppt_y"/>
                                          </p:val>
                                        </p:tav>
                                      </p:tavLst>
                                    </p:anim>
                                  </p:childTnLst>
                                </p:cTn>
                              </p:par>
                            </p:childTnLst>
                          </p:cTn>
                        </p:par>
                        <p:par>
                          <p:cTn id="32" fill="hold">
                            <p:stCondLst>
                              <p:cond delay="3850"/>
                            </p:stCondLst>
                            <p:childTnLst>
                              <p:par>
                                <p:cTn id="33" presetID="2" presetClass="entr" presetSubtype="2"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fill="hold"/>
                                        <p:tgtEl>
                                          <p:spTgt spid="43"/>
                                        </p:tgtEl>
                                        <p:attrNameLst>
                                          <p:attrName>ppt_x</p:attrName>
                                        </p:attrNameLst>
                                      </p:cBhvr>
                                      <p:tavLst>
                                        <p:tav tm="0">
                                          <p:val>
                                            <p:strVal val="1+#ppt_w/2"/>
                                          </p:val>
                                        </p:tav>
                                        <p:tav tm="100000">
                                          <p:val>
                                            <p:strVal val="#ppt_x"/>
                                          </p:val>
                                        </p:tav>
                                      </p:tavLst>
                                    </p:anim>
                                    <p:anim calcmode="lin" valueType="num">
                                      <p:cBhvr additive="base">
                                        <p:cTn id="36" dur="500" fill="hold"/>
                                        <p:tgtEl>
                                          <p:spTgt spid="43"/>
                                        </p:tgtEl>
                                        <p:attrNameLst>
                                          <p:attrName>ppt_y</p:attrName>
                                        </p:attrNameLst>
                                      </p:cBhvr>
                                      <p:tavLst>
                                        <p:tav tm="0">
                                          <p:val>
                                            <p:strVal val="#ppt_y"/>
                                          </p:val>
                                        </p:tav>
                                        <p:tav tm="100000">
                                          <p:val>
                                            <p:strVal val="#ppt_y"/>
                                          </p:val>
                                        </p:tav>
                                      </p:tavLst>
                                    </p:anim>
                                  </p:childTnLst>
                                </p:cTn>
                              </p:par>
                            </p:childTnLst>
                          </p:cTn>
                        </p:par>
                        <p:par>
                          <p:cTn id="37" fill="hold">
                            <p:stCondLst>
                              <p:cond delay="4350"/>
                            </p:stCondLst>
                            <p:childTnLst>
                              <p:par>
                                <p:cTn id="38" presetID="2" presetClass="entr" presetSubtype="2"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fill="hold"/>
                                        <p:tgtEl>
                                          <p:spTgt spid="42"/>
                                        </p:tgtEl>
                                        <p:attrNameLst>
                                          <p:attrName>ppt_x</p:attrName>
                                        </p:attrNameLst>
                                      </p:cBhvr>
                                      <p:tavLst>
                                        <p:tav tm="0">
                                          <p:val>
                                            <p:strVal val="1+#ppt_w/2"/>
                                          </p:val>
                                        </p:tav>
                                        <p:tav tm="100000">
                                          <p:val>
                                            <p:strVal val="#ppt_x"/>
                                          </p:val>
                                        </p:tav>
                                      </p:tavLst>
                                    </p:anim>
                                    <p:anim calcmode="lin" valueType="num">
                                      <p:cBhvr additive="base">
                                        <p:cTn id="41" dur="500" fill="hold"/>
                                        <p:tgtEl>
                                          <p:spTgt spid="42"/>
                                        </p:tgtEl>
                                        <p:attrNameLst>
                                          <p:attrName>ppt_y</p:attrName>
                                        </p:attrNameLst>
                                      </p:cBhvr>
                                      <p:tavLst>
                                        <p:tav tm="0">
                                          <p:val>
                                            <p:strVal val="#ppt_y"/>
                                          </p:val>
                                        </p:tav>
                                        <p:tav tm="100000">
                                          <p:val>
                                            <p:strVal val="#ppt_y"/>
                                          </p:val>
                                        </p:tav>
                                      </p:tavLst>
                                    </p:anim>
                                  </p:childTnLst>
                                </p:cTn>
                              </p:par>
                            </p:childTnLst>
                          </p:cTn>
                        </p:par>
                        <p:par>
                          <p:cTn id="42" fill="hold">
                            <p:stCondLst>
                              <p:cond delay="4850"/>
                            </p:stCondLst>
                            <p:childTnLst>
                              <p:par>
                                <p:cTn id="43" presetID="2" presetClass="entr" presetSubtype="2"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cBhvr additive="base">
                                        <p:cTn id="45" dur="500" fill="hold"/>
                                        <p:tgtEl>
                                          <p:spTgt spid="45"/>
                                        </p:tgtEl>
                                        <p:attrNameLst>
                                          <p:attrName>ppt_x</p:attrName>
                                        </p:attrNameLst>
                                      </p:cBhvr>
                                      <p:tavLst>
                                        <p:tav tm="0">
                                          <p:val>
                                            <p:strVal val="1+#ppt_w/2"/>
                                          </p:val>
                                        </p:tav>
                                        <p:tav tm="100000">
                                          <p:val>
                                            <p:strVal val="#ppt_x"/>
                                          </p:val>
                                        </p:tav>
                                      </p:tavLst>
                                    </p:anim>
                                    <p:anim calcmode="lin" valueType="num">
                                      <p:cBhvr additive="base">
                                        <p:cTn id="46" dur="500" fill="hold"/>
                                        <p:tgtEl>
                                          <p:spTgt spid="45"/>
                                        </p:tgtEl>
                                        <p:attrNameLst>
                                          <p:attrName>ppt_y</p:attrName>
                                        </p:attrNameLst>
                                      </p:cBhvr>
                                      <p:tavLst>
                                        <p:tav tm="0">
                                          <p:val>
                                            <p:strVal val="#ppt_y"/>
                                          </p:val>
                                        </p:tav>
                                        <p:tav tm="100000">
                                          <p:val>
                                            <p:strVal val="#ppt_y"/>
                                          </p:val>
                                        </p:tav>
                                      </p:tavLst>
                                    </p:anim>
                                  </p:childTnLst>
                                </p:cTn>
                              </p:par>
                            </p:childTnLst>
                          </p:cTn>
                        </p:par>
                        <p:par>
                          <p:cTn id="47" fill="hold">
                            <p:stCondLst>
                              <p:cond delay="5350"/>
                            </p:stCondLst>
                            <p:childTnLst>
                              <p:par>
                                <p:cTn id="48" presetID="2" presetClass="entr" presetSubtype="2" fill="hold" grpId="0" nodeType="after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fill="hold"/>
                                        <p:tgtEl>
                                          <p:spTgt spid="44"/>
                                        </p:tgtEl>
                                        <p:attrNameLst>
                                          <p:attrName>ppt_x</p:attrName>
                                        </p:attrNameLst>
                                      </p:cBhvr>
                                      <p:tavLst>
                                        <p:tav tm="0">
                                          <p:val>
                                            <p:strVal val="1+#ppt_w/2"/>
                                          </p:val>
                                        </p:tav>
                                        <p:tav tm="100000">
                                          <p:val>
                                            <p:strVal val="#ppt_x"/>
                                          </p:val>
                                        </p:tav>
                                      </p:tavLst>
                                    </p:anim>
                                    <p:anim calcmode="lin" valueType="num">
                                      <p:cBhvr additive="base">
                                        <p:cTn id="51" dur="500" fill="hold"/>
                                        <p:tgtEl>
                                          <p:spTgt spid="44"/>
                                        </p:tgtEl>
                                        <p:attrNameLst>
                                          <p:attrName>ppt_y</p:attrName>
                                        </p:attrNameLst>
                                      </p:cBhvr>
                                      <p:tavLst>
                                        <p:tav tm="0">
                                          <p:val>
                                            <p:strVal val="#ppt_y"/>
                                          </p:val>
                                        </p:tav>
                                        <p:tav tm="100000">
                                          <p:val>
                                            <p:strVal val="#ppt_y"/>
                                          </p:val>
                                        </p:tav>
                                      </p:tavLst>
                                    </p:anim>
                                  </p:childTnLst>
                                </p:cTn>
                              </p:par>
                            </p:childTnLst>
                          </p:cTn>
                        </p:par>
                        <p:par>
                          <p:cTn id="52" fill="hold">
                            <p:stCondLst>
                              <p:cond delay="5850"/>
                            </p:stCondLst>
                            <p:childTnLst>
                              <p:par>
                                <p:cTn id="53" presetID="2" presetClass="entr" presetSubtype="2"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additive="base">
                                        <p:cTn id="55" dur="500" fill="hold"/>
                                        <p:tgtEl>
                                          <p:spTgt spid="47"/>
                                        </p:tgtEl>
                                        <p:attrNameLst>
                                          <p:attrName>ppt_x</p:attrName>
                                        </p:attrNameLst>
                                      </p:cBhvr>
                                      <p:tavLst>
                                        <p:tav tm="0">
                                          <p:val>
                                            <p:strVal val="1+#ppt_w/2"/>
                                          </p:val>
                                        </p:tav>
                                        <p:tav tm="100000">
                                          <p:val>
                                            <p:strVal val="#ppt_x"/>
                                          </p:val>
                                        </p:tav>
                                      </p:tavLst>
                                    </p:anim>
                                    <p:anim calcmode="lin" valueType="num">
                                      <p:cBhvr additive="base">
                                        <p:cTn id="56" dur="500" fill="hold"/>
                                        <p:tgtEl>
                                          <p:spTgt spid="47"/>
                                        </p:tgtEl>
                                        <p:attrNameLst>
                                          <p:attrName>ppt_y</p:attrName>
                                        </p:attrNameLst>
                                      </p:cBhvr>
                                      <p:tavLst>
                                        <p:tav tm="0">
                                          <p:val>
                                            <p:strVal val="#ppt_y"/>
                                          </p:val>
                                        </p:tav>
                                        <p:tav tm="100000">
                                          <p:val>
                                            <p:strVal val="#ppt_y"/>
                                          </p:val>
                                        </p:tav>
                                      </p:tavLst>
                                    </p:anim>
                                  </p:childTnLst>
                                </p:cTn>
                              </p:par>
                            </p:childTnLst>
                          </p:cTn>
                        </p:par>
                        <p:par>
                          <p:cTn id="57" fill="hold">
                            <p:stCondLst>
                              <p:cond delay="6350"/>
                            </p:stCondLst>
                            <p:childTnLst>
                              <p:par>
                                <p:cTn id="58" presetID="2" presetClass="entr" presetSubtype="2"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 calcmode="lin" valueType="num">
                                      <p:cBhvr additive="base">
                                        <p:cTn id="60" dur="500" fill="hold"/>
                                        <p:tgtEl>
                                          <p:spTgt spid="46"/>
                                        </p:tgtEl>
                                        <p:attrNameLst>
                                          <p:attrName>ppt_x</p:attrName>
                                        </p:attrNameLst>
                                      </p:cBhvr>
                                      <p:tavLst>
                                        <p:tav tm="0">
                                          <p:val>
                                            <p:strVal val="1+#ppt_w/2"/>
                                          </p:val>
                                        </p:tav>
                                        <p:tav tm="100000">
                                          <p:val>
                                            <p:strVal val="#ppt_x"/>
                                          </p:val>
                                        </p:tav>
                                      </p:tavLst>
                                    </p:anim>
                                    <p:anim calcmode="lin" valueType="num">
                                      <p:cBhvr additive="base">
                                        <p:cTn id="61"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42" grpId="0"/>
      <p:bldP spid="43" grpId="0"/>
      <p:bldP spid="44" grpId="0"/>
      <p:bldP spid="45" grpId="0"/>
      <p:bldP spid="46" grpId="0"/>
      <p:bldP spid="47" grpId="0"/>
      <p:bldP spid="4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1403648" y="-609344"/>
            <a:ext cx="6205430" cy="6205430"/>
          </a:xfrm>
          <a:prstGeom prst="ellipse">
            <a:avLst/>
          </a:prstGeom>
          <a:noFill/>
          <a:ln>
            <a:solidFill>
              <a:schemeClr val="tx1">
                <a:lumMod val="95000"/>
                <a:lumOff val="5000"/>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034146" y="974832"/>
            <a:ext cx="3075709" cy="3075709"/>
          </a:xfrm>
          <a:prstGeom prst="ellipse">
            <a:avLst/>
          </a:prstGeom>
          <a:solidFill>
            <a:schemeClr val="tx1">
              <a:lumMod val="95000"/>
              <a:lumOff val="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936670" y="1870884"/>
            <a:ext cx="1270660" cy="127066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948264" y="1870884"/>
            <a:ext cx="1270660" cy="127066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99592" y="1864412"/>
            <a:ext cx="1270660" cy="127066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32439"/>
              </a:solidFill>
            </a:endParaRPr>
          </a:p>
        </p:txBody>
      </p:sp>
      <p:sp>
        <p:nvSpPr>
          <p:cNvPr id="12" name="矩形 11"/>
          <p:cNvSpPr/>
          <p:nvPr/>
        </p:nvSpPr>
        <p:spPr bwMode="auto">
          <a:xfrm>
            <a:off x="4139950" y="2328020"/>
            <a:ext cx="936106" cy="369332"/>
          </a:xfrm>
          <a:prstGeom prst="rect">
            <a:avLst/>
          </a:prstGeom>
        </p:spPr>
        <p:txBody>
          <a:bodyPr wrap="square">
            <a:spAutoFit/>
          </a:bodyPr>
          <a:lstStyle/>
          <a:p>
            <a:pPr>
              <a:defRPr/>
            </a:pPr>
            <a:r>
              <a:rPr lang="zh-CN" altLang="en-US" b="1" dirty="0">
                <a:solidFill>
                  <a:schemeClr val="bg1">
                    <a:lumMod val="95000"/>
                  </a:schemeClr>
                </a:solidFill>
              </a:rPr>
              <a:t>关键词</a:t>
            </a:r>
          </a:p>
        </p:txBody>
      </p:sp>
      <p:sp>
        <p:nvSpPr>
          <p:cNvPr id="13" name="矩形 12"/>
          <p:cNvSpPr/>
          <p:nvPr/>
        </p:nvSpPr>
        <p:spPr bwMode="auto">
          <a:xfrm>
            <a:off x="1066869" y="2295754"/>
            <a:ext cx="936106" cy="369332"/>
          </a:xfrm>
          <a:prstGeom prst="rect">
            <a:avLst/>
          </a:prstGeom>
        </p:spPr>
        <p:txBody>
          <a:bodyPr wrap="square">
            <a:spAutoFit/>
          </a:bodyPr>
          <a:lstStyle/>
          <a:p>
            <a:pPr>
              <a:defRPr/>
            </a:pPr>
            <a:r>
              <a:rPr lang="zh-CN" altLang="en-US" b="1" dirty="0">
                <a:solidFill>
                  <a:schemeClr val="bg1"/>
                </a:solidFill>
              </a:rPr>
              <a:t>关键词</a:t>
            </a:r>
          </a:p>
        </p:txBody>
      </p:sp>
      <p:sp>
        <p:nvSpPr>
          <p:cNvPr id="14" name="矩形 13"/>
          <p:cNvSpPr/>
          <p:nvPr/>
        </p:nvSpPr>
        <p:spPr bwMode="auto">
          <a:xfrm>
            <a:off x="7141025" y="2315076"/>
            <a:ext cx="936106" cy="369332"/>
          </a:xfrm>
          <a:prstGeom prst="rect">
            <a:avLst/>
          </a:prstGeom>
        </p:spPr>
        <p:txBody>
          <a:bodyPr wrap="square">
            <a:spAutoFit/>
          </a:bodyPr>
          <a:lstStyle/>
          <a:p>
            <a:pPr>
              <a:defRPr/>
            </a:pPr>
            <a:r>
              <a:rPr lang="zh-CN" altLang="en-US" b="1" dirty="0">
                <a:solidFill>
                  <a:schemeClr val="bg1"/>
                </a:solidFill>
              </a:rPr>
              <a:t>关键词</a:t>
            </a:r>
          </a:p>
        </p:txBody>
      </p:sp>
      <p:sp>
        <p:nvSpPr>
          <p:cNvPr id="15" name="TextBox 14"/>
          <p:cNvSpPr txBox="1"/>
          <p:nvPr/>
        </p:nvSpPr>
        <p:spPr>
          <a:xfrm>
            <a:off x="375615" y="3495112"/>
            <a:ext cx="2263602" cy="1200329"/>
          </a:xfrm>
          <a:prstGeom prst="rect">
            <a:avLst/>
          </a:prstGeom>
          <a:noFill/>
        </p:spPr>
        <p:txBody>
          <a:bodyPr wrap="square" rtlCol="0">
            <a:spAutoFit/>
          </a:bodyPr>
          <a:lstStyle/>
          <a:p>
            <a:pPr>
              <a:lnSpc>
                <a:spcPct val="150000"/>
              </a:lnSpc>
            </a:pPr>
            <a:r>
              <a:rPr lang="zh-CN" altLang="en-US" sz="1200" dirty="0">
                <a:solidFill>
                  <a:schemeClr val="tx1">
                    <a:lumMod val="95000"/>
                    <a:lumOff val="5000"/>
                  </a:schemeClr>
                </a:solidFill>
              </a:rPr>
              <a:t>这里输入简单的文字概述这里输入简单文字概述这里输入简单的文字概述这里入简单的文字概述这里输入述简单</a:t>
            </a:r>
          </a:p>
        </p:txBody>
      </p:sp>
      <p:sp>
        <p:nvSpPr>
          <p:cNvPr id="16" name="TextBox 15"/>
          <p:cNvSpPr txBox="1"/>
          <p:nvPr/>
        </p:nvSpPr>
        <p:spPr>
          <a:xfrm>
            <a:off x="3440199" y="3495112"/>
            <a:ext cx="2263602" cy="1200329"/>
          </a:xfrm>
          <a:prstGeom prst="rect">
            <a:avLst/>
          </a:prstGeom>
          <a:noFill/>
        </p:spPr>
        <p:txBody>
          <a:bodyPr wrap="square" rtlCol="0">
            <a:spAutoFit/>
          </a:bodyPr>
          <a:lstStyle/>
          <a:p>
            <a:pPr>
              <a:lnSpc>
                <a:spcPct val="150000"/>
              </a:lnSpc>
            </a:pPr>
            <a:r>
              <a:rPr lang="zh-CN" altLang="en-US" sz="1200" dirty="0">
                <a:solidFill>
                  <a:schemeClr val="tx1">
                    <a:lumMod val="95000"/>
                    <a:lumOff val="5000"/>
                  </a:schemeClr>
                </a:solidFill>
              </a:rPr>
              <a:t>这里输入简单的文字概述这里输入简单文字概述这里输入简单的文字概述这里入简单的文字概述这里输入述简单</a:t>
            </a:r>
          </a:p>
        </p:txBody>
      </p:sp>
      <p:sp>
        <p:nvSpPr>
          <p:cNvPr id="17" name="TextBox 16"/>
          <p:cNvSpPr txBox="1"/>
          <p:nvPr/>
        </p:nvSpPr>
        <p:spPr>
          <a:xfrm>
            <a:off x="6477277" y="3495112"/>
            <a:ext cx="2263602" cy="1200329"/>
          </a:xfrm>
          <a:prstGeom prst="rect">
            <a:avLst/>
          </a:prstGeom>
          <a:noFill/>
        </p:spPr>
        <p:txBody>
          <a:bodyPr wrap="square" rtlCol="0">
            <a:spAutoFit/>
          </a:bodyPr>
          <a:lstStyle/>
          <a:p>
            <a:pPr>
              <a:lnSpc>
                <a:spcPct val="150000"/>
              </a:lnSpc>
            </a:pPr>
            <a:r>
              <a:rPr lang="zh-CN" altLang="en-US" sz="1200" dirty="0">
                <a:solidFill>
                  <a:schemeClr val="tx1">
                    <a:lumMod val="95000"/>
                    <a:lumOff val="5000"/>
                  </a:schemeClr>
                </a:solidFill>
              </a:rPr>
              <a:t>这里输入简单的文字概述这里输入简单文字概述这里输入简单的文字概述这里入简单的文字概述这里输入述简单</a:t>
            </a:r>
          </a:p>
        </p:txBody>
      </p:sp>
      <p:sp>
        <p:nvSpPr>
          <p:cNvPr id="18" name="矩形 17"/>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 name="矩形 18"/>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 name="TextBox 19"/>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下一年度工作计划</a:t>
            </a:r>
          </a:p>
        </p:txBody>
      </p:sp>
    </p:spTree>
    <p:extLst>
      <p:ext uri="{BB962C8B-B14F-4D97-AF65-F5344CB8AC3E}">
        <p14:creationId xmlns:p14="http://schemas.microsoft.com/office/powerpoint/2010/main" val="2740818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21"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1)">
                                      <p:cBhvr>
                                        <p:cTn id="19" dur="2000"/>
                                        <p:tgtEl>
                                          <p:spTgt spid="7"/>
                                        </p:tgtEl>
                                      </p:cBhvr>
                                    </p:animEffect>
                                  </p:childTnLst>
                                </p:cTn>
                              </p:par>
                            </p:childTnLst>
                          </p:cTn>
                        </p:par>
                        <p:par>
                          <p:cTn id="20" fill="hold">
                            <p:stCondLst>
                              <p:cond delay="3000"/>
                            </p:stCondLst>
                            <p:childTnLst>
                              <p:par>
                                <p:cTn id="21" presetID="53" presetClass="entr" presetSubtype="1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1000"/>
                                        <p:tgtEl>
                                          <p:spTgt spid="14"/>
                                        </p:tgtEl>
                                      </p:cBhvr>
                                    </p:animEffect>
                                    <p:anim calcmode="lin" valueType="num">
                                      <p:cBhvr>
                                        <p:cTn id="45" dur="1000" fill="hold"/>
                                        <p:tgtEl>
                                          <p:spTgt spid="14"/>
                                        </p:tgtEl>
                                        <p:attrNameLst>
                                          <p:attrName>ppt_x</p:attrName>
                                        </p:attrNameLst>
                                      </p:cBhvr>
                                      <p:tavLst>
                                        <p:tav tm="0">
                                          <p:val>
                                            <p:strVal val="#ppt_x"/>
                                          </p:val>
                                        </p:tav>
                                        <p:tav tm="100000">
                                          <p:val>
                                            <p:strVal val="#ppt_x"/>
                                          </p:val>
                                        </p:tav>
                                      </p:tavLst>
                                    </p:anim>
                                    <p:anim calcmode="lin" valueType="num">
                                      <p:cBhvr>
                                        <p:cTn id="46" dur="1000" fill="hold"/>
                                        <p:tgtEl>
                                          <p:spTgt spid="14"/>
                                        </p:tgtEl>
                                        <p:attrNameLst>
                                          <p:attrName>ppt_y</p:attrName>
                                        </p:attrNameLst>
                                      </p:cBhvr>
                                      <p:tavLst>
                                        <p:tav tm="0">
                                          <p:val>
                                            <p:strVal val="#ppt_y+.1"/>
                                          </p:val>
                                        </p:tav>
                                        <p:tav tm="100000">
                                          <p:val>
                                            <p:strVal val="#ppt_y"/>
                                          </p:val>
                                        </p:tav>
                                      </p:tavLst>
                                    </p:anim>
                                  </p:childTnLst>
                                </p:cTn>
                              </p:par>
                            </p:childTnLst>
                          </p:cTn>
                        </p:par>
                        <p:par>
                          <p:cTn id="47" fill="hold">
                            <p:stCondLst>
                              <p:cond delay="4500"/>
                            </p:stCondLst>
                            <p:childTnLst>
                              <p:par>
                                <p:cTn id="48" presetID="2" presetClass="entr" presetSubtype="4"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ppt_x"/>
                                          </p:val>
                                        </p:tav>
                                        <p:tav tm="100000">
                                          <p:val>
                                            <p:strVal val="#ppt_x"/>
                                          </p:val>
                                        </p:tav>
                                      </p:tavLst>
                                    </p:anim>
                                    <p:anim calcmode="lin" valueType="num">
                                      <p:cBhvr additive="base">
                                        <p:cTn id="55" dur="500" fill="hold"/>
                                        <p:tgtEl>
                                          <p:spTgt spid="16"/>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ppt_x"/>
                                          </p:val>
                                        </p:tav>
                                        <p:tav tm="100000">
                                          <p:val>
                                            <p:strVal val="#ppt_x"/>
                                          </p:val>
                                        </p:tav>
                                      </p:tavLst>
                                    </p:anim>
                                    <p:anim calcmode="lin" valueType="num">
                                      <p:cBhvr additive="base">
                                        <p:cTn id="5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p:bldP spid="13" grpId="0"/>
      <p:bldP spid="14" grpId="0"/>
      <p:bldP spid="15" grpId="0"/>
      <p:bldP spid="16" grpId="0"/>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flipH="1">
            <a:off x="4427984" y="2654564"/>
            <a:ext cx="2149434" cy="21494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 name="椭圆 7"/>
          <p:cNvSpPr/>
          <p:nvPr/>
        </p:nvSpPr>
        <p:spPr>
          <a:xfrm>
            <a:off x="5917846" y="3053500"/>
            <a:ext cx="1750498" cy="1750498"/>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 name="椭圆 8"/>
          <p:cNvSpPr/>
          <p:nvPr/>
        </p:nvSpPr>
        <p:spPr>
          <a:xfrm>
            <a:off x="7147376" y="3349916"/>
            <a:ext cx="1454082" cy="145408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0" name="TextBox 9"/>
          <p:cNvSpPr txBox="1"/>
          <p:nvPr/>
        </p:nvSpPr>
        <p:spPr bwMode="auto">
          <a:xfrm>
            <a:off x="400373" y="1502436"/>
            <a:ext cx="3811587" cy="614720"/>
          </a:xfrm>
          <a:prstGeom prst="rect">
            <a:avLst/>
          </a:prstGeom>
          <a:noFill/>
        </p:spPr>
        <p:txBody>
          <a:bodyPr>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11" name="矩形 10"/>
          <p:cNvSpPr/>
          <p:nvPr/>
        </p:nvSpPr>
        <p:spPr bwMode="auto">
          <a:xfrm>
            <a:off x="390873" y="1142396"/>
            <a:ext cx="2020887" cy="369333"/>
          </a:xfrm>
          <a:prstGeom prst="rect">
            <a:avLst/>
          </a:prstGeom>
        </p:spPr>
        <p:txBody>
          <a:bodyPr>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p>
        </p:txBody>
      </p:sp>
      <p:sp>
        <p:nvSpPr>
          <p:cNvPr id="12" name="TextBox 11"/>
          <p:cNvSpPr txBox="1"/>
          <p:nvPr/>
        </p:nvSpPr>
        <p:spPr bwMode="auto">
          <a:xfrm>
            <a:off x="400373" y="2654564"/>
            <a:ext cx="3811587" cy="614720"/>
          </a:xfrm>
          <a:prstGeom prst="rect">
            <a:avLst/>
          </a:prstGeom>
          <a:noFill/>
        </p:spPr>
        <p:txBody>
          <a:bodyPr>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13" name="矩形 12"/>
          <p:cNvSpPr/>
          <p:nvPr/>
        </p:nvSpPr>
        <p:spPr bwMode="auto">
          <a:xfrm>
            <a:off x="390873" y="2294524"/>
            <a:ext cx="2020887" cy="369333"/>
          </a:xfrm>
          <a:prstGeom prst="rect">
            <a:avLst/>
          </a:prstGeom>
        </p:spPr>
        <p:txBody>
          <a:bodyPr>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p>
        </p:txBody>
      </p:sp>
      <p:sp>
        <p:nvSpPr>
          <p:cNvPr id="14" name="TextBox 13"/>
          <p:cNvSpPr txBox="1"/>
          <p:nvPr/>
        </p:nvSpPr>
        <p:spPr bwMode="auto">
          <a:xfrm>
            <a:off x="400373" y="3984060"/>
            <a:ext cx="3811587" cy="614720"/>
          </a:xfrm>
          <a:prstGeom prst="rect">
            <a:avLst/>
          </a:prstGeom>
          <a:noFill/>
        </p:spPr>
        <p:txBody>
          <a:bodyPr>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15" name="矩形 14"/>
          <p:cNvSpPr/>
          <p:nvPr/>
        </p:nvSpPr>
        <p:spPr bwMode="auto">
          <a:xfrm>
            <a:off x="395536" y="3590668"/>
            <a:ext cx="2020887" cy="369333"/>
          </a:xfrm>
          <a:prstGeom prst="rect">
            <a:avLst/>
          </a:prstGeom>
        </p:spPr>
        <p:txBody>
          <a:bodyPr>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p>
        </p:txBody>
      </p:sp>
      <p:sp>
        <p:nvSpPr>
          <p:cNvPr id="16" name="矩形 15"/>
          <p:cNvSpPr/>
          <p:nvPr/>
        </p:nvSpPr>
        <p:spPr bwMode="auto">
          <a:xfrm>
            <a:off x="5153065" y="2078500"/>
            <a:ext cx="715079" cy="369333"/>
          </a:xfrm>
          <a:prstGeom prst="rect">
            <a:avLst/>
          </a:prstGeom>
        </p:spPr>
        <p:txBody>
          <a:bodyPr wrap="square">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标题</a:t>
            </a:r>
          </a:p>
        </p:txBody>
      </p:sp>
      <p:sp>
        <p:nvSpPr>
          <p:cNvPr id="17" name="矩形 16"/>
          <p:cNvSpPr/>
          <p:nvPr/>
        </p:nvSpPr>
        <p:spPr bwMode="auto">
          <a:xfrm>
            <a:off x="6432297" y="2624890"/>
            <a:ext cx="715079" cy="369333"/>
          </a:xfrm>
          <a:prstGeom prst="rect">
            <a:avLst/>
          </a:prstGeom>
        </p:spPr>
        <p:txBody>
          <a:bodyPr wrap="square">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标题</a:t>
            </a:r>
          </a:p>
        </p:txBody>
      </p:sp>
      <p:sp>
        <p:nvSpPr>
          <p:cNvPr id="18" name="矩形 17"/>
          <p:cNvSpPr/>
          <p:nvPr/>
        </p:nvSpPr>
        <p:spPr bwMode="auto">
          <a:xfrm>
            <a:off x="7529329" y="2868833"/>
            <a:ext cx="715079" cy="369333"/>
          </a:xfrm>
          <a:prstGeom prst="rect">
            <a:avLst/>
          </a:prstGeom>
        </p:spPr>
        <p:txBody>
          <a:bodyPr wrap="square">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标题</a:t>
            </a:r>
          </a:p>
        </p:txBody>
      </p:sp>
      <p:sp>
        <p:nvSpPr>
          <p:cNvPr id="19" name="矩形 18"/>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 name="矩形 19"/>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1" name="TextBox 20"/>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下一年度工作计划</a:t>
            </a:r>
          </a:p>
        </p:txBody>
      </p:sp>
    </p:spTree>
    <p:extLst>
      <p:ext uri="{BB962C8B-B14F-4D97-AF65-F5344CB8AC3E}">
        <p14:creationId xmlns:p14="http://schemas.microsoft.com/office/powerpoint/2010/main" val="6059977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23" presetClass="entr" presetSubtype="32"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strVal val="4*#ppt_w"/>
                                          </p:val>
                                        </p:tav>
                                        <p:tav tm="100000">
                                          <p:val>
                                            <p:strVal val="#ppt_w"/>
                                          </p:val>
                                        </p:tav>
                                      </p:tavLst>
                                    </p:anim>
                                    <p:anim calcmode="lin" valueType="num">
                                      <p:cBhvr>
                                        <p:cTn id="18" dur="500" fill="hold"/>
                                        <p:tgtEl>
                                          <p:spTgt spid="9"/>
                                        </p:tgtEl>
                                        <p:attrNameLst>
                                          <p:attrName>ppt_h</p:attrName>
                                        </p:attrNameLst>
                                      </p:cBhvr>
                                      <p:tavLst>
                                        <p:tav tm="0">
                                          <p:val>
                                            <p:strVal val="4*#ppt_h"/>
                                          </p:val>
                                        </p:tav>
                                        <p:tav tm="100000">
                                          <p:val>
                                            <p:strVal val="#ppt_h"/>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ppt_x"/>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1000"/>
                                        <p:tgtEl>
                                          <p:spTgt spid="14"/>
                                        </p:tgtEl>
                                      </p:cBhvr>
                                    </p:animEffect>
                                    <p:anim calcmode="lin" valueType="num">
                                      <p:cBhvr>
                                        <p:cTn id="61" dur="1000" fill="hold"/>
                                        <p:tgtEl>
                                          <p:spTgt spid="14"/>
                                        </p:tgtEl>
                                        <p:attrNameLst>
                                          <p:attrName>ppt_x</p:attrName>
                                        </p:attrNameLst>
                                      </p:cBhvr>
                                      <p:tavLst>
                                        <p:tav tm="0">
                                          <p:val>
                                            <p:strVal val="#ppt_x"/>
                                          </p:val>
                                        </p:tav>
                                        <p:tav tm="100000">
                                          <p:val>
                                            <p:strVal val="#ppt_x"/>
                                          </p:val>
                                        </p:tav>
                                      </p:tavLst>
                                    </p:anim>
                                    <p:anim calcmode="lin" valueType="num">
                                      <p:cBhvr>
                                        <p:cTn id="6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P spid="16" grpId="0"/>
      <p:bldP spid="17" grpId="0"/>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rot="20640000">
            <a:off x="3208756" y="2595573"/>
            <a:ext cx="1537327" cy="72000"/>
          </a:xfrm>
          <a:prstGeom prst="roundRect">
            <a:avLst>
              <a:gd name="adj" fmla="val 50000"/>
            </a:avLst>
          </a:prstGeom>
          <a:solidFill>
            <a:schemeClr val="tx1">
              <a:lumMod val="95000"/>
              <a:lumOff val="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8" name="圆角矩形 7"/>
          <p:cNvSpPr/>
          <p:nvPr/>
        </p:nvSpPr>
        <p:spPr>
          <a:xfrm rot="900000">
            <a:off x="3202507" y="3001241"/>
            <a:ext cx="1517846" cy="72000"/>
          </a:xfrm>
          <a:prstGeom prst="roundRect">
            <a:avLst>
              <a:gd name="adj" fmla="val 50000"/>
            </a:avLst>
          </a:prstGeom>
          <a:solidFill>
            <a:schemeClr val="tx1">
              <a:lumMod val="95000"/>
              <a:lumOff val="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9" name="圆角矩形 8"/>
          <p:cNvSpPr/>
          <p:nvPr/>
        </p:nvSpPr>
        <p:spPr>
          <a:xfrm rot="19320000">
            <a:off x="3077989" y="2054645"/>
            <a:ext cx="1764000" cy="72000"/>
          </a:xfrm>
          <a:prstGeom prst="roundRect">
            <a:avLst>
              <a:gd name="adj" fmla="val 50000"/>
            </a:avLst>
          </a:prstGeom>
          <a:solidFill>
            <a:schemeClr val="tx1">
              <a:lumMod val="95000"/>
              <a:lumOff val="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10" name="圆角矩形 9"/>
          <p:cNvSpPr/>
          <p:nvPr/>
        </p:nvSpPr>
        <p:spPr>
          <a:xfrm rot="2400000">
            <a:off x="3059591" y="3436568"/>
            <a:ext cx="1764000" cy="72000"/>
          </a:xfrm>
          <a:prstGeom prst="roundRect">
            <a:avLst>
              <a:gd name="adj" fmla="val 50000"/>
            </a:avLst>
          </a:prstGeom>
          <a:solidFill>
            <a:schemeClr val="tx1">
              <a:lumMod val="95000"/>
              <a:lumOff val="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grpSp>
        <p:nvGrpSpPr>
          <p:cNvPr id="11" name="组合 56"/>
          <p:cNvGrpSpPr>
            <a:grpSpLocks/>
          </p:cNvGrpSpPr>
          <p:nvPr/>
        </p:nvGrpSpPr>
        <p:grpSpPr bwMode="auto">
          <a:xfrm>
            <a:off x="2688688" y="2092295"/>
            <a:ext cx="1450975" cy="1398588"/>
            <a:chOff x="3440653" y="2680764"/>
            <a:chExt cx="2329340" cy="2245772"/>
          </a:xfrm>
          <a:solidFill>
            <a:srgbClr val="0BA5BF"/>
          </a:solidFill>
        </p:grpSpPr>
        <p:sp>
          <p:nvSpPr>
            <p:cNvPr id="12" name="Oval 2"/>
            <p:cNvSpPr>
              <a:spLocks noChangeAspect="1" noChangeArrowheads="1"/>
            </p:cNvSpPr>
            <p:nvPr/>
          </p:nvSpPr>
          <p:spPr bwMode="auto">
            <a:xfrm>
              <a:off x="3440653" y="2680764"/>
              <a:ext cx="2245771" cy="2245772"/>
            </a:xfrm>
            <a:prstGeom prst="ellipse">
              <a:avLst/>
            </a:prstGeom>
            <a:solidFill>
              <a:schemeClr val="tx1">
                <a:lumMod val="95000"/>
                <a:lumOff val="5000"/>
              </a:schemeClr>
            </a:solidFill>
            <a:ln w="25400">
              <a:solidFill>
                <a:schemeClr val="tx1">
                  <a:lumMod val="95000"/>
                  <a:lumOff val="5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itchFamily="34" charset="-122"/>
                <a:ea typeface="微软雅黑" pitchFamily="34" charset="-122"/>
              </a:endParaRPr>
            </a:p>
          </p:txBody>
        </p:sp>
        <p:sp>
          <p:nvSpPr>
            <p:cNvPr id="13" name="Text Box 29"/>
            <p:cNvSpPr txBox="1">
              <a:spLocks noChangeArrowheads="1"/>
            </p:cNvSpPr>
            <p:nvPr/>
          </p:nvSpPr>
          <p:spPr bwMode="gray">
            <a:xfrm>
              <a:off x="3464942" y="3492525"/>
              <a:ext cx="2305051" cy="543807"/>
            </a:xfrm>
            <a:prstGeom prst="rect">
              <a:avLst/>
            </a:prstGeom>
            <a:noFill/>
            <a:ln w="9525">
              <a:noFill/>
              <a:miter lim="800000"/>
              <a:headEnd/>
              <a:tailEnd/>
            </a:ln>
          </p:spPr>
          <p:txBody>
            <a:bodyPr anchor="ctr">
              <a:spAutoFit/>
            </a:bodyPr>
            <a:lstStyle/>
            <a:p>
              <a:pPr algn="ctr" fontAlgn="auto">
                <a:spcBef>
                  <a:spcPts val="0"/>
                </a:spcBef>
                <a:spcAft>
                  <a:spcPts val="0"/>
                </a:spcAft>
                <a:defRPr/>
              </a:pPr>
              <a:r>
                <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rPr>
                <a:t>进一步目标</a:t>
              </a:r>
            </a:p>
          </p:txBody>
        </p:sp>
      </p:grpSp>
      <p:sp>
        <p:nvSpPr>
          <p:cNvPr id="14" name="圆角矩形 13"/>
          <p:cNvSpPr/>
          <p:nvPr/>
        </p:nvSpPr>
        <p:spPr bwMode="auto">
          <a:xfrm>
            <a:off x="4702019" y="2943214"/>
            <a:ext cx="3686405" cy="539690"/>
          </a:xfrm>
          <a:prstGeom prst="roundRect">
            <a:avLst>
              <a:gd name="adj" fmla="val 7848"/>
            </a:avLst>
          </a:prstGeom>
          <a:noFill/>
          <a:ln w="38100">
            <a:solidFill>
              <a:schemeClr val="tx1">
                <a:lumMod val="95000"/>
                <a:lumOff val="5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15" name="矩形 87"/>
          <p:cNvSpPr>
            <a:spLocks noChangeArrowheads="1"/>
          </p:cNvSpPr>
          <p:nvPr/>
        </p:nvSpPr>
        <p:spPr bwMode="auto">
          <a:xfrm>
            <a:off x="4838620" y="3046026"/>
            <a:ext cx="3208337"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点击添加文本 点击添加文本</a:t>
            </a:r>
          </a:p>
        </p:txBody>
      </p:sp>
      <p:sp>
        <p:nvSpPr>
          <p:cNvPr id="16" name="圆角矩形 15"/>
          <p:cNvSpPr/>
          <p:nvPr/>
        </p:nvSpPr>
        <p:spPr bwMode="auto">
          <a:xfrm>
            <a:off x="4702019" y="3756808"/>
            <a:ext cx="3686405" cy="529183"/>
          </a:xfrm>
          <a:prstGeom prst="roundRect">
            <a:avLst>
              <a:gd name="adj" fmla="val 7848"/>
            </a:avLst>
          </a:prstGeom>
          <a:noFill/>
          <a:ln w="38100">
            <a:solidFill>
              <a:schemeClr val="tx1">
                <a:lumMod val="95000"/>
                <a:lumOff val="5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17" name="矩形 87"/>
          <p:cNvSpPr>
            <a:spLocks noChangeArrowheads="1"/>
          </p:cNvSpPr>
          <p:nvPr/>
        </p:nvSpPr>
        <p:spPr bwMode="auto">
          <a:xfrm>
            <a:off x="4762420" y="3875878"/>
            <a:ext cx="3362325"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点击添加文本 点击添加文本</a:t>
            </a:r>
          </a:p>
        </p:txBody>
      </p:sp>
      <p:sp>
        <p:nvSpPr>
          <p:cNvPr id="18" name="圆角矩形 17"/>
          <p:cNvSpPr/>
          <p:nvPr/>
        </p:nvSpPr>
        <p:spPr bwMode="auto">
          <a:xfrm>
            <a:off x="4702018" y="2094339"/>
            <a:ext cx="3686405" cy="562147"/>
          </a:xfrm>
          <a:prstGeom prst="roundRect">
            <a:avLst>
              <a:gd name="adj" fmla="val 7848"/>
            </a:avLst>
          </a:prstGeom>
          <a:noFill/>
          <a:ln w="38100">
            <a:solidFill>
              <a:schemeClr val="tx1">
                <a:lumMod val="95000"/>
                <a:lumOff val="5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19" name="矩形 87"/>
          <p:cNvSpPr>
            <a:spLocks noChangeArrowheads="1"/>
          </p:cNvSpPr>
          <p:nvPr/>
        </p:nvSpPr>
        <p:spPr bwMode="auto">
          <a:xfrm>
            <a:off x="4891008" y="2253642"/>
            <a:ext cx="314801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点击添加文本 点击添加文本</a:t>
            </a:r>
          </a:p>
        </p:txBody>
      </p:sp>
      <p:sp>
        <p:nvSpPr>
          <p:cNvPr id="20" name="AutoShape 3"/>
          <p:cNvSpPr>
            <a:spLocks noChangeAspect="1" noChangeArrowheads="1"/>
          </p:cNvSpPr>
          <p:nvPr/>
        </p:nvSpPr>
        <p:spPr bwMode="auto">
          <a:xfrm>
            <a:off x="4531776" y="2258501"/>
            <a:ext cx="324000" cy="324000"/>
          </a:xfrm>
          <a:prstGeom prst="ellipse">
            <a:avLst/>
          </a:prstGeom>
          <a:solidFill>
            <a:schemeClr val="tx1">
              <a:lumMod val="95000"/>
              <a:lumOff val="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1" name="AutoShape 3"/>
          <p:cNvSpPr>
            <a:spLocks noChangeAspect="1" noChangeArrowheads="1"/>
          </p:cNvSpPr>
          <p:nvPr/>
        </p:nvSpPr>
        <p:spPr bwMode="auto">
          <a:xfrm>
            <a:off x="4531776" y="3038790"/>
            <a:ext cx="324000" cy="324000"/>
          </a:xfrm>
          <a:prstGeom prst="ellipse">
            <a:avLst/>
          </a:prstGeom>
          <a:solidFill>
            <a:schemeClr val="tx1">
              <a:lumMod val="95000"/>
              <a:lumOff val="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2" name="圆角矩形 21"/>
          <p:cNvSpPr/>
          <p:nvPr/>
        </p:nvSpPr>
        <p:spPr bwMode="auto">
          <a:xfrm>
            <a:off x="4702019" y="1275606"/>
            <a:ext cx="3686405" cy="544194"/>
          </a:xfrm>
          <a:prstGeom prst="roundRect">
            <a:avLst>
              <a:gd name="adj" fmla="val 7848"/>
            </a:avLst>
          </a:prstGeom>
          <a:noFill/>
          <a:ln w="38100">
            <a:solidFill>
              <a:schemeClr val="tx1">
                <a:lumMod val="95000"/>
                <a:lumOff val="5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23" name="矩形 87"/>
          <p:cNvSpPr>
            <a:spLocks noChangeArrowheads="1"/>
          </p:cNvSpPr>
          <p:nvPr/>
        </p:nvSpPr>
        <p:spPr bwMode="auto">
          <a:xfrm>
            <a:off x="4895354" y="1417948"/>
            <a:ext cx="342106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点击添加文本 点击添加文本</a:t>
            </a:r>
          </a:p>
        </p:txBody>
      </p:sp>
      <p:sp>
        <p:nvSpPr>
          <p:cNvPr id="24" name="AutoShape 3"/>
          <p:cNvSpPr>
            <a:spLocks noChangeAspect="1" noChangeArrowheads="1"/>
          </p:cNvSpPr>
          <p:nvPr/>
        </p:nvSpPr>
        <p:spPr bwMode="auto">
          <a:xfrm>
            <a:off x="4531776" y="1399972"/>
            <a:ext cx="324000" cy="324000"/>
          </a:xfrm>
          <a:prstGeom prst="ellipse">
            <a:avLst/>
          </a:prstGeom>
          <a:solidFill>
            <a:schemeClr val="tx1">
              <a:lumMod val="95000"/>
              <a:lumOff val="5000"/>
            </a:schemeClr>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5" name="AutoShape 3"/>
          <p:cNvSpPr>
            <a:spLocks noChangeAspect="1" noChangeArrowheads="1"/>
          </p:cNvSpPr>
          <p:nvPr/>
        </p:nvSpPr>
        <p:spPr bwMode="auto">
          <a:xfrm>
            <a:off x="4531776" y="3856547"/>
            <a:ext cx="324000" cy="324000"/>
          </a:xfrm>
          <a:prstGeom prst="ellipse">
            <a:avLst/>
          </a:prstGeom>
          <a:solidFill>
            <a:schemeClr val="tx1">
              <a:lumMod val="95000"/>
              <a:lumOff val="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6" name="AutoShape 593"/>
          <p:cNvSpPr>
            <a:spLocks noChangeArrowheads="1"/>
          </p:cNvSpPr>
          <p:nvPr/>
        </p:nvSpPr>
        <p:spPr bwMode="auto">
          <a:xfrm rot="10800000" flipH="1" flipV="1">
            <a:off x="2159792" y="2590019"/>
            <a:ext cx="442025" cy="353620"/>
          </a:xfrm>
          <a:prstGeom prst="rightArrow">
            <a:avLst>
              <a:gd name="adj1" fmla="val 60857"/>
              <a:gd name="adj2" fmla="val 56907"/>
            </a:avLst>
          </a:prstGeom>
          <a:solidFill>
            <a:schemeClr val="tx1">
              <a:lumMod val="95000"/>
              <a:lumOff val="5000"/>
            </a:schemeClr>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grpSp>
        <p:nvGrpSpPr>
          <p:cNvPr id="27" name="组合 57"/>
          <p:cNvGrpSpPr>
            <a:grpSpLocks/>
          </p:cNvGrpSpPr>
          <p:nvPr/>
        </p:nvGrpSpPr>
        <p:grpSpPr bwMode="auto">
          <a:xfrm>
            <a:off x="723820" y="2222470"/>
            <a:ext cx="1417637" cy="1138238"/>
            <a:chOff x="995344" y="2329499"/>
            <a:chExt cx="1904726" cy="1529714"/>
          </a:xfrm>
          <a:solidFill>
            <a:srgbClr val="0BA5BF"/>
          </a:solidFill>
        </p:grpSpPr>
        <p:sp>
          <p:nvSpPr>
            <p:cNvPr id="28" name="Oval 2"/>
            <p:cNvSpPr>
              <a:spLocks noChangeAspect="1" noChangeArrowheads="1"/>
            </p:cNvSpPr>
            <p:nvPr/>
          </p:nvSpPr>
          <p:spPr bwMode="auto">
            <a:xfrm>
              <a:off x="1214411" y="2329499"/>
              <a:ext cx="1528794" cy="1529714"/>
            </a:xfrm>
            <a:prstGeom prst="ellipse">
              <a:avLst/>
            </a:prstGeom>
            <a:solidFill>
              <a:schemeClr val="tx1">
                <a:lumMod val="95000"/>
                <a:lumOff val="5000"/>
              </a:schemeClr>
            </a:solidFill>
            <a:ln w="25400">
              <a:solidFill>
                <a:schemeClr val="tx1">
                  <a:lumMod val="95000"/>
                  <a:lumOff val="5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itchFamily="34" charset="-122"/>
                <a:ea typeface="微软雅黑" pitchFamily="34" charset="-122"/>
              </a:endParaRPr>
            </a:p>
          </p:txBody>
        </p:sp>
        <p:sp>
          <p:nvSpPr>
            <p:cNvPr id="29" name="TextBox 147"/>
            <p:cNvSpPr txBox="1">
              <a:spLocks noChangeArrowheads="1"/>
            </p:cNvSpPr>
            <p:nvPr/>
          </p:nvSpPr>
          <p:spPr bwMode="auto">
            <a:xfrm>
              <a:off x="995344" y="2834940"/>
              <a:ext cx="1904726" cy="454994"/>
            </a:xfrm>
            <a:prstGeom prst="rect">
              <a:avLst/>
            </a:prstGeom>
            <a:noFill/>
            <a:ln w="9525">
              <a:noFill/>
              <a:miter lim="800000"/>
              <a:headEnd/>
              <a:tailEnd/>
            </a:ln>
          </p:spPr>
          <p:txBody>
            <a:bodyPr anchor="ctr">
              <a:spAutoFit/>
            </a:bodyPr>
            <a:lstStyle/>
            <a:p>
              <a:pPr algn="ctr" fontAlgn="ctr">
                <a:spcBef>
                  <a:spcPts val="0"/>
                </a:spcBef>
                <a:spcAft>
                  <a:spcPts val="0"/>
                </a:spcAft>
                <a:buClr>
                  <a:srgbClr val="FF0000"/>
                </a:buClr>
                <a:buSzPct val="70000"/>
                <a:defRPr/>
              </a:pPr>
              <a:r>
                <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rPr>
                <a:t>初步目标</a:t>
              </a:r>
            </a:p>
          </p:txBody>
        </p:sp>
      </p:grpSp>
      <p:sp>
        <p:nvSpPr>
          <p:cNvPr id="30" name="矩形 29"/>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1" name="矩形 30"/>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2" name="TextBox 31"/>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下一年度工作计划</a:t>
            </a:r>
          </a:p>
        </p:txBody>
      </p:sp>
    </p:spTree>
    <p:extLst>
      <p:ext uri="{BB962C8B-B14F-4D97-AF65-F5344CB8AC3E}">
        <p14:creationId xmlns:p14="http://schemas.microsoft.com/office/powerpoint/2010/main" val="4254015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par>
                          <p:cTn id="35" fill="hold">
                            <p:stCondLst>
                              <p:cond delay="3500"/>
                            </p:stCondLst>
                            <p:childTnLst>
                              <p:par>
                                <p:cTn id="36" presetID="2" presetClass="entr" presetSubtype="2"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1+#ppt_w/2"/>
                                          </p:val>
                                        </p:tav>
                                        <p:tav tm="100000">
                                          <p:val>
                                            <p:strVal val="#ppt_x"/>
                                          </p:val>
                                        </p:tav>
                                      </p:tavLst>
                                    </p:anim>
                                    <p:anim calcmode="lin" valueType="num">
                                      <p:cBhvr additive="base">
                                        <p:cTn id="39" dur="500" fill="hold"/>
                                        <p:tgtEl>
                                          <p:spTgt spid="24"/>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2"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1+#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12" presetClass="entr" presetSubtype="4"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slide(fromBottom)">
                                      <p:cBhvr>
                                        <p:cTn id="48" dur="500"/>
                                        <p:tgtEl>
                                          <p:spTgt spid="23"/>
                                        </p:tgtEl>
                                      </p:cBhvr>
                                    </p:animEffect>
                                  </p:childTnLst>
                                </p:cTn>
                              </p:par>
                            </p:childTnLst>
                          </p:cTn>
                        </p:par>
                        <p:par>
                          <p:cTn id="49" fill="hold">
                            <p:stCondLst>
                              <p:cond delay="5000"/>
                            </p:stCondLst>
                            <p:childTnLst>
                              <p:par>
                                <p:cTn id="50" presetID="2" presetClass="entr" presetSubtype="2"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1+#ppt_w/2"/>
                                          </p:val>
                                        </p:tav>
                                        <p:tav tm="100000">
                                          <p:val>
                                            <p:strVal val="#ppt_x"/>
                                          </p:val>
                                        </p:tav>
                                      </p:tavLst>
                                    </p:anim>
                                    <p:anim calcmode="lin" valueType="num">
                                      <p:cBhvr additive="base">
                                        <p:cTn id="53" dur="500" fill="hold"/>
                                        <p:tgtEl>
                                          <p:spTgt spid="20"/>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2" presetClass="entr" presetSubtype="2"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1+#ppt_w/2"/>
                                          </p:val>
                                        </p:tav>
                                        <p:tav tm="100000">
                                          <p:val>
                                            <p:strVal val="#ppt_x"/>
                                          </p:val>
                                        </p:tav>
                                      </p:tavLst>
                                    </p:anim>
                                    <p:anim calcmode="lin" valueType="num">
                                      <p:cBhvr additive="base">
                                        <p:cTn id="58" dur="500" fill="hold"/>
                                        <p:tgtEl>
                                          <p:spTgt spid="18"/>
                                        </p:tgtEl>
                                        <p:attrNameLst>
                                          <p:attrName>ppt_y</p:attrName>
                                        </p:attrNameLst>
                                      </p:cBhvr>
                                      <p:tavLst>
                                        <p:tav tm="0">
                                          <p:val>
                                            <p:strVal val="#ppt_y"/>
                                          </p:val>
                                        </p:tav>
                                        <p:tav tm="100000">
                                          <p:val>
                                            <p:strVal val="#ppt_y"/>
                                          </p:val>
                                        </p:tav>
                                      </p:tavLst>
                                    </p:anim>
                                  </p:childTnLst>
                                </p:cTn>
                              </p:par>
                            </p:childTnLst>
                          </p:cTn>
                        </p:par>
                        <p:par>
                          <p:cTn id="59" fill="hold">
                            <p:stCondLst>
                              <p:cond delay="6000"/>
                            </p:stCondLst>
                            <p:childTnLst>
                              <p:par>
                                <p:cTn id="60" presetID="12" presetClass="entr" presetSubtype="4"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slide(fromBottom)">
                                      <p:cBhvr>
                                        <p:cTn id="62" dur="500"/>
                                        <p:tgtEl>
                                          <p:spTgt spid="19"/>
                                        </p:tgtEl>
                                      </p:cBhvr>
                                    </p:animEffect>
                                  </p:childTnLst>
                                </p:cTn>
                              </p:par>
                            </p:childTnLst>
                          </p:cTn>
                        </p:par>
                        <p:par>
                          <p:cTn id="63" fill="hold">
                            <p:stCondLst>
                              <p:cond delay="6500"/>
                            </p:stCondLst>
                            <p:childTnLst>
                              <p:par>
                                <p:cTn id="64" presetID="2" presetClass="entr" presetSubtype="2"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fill="hold"/>
                                        <p:tgtEl>
                                          <p:spTgt spid="21"/>
                                        </p:tgtEl>
                                        <p:attrNameLst>
                                          <p:attrName>ppt_x</p:attrName>
                                        </p:attrNameLst>
                                      </p:cBhvr>
                                      <p:tavLst>
                                        <p:tav tm="0">
                                          <p:val>
                                            <p:strVal val="1+#ppt_w/2"/>
                                          </p:val>
                                        </p:tav>
                                        <p:tav tm="100000">
                                          <p:val>
                                            <p:strVal val="#ppt_x"/>
                                          </p:val>
                                        </p:tav>
                                      </p:tavLst>
                                    </p:anim>
                                    <p:anim calcmode="lin" valueType="num">
                                      <p:cBhvr additive="base">
                                        <p:cTn id="67" dur="500" fill="hold"/>
                                        <p:tgtEl>
                                          <p:spTgt spid="21"/>
                                        </p:tgtEl>
                                        <p:attrNameLst>
                                          <p:attrName>ppt_y</p:attrName>
                                        </p:attrNameLst>
                                      </p:cBhvr>
                                      <p:tavLst>
                                        <p:tav tm="0">
                                          <p:val>
                                            <p:strVal val="#ppt_y"/>
                                          </p:val>
                                        </p:tav>
                                        <p:tav tm="100000">
                                          <p:val>
                                            <p:strVal val="#ppt_y"/>
                                          </p:val>
                                        </p:tav>
                                      </p:tavLst>
                                    </p:anim>
                                  </p:childTnLst>
                                </p:cTn>
                              </p:par>
                            </p:childTnLst>
                          </p:cTn>
                        </p:par>
                        <p:par>
                          <p:cTn id="68" fill="hold">
                            <p:stCondLst>
                              <p:cond delay="7000"/>
                            </p:stCondLst>
                            <p:childTnLst>
                              <p:par>
                                <p:cTn id="69" presetID="2" presetClass="entr" presetSubtype="2"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500" fill="hold"/>
                                        <p:tgtEl>
                                          <p:spTgt spid="14"/>
                                        </p:tgtEl>
                                        <p:attrNameLst>
                                          <p:attrName>ppt_x</p:attrName>
                                        </p:attrNameLst>
                                      </p:cBhvr>
                                      <p:tavLst>
                                        <p:tav tm="0">
                                          <p:val>
                                            <p:strVal val="1+#ppt_w/2"/>
                                          </p:val>
                                        </p:tav>
                                        <p:tav tm="100000">
                                          <p:val>
                                            <p:strVal val="#ppt_x"/>
                                          </p:val>
                                        </p:tav>
                                      </p:tavLst>
                                    </p:anim>
                                    <p:anim calcmode="lin" valueType="num">
                                      <p:cBhvr additive="base">
                                        <p:cTn id="72" dur="500" fill="hold"/>
                                        <p:tgtEl>
                                          <p:spTgt spid="14"/>
                                        </p:tgtEl>
                                        <p:attrNameLst>
                                          <p:attrName>ppt_y</p:attrName>
                                        </p:attrNameLst>
                                      </p:cBhvr>
                                      <p:tavLst>
                                        <p:tav tm="0">
                                          <p:val>
                                            <p:strVal val="#ppt_y"/>
                                          </p:val>
                                        </p:tav>
                                        <p:tav tm="100000">
                                          <p:val>
                                            <p:strVal val="#ppt_y"/>
                                          </p:val>
                                        </p:tav>
                                      </p:tavLst>
                                    </p:anim>
                                  </p:childTnLst>
                                </p:cTn>
                              </p:par>
                            </p:childTnLst>
                          </p:cTn>
                        </p:par>
                        <p:par>
                          <p:cTn id="73" fill="hold">
                            <p:stCondLst>
                              <p:cond delay="7500"/>
                            </p:stCondLst>
                            <p:childTnLst>
                              <p:par>
                                <p:cTn id="74" presetID="12" presetClass="entr" presetSubtype="4"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slide(fromBottom)">
                                      <p:cBhvr>
                                        <p:cTn id="76" dur="500"/>
                                        <p:tgtEl>
                                          <p:spTgt spid="15"/>
                                        </p:tgtEl>
                                      </p:cBhvr>
                                    </p:animEffect>
                                  </p:childTnLst>
                                </p:cTn>
                              </p:par>
                            </p:childTnLst>
                          </p:cTn>
                        </p:par>
                        <p:par>
                          <p:cTn id="77" fill="hold">
                            <p:stCondLst>
                              <p:cond delay="8000"/>
                            </p:stCondLst>
                            <p:childTnLst>
                              <p:par>
                                <p:cTn id="78" presetID="2" presetClass="entr" presetSubtype="2" fill="hold" grpId="0" nodeType="afterEffect">
                                  <p:stCondLst>
                                    <p:cond delay="0"/>
                                  </p:stCondLst>
                                  <p:childTnLst>
                                    <p:set>
                                      <p:cBhvr>
                                        <p:cTn id="79" dur="1" fill="hold">
                                          <p:stCondLst>
                                            <p:cond delay="0"/>
                                          </p:stCondLst>
                                        </p:cTn>
                                        <p:tgtEl>
                                          <p:spTgt spid="25"/>
                                        </p:tgtEl>
                                        <p:attrNameLst>
                                          <p:attrName>style.visibility</p:attrName>
                                        </p:attrNameLst>
                                      </p:cBhvr>
                                      <p:to>
                                        <p:strVal val="visible"/>
                                      </p:to>
                                    </p:set>
                                    <p:anim calcmode="lin" valueType="num">
                                      <p:cBhvr additive="base">
                                        <p:cTn id="80" dur="500" fill="hold"/>
                                        <p:tgtEl>
                                          <p:spTgt spid="25"/>
                                        </p:tgtEl>
                                        <p:attrNameLst>
                                          <p:attrName>ppt_x</p:attrName>
                                        </p:attrNameLst>
                                      </p:cBhvr>
                                      <p:tavLst>
                                        <p:tav tm="0">
                                          <p:val>
                                            <p:strVal val="1+#ppt_w/2"/>
                                          </p:val>
                                        </p:tav>
                                        <p:tav tm="100000">
                                          <p:val>
                                            <p:strVal val="#ppt_x"/>
                                          </p:val>
                                        </p:tav>
                                      </p:tavLst>
                                    </p:anim>
                                    <p:anim calcmode="lin" valueType="num">
                                      <p:cBhvr additive="base">
                                        <p:cTn id="81" dur="500" fill="hold"/>
                                        <p:tgtEl>
                                          <p:spTgt spid="25"/>
                                        </p:tgtEl>
                                        <p:attrNameLst>
                                          <p:attrName>ppt_y</p:attrName>
                                        </p:attrNameLst>
                                      </p:cBhvr>
                                      <p:tavLst>
                                        <p:tav tm="0">
                                          <p:val>
                                            <p:strVal val="#ppt_y"/>
                                          </p:val>
                                        </p:tav>
                                        <p:tav tm="100000">
                                          <p:val>
                                            <p:strVal val="#ppt_y"/>
                                          </p:val>
                                        </p:tav>
                                      </p:tavLst>
                                    </p:anim>
                                  </p:childTnLst>
                                </p:cTn>
                              </p:par>
                            </p:childTnLst>
                          </p:cTn>
                        </p:par>
                        <p:par>
                          <p:cTn id="82" fill="hold">
                            <p:stCondLst>
                              <p:cond delay="8500"/>
                            </p:stCondLst>
                            <p:childTnLst>
                              <p:par>
                                <p:cTn id="83" presetID="2" presetClass="entr" presetSubtype="2"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additive="base">
                                        <p:cTn id="85" dur="500" fill="hold"/>
                                        <p:tgtEl>
                                          <p:spTgt spid="16"/>
                                        </p:tgtEl>
                                        <p:attrNameLst>
                                          <p:attrName>ppt_x</p:attrName>
                                        </p:attrNameLst>
                                      </p:cBhvr>
                                      <p:tavLst>
                                        <p:tav tm="0">
                                          <p:val>
                                            <p:strVal val="1+#ppt_w/2"/>
                                          </p:val>
                                        </p:tav>
                                        <p:tav tm="100000">
                                          <p:val>
                                            <p:strVal val="#ppt_x"/>
                                          </p:val>
                                        </p:tav>
                                      </p:tavLst>
                                    </p:anim>
                                    <p:anim calcmode="lin" valueType="num">
                                      <p:cBhvr additive="base">
                                        <p:cTn id="86" dur="500" fill="hold"/>
                                        <p:tgtEl>
                                          <p:spTgt spid="16"/>
                                        </p:tgtEl>
                                        <p:attrNameLst>
                                          <p:attrName>ppt_y</p:attrName>
                                        </p:attrNameLst>
                                      </p:cBhvr>
                                      <p:tavLst>
                                        <p:tav tm="0">
                                          <p:val>
                                            <p:strVal val="#ppt_y"/>
                                          </p:val>
                                        </p:tav>
                                        <p:tav tm="100000">
                                          <p:val>
                                            <p:strVal val="#ppt_y"/>
                                          </p:val>
                                        </p:tav>
                                      </p:tavLst>
                                    </p:anim>
                                  </p:childTnLst>
                                </p:cTn>
                              </p:par>
                            </p:childTnLst>
                          </p:cTn>
                        </p:par>
                        <p:par>
                          <p:cTn id="87" fill="hold">
                            <p:stCondLst>
                              <p:cond delay="9000"/>
                            </p:stCondLst>
                            <p:childTnLst>
                              <p:par>
                                <p:cTn id="88" presetID="12" presetClass="entr" presetSubtype="4" fill="hold" grpId="0" nodeType="after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slide(fromBottom)">
                                      <p:cBhvr>
                                        <p:cTn id="9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4" grpId="0" animBg="1"/>
      <p:bldP spid="15" grpId="0"/>
      <p:bldP spid="16" grpId="0" animBg="1"/>
      <p:bldP spid="17" grpId="0"/>
      <p:bldP spid="18" grpId="0" animBg="1"/>
      <p:bldP spid="19" grpId="0"/>
      <p:bldP spid="20" grpId="0" animBg="1"/>
      <p:bldP spid="21" grpId="0" animBg="1"/>
      <p:bldP spid="22" grpId="0" animBg="1"/>
      <p:bldP spid="23" grpId="0"/>
      <p:bldP spid="24" grpId="0" animBg="1"/>
      <p:bldP spid="25" grpId="0" animBg="1"/>
      <p:bldP spid="2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六边形 6"/>
          <p:cNvSpPr/>
          <p:nvPr/>
        </p:nvSpPr>
        <p:spPr>
          <a:xfrm rot="16200000">
            <a:off x="3927982" y="2351419"/>
            <a:ext cx="1142824" cy="1075598"/>
          </a:xfrm>
          <a:prstGeom prst="hexagon">
            <a:avLst/>
          </a:prstGeom>
          <a:solidFill>
            <a:schemeClr val="tx1">
              <a:lumMod val="85000"/>
              <a:lumOff val="1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8" name="图片 7"/>
          <p:cNvPicPr>
            <a:picLocks noChangeAspect="1"/>
          </p:cNvPicPr>
          <p:nvPr/>
        </p:nvPicPr>
        <p:blipFill>
          <a:blip r:embed="rId3" cstate="print">
            <a:biLevel thresh="50000"/>
            <a:extLst>
              <a:ext uri="{28A0092B-C50C-407E-A947-70E740481C1C}">
                <a14:useLocalDpi xmlns:a14="http://schemas.microsoft.com/office/drawing/2010/main" val="0"/>
              </a:ext>
            </a:extLst>
          </a:blip>
          <a:stretch>
            <a:fillRect/>
          </a:stretch>
        </p:blipFill>
        <p:spPr>
          <a:xfrm>
            <a:off x="4279741" y="2651512"/>
            <a:ext cx="452586" cy="452586"/>
          </a:xfrm>
          <a:prstGeom prst="rect">
            <a:avLst/>
          </a:prstGeom>
        </p:spPr>
      </p:pic>
      <p:sp>
        <p:nvSpPr>
          <p:cNvPr id="9" name="六边形 8"/>
          <p:cNvSpPr/>
          <p:nvPr/>
        </p:nvSpPr>
        <p:spPr>
          <a:xfrm rot="16200000">
            <a:off x="3351256" y="1399835"/>
            <a:ext cx="1142824" cy="1075598"/>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0" name="图片 9"/>
          <p:cNvPicPr>
            <a:picLocks noChangeAspect="1"/>
          </p:cNvPicPr>
          <p:nvPr/>
        </p:nvPicPr>
        <p:blipFill>
          <a:blip r:embed="rId4" cstate="print">
            <a:lum bright="70000" contrast="-7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3703015" y="1699928"/>
            <a:ext cx="452586" cy="452586"/>
          </a:xfrm>
          <a:prstGeom prst="rect">
            <a:avLst/>
          </a:prstGeom>
        </p:spPr>
      </p:pic>
      <p:sp>
        <p:nvSpPr>
          <p:cNvPr id="11" name="六边形 10"/>
          <p:cNvSpPr/>
          <p:nvPr/>
        </p:nvSpPr>
        <p:spPr>
          <a:xfrm rot="16200000">
            <a:off x="2770671" y="2351418"/>
            <a:ext cx="1142824" cy="1075598"/>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2" name="图片 11"/>
          <p:cNvPicPr>
            <a:picLocks noChangeAspect="1"/>
          </p:cNvPicPr>
          <p:nvPr/>
        </p:nvPicPr>
        <p:blipFill>
          <a:blip r:embed="rId6" cstate="print">
            <a:biLevel thresh="75000"/>
            <a:extLst>
              <a:ext uri="{28A0092B-C50C-407E-A947-70E740481C1C}">
                <a14:useLocalDpi xmlns:a14="http://schemas.microsoft.com/office/drawing/2010/main" val="0"/>
              </a:ext>
            </a:extLst>
          </a:blip>
          <a:stretch>
            <a:fillRect/>
          </a:stretch>
        </p:blipFill>
        <p:spPr>
          <a:xfrm>
            <a:off x="3122430" y="2651511"/>
            <a:ext cx="452586" cy="452586"/>
          </a:xfrm>
          <a:prstGeom prst="rect">
            <a:avLst/>
          </a:prstGeom>
        </p:spPr>
      </p:pic>
      <p:sp>
        <p:nvSpPr>
          <p:cNvPr id="13" name="六边形 12"/>
          <p:cNvSpPr/>
          <p:nvPr/>
        </p:nvSpPr>
        <p:spPr>
          <a:xfrm rot="16200000">
            <a:off x="3351256" y="3334747"/>
            <a:ext cx="1142824" cy="1075598"/>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4" name="图片 13"/>
          <p:cNvPicPr>
            <a:picLocks noChangeAspect="1"/>
          </p:cNvPicPr>
          <p:nvPr/>
        </p:nvPicPr>
        <p:blipFill>
          <a:blip r:embed="rId7">
            <a:biLevel thresh="75000"/>
            <a:extLst>
              <a:ext uri="{28A0092B-C50C-407E-A947-70E740481C1C}">
                <a14:useLocalDpi xmlns:a14="http://schemas.microsoft.com/office/drawing/2010/main" val="0"/>
              </a:ext>
            </a:extLst>
          </a:blip>
          <a:stretch>
            <a:fillRect/>
          </a:stretch>
        </p:blipFill>
        <p:spPr>
          <a:xfrm>
            <a:off x="3703015" y="3634840"/>
            <a:ext cx="452586" cy="452586"/>
          </a:xfrm>
          <a:prstGeom prst="rect">
            <a:avLst/>
          </a:prstGeom>
        </p:spPr>
      </p:pic>
      <p:sp>
        <p:nvSpPr>
          <p:cNvPr id="15" name="六边形 14"/>
          <p:cNvSpPr/>
          <p:nvPr/>
        </p:nvSpPr>
        <p:spPr>
          <a:xfrm rot="16200000">
            <a:off x="4550734" y="3285556"/>
            <a:ext cx="1142824" cy="1075598"/>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6" name="图片 15"/>
          <p:cNvPicPr>
            <a:picLocks noChangeAspect="1"/>
          </p:cNvPicPr>
          <p:nvPr/>
        </p:nvPicPr>
        <p:blipFill>
          <a:blip r:embed="rId8" cstate="print">
            <a:biLevel thresh="75000"/>
            <a:extLst>
              <a:ext uri="{28A0092B-C50C-407E-A947-70E740481C1C}">
                <a14:useLocalDpi xmlns:a14="http://schemas.microsoft.com/office/drawing/2010/main" val="0"/>
              </a:ext>
            </a:extLst>
          </a:blip>
          <a:stretch>
            <a:fillRect/>
          </a:stretch>
        </p:blipFill>
        <p:spPr>
          <a:xfrm>
            <a:off x="4902493" y="3581213"/>
            <a:ext cx="452586" cy="484284"/>
          </a:xfrm>
          <a:prstGeom prst="rect">
            <a:avLst/>
          </a:prstGeom>
        </p:spPr>
      </p:pic>
      <p:sp>
        <p:nvSpPr>
          <p:cNvPr id="17" name="六边形 16"/>
          <p:cNvSpPr/>
          <p:nvPr/>
        </p:nvSpPr>
        <p:spPr>
          <a:xfrm rot="16200000">
            <a:off x="5081893" y="2326116"/>
            <a:ext cx="1142824" cy="1075598"/>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8" name="图片 17"/>
          <p:cNvPicPr>
            <a:picLocks noChangeAspect="1"/>
          </p:cNvPicPr>
          <p:nvPr/>
        </p:nvPicPr>
        <p:blipFill>
          <a:blip r:embed="rId9" cstate="print">
            <a:biLevel thresh="75000"/>
            <a:extLst>
              <a:ext uri="{28A0092B-C50C-407E-A947-70E740481C1C}">
                <a14:useLocalDpi xmlns:a14="http://schemas.microsoft.com/office/drawing/2010/main" val="0"/>
              </a:ext>
            </a:extLst>
          </a:blip>
          <a:stretch>
            <a:fillRect/>
          </a:stretch>
        </p:blipFill>
        <p:spPr>
          <a:xfrm>
            <a:off x="5427087" y="2750025"/>
            <a:ext cx="473540" cy="263077"/>
          </a:xfrm>
          <a:prstGeom prst="rect">
            <a:avLst/>
          </a:prstGeom>
        </p:spPr>
      </p:pic>
      <p:sp>
        <p:nvSpPr>
          <p:cNvPr id="19" name="六边形 18"/>
          <p:cNvSpPr/>
          <p:nvPr/>
        </p:nvSpPr>
        <p:spPr>
          <a:xfrm rot="16200000">
            <a:off x="4530777" y="1369525"/>
            <a:ext cx="1142824" cy="1075598"/>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20" name="图片 19"/>
          <p:cNvPicPr>
            <a:picLocks noChangeAspect="1"/>
          </p:cNvPicPr>
          <p:nvPr/>
        </p:nvPicPr>
        <p:blipFill>
          <a:blip r:embed="rId10">
            <a:biLevel thresh="75000"/>
            <a:extLst>
              <a:ext uri="{28A0092B-C50C-407E-A947-70E740481C1C}">
                <a14:useLocalDpi xmlns:a14="http://schemas.microsoft.com/office/drawing/2010/main" val="0"/>
              </a:ext>
            </a:extLst>
          </a:blip>
          <a:stretch>
            <a:fillRect/>
          </a:stretch>
        </p:blipFill>
        <p:spPr>
          <a:xfrm>
            <a:off x="4786480" y="1578297"/>
            <a:ext cx="658051" cy="658051"/>
          </a:xfrm>
          <a:prstGeom prst="rect">
            <a:avLst/>
          </a:prstGeom>
        </p:spPr>
      </p:pic>
      <p:sp>
        <p:nvSpPr>
          <p:cNvPr id="21" name="矩形 20"/>
          <p:cNvSpPr/>
          <p:nvPr/>
        </p:nvSpPr>
        <p:spPr>
          <a:xfrm flipH="1">
            <a:off x="5828619" y="170627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2" name="矩形 21"/>
          <p:cNvSpPr/>
          <p:nvPr/>
        </p:nvSpPr>
        <p:spPr>
          <a:xfrm>
            <a:off x="5838985" y="146069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3" name="矩形 22"/>
          <p:cNvSpPr/>
          <p:nvPr/>
        </p:nvSpPr>
        <p:spPr>
          <a:xfrm flipH="1">
            <a:off x="6436002" y="271401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4" name="矩形 23"/>
          <p:cNvSpPr/>
          <p:nvPr/>
        </p:nvSpPr>
        <p:spPr>
          <a:xfrm>
            <a:off x="6446368" y="246843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5" name="矩形 24"/>
          <p:cNvSpPr/>
          <p:nvPr/>
        </p:nvSpPr>
        <p:spPr>
          <a:xfrm flipH="1">
            <a:off x="5864456" y="3804636"/>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6" name="矩形 25"/>
          <p:cNvSpPr/>
          <p:nvPr/>
        </p:nvSpPr>
        <p:spPr>
          <a:xfrm>
            <a:off x="5874822" y="3559058"/>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7" name="矩形 26"/>
          <p:cNvSpPr/>
          <p:nvPr/>
        </p:nvSpPr>
        <p:spPr>
          <a:xfrm flipH="1">
            <a:off x="455750" y="3869203"/>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8" name="矩形 27"/>
          <p:cNvSpPr/>
          <p:nvPr/>
        </p:nvSpPr>
        <p:spPr>
          <a:xfrm>
            <a:off x="1330213" y="358916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9" name="矩形 28"/>
          <p:cNvSpPr/>
          <p:nvPr/>
        </p:nvSpPr>
        <p:spPr>
          <a:xfrm flipH="1">
            <a:off x="179512" y="2758773"/>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0" name="矩形 29"/>
          <p:cNvSpPr/>
          <p:nvPr/>
        </p:nvSpPr>
        <p:spPr>
          <a:xfrm>
            <a:off x="1053975" y="247873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31" name="矩形 30"/>
          <p:cNvSpPr/>
          <p:nvPr/>
        </p:nvSpPr>
        <p:spPr>
          <a:xfrm flipH="1">
            <a:off x="554863" y="1740736"/>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2" name="矩形 31"/>
          <p:cNvSpPr/>
          <p:nvPr/>
        </p:nvSpPr>
        <p:spPr>
          <a:xfrm>
            <a:off x="1429326" y="1460699"/>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33" name="矩形 32"/>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4" name="矩形 33"/>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5" name="TextBox 34"/>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下一年度工作计划</a:t>
            </a:r>
          </a:p>
        </p:txBody>
      </p:sp>
    </p:spTree>
    <p:extLst>
      <p:ext uri="{BB962C8B-B14F-4D97-AF65-F5344CB8AC3E}">
        <p14:creationId xmlns:p14="http://schemas.microsoft.com/office/powerpoint/2010/main" val="247911835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10" presetClass="entr" presetSubtype="0"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childTnLst>
                          </p:cTn>
                        </p:par>
                        <p:par>
                          <p:cTn id="50" fill="hold">
                            <p:stCondLst>
                              <p:cond delay="3000"/>
                            </p:stCondLst>
                            <p:childTnLst>
                              <p:par>
                                <p:cTn id="51" presetID="10" presetClass="entr" presetSubtype="0"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childTnLst>
                                </p:cTn>
                              </p:par>
                              <p:par>
                                <p:cTn id="54" presetID="10" presetClass="entr" presetSubtype="0" fill="hold"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350"/>
                                        <p:tgtEl>
                                          <p:spTgt spid="22"/>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22"/>
                                        </p:tgtEl>
                                      </p:cBhvr>
                                    </p:animEffect>
                                    <p:animScale>
                                      <p:cBhvr>
                                        <p:cTn id="63" dur="200" autoRev="1" fill="hold"/>
                                        <p:tgtEl>
                                          <p:spTgt spid="22"/>
                                        </p:tgtEl>
                                      </p:cBhvr>
                                      <p:by x="105000" y="105000"/>
                                    </p:animScale>
                                  </p:childTnLst>
                                </p:cTn>
                              </p:par>
                            </p:childTnLst>
                          </p:cTn>
                        </p:par>
                        <p:par>
                          <p:cTn id="64" fill="hold">
                            <p:stCondLst>
                              <p:cond delay="3900"/>
                            </p:stCondLst>
                            <p:childTnLst>
                              <p:par>
                                <p:cTn id="65" presetID="10"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childTnLst>
                          </p:cTn>
                        </p:par>
                        <p:par>
                          <p:cTn id="68" fill="hold">
                            <p:stCondLst>
                              <p:cond delay="4400"/>
                            </p:stCondLst>
                            <p:childTnLst>
                              <p:par>
                                <p:cTn id="69" presetID="10" presetClass="entr" presetSubtype="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350"/>
                                        <p:tgtEl>
                                          <p:spTgt spid="24"/>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24"/>
                                        </p:tgtEl>
                                      </p:cBhvr>
                                    </p:animEffect>
                                    <p:animScale>
                                      <p:cBhvr>
                                        <p:cTn id="74" dur="200" autoRev="1" fill="hold"/>
                                        <p:tgtEl>
                                          <p:spTgt spid="24"/>
                                        </p:tgtEl>
                                      </p:cBhvr>
                                      <p:by x="105000" y="105000"/>
                                    </p:animScale>
                                  </p:childTnLst>
                                </p:cTn>
                              </p:par>
                            </p:childTnLst>
                          </p:cTn>
                        </p:par>
                        <p:par>
                          <p:cTn id="75" fill="hold">
                            <p:stCondLst>
                              <p:cond delay="4800"/>
                            </p:stCondLst>
                            <p:childTnLst>
                              <p:par>
                                <p:cTn id="76" presetID="10" presetClass="entr" presetSubtype="0"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500"/>
                                        <p:tgtEl>
                                          <p:spTgt spid="23"/>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350"/>
                                        <p:tgtEl>
                                          <p:spTgt spid="26"/>
                                        </p:tgtEl>
                                      </p:cBhvr>
                                    </p:animEffect>
                                  </p:childTnLst>
                                </p:cTn>
                              </p:par>
                              <p:par>
                                <p:cTn id="83" presetID="26" presetClass="emph" presetSubtype="0" fill="hold" grpId="1" nodeType="withEffect">
                                  <p:stCondLst>
                                    <p:cond delay="0"/>
                                  </p:stCondLst>
                                  <p:childTnLst>
                                    <p:animEffect transition="out" filter="fade">
                                      <p:cBhvr>
                                        <p:cTn id="84" dur="400" tmFilter="0, 0; .2, .5; .8, .5; 1, 0"/>
                                        <p:tgtEl>
                                          <p:spTgt spid="26"/>
                                        </p:tgtEl>
                                      </p:cBhvr>
                                    </p:animEffect>
                                    <p:animScale>
                                      <p:cBhvr>
                                        <p:cTn id="85" dur="200" autoRev="1" fill="hold"/>
                                        <p:tgtEl>
                                          <p:spTgt spid="26"/>
                                        </p:tgtEl>
                                      </p:cBhvr>
                                      <p:by x="105000" y="105000"/>
                                    </p:animScale>
                                  </p:childTnLst>
                                </p:cTn>
                              </p:par>
                            </p:childTnLst>
                          </p:cTn>
                        </p:par>
                        <p:par>
                          <p:cTn id="86" fill="hold">
                            <p:stCondLst>
                              <p:cond delay="5700"/>
                            </p:stCondLst>
                            <p:childTnLst>
                              <p:par>
                                <p:cTn id="87" presetID="10" presetClass="entr" presetSubtype="0" fill="hold" grpId="0" nodeType="after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fade">
                                      <p:cBhvr>
                                        <p:cTn id="89" dur="500"/>
                                        <p:tgtEl>
                                          <p:spTgt spid="25"/>
                                        </p:tgtEl>
                                      </p:cBhvr>
                                    </p:animEffect>
                                  </p:childTnLst>
                                </p:cTn>
                              </p:par>
                            </p:childTnLst>
                          </p:cTn>
                        </p:par>
                        <p:par>
                          <p:cTn id="90" fill="hold">
                            <p:stCondLst>
                              <p:cond delay="6200"/>
                            </p:stCondLst>
                            <p:childTnLst>
                              <p:par>
                                <p:cTn id="91" presetID="10" presetClass="entr" presetSubtype="0"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fade">
                                      <p:cBhvr>
                                        <p:cTn id="93" dur="350"/>
                                        <p:tgtEl>
                                          <p:spTgt spid="28"/>
                                        </p:tgtEl>
                                      </p:cBhvr>
                                    </p:animEffect>
                                  </p:childTnLst>
                                </p:cTn>
                              </p:par>
                              <p:par>
                                <p:cTn id="94" presetID="26" presetClass="emph" presetSubtype="0" fill="hold" grpId="1" nodeType="withEffect">
                                  <p:stCondLst>
                                    <p:cond delay="0"/>
                                  </p:stCondLst>
                                  <p:childTnLst>
                                    <p:animEffect transition="out" filter="fade">
                                      <p:cBhvr>
                                        <p:cTn id="95" dur="400" tmFilter="0, 0; .2, .5; .8, .5; 1, 0"/>
                                        <p:tgtEl>
                                          <p:spTgt spid="28"/>
                                        </p:tgtEl>
                                      </p:cBhvr>
                                    </p:animEffect>
                                    <p:animScale>
                                      <p:cBhvr>
                                        <p:cTn id="96" dur="200" autoRev="1" fill="hold"/>
                                        <p:tgtEl>
                                          <p:spTgt spid="28"/>
                                        </p:tgtEl>
                                      </p:cBhvr>
                                      <p:by x="105000" y="105000"/>
                                    </p:animScale>
                                  </p:childTnLst>
                                </p:cTn>
                              </p:par>
                            </p:childTnLst>
                          </p:cTn>
                        </p:par>
                        <p:par>
                          <p:cTn id="97" fill="hold">
                            <p:stCondLst>
                              <p:cond delay="6600"/>
                            </p:stCondLst>
                            <p:childTnLst>
                              <p:par>
                                <p:cTn id="98" presetID="10" presetClass="entr" presetSubtype="0" fill="hold" grpId="0"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fade">
                                      <p:cBhvr>
                                        <p:cTn id="100" dur="500"/>
                                        <p:tgtEl>
                                          <p:spTgt spid="27"/>
                                        </p:tgtEl>
                                      </p:cBhvr>
                                    </p:animEffect>
                                  </p:childTnLst>
                                </p:cTn>
                              </p:par>
                            </p:childTnLst>
                          </p:cTn>
                        </p:par>
                        <p:par>
                          <p:cTn id="101" fill="hold">
                            <p:stCondLst>
                              <p:cond delay="7100"/>
                            </p:stCondLst>
                            <p:childTnLst>
                              <p:par>
                                <p:cTn id="102" presetID="10" presetClass="entr" presetSubtype="0" fill="hold" grpId="0" nodeType="after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fade">
                                      <p:cBhvr>
                                        <p:cTn id="104" dur="350"/>
                                        <p:tgtEl>
                                          <p:spTgt spid="30"/>
                                        </p:tgtEl>
                                      </p:cBhvr>
                                    </p:animEffect>
                                  </p:childTnLst>
                                </p:cTn>
                              </p:par>
                              <p:par>
                                <p:cTn id="105" presetID="26" presetClass="emph" presetSubtype="0" fill="hold" grpId="1" nodeType="withEffect">
                                  <p:stCondLst>
                                    <p:cond delay="0"/>
                                  </p:stCondLst>
                                  <p:childTnLst>
                                    <p:animEffect transition="out" filter="fade">
                                      <p:cBhvr>
                                        <p:cTn id="106" dur="400" tmFilter="0, 0; .2, .5; .8, .5; 1, 0"/>
                                        <p:tgtEl>
                                          <p:spTgt spid="30"/>
                                        </p:tgtEl>
                                      </p:cBhvr>
                                    </p:animEffect>
                                    <p:animScale>
                                      <p:cBhvr>
                                        <p:cTn id="107" dur="200" autoRev="1" fill="hold"/>
                                        <p:tgtEl>
                                          <p:spTgt spid="30"/>
                                        </p:tgtEl>
                                      </p:cBhvr>
                                      <p:by x="105000" y="105000"/>
                                    </p:animScale>
                                  </p:childTnLst>
                                </p:cTn>
                              </p:par>
                            </p:childTnLst>
                          </p:cTn>
                        </p:par>
                        <p:par>
                          <p:cTn id="108" fill="hold">
                            <p:stCondLst>
                              <p:cond delay="7500"/>
                            </p:stCondLst>
                            <p:childTnLst>
                              <p:par>
                                <p:cTn id="109" presetID="10" presetClass="entr" presetSubtype="0" fill="hold" grpId="0" nodeType="afterEffect">
                                  <p:stCondLst>
                                    <p:cond delay="0"/>
                                  </p:stCondLst>
                                  <p:childTnLst>
                                    <p:set>
                                      <p:cBhvr>
                                        <p:cTn id="110" dur="1" fill="hold">
                                          <p:stCondLst>
                                            <p:cond delay="0"/>
                                          </p:stCondLst>
                                        </p:cTn>
                                        <p:tgtEl>
                                          <p:spTgt spid="29"/>
                                        </p:tgtEl>
                                        <p:attrNameLst>
                                          <p:attrName>style.visibility</p:attrName>
                                        </p:attrNameLst>
                                      </p:cBhvr>
                                      <p:to>
                                        <p:strVal val="visible"/>
                                      </p:to>
                                    </p:set>
                                    <p:animEffect transition="in" filter="fade">
                                      <p:cBhvr>
                                        <p:cTn id="111" dur="500"/>
                                        <p:tgtEl>
                                          <p:spTgt spid="29"/>
                                        </p:tgtEl>
                                      </p:cBhvr>
                                    </p:animEffect>
                                  </p:childTnLst>
                                </p:cTn>
                              </p:par>
                            </p:childTnLst>
                          </p:cTn>
                        </p:par>
                        <p:par>
                          <p:cTn id="112" fill="hold">
                            <p:stCondLst>
                              <p:cond delay="8000"/>
                            </p:stCondLst>
                            <p:childTnLst>
                              <p:par>
                                <p:cTn id="113" presetID="10" presetClass="entr" presetSubtype="0" fill="hold" grpId="0" nodeType="afterEffect">
                                  <p:stCondLst>
                                    <p:cond delay="0"/>
                                  </p:stCondLst>
                                  <p:childTnLst>
                                    <p:set>
                                      <p:cBhvr>
                                        <p:cTn id="114" dur="1" fill="hold">
                                          <p:stCondLst>
                                            <p:cond delay="0"/>
                                          </p:stCondLst>
                                        </p:cTn>
                                        <p:tgtEl>
                                          <p:spTgt spid="32"/>
                                        </p:tgtEl>
                                        <p:attrNameLst>
                                          <p:attrName>style.visibility</p:attrName>
                                        </p:attrNameLst>
                                      </p:cBhvr>
                                      <p:to>
                                        <p:strVal val="visible"/>
                                      </p:to>
                                    </p:set>
                                    <p:animEffect transition="in" filter="fade">
                                      <p:cBhvr>
                                        <p:cTn id="115" dur="350"/>
                                        <p:tgtEl>
                                          <p:spTgt spid="32"/>
                                        </p:tgtEl>
                                      </p:cBhvr>
                                    </p:animEffect>
                                  </p:childTnLst>
                                </p:cTn>
                              </p:par>
                              <p:par>
                                <p:cTn id="116" presetID="26" presetClass="emph" presetSubtype="0" fill="hold" grpId="1" nodeType="withEffect">
                                  <p:stCondLst>
                                    <p:cond delay="0"/>
                                  </p:stCondLst>
                                  <p:childTnLst>
                                    <p:animEffect transition="out" filter="fade">
                                      <p:cBhvr>
                                        <p:cTn id="117" dur="400" tmFilter="0, 0; .2, .5; .8, .5; 1, 0"/>
                                        <p:tgtEl>
                                          <p:spTgt spid="32"/>
                                        </p:tgtEl>
                                      </p:cBhvr>
                                    </p:animEffect>
                                    <p:animScale>
                                      <p:cBhvr>
                                        <p:cTn id="118" dur="200" autoRev="1" fill="hold"/>
                                        <p:tgtEl>
                                          <p:spTgt spid="32"/>
                                        </p:tgtEl>
                                      </p:cBhvr>
                                      <p:by x="105000" y="105000"/>
                                    </p:animScale>
                                  </p:childTnLst>
                                </p:cTn>
                              </p:par>
                            </p:childTnLst>
                          </p:cTn>
                        </p:par>
                        <p:par>
                          <p:cTn id="119" fill="hold">
                            <p:stCondLst>
                              <p:cond delay="8400"/>
                            </p:stCondLst>
                            <p:childTnLst>
                              <p:par>
                                <p:cTn id="120" presetID="10" presetClass="entr" presetSubtype="0" fill="hold" grpId="0" nodeType="after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fade">
                                      <p:cBhvr>
                                        <p:cTn id="1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animBg="1"/>
      <p:bldP spid="15" grpId="0" animBg="1"/>
      <p:bldP spid="17" grpId="0" animBg="1"/>
      <p:bldP spid="19" grpId="0" animBg="1"/>
      <p:bldP spid="21" grpId="0"/>
      <p:bldP spid="22" grpId="0"/>
      <p:bldP spid="22" grpId="1"/>
      <p:bldP spid="23" grpId="0"/>
      <p:bldP spid="24" grpId="0"/>
      <p:bldP spid="24" grpId="1"/>
      <p:bldP spid="25" grpId="0"/>
      <p:bldP spid="26" grpId="0"/>
      <p:bldP spid="26" grpId="1"/>
      <p:bldP spid="27" grpId="0"/>
      <p:bldP spid="28" grpId="0"/>
      <p:bldP spid="28" grpId="1"/>
      <p:bldP spid="29" grpId="0"/>
      <p:bldP spid="30" grpId="0"/>
      <p:bldP spid="30" grpId="1"/>
      <p:bldP spid="31" grpId="0"/>
      <p:bldP spid="32" grpId="0"/>
      <p:bldP spid="32"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86177" y="3651870"/>
            <a:ext cx="4346063" cy="307777"/>
          </a:xfrm>
          <a:prstGeom prst="rect">
            <a:avLst/>
          </a:prstGeom>
          <a:effectLst/>
        </p:spPr>
        <p:txBody>
          <a:bodyPr wrap="none">
            <a:spAutoFit/>
          </a:bodyPr>
          <a:lstStyle/>
          <a:p>
            <a:pPr algn="ct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大侠素材铺电子科技有限公司    汇报人：大侠素材铺</a:t>
            </a:r>
          </a:p>
        </p:txBody>
      </p:sp>
      <p:cxnSp>
        <p:nvCxnSpPr>
          <p:cNvPr id="23" name="直接连接符 22"/>
          <p:cNvCxnSpPr/>
          <p:nvPr/>
        </p:nvCxnSpPr>
        <p:spPr>
          <a:xfrm>
            <a:off x="2537774" y="1635646"/>
            <a:ext cx="4068452"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537774" y="3363838"/>
            <a:ext cx="4068452"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460730" y="1779662"/>
            <a:ext cx="4222540" cy="430887"/>
          </a:xfrm>
          <a:prstGeom prst="rect">
            <a:avLst/>
          </a:prstGeom>
          <a:noFill/>
        </p:spPr>
        <p:txBody>
          <a:bodyPr wrap="square" rtlCol="0">
            <a:spAutoFit/>
          </a:bodyPr>
          <a:lstStyle/>
          <a:p>
            <a:pPr algn="ctr"/>
            <a:r>
              <a:rPr lang="en-US" altLang="zh-CN" sz="2200" dirty="0">
                <a:solidFill>
                  <a:schemeClr val="tx1">
                    <a:lumMod val="95000"/>
                    <a:lumOff val="5000"/>
                  </a:schemeClr>
                </a:solidFill>
                <a:latin typeface="微软雅黑" panose="020B0503020204020204" pitchFamily="34" charset="-122"/>
                <a:ea typeface="微软雅黑" panose="020B0503020204020204" pitchFamily="34" charset="-122"/>
                <a:cs typeface="经典特宋简" panose="02010609010101010101" pitchFamily="49" charset="-122"/>
              </a:rPr>
              <a:t>THANK YOU FOR YOUR TIME</a:t>
            </a:r>
            <a:endParaRPr lang="zh-CN" altLang="en-US" sz="2200" dirty="0">
              <a:solidFill>
                <a:schemeClr val="tx1">
                  <a:lumMod val="95000"/>
                  <a:lumOff val="5000"/>
                </a:schemeClr>
              </a:solidFill>
              <a:latin typeface="微软雅黑" panose="020B0503020204020204" pitchFamily="34" charset="-122"/>
              <a:ea typeface="微软雅黑" panose="020B0503020204020204" pitchFamily="34" charset="-122"/>
              <a:cs typeface="经典特宋简" panose="02010609010101010101" pitchFamily="49" charset="-122"/>
            </a:endParaRPr>
          </a:p>
        </p:txBody>
      </p:sp>
      <p:sp>
        <p:nvSpPr>
          <p:cNvPr id="26" name="矩形 25"/>
          <p:cNvSpPr/>
          <p:nvPr/>
        </p:nvSpPr>
        <p:spPr>
          <a:xfrm>
            <a:off x="2633025" y="2139702"/>
            <a:ext cx="3877985" cy="1200329"/>
          </a:xfrm>
          <a:prstGeom prst="rect">
            <a:avLst/>
          </a:prstGeom>
          <a:effectLst/>
        </p:spPr>
        <p:txBody>
          <a:bodyPr wrap="none">
            <a:spAutoFit/>
          </a:bodyPr>
          <a:lstStyle/>
          <a:p>
            <a:pPr algn="ctr"/>
            <a:r>
              <a:rPr lang="zh-CN" altLang="en-US" sz="7200" b="1" dirty="0">
                <a:solidFill>
                  <a:schemeClr val="tx1">
                    <a:lumMod val="95000"/>
                    <a:lumOff val="5000"/>
                  </a:schemeClr>
                </a:solidFill>
                <a:latin typeface="微软雅黑" panose="020B0503020204020204" pitchFamily="34" charset="-122"/>
                <a:ea typeface="微软雅黑" panose="020B0503020204020204" pitchFamily="34" charset="-122"/>
              </a:rPr>
              <a:t>谢谢聆听</a:t>
            </a:r>
          </a:p>
        </p:txBody>
      </p:sp>
      <p:sp>
        <p:nvSpPr>
          <p:cNvPr id="27" name="椭圆形标注 26"/>
          <p:cNvSpPr/>
          <p:nvPr/>
        </p:nvSpPr>
        <p:spPr>
          <a:xfrm>
            <a:off x="6804249" y="968926"/>
            <a:ext cx="1272828" cy="666719"/>
          </a:xfrm>
          <a:prstGeom prst="wedgeEllipseCallout">
            <a:avLst>
              <a:gd name="adj1" fmla="val -34711"/>
              <a:gd name="adj2" fmla="val 78935"/>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6923919" y="1117619"/>
            <a:ext cx="1033488" cy="369332"/>
          </a:xfrm>
          <a:prstGeom prst="rect">
            <a:avLst/>
          </a:prstGeom>
          <a:noFill/>
        </p:spPr>
        <p:txBody>
          <a:bodyPr wrap="none" rtlCol="0">
            <a:spAutoFit/>
          </a:bodyPr>
          <a:lstStyle/>
          <a:p>
            <a:r>
              <a:rPr lang="en-US" altLang="zh-CN" dirty="0">
                <a:solidFill>
                  <a:schemeClr val="bg1"/>
                </a:solidFill>
              </a:rPr>
              <a:t>Goodbye</a:t>
            </a:r>
            <a:endParaRPr lang="zh-CN" altLang="en-US" dirty="0">
              <a:solidFill>
                <a:schemeClr val="bg1"/>
              </a:solidFill>
            </a:endParaRPr>
          </a:p>
        </p:txBody>
      </p:sp>
    </p:spTree>
    <p:extLst>
      <p:ext uri="{BB962C8B-B14F-4D97-AF65-F5344CB8AC3E}">
        <p14:creationId xmlns:p14="http://schemas.microsoft.com/office/powerpoint/2010/main" val="35360496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par>
                                <p:cTn id="8" presetID="22" presetClass="entr" presetSubtype="2"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right)">
                                      <p:cBhvr>
                                        <p:cTn id="10" dur="500"/>
                                        <p:tgtEl>
                                          <p:spTgt spid="24"/>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5"/>
                                        </p:tgtEl>
                                        <p:attrNameLst>
                                          <p:attrName>style.visibility</p:attrName>
                                        </p:attrNameLst>
                                      </p:cBhvr>
                                      <p:to>
                                        <p:strVal val="visible"/>
                                      </p:to>
                                    </p:set>
                                    <p:anim calcmode="lin" valueType="num">
                                      <p:cBhvr>
                                        <p:cTn id="14"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5"/>
                                        </p:tgtEl>
                                        <p:attrNameLst>
                                          <p:attrName>ppt_y</p:attrName>
                                        </p:attrNameLst>
                                      </p:cBhvr>
                                      <p:tavLst>
                                        <p:tav tm="0">
                                          <p:val>
                                            <p:strVal val="#ppt_y"/>
                                          </p:val>
                                        </p:tav>
                                        <p:tav tm="100000">
                                          <p:val>
                                            <p:strVal val="#ppt_y"/>
                                          </p:val>
                                        </p:tav>
                                      </p:tavLst>
                                    </p:anim>
                                    <p:anim calcmode="lin" valueType="num">
                                      <p:cBhvr>
                                        <p:cTn id="16"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5"/>
                                        </p:tgtEl>
                                      </p:cBhvr>
                                    </p:animEffect>
                                  </p:childTnLst>
                                </p:cTn>
                              </p:par>
                            </p:childTnLst>
                          </p:cTn>
                        </p:par>
                        <p:par>
                          <p:cTn id="19" fill="hold">
                            <p:stCondLst>
                              <p:cond delay="1900"/>
                            </p:stCondLst>
                            <p:childTnLst>
                              <p:par>
                                <p:cTn id="20" presetID="47" presetClass="entr" presetSubtype="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childTnLst>
                          </p:cTn>
                        </p:par>
                        <p:par>
                          <p:cTn id="25" fill="hold">
                            <p:stCondLst>
                              <p:cond delay="2900"/>
                            </p:stCondLst>
                            <p:childTnLst>
                              <p:par>
                                <p:cTn id="26" presetID="47"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par>
                          <p:cTn id="31" fill="hold">
                            <p:stCondLst>
                              <p:cond delay="3900"/>
                            </p:stCondLst>
                            <p:childTnLst>
                              <p:par>
                                <p:cTn id="32" presetID="53" presetClass="entr" presetSubtype="16"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4400"/>
                            </p:stCondLst>
                            <p:childTnLst>
                              <p:par>
                                <p:cTn id="38" presetID="47"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5" grpId="0"/>
      <p:bldP spid="26" grpId="0"/>
      <p:bldP spid="27" grpId="0" animBg="1"/>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6"/>
          <p:cNvSpPr/>
          <p:nvPr/>
        </p:nvSpPr>
        <p:spPr>
          <a:xfrm>
            <a:off x="3726140" y="1895082"/>
            <a:ext cx="1728192" cy="1340838"/>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8" name="等腰三角形 7"/>
          <p:cNvSpPr/>
          <p:nvPr/>
        </p:nvSpPr>
        <p:spPr>
          <a:xfrm>
            <a:off x="2862044" y="3235920"/>
            <a:ext cx="1728192" cy="1340838"/>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等腰三角形 8"/>
          <p:cNvSpPr/>
          <p:nvPr/>
        </p:nvSpPr>
        <p:spPr>
          <a:xfrm>
            <a:off x="4588414" y="3235920"/>
            <a:ext cx="1728192" cy="1340838"/>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0" name="矩形 9"/>
          <p:cNvSpPr/>
          <p:nvPr/>
        </p:nvSpPr>
        <p:spPr>
          <a:xfrm flipH="1">
            <a:off x="3150076" y="1202611"/>
            <a:ext cx="3107870" cy="732545"/>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95000"/>
                    <a:lumOff val="5000"/>
                  </a:schemeClr>
                </a:solidFill>
              </a:rPr>
              <a:t>这里输入简单的文字概述这里输入简单这里输入简单的文字概述这里输入</a:t>
            </a:r>
            <a:endParaRPr lang="en-US" altLang="zh-CN" sz="1400" dirty="0">
              <a:solidFill>
                <a:schemeClr val="tx1">
                  <a:lumMod val="95000"/>
                  <a:lumOff val="5000"/>
                </a:schemeClr>
              </a:solidFill>
            </a:endParaRPr>
          </a:p>
        </p:txBody>
      </p:sp>
      <p:sp>
        <p:nvSpPr>
          <p:cNvPr id="11" name="矩形 10"/>
          <p:cNvSpPr/>
          <p:nvPr/>
        </p:nvSpPr>
        <p:spPr>
          <a:xfrm>
            <a:off x="3737666" y="951571"/>
            <a:ext cx="1852800"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12" name="矩形 11"/>
          <p:cNvSpPr/>
          <p:nvPr/>
        </p:nvSpPr>
        <p:spPr>
          <a:xfrm flipH="1">
            <a:off x="198566" y="3244820"/>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95000"/>
                    <a:lumOff val="5000"/>
                  </a:schemeClr>
                </a:solidFill>
              </a:rPr>
              <a:t>这里输入简单的文字概述这里输入简单这里输入简单的文字概述这里输入这里输入简单的文字概述这里输入</a:t>
            </a:r>
            <a:endParaRPr lang="en-US" altLang="zh-CN" sz="1400" dirty="0">
              <a:solidFill>
                <a:schemeClr val="tx1">
                  <a:lumMod val="95000"/>
                  <a:lumOff val="5000"/>
                </a:schemeClr>
              </a:solidFill>
            </a:endParaRPr>
          </a:p>
        </p:txBody>
      </p:sp>
      <p:sp>
        <p:nvSpPr>
          <p:cNvPr id="13" name="矩形 12"/>
          <p:cNvSpPr/>
          <p:nvPr/>
        </p:nvSpPr>
        <p:spPr>
          <a:xfrm>
            <a:off x="689069" y="2993780"/>
            <a:ext cx="220248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14" name="矩形 13"/>
          <p:cNvSpPr/>
          <p:nvPr/>
        </p:nvSpPr>
        <p:spPr>
          <a:xfrm flipH="1">
            <a:off x="6246420" y="3247846"/>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95000"/>
                    <a:lumOff val="5000"/>
                  </a:schemeClr>
                </a:solidFill>
              </a:rPr>
              <a:t>这里输入简单的文字概述这里输入简单这里输入简单的文字概述这里输入这里输入简单的文字概述这里输入</a:t>
            </a:r>
            <a:endParaRPr lang="en-US" altLang="zh-CN" sz="1400" dirty="0">
              <a:solidFill>
                <a:schemeClr val="tx1">
                  <a:lumMod val="95000"/>
                  <a:lumOff val="5000"/>
                </a:schemeClr>
              </a:solidFill>
            </a:endParaRPr>
          </a:p>
        </p:txBody>
      </p:sp>
      <p:sp>
        <p:nvSpPr>
          <p:cNvPr id="15" name="矩形 14"/>
          <p:cNvSpPr/>
          <p:nvPr/>
        </p:nvSpPr>
        <p:spPr>
          <a:xfrm>
            <a:off x="6736923" y="2996805"/>
            <a:ext cx="220248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16" name="TextBox 15"/>
          <p:cNvSpPr txBox="1"/>
          <p:nvPr/>
        </p:nvSpPr>
        <p:spPr>
          <a:xfrm>
            <a:off x="4205447" y="2194030"/>
            <a:ext cx="707245" cy="1107996"/>
          </a:xfrm>
          <a:prstGeom prst="rect">
            <a:avLst/>
          </a:prstGeom>
          <a:noFill/>
        </p:spPr>
        <p:txBody>
          <a:bodyPr wrap="none" rtlCol="0">
            <a:spAutoFit/>
          </a:bodyPr>
          <a:lstStyle/>
          <a:p>
            <a:r>
              <a:rPr lang="en-US" altLang="zh-CN" sz="6600" b="1" dirty="0">
                <a:solidFill>
                  <a:schemeClr val="bg1"/>
                </a:solidFill>
                <a:latin typeface="微软雅黑" panose="020B0503020204020204" pitchFamily="34" charset="-122"/>
                <a:ea typeface="微软雅黑" panose="020B0503020204020204" pitchFamily="34" charset="-122"/>
              </a:rPr>
              <a:t>1</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375723" y="3579562"/>
            <a:ext cx="707245" cy="1107996"/>
          </a:xfrm>
          <a:prstGeom prst="rect">
            <a:avLst/>
          </a:prstGeom>
          <a:noFill/>
        </p:spPr>
        <p:txBody>
          <a:bodyPr wrap="none" rtlCol="0">
            <a:spAutoFit/>
          </a:bodyPr>
          <a:lstStyle/>
          <a:p>
            <a:r>
              <a:rPr lang="en-US" altLang="zh-CN" sz="6600" b="1" dirty="0">
                <a:solidFill>
                  <a:schemeClr val="bg1"/>
                </a:solidFill>
                <a:latin typeface="微软雅黑" panose="020B0503020204020204" pitchFamily="34" charset="-122"/>
                <a:ea typeface="微软雅黑" panose="020B0503020204020204" pitchFamily="34" charset="-122"/>
              </a:rPr>
              <a:t>2</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5087885" y="3579562"/>
            <a:ext cx="707245" cy="1107996"/>
          </a:xfrm>
          <a:prstGeom prst="rect">
            <a:avLst/>
          </a:prstGeom>
          <a:noFill/>
        </p:spPr>
        <p:txBody>
          <a:bodyPr wrap="none" rtlCol="0">
            <a:spAutoFit/>
          </a:bodyPr>
          <a:lstStyle/>
          <a:p>
            <a:r>
              <a:rPr lang="en-US" altLang="zh-CN" sz="6600" b="1" dirty="0">
                <a:solidFill>
                  <a:schemeClr val="bg1"/>
                </a:solidFill>
                <a:latin typeface="微软雅黑" panose="020B0503020204020204" pitchFamily="34" charset="-122"/>
                <a:ea typeface="微软雅黑" panose="020B0503020204020204" pitchFamily="34" charset="-122"/>
              </a:rPr>
              <a:t>3</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 name="矩形 19"/>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1" name="TextBox 20"/>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上一年度工作总结</a:t>
            </a:r>
          </a:p>
        </p:txBody>
      </p:sp>
    </p:spTree>
    <p:extLst>
      <p:ext uri="{BB962C8B-B14F-4D97-AF65-F5344CB8AC3E}">
        <p14:creationId xmlns:p14="http://schemas.microsoft.com/office/powerpoint/2010/main" val="11129149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0" dur="1000" fill="hold"/>
                                        <p:tgtEl>
                                          <p:spTgt spid="1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6"/>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7"/>
                                        </p:tgtEl>
                                      </p:cBhvr>
                                    </p:animEffect>
                                  </p:childTnLst>
                                </p:cTn>
                              </p:par>
                            </p:childTnLst>
                          </p:cTn>
                        </p:par>
                        <p:par>
                          <p:cTn id="25" fill="hold">
                            <p:stCondLst>
                              <p:cond delay="1000"/>
                            </p:stCondLst>
                            <p:childTnLst>
                              <p:par>
                                <p:cTn id="26" presetID="25"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31" dur="1000" fill="hold"/>
                                        <p:tgtEl>
                                          <p:spTgt spid="17"/>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17"/>
                                        </p:tgtEl>
                                      </p:cBhvr>
                                    </p:animEffect>
                                  </p:childTnLst>
                                </p:cTn>
                              </p:par>
                              <p:par>
                                <p:cTn id="36" presetID="25"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1" dur="1000" fill="hold"/>
                                        <p:tgtEl>
                                          <p:spTgt spid="8"/>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8"/>
                                        </p:tgtEl>
                                      </p:cBhvr>
                                    </p:animEffect>
                                  </p:childTnLst>
                                </p:cTn>
                              </p:par>
                            </p:childTnLst>
                          </p:cTn>
                        </p:par>
                        <p:par>
                          <p:cTn id="46" fill="hold">
                            <p:stCondLst>
                              <p:cond delay="2000"/>
                            </p:stCondLst>
                            <p:childTnLst>
                              <p:par>
                                <p:cTn id="47" presetID="25"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52" dur="1000" fill="hold"/>
                                        <p:tgtEl>
                                          <p:spTgt spid="9"/>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9"/>
                                        </p:tgtEl>
                                      </p:cBhvr>
                                    </p:animEffect>
                                  </p:childTnLst>
                                </p:cTn>
                              </p:par>
                              <p:par>
                                <p:cTn id="57" presetID="25" presetClass="entr" presetSubtype="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p:cTn id="59"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60"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61"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62" dur="1000" fill="hold"/>
                                        <p:tgtEl>
                                          <p:spTgt spid="18"/>
                                        </p:tgtEl>
                                        <p:attrNameLst>
                                          <p:attrName>ppt_h</p:attrName>
                                        </p:attrNameLst>
                                      </p:cBhvr>
                                      <p:tavLst>
                                        <p:tav tm="0">
                                          <p:val>
                                            <p:strVal val="#ppt_h"/>
                                          </p:val>
                                        </p:tav>
                                        <p:tav tm="100000">
                                          <p:val>
                                            <p:strVal val="#ppt_h"/>
                                          </p:val>
                                        </p:tav>
                                      </p:tavLst>
                                    </p:anim>
                                    <p:anim calcmode="lin" valueType="num">
                                      <p:cBhvr>
                                        <p:cTn id="63"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64"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65"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66" dur="1000" decel="50000">
                                          <p:stCondLst>
                                            <p:cond delay="0"/>
                                          </p:stCondLst>
                                        </p:cTn>
                                        <p:tgtEl>
                                          <p:spTgt spid="18"/>
                                        </p:tgtEl>
                                      </p:cBhvr>
                                    </p:animEffect>
                                  </p:childTnLst>
                                </p:cTn>
                              </p:par>
                            </p:childTnLst>
                          </p:cTn>
                        </p:par>
                        <p:par>
                          <p:cTn id="67" fill="hold">
                            <p:stCondLst>
                              <p:cond delay="3000"/>
                            </p:stCondLst>
                            <p:childTnLst>
                              <p:par>
                                <p:cTn id="68" presetID="10" presetClass="entr" presetSubtype="0" fill="hold" grpId="0" nodeType="after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350"/>
                                        <p:tgtEl>
                                          <p:spTgt spid="11"/>
                                        </p:tgtEl>
                                      </p:cBhvr>
                                    </p:animEffect>
                                  </p:childTnLst>
                                </p:cTn>
                              </p:par>
                              <p:par>
                                <p:cTn id="71" presetID="26" presetClass="emph" presetSubtype="0" fill="hold" grpId="1" nodeType="withEffect">
                                  <p:stCondLst>
                                    <p:cond delay="0"/>
                                  </p:stCondLst>
                                  <p:childTnLst>
                                    <p:animEffect transition="out" filter="fade">
                                      <p:cBhvr>
                                        <p:cTn id="72" dur="400" tmFilter="0, 0; .2, .5; .8, .5; 1, 0"/>
                                        <p:tgtEl>
                                          <p:spTgt spid="11"/>
                                        </p:tgtEl>
                                      </p:cBhvr>
                                    </p:animEffect>
                                    <p:animScale>
                                      <p:cBhvr>
                                        <p:cTn id="73" dur="200" autoRev="1" fill="hold"/>
                                        <p:tgtEl>
                                          <p:spTgt spid="11"/>
                                        </p:tgtEl>
                                      </p:cBhvr>
                                      <p:by x="105000" y="105000"/>
                                    </p:animScale>
                                  </p:childTnLst>
                                </p:cTn>
                              </p:par>
                            </p:childTnLst>
                          </p:cTn>
                        </p:par>
                        <p:par>
                          <p:cTn id="74" fill="hold">
                            <p:stCondLst>
                              <p:cond delay="3400"/>
                            </p:stCondLst>
                            <p:childTnLst>
                              <p:par>
                                <p:cTn id="75" presetID="10" presetClass="entr" presetSubtype="0" fill="hold" grpId="0"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fade">
                                      <p:cBhvr>
                                        <p:cTn id="77" dur="500"/>
                                        <p:tgtEl>
                                          <p:spTgt spid="10"/>
                                        </p:tgtEl>
                                      </p:cBhvr>
                                    </p:animEffect>
                                  </p:childTnLst>
                                </p:cTn>
                              </p:par>
                            </p:childTnLst>
                          </p:cTn>
                        </p:par>
                        <p:par>
                          <p:cTn id="78" fill="hold">
                            <p:stCondLst>
                              <p:cond delay="3900"/>
                            </p:stCondLst>
                            <p:childTnLst>
                              <p:par>
                                <p:cTn id="79" presetID="10" presetClass="entr" presetSubtype="0" fill="hold" grpId="0" nodeType="afterEffect">
                                  <p:stCondLst>
                                    <p:cond delay="0"/>
                                  </p:stCondLst>
                                  <p:childTnLst>
                                    <p:set>
                                      <p:cBhvr>
                                        <p:cTn id="80" dur="1" fill="hold">
                                          <p:stCondLst>
                                            <p:cond delay="0"/>
                                          </p:stCondLst>
                                        </p:cTn>
                                        <p:tgtEl>
                                          <p:spTgt spid="13"/>
                                        </p:tgtEl>
                                        <p:attrNameLst>
                                          <p:attrName>style.visibility</p:attrName>
                                        </p:attrNameLst>
                                      </p:cBhvr>
                                      <p:to>
                                        <p:strVal val="visible"/>
                                      </p:to>
                                    </p:set>
                                    <p:animEffect transition="in" filter="fade">
                                      <p:cBhvr>
                                        <p:cTn id="81" dur="350"/>
                                        <p:tgtEl>
                                          <p:spTgt spid="13"/>
                                        </p:tgtEl>
                                      </p:cBhvr>
                                    </p:animEffect>
                                  </p:childTnLst>
                                </p:cTn>
                              </p:par>
                              <p:par>
                                <p:cTn id="82" presetID="26" presetClass="emph" presetSubtype="0" fill="hold" grpId="1" nodeType="withEffect">
                                  <p:stCondLst>
                                    <p:cond delay="0"/>
                                  </p:stCondLst>
                                  <p:childTnLst>
                                    <p:animEffect transition="out" filter="fade">
                                      <p:cBhvr>
                                        <p:cTn id="83" dur="400" tmFilter="0, 0; .2, .5; .8, .5; 1, 0"/>
                                        <p:tgtEl>
                                          <p:spTgt spid="13"/>
                                        </p:tgtEl>
                                      </p:cBhvr>
                                    </p:animEffect>
                                    <p:animScale>
                                      <p:cBhvr>
                                        <p:cTn id="84" dur="200" autoRev="1" fill="hold"/>
                                        <p:tgtEl>
                                          <p:spTgt spid="13"/>
                                        </p:tgtEl>
                                      </p:cBhvr>
                                      <p:by x="105000" y="105000"/>
                                    </p:animScale>
                                  </p:childTnLst>
                                </p:cTn>
                              </p:par>
                            </p:childTnLst>
                          </p:cTn>
                        </p:par>
                        <p:par>
                          <p:cTn id="85" fill="hold">
                            <p:stCondLst>
                              <p:cond delay="4300"/>
                            </p:stCondLst>
                            <p:childTnLst>
                              <p:par>
                                <p:cTn id="86" presetID="10" presetClass="entr" presetSubtype="0" fill="hold" grpId="0" nodeType="afterEffect">
                                  <p:stCondLst>
                                    <p:cond delay="0"/>
                                  </p:stCondLst>
                                  <p:childTnLst>
                                    <p:set>
                                      <p:cBhvr>
                                        <p:cTn id="87" dur="1" fill="hold">
                                          <p:stCondLst>
                                            <p:cond delay="0"/>
                                          </p:stCondLst>
                                        </p:cTn>
                                        <p:tgtEl>
                                          <p:spTgt spid="12"/>
                                        </p:tgtEl>
                                        <p:attrNameLst>
                                          <p:attrName>style.visibility</p:attrName>
                                        </p:attrNameLst>
                                      </p:cBhvr>
                                      <p:to>
                                        <p:strVal val="visible"/>
                                      </p:to>
                                    </p:set>
                                    <p:animEffect transition="in" filter="fade">
                                      <p:cBhvr>
                                        <p:cTn id="88" dur="500"/>
                                        <p:tgtEl>
                                          <p:spTgt spid="12"/>
                                        </p:tgtEl>
                                      </p:cBhvr>
                                    </p:animEffect>
                                  </p:childTnLst>
                                </p:cTn>
                              </p:par>
                            </p:childTnLst>
                          </p:cTn>
                        </p:par>
                        <p:par>
                          <p:cTn id="89" fill="hold">
                            <p:stCondLst>
                              <p:cond delay="4800"/>
                            </p:stCondLst>
                            <p:childTnLst>
                              <p:par>
                                <p:cTn id="90" presetID="10" presetClass="entr" presetSubtype="0"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fade">
                                      <p:cBhvr>
                                        <p:cTn id="92" dur="350"/>
                                        <p:tgtEl>
                                          <p:spTgt spid="15"/>
                                        </p:tgtEl>
                                      </p:cBhvr>
                                    </p:animEffect>
                                  </p:childTnLst>
                                </p:cTn>
                              </p:par>
                              <p:par>
                                <p:cTn id="93" presetID="26" presetClass="emph" presetSubtype="0" fill="hold" grpId="1" nodeType="withEffect">
                                  <p:stCondLst>
                                    <p:cond delay="0"/>
                                  </p:stCondLst>
                                  <p:childTnLst>
                                    <p:animEffect transition="out" filter="fade">
                                      <p:cBhvr>
                                        <p:cTn id="94" dur="400" tmFilter="0, 0; .2, .5; .8, .5; 1, 0"/>
                                        <p:tgtEl>
                                          <p:spTgt spid="15"/>
                                        </p:tgtEl>
                                      </p:cBhvr>
                                    </p:animEffect>
                                    <p:animScale>
                                      <p:cBhvr>
                                        <p:cTn id="95" dur="200" autoRev="1" fill="hold"/>
                                        <p:tgtEl>
                                          <p:spTgt spid="15"/>
                                        </p:tgtEl>
                                      </p:cBhvr>
                                      <p:by x="105000" y="105000"/>
                                    </p:animScale>
                                  </p:childTnLst>
                                </p:cTn>
                              </p:par>
                            </p:childTnLst>
                          </p:cTn>
                        </p:par>
                        <p:par>
                          <p:cTn id="96" fill="hold">
                            <p:stCondLst>
                              <p:cond delay="5200"/>
                            </p:stCondLst>
                            <p:childTnLst>
                              <p:par>
                                <p:cTn id="97" presetID="10" presetClass="entr" presetSubtype="0"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fade">
                                      <p:cBhvr>
                                        <p:cTn id="9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1" grpId="1"/>
      <p:bldP spid="12" grpId="0"/>
      <p:bldP spid="13" grpId="0"/>
      <p:bldP spid="13" grpId="1"/>
      <p:bldP spid="14" grpId="0"/>
      <p:bldP spid="15" grpId="0"/>
      <p:bldP spid="15" grpId="1"/>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边形 18"/>
          <p:cNvSpPr/>
          <p:nvPr/>
        </p:nvSpPr>
        <p:spPr>
          <a:xfrm>
            <a:off x="4429142" y="1181242"/>
            <a:ext cx="2880320" cy="936104"/>
          </a:xfrm>
          <a:prstGeom prst="homePlat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五边形 19"/>
          <p:cNvSpPr/>
          <p:nvPr/>
        </p:nvSpPr>
        <p:spPr>
          <a:xfrm flipH="1">
            <a:off x="1548822" y="2110832"/>
            <a:ext cx="2880320" cy="936104"/>
          </a:xfrm>
          <a:prstGeom prst="homePlat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20"/>
          <p:cNvSpPr txBox="1"/>
          <p:nvPr/>
        </p:nvSpPr>
        <p:spPr>
          <a:xfrm>
            <a:off x="1980870" y="2437316"/>
            <a:ext cx="2448272" cy="400110"/>
          </a:xfrm>
          <a:prstGeom prst="rect">
            <a:avLst/>
          </a:prstGeom>
          <a:noFill/>
        </p:spPr>
        <p:txBody>
          <a:bodyPr wrap="square" rtlCol="0">
            <a:spAutoFit/>
          </a:bodyPr>
          <a:lstStyle/>
          <a:p>
            <a:pPr algn="r"/>
            <a:r>
              <a:rPr lang="en-US" altLang="zh-CN" sz="2000" dirty="0">
                <a:solidFill>
                  <a:schemeClr val="bg1"/>
                </a:solidFill>
                <a:latin typeface="方正正大黑简体" panose="02000000000000000000" pitchFamily="2" charset="-122"/>
                <a:ea typeface="方正正大黑简体" panose="02000000000000000000" pitchFamily="2" charset="-122"/>
              </a:rPr>
              <a:t>2014</a:t>
            </a:r>
            <a:r>
              <a:rPr lang="zh-CN" altLang="en-US" sz="2000" dirty="0">
                <a:solidFill>
                  <a:schemeClr val="bg1"/>
                </a:solidFill>
                <a:latin typeface="方正正大黑简体" panose="02000000000000000000" pitchFamily="2" charset="-122"/>
                <a:ea typeface="方正正大黑简体" panose="02000000000000000000" pitchFamily="2" charset="-122"/>
              </a:rPr>
              <a:t>年工作情况</a:t>
            </a:r>
          </a:p>
        </p:txBody>
      </p:sp>
      <p:sp>
        <p:nvSpPr>
          <p:cNvPr id="22" name="TextBox 21"/>
          <p:cNvSpPr txBox="1"/>
          <p:nvPr/>
        </p:nvSpPr>
        <p:spPr>
          <a:xfrm>
            <a:off x="4429142" y="1449239"/>
            <a:ext cx="2448272" cy="400110"/>
          </a:xfrm>
          <a:prstGeom prst="rect">
            <a:avLst/>
          </a:prstGeom>
          <a:noFill/>
        </p:spPr>
        <p:txBody>
          <a:bodyPr wrap="square" rtlCol="0">
            <a:spAutoFit/>
          </a:bodyPr>
          <a:lstStyle/>
          <a:p>
            <a:r>
              <a:rPr lang="en-US" altLang="zh-CN" sz="2000" dirty="0">
                <a:solidFill>
                  <a:schemeClr val="bg1"/>
                </a:solidFill>
                <a:latin typeface="方正正大黑简体" panose="02000000000000000000" pitchFamily="2" charset="-122"/>
                <a:ea typeface="方正正大黑简体" panose="02000000000000000000" pitchFamily="2" charset="-122"/>
              </a:rPr>
              <a:t>2015</a:t>
            </a:r>
            <a:r>
              <a:rPr lang="zh-CN" altLang="en-US" sz="2000" dirty="0">
                <a:solidFill>
                  <a:schemeClr val="bg1"/>
                </a:solidFill>
                <a:latin typeface="方正正大黑简体" panose="02000000000000000000" pitchFamily="2" charset="-122"/>
                <a:ea typeface="方正正大黑简体" panose="02000000000000000000" pitchFamily="2" charset="-122"/>
              </a:rPr>
              <a:t>年工作情况</a:t>
            </a:r>
          </a:p>
        </p:txBody>
      </p:sp>
      <p:sp>
        <p:nvSpPr>
          <p:cNvPr id="23" name="TextBox 22"/>
          <p:cNvSpPr txBox="1"/>
          <p:nvPr/>
        </p:nvSpPr>
        <p:spPr>
          <a:xfrm>
            <a:off x="899592" y="987574"/>
            <a:ext cx="3240359" cy="923330"/>
          </a:xfrm>
          <a:prstGeom prst="rect">
            <a:avLst/>
          </a:prstGeom>
          <a:noFill/>
        </p:spPr>
        <p:txBody>
          <a:bodyPr wrap="square" rtlCol="0">
            <a:spAutoFit/>
          </a:bodyPr>
          <a:lstStyle/>
          <a:p>
            <a:pPr>
              <a:lnSpc>
                <a:spcPct val="150000"/>
              </a:lnSpc>
            </a:pPr>
            <a:r>
              <a:rPr lang="zh-CN" altLang="en-US" sz="1200" dirty="0">
                <a:solidFill>
                  <a:schemeClr val="tx1">
                    <a:lumMod val="95000"/>
                    <a:lumOff val="5000"/>
                  </a:schemeClr>
                </a:solidFill>
              </a:rPr>
              <a:t>这里输入简单的文字概述这里输入简单文字概</a:t>
            </a:r>
            <a:endParaRPr lang="en-US" altLang="zh-CN" sz="1200" dirty="0">
              <a:solidFill>
                <a:schemeClr val="tx1">
                  <a:lumMod val="95000"/>
                  <a:lumOff val="5000"/>
                </a:schemeClr>
              </a:solidFill>
            </a:endParaRPr>
          </a:p>
          <a:p>
            <a:pPr>
              <a:lnSpc>
                <a:spcPct val="150000"/>
              </a:lnSpc>
            </a:pPr>
            <a:r>
              <a:rPr lang="zh-CN" altLang="en-US" sz="1200" dirty="0">
                <a:solidFill>
                  <a:schemeClr val="tx1">
                    <a:lumMod val="95000"/>
                    <a:lumOff val="5000"/>
                  </a:schemeClr>
                </a:solidFill>
              </a:rPr>
              <a:t>述这里输入简单的文字概述这里入简单的文字</a:t>
            </a:r>
            <a:endParaRPr lang="en-US" altLang="zh-CN" sz="1200" dirty="0">
              <a:solidFill>
                <a:schemeClr val="tx1">
                  <a:lumMod val="95000"/>
                  <a:lumOff val="5000"/>
                </a:schemeClr>
              </a:solidFill>
            </a:endParaRPr>
          </a:p>
          <a:p>
            <a:pPr>
              <a:lnSpc>
                <a:spcPct val="150000"/>
              </a:lnSpc>
            </a:pPr>
            <a:r>
              <a:rPr lang="zh-CN" altLang="en-US" sz="1200" dirty="0">
                <a:solidFill>
                  <a:schemeClr val="tx1">
                    <a:lumMod val="95000"/>
                    <a:lumOff val="5000"/>
                  </a:schemeClr>
                </a:solidFill>
              </a:rPr>
              <a:t>概述这里输入述简单的文字概述</a:t>
            </a:r>
          </a:p>
        </p:txBody>
      </p:sp>
      <p:sp>
        <p:nvSpPr>
          <p:cNvPr id="24" name="TextBox 23"/>
          <p:cNvSpPr txBox="1"/>
          <p:nvPr/>
        </p:nvSpPr>
        <p:spPr>
          <a:xfrm>
            <a:off x="4645166" y="2375761"/>
            <a:ext cx="3240359" cy="923330"/>
          </a:xfrm>
          <a:prstGeom prst="rect">
            <a:avLst/>
          </a:prstGeom>
          <a:noFill/>
        </p:spPr>
        <p:txBody>
          <a:bodyPr wrap="square" rtlCol="0">
            <a:spAutoFit/>
          </a:bodyPr>
          <a:lstStyle/>
          <a:p>
            <a:pPr>
              <a:lnSpc>
                <a:spcPct val="150000"/>
              </a:lnSpc>
            </a:pPr>
            <a:r>
              <a:rPr lang="zh-CN" altLang="en-US" sz="1200" dirty="0">
                <a:solidFill>
                  <a:schemeClr val="tx1">
                    <a:lumMod val="95000"/>
                    <a:lumOff val="5000"/>
                  </a:schemeClr>
                </a:solidFill>
              </a:rPr>
              <a:t>这里输入简单的文字概述这里输入简单文字概</a:t>
            </a:r>
            <a:endParaRPr lang="en-US" altLang="zh-CN" sz="1200" dirty="0">
              <a:solidFill>
                <a:schemeClr val="tx1">
                  <a:lumMod val="95000"/>
                  <a:lumOff val="5000"/>
                </a:schemeClr>
              </a:solidFill>
            </a:endParaRPr>
          </a:p>
          <a:p>
            <a:pPr>
              <a:lnSpc>
                <a:spcPct val="150000"/>
              </a:lnSpc>
            </a:pPr>
            <a:r>
              <a:rPr lang="zh-CN" altLang="en-US" sz="1200" dirty="0">
                <a:solidFill>
                  <a:schemeClr val="tx1">
                    <a:lumMod val="95000"/>
                    <a:lumOff val="5000"/>
                  </a:schemeClr>
                </a:solidFill>
              </a:rPr>
              <a:t>述这里输入简单的文字概述这里入简单的文字</a:t>
            </a:r>
            <a:endParaRPr lang="en-US" altLang="zh-CN" sz="1200" dirty="0">
              <a:solidFill>
                <a:schemeClr val="tx1">
                  <a:lumMod val="95000"/>
                  <a:lumOff val="5000"/>
                </a:schemeClr>
              </a:solidFill>
            </a:endParaRPr>
          </a:p>
          <a:p>
            <a:pPr>
              <a:lnSpc>
                <a:spcPct val="150000"/>
              </a:lnSpc>
            </a:pPr>
            <a:r>
              <a:rPr lang="zh-CN" altLang="en-US" sz="1200" dirty="0">
                <a:solidFill>
                  <a:schemeClr val="tx1">
                    <a:lumMod val="95000"/>
                    <a:lumOff val="5000"/>
                  </a:schemeClr>
                </a:solidFill>
              </a:rPr>
              <a:t>概述这里输入述简单的文字概述</a:t>
            </a:r>
          </a:p>
        </p:txBody>
      </p:sp>
      <p:sp>
        <p:nvSpPr>
          <p:cNvPr id="25" name="矩形 24"/>
          <p:cNvSpPr/>
          <p:nvPr/>
        </p:nvSpPr>
        <p:spPr>
          <a:xfrm>
            <a:off x="2560838" y="3564117"/>
            <a:ext cx="1692188" cy="22695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p:cNvSpPr/>
          <p:nvPr/>
        </p:nvSpPr>
        <p:spPr>
          <a:xfrm>
            <a:off x="1588730" y="3924157"/>
            <a:ext cx="2652199" cy="22695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矩形 26"/>
          <p:cNvSpPr/>
          <p:nvPr/>
        </p:nvSpPr>
        <p:spPr>
          <a:xfrm>
            <a:off x="2092786" y="4345272"/>
            <a:ext cx="2160240" cy="22695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TextBox 27"/>
          <p:cNvSpPr txBox="1"/>
          <p:nvPr/>
        </p:nvSpPr>
        <p:spPr>
          <a:xfrm>
            <a:off x="2769718" y="3564117"/>
            <a:ext cx="1197764" cy="261610"/>
          </a:xfrm>
          <a:prstGeom prst="rect">
            <a:avLst/>
          </a:prstGeom>
          <a:noFill/>
        </p:spPr>
        <p:txBody>
          <a:bodyPr wrap="none" rtlCol="0">
            <a:spAutoFit/>
          </a:bodyPr>
          <a:lstStyle/>
          <a:p>
            <a:r>
              <a:rPr lang="zh-CN" altLang="en-US" sz="1100" dirty="0">
                <a:solidFill>
                  <a:schemeClr val="bg1"/>
                </a:solidFill>
              </a:rPr>
              <a:t>计划完成：</a:t>
            </a:r>
            <a:r>
              <a:rPr lang="en-US" altLang="zh-CN" sz="1100" dirty="0">
                <a:solidFill>
                  <a:schemeClr val="bg1"/>
                </a:solidFill>
              </a:rPr>
              <a:t>56</a:t>
            </a:r>
            <a:r>
              <a:rPr lang="zh-CN" altLang="en-US" sz="1100" dirty="0">
                <a:solidFill>
                  <a:schemeClr val="bg1"/>
                </a:solidFill>
              </a:rPr>
              <a:t>％</a:t>
            </a:r>
          </a:p>
        </p:txBody>
      </p:sp>
      <p:sp>
        <p:nvSpPr>
          <p:cNvPr id="29" name="TextBox 28"/>
          <p:cNvSpPr txBox="1"/>
          <p:nvPr/>
        </p:nvSpPr>
        <p:spPr>
          <a:xfrm>
            <a:off x="2380818" y="3924157"/>
            <a:ext cx="1563248" cy="261610"/>
          </a:xfrm>
          <a:prstGeom prst="rect">
            <a:avLst/>
          </a:prstGeom>
          <a:noFill/>
        </p:spPr>
        <p:txBody>
          <a:bodyPr wrap="none" rtlCol="0">
            <a:spAutoFit/>
          </a:bodyPr>
          <a:lstStyle/>
          <a:p>
            <a:r>
              <a:rPr lang="zh-CN" altLang="en-US" sz="1100" dirty="0">
                <a:solidFill>
                  <a:schemeClr val="bg1"/>
                </a:solidFill>
              </a:rPr>
              <a:t>实际完成数目：</a:t>
            </a:r>
            <a:r>
              <a:rPr lang="en-US" altLang="zh-CN" sz="1100" dirty="0">
                <a:solidFill>
                  <a:schemeClr val="bg1"/>
                </a:solidFill>
              </a:rPr>
              <a:t>820</a:t>
            </a:r>
            <a:r>
              <a:rPr lang="zh-CN" altLang="en-US" sz="1100" dirty="0">
                <a:solidFill>
                  <a:schemeClr val="bg1"/>
                </a:solidFill>
              </a:rPr>
              <a:t>万</a:t>
            </a:r>
          </a:p>
        </p:txBody>
      </p:sp>
      <p:sp>
        <p:nvSpPr>
          <p:cNvPr id="30" name="TextBox 29"/>
          <p:cNvSpPr txBox="1"/>
          <p:nvPr/>
        </p:nvSpPr>
        <p:spPr>
          <a:xfrm>
            <a:off x="2812866" y="4350508"/>
            <a:ext cx="1140056" cy="261610"/>
          </a:xfrm>
          <a:prstGeom prst="rect">
            <a:avLst/>
          </a:prstGeom>
          <a:noFill/>
        </p:spPr>
        <p:txBody>
          <a:bodyPr wrap="none" rtlCol="0">
            <a:spAutoFit/>
          </a:bodyPr>
          <a:lstStyle/>
          <a:p>
            <a:r>
              <a:rPr lang="zh-CN" altLang="en-US" sz="1100" dirty="0">
                <a:solidFill>
                  <a:schemeClr val="bg1"/>
                </a:solidFill>
              </a:rPr>
              <a:t>回款数：</a:t>
            </a:r>
            <a:r>
              <a:rPr lang="en-US" altLang="zh-CN" sz="1100" dirty="0">
                <a:solidFill>
                  <a:schemeClr val="bg1"/>
                </a:solidFill>
              </a:rPr>
              <a:t>640</a:t>
            </a:r>
            <a:r>
              <a:rPr lang="zh-CN" altLang="en-US" sz="1100" dirty="0">
                <a:solidFill>
                  <a:schemeClr val="bg1"/>
                </a:solidFill>
              </a:rPr>
              <a:t>万</a:t>
            </a:r>
          </a:p>
        </p:txBody>
      </p:sp>
      <p:sp>
        <p:nvSpPr>
          <p:cNvPr id="31" name="矩形 30"/>
          <p:cNvSpPr/>
          <p:nvPr/>
        </p:nvSpPr>
        <p:spPr>
          <a:xfrm>
            <a:off x="4572000" y="3539973"/>
            <a:ext cx="1692188" cy="22695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矩形 31"/>
          <p:cNvSpPr/>
          <p:nvPr/>
        </p:nvSpPr>
        <p:spPr>
          <a:xfrm>
            <a:off x="4584097" y="3900013"/>
            <a:ext cx="2652199" cy="22695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矩形 32"/>
          <p:cNvSpPr/>
          <p:nvPr/>
        </p:nvSpPr>
        <p:spPr>
          <a:xfrm>
            <a:off x="4572000" y="4321128"/>
            <a:ext cx="2160240" cy="22695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TextBox 33"/>
          <p:cNvSpPr txBox="1"/>
          <p:nvPr/>
        </p:nvSpPr>
        <p:spPr>
          <a:xfrm>
            <a:off x="4780880" y="3539973"/>
            <a:ext cx="1197764" cy="261610"/>
          </a:xfrm>
          <a:prstGeom prst="rect">
            <a:avLst/>
          </a:prstGeom>
          <a:noFill/>
        </p:spPr>
        <p:txBody>
          <a:bodyPr wrap="none" rtlCol="0">
            <a:spAutoFit/>
          </a:bodyPr>
          <a:lstStyle/>
          <a:p>
            <a:r>
              <a:rPr lang="zh-CN" altLang="en-US" sz="1100" dirty="0">
                <a:solidFill>
                  <a:schemeClr val="bg1"/>
                </a:solidFill>
              </a:rPr>
              <a:t>计划完成：</a:t>
            </a:r>
            <a:r>
              <a:rPr lang="en-US" altLang="zh-CN" sz="1100" dirty="0">
                <a:solidFill>
                  <a:schemeClr val="bg1"/>
                </a:solidFill>
              </a:rPr>
              <a:t>56</a:t>
            </a:r>
            <a:r>
              <a:rPr lang="zh-CN" altLang="en-US" sz="1100" dirty="0">
                <a:solidFill>
                  <a:schemeClr val="bg1"/>
                </a:solidFill>
              </a:rPr>
              <a:t>％</a:t>
            </a:r>
          </a:p>
        </p:txBody>
      </p:sp>
      <p:sp>
        <p:nvSpPr>
          <p:cNvPr id="35" name="TextBox 34"/>
          <p:cNvSpPr txBox="1"/>
          <p:nvPr/>
        </p:nvSpPr>
        <p:spPr>
          <a:xfrm>
            <a:off x="4788024" y="3900013"/>
            <a:ext cx="1563248" cy="261610"/>
          </a:xfrm>
          <a:prstGeom prst="rect">
            <a:avLst/>
          </a:prstGeom>
          <a:noFill/>
        </p:spPr>
        <p:txBody>
          <a:bodyPr wrap="none" rtlCol="0">
            <a:spAutoFit/>
          </a:bodyPr>
          <a:lstStyle/>
          <a:p>
            <a:r>
              <a:rPr lang="zh-CN" altLang="en-US" sz="1100" dirty="0">
                <a:solidFill>
                  <a:schemeClr val="bg1"/>
                </a:solidFill>
              </a:rPr>
              <a:t>实际完成数目：</a:t>
            </a:r>
            <a:r>
              <a:rPr lang="en-US" altLang="zh-CN" sz="1100" dirty="0">
                <a:solidFill>
                  <a:schemeClr val="bg1"/>
                </a:solidFill>
              </a:rPr>
              <a:t>820</a:t>
            </a:r>
            <a:r>
              <a:rPr lang="zh-CN" altLang="en-US" sz="1100" dirty="0">
                <a:solidFill>
                  <a:schemeClr val="bg1"/>
                </a:solidFill>
              </a:rPr>
              <a:t>万</a:t>
            </a:r>
          </a:p>
        </p:txBody>
      </p:sp>
      <p:sp>
        <p:nvSpPr>
          <p:cNvPr id="36" name="TextBox 35"/>
          <p:cNvSpPr txBox="1"/>
          <p:nvPr/>
        </p:nvSpPr>
        <p:spPr>
          <a:xfrm>
            <a:off x="4800096" y="4326364"/>
            <a:ext cx="1140056" cy="261610"/>
          </a:xfrm>
          <a:prstGeom prst="rect">
            <a:avLst/>
          </a:prstGeom>
          <a:noFill/>
        </p:spPr>
        <p:txBody>
          <a:bodyPr wrap="none" rtlCol="0">
            <a:spAutoFit/>
          </a:bodyPr>
          <a:lstStyle/>
          <a:p>
            <a:r>
              <a:rPr lang="zh-CN" altLang="en-US" sz="1100" dirty="0">
                <a:solidFill>
                  <a:schemeClr val="bg1"/>
                </a:solidFill>
              </a:rPr>
              <a:t>回款数：</a:t>
            </a:r>
            <a:r>
              <a:rPr lang="en-US" altLang="zh-CN" sz="1100" dirty="0">
                <a:solidFill>
                  <a:schemeClr val="bg1"/>
                </a:solidFill>
              </a:rPr>
              <a:t>640</a:t>
            </a:r>
            <a:r>
              <a:rPr lang="zh-CN" altLang="en-US" sz="1100" dirty="0">
                <a:solidFill>
                  <a:schemeClr val="bg1"/>
                </a:solidFill>
              </a:rPr>
              <a:t>万</a:t>
            </a:r>
          </a:p>
        </p:txBody>
      </p:sp>
      <p:sp>
        <p:nvSpPr>
          <p:cNvPr id="39" name="矩形 38"/>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0" name="矩形 39"/>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1" name="TextBox 40"/>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上一年度工作总结</a:t>
            </a:r>
          </a:p>
        </p:txBody>
      </p:sp>
    </p:spTree>
    <p:extLst>
      <p:ext uri="{BB962C8B-B14F-4D97-AF65-F5344CB8AC3E}">
        <p14:creationId xmlns:p14="http://schemas.microsoft.com/office/powerpoint/2010/main" val="13461335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1"/>
                                        </p:tgtEl>
                                        <p:attrNameLst>
                                          <p:attrName>ppt_y</p:attrName>
                                        </p:attrNameLst>
                                      </p:cBhvr>
                                      <p:tavLst>
                                        <p:tav tm="0">
                                          <p:val>
                                            <p:strVal val="#ppt_y"/>
                                          </p:val>
                                        </p:tav>
                                        <p:tav tm="100000">
                                          <p:val>
                                            <p:strVal val="#ppt_y"/>
                                          </p:val>
                                        </p:tav>
                                      </p:tavLst>
                                    </p:anim>
                                    <p:anim calcmode="lin" valueType="num">
                                      <p:cBhvr>
                                        <p:cTn id="16"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1"/>
                                        </p:tgtEl>
                                      </p:cBhvr>
                                    </p:animEffect>
                                  </p:childTnLst>
                                </p:cTn>
                              </p:par>
                            </p:childTnLst>
                          </p:cTn>
                        </p:par>
                        <p:par>
                          <p:cTn id="19" fill="hold">
                            <p:stCondLst>
                              <p:cond delay="14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2"/>
                                        </p:tgtEl>
                                        <p:attrNameLst>
                                          <p:attrName>ppt_y</p:attrName>
                                        </p:attrNameLst>
                                      </p:cBhvr>
                                      <p:tavLst>
                                        <p:tav tm="0">
                                          <p:val>
                                            <p:strVal val="#ppt_y"/>
                                          </p:val>
                                        </p:tav>
                                        <p:tav tm="100000">
                                          <p:val>
                                            <p:strVal val="#ppt_y"/>
                                          </p:val>
                                        </p:tav>
                                      </p:tavLst>
                                    </p:anim>
                                    <p:anim calcmode="lin" valueType="num">
                                      <p:cBhvr>
                                        <p:cTn id="24"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22"/>
                                        </p:tgtEl>
                                      </p:cBhvr>
                                    </p:animEffect>
                                  </p:childTnLst>
                                </p:cTn>
                              </p:par>
                            </p:childTnLst>
                          </p:cTn>
                        </p:par>
                        <p:par>
                          <p:cTn id="27" fill="hold">
                            <p:stCondLst>
                              <p:cond delay="2300"/>
                            </p:stCondLst>
                            <p:childTnLst>
                              <p:par>
                                <p:cTn id="28" presetID="2" presetClass="entr" presetSubtype="4"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ppt_x"/>
                                          </p:val>
                                        </p:tav>
                                        <p:tav tm="100000">
                                          <p:val>
                                            <p:strVal val="#ppt_x"/>
                                          </p:val>
                                        </p:tav>
                                      </p:tavLst>
                                    </p:anim>
                                    <p:anim calcmode="lin" valueType="num">
                                      <p:cBhvr additive="base">
                                        <p:cTn id="31" dur="500" fill="hold"/>
                                        <p:tgtEl>
                                          <p:spTgt spid="23"/>
                                        </p:tgtEl>
                                        <p:attrNameLst>
                                          <p:attrName>ppt_y</p:attrName>
                                        </p:attrNameLst>
                                      </p:cBhvr>
                                      <p:tavLst>
                                        <p:tav tm="0">
                                          <p:val>
                                            <p:strVal val="1+#ppt_h/2"/>
                                          </p:val>
                                        </p:tav>
                                        <p:tav tm="100000">
                                          <p:val>
                                            <p:strVal val="#ppt_y"/>
                                          </p:val>
                                        </p:tav>
                                      </p:tavLst>
                                    </p:anim>
                                  </p:childTnLst>
                                </p:cTn>
                              </p:par>
                            </p:childTnLst>
                          </p:cTn>
                        </p:par>
                        <p:par>
                          <p:cTn id="32" fill="hold">
                            <p:stCondLst>
                              <p:cond delay="2800"/>
                            </p:stCondLst>
                            <p:childTnLst>
                              <p:par>
                                <p:cTn id="33" presetID="2" presetClass="entr" presetSubtype="4"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childTnLst>
                          </p:cTn>
                        </p:par>
                        <p:par>
                          <p:cTn id="37" fill="hold">
                            <p:stCondLst>
                              <p:cond delay="3300"/>
                            </p:stCondLst>
                            <p:childTnLst>
                              <p:par>
                                <p:cTn id="38" presetID="22" presetClass="entr" presetSubtype="2"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right)">
                                      <p:cBhvr>
                                        <p:cTn id="40" dur="400"/>
                                        <p:tgtEl>
                                          <p:spTgt spid="25"/>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right)">
                                      <p:cBhvr>
                                        <p:cTn id="43" dur="500"/>
                                        <p:tgtEl>
                                          <p:spTgt spid="2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right)">
                                      <p:cBhvr>
                                        <p:cTn id="49" dur="500"/>
                                        <p:tgtEl>
                                          <p:spTgt spid="29"/>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right)">
                                      <p:cBhvr>
                                        <p:cTn id="52" dur="500"/>
                                        <p:tgtEl>
                                          <p:spTgt spid="30"/>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right)">
                                      <p:cBhvr>
                                        <p:cTn id="55" dur="500"/>
                                        <p:tgtEl>
                                          <p:spTgt spid="2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left)">
                                      <p:cBhvr>
                                        <p:cTn id="58" dur="500"/>
                                        <p:tgtEl>
                                          <p:spTgt spid="3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500"/>
                                        <p:tgtEl>
                                          <p:spTgt spid="3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left)">
                                      <p:cBhvr>
                                        <p:cTn id="67" dur="500"/>
                                        <p:tgtEl>
                                          <p:spTgt spid="3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left)">
                                      <p:cBhvr>
                                        <p:cTn id="70" dur="500"/>
                                        <p:tgtEl>
                                          <p:spTgt spid="3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wipe(left)">
                                      <p:cBhvr>
                                        <p:cTn id="7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p:bldP spid="22" grpId="0"/>
      <p:bldP spid="23" grpId="0"/>
      <p:bldP spid="24" grpId="0"/>
      <p:bldP spid="25" grpId="0" animBg="1"/>
      <p:bldP spid="26" grpId="0" animBg="1"/>
      <p:bldP spid="27" grpId="0" animBg="1"/>
      <p:bldP spid="28" grpId="0"/>
      <p:bldP spid="29" grpId="0"/>
      <p:bldP spid="30" grpId="0"/>
      <p:bldP spid="31" grpId="0" animBg="1"/>
      <p:bldP spid="32" grpId="0" animBg="1"/>
      <p:bldP spid="33" grpId="0" animBg="1"/>
      <p:bldP spid="34" grpId="0"/>
      <p:bldP spid="35" grpId="0"/>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flipH="1">
            <a:off x="795646" y="3271099"/>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827584" y="2680448"/>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795646" y="1960120"/>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795646" y="1312048"/>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4401" y="1249913"/>
            <a:ext cx="2192055" cy="1461370"/>
          </a:xfrm>
          <a:prstGeom prst="rect">
            <a:avLst/>
          </a:prstGeom>
          <a:solidFill>
            <a:srgbClr val="0E65AC"/>
          </a:solidFill>
          <a:ln w="19050">
            <a:solidFill>
              <a:schemeClr val="tx1">
                <a:lumMod val="95000"/>
                <a:lumOff val="5000"/>
              </a:schemeClr>
            </a:solidFill>
          </a:ln>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84401" y="2935510"/>
            <a:ext cx="2192055" cy="1544890"/>
          </a:xfrm>
          <a:prstGeom prst="rect">
            <a:avLst/>
          </a:prstGeom>
          <a:solidFill>
            <a:srgbClr val="0E65AC"/>
          </a:solidFill>
          <a:ln w="19050">
            <a:solidFill>
              <a:schemeClr val="tx1">
                <a:lumMod val="95000"/>
                <a:lumOff val="5000"/>
              </a:schemeClr>
            </a:solidFill>
          </a:ln>
        </p:spPr>
      </p:pic>
      <p:cxnSp>
        <p:nvCxnSpPr>
          <p:cNvPr id="13" name="直接连接符 12"/>
          <p:cNvCxnSpPr/>
          <p:nvPr/>
        </p:nvCxnSpPr>
        <p:spPr>
          <a:xfrm>
            <a:off x="827584" y="3904336"/>
            <a:ext cx="5328592" cy="0"/>
          </a:xfrm>
          <a:prstGeom prst="line">
            <a:avLst/>
          </a:prstGeom>
          <a:ln w="19050">
            <a:solidFill>
              <a:schemeClr val="tx1">
                <a:lumMod val="95000"/>
                <a:lumOff val="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827584" y="1096024"/>
            <a:ext cx="0" cy="2808312"/>
          </a:xfrm>
          <a:prstGeom prst="line">
            <a:avLst/>
          </a:prstGeom>
          <a:ln w="19050">
            <a:solidFill>
              <a:schemeClr val="tx1">
                <a:lumMod val="95000"/>
                <a:lumOff val="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95536" y="1575027"/>
            <a:ext cx="400110" cy="2144177"/>
          </a:xfrm>
          <a:prstGeom prst="rect">
            <a:avLst/>
          </a:prstGeom>
          <a:noFill/>
        </p:spPr>
        <p:txBody>
          <a:bodyPr vert="eaVert" wrap="none" rtlCol="0">
            <a:spAutoFit/>
          </a:bodyPr>
          <a:lstStyle/>
          <a:p>
            <a:r>
              <a:rPr lang="zh-CN" altLang="en-US" sz="1400" spc="600" dirty="0">
                <a:solidFill>
                  <a:schemeClr val="tx1">
                    <a:lumMod val="95000"/>
                    <a:lumOff val="5000"/>
                  </a:schemeClr>
                </a:solidFill>
              </a:rPr>
              <a:t>单击此处添加文本</a:t>
            </a:r>
          </a:p>
        </p:txBody>
      </p:sp>
      <p:grpSp>
        <p:nvGrpSpPr>
          <p:cNvPr id="16" name="组合 15"/>
          <p:cNvGrpSpPr/>
          <p:nvPr/>
        </p:nvGrpSpPr>
        <p:grpSpPr>
          <a:xfrm>
            <a:off x="1331640" y="3931546"/>
            <a:ext cx="4376633" cy="307777"/>
            <a:chOff x="1782738" y="4077220"/>
            <a:chExt cx="4376633" cy="307777"/>
          </a:xfrm>
        </p:grpSpPr>
        <p:sp>
          <p:nvSpPr>
            <p:cNvPr id="17" name="矩形 16"/>
            <p:cNvSpPr/>
            <p:nvPr/>
          </p:nvSpPr>
          <p:spPr>
            <a:xfrm>
              <a:off x="1782738" y="4077220"/>
              <a:ext cx="723275" cy="307777"/>
            </a:xfrm>
            <a:prstGeom prst="rect">
              <a:avLst/>
            </a:prstGeom>
          </p:spPr>
          <p:txBody>
            <a:bodyPr wrap="none">
              <a:spAutoFit/>
            </a:bodyPr>
            <a:lstStyle/>
            <a:p>
              <a:r>
                <a:rPr lang="zh-CN" altLang="en-US" sz="1400" dirty="0">
                  <a:solidFill>
                    <a:schemeClr val="tx1">
                      <a:lumMod val="95000"/>
                      <a:lumOff val="5000"/>
                    </a:schemeClr>
                  </a:solidFill>
                </a:rPr>
                <a:t>工作一</a:t>
              </a:r>
            </a:p>
          </p:txBody>
        </p:sp>
        <p:sp>
          <p:nvSpPr>
            <p:cNvPr id="18" name="矩形 17"/>
            <p:cNvSpPr/>
            <p:nvPr/>
          </p:nvSpPr>
          <p:spPr>
            <a:xfrm>
              <a:off x="2987824" y="4077220"/>
              <a:ext cx="723275" cy="307777"/>
            </a:xfrm>
            <a:prstGeom prst="rect">
              <a:avLst/>
            </a:prstGeom>
          </p:spPr>
          <p:txBody>
            <a:bodyPr wrap="none">
              <a:spAutoFit/>
            </a:bodyPr>
            <a:lstStyle/>
            <a:p>
              <a:r>
                <a:rPr lang="zh-CN" altLang="en-US" sz="1400" dirty="0">
                  <a:solidFill>
                    <a:schemeClr val="tx1">
                      <a:lumMod val="95000"/>
                      <a:lumOff val="5000"/>
                    </a:schemeClr>
                  </a:solidFill>
                </a:rPr>
                <a:t>工作二</a:t>
              </a:r>
            </a:p>
          </p:txBody>
        </p:sp>
        <p:sp>
          <p:nvSpPr>
            <p:cNvPr id="19" name="矩形 18"/>
            <p:cNvSpPr/>
            <p:nvPr/>
          </p:nvSpPr>
          <p:spPr>
            <a:xfrm>
              <a:off x="5436096" y="4077220"/>
              <a:ext cx="723275" cy="307777"/>
            </a:xfrm>
            <a:prstGeom prst="rect">
              <a:avLst/>
            </a:prstGeom>
          </p:spPr>
          <p:txBody>
            <a:bodyPr wrap="none">
              <a:spAutoFit/>
            </a:bodyPr>
            <a:lstStyle/>
            <a:p>
              <a:r>
                <a:rPr lang="zh-CN" altLang="en-US" sz="1400" dirty="0">
                  <a:solidFill>
                    <a:schemeClr val="tx1">
                      <a:lumMod val="95000"/>
                      <a:lumOff val="5000"/>
                    </a:schemeClr>
                  </a:solidFill>
                </a:rPr>
                <a:t>工作四</a:t>
              </a:r>
            </a:p>
          </p:txBody>
        </p:sp>
        <p:sp>
          <p:nvSpPr>
            <p:cNvPr id="20" name="矩形 19"/>
            <p:cNvSpPr/>
            <p:nvPr/>
          </p:nvSpPr>
          <p:spPr>
            <a:xfrm>
              <a:off x="4211960" y="4077220"/>
              <a:ext cx="723275" cy="307777"/>
            </a:xfrm>
            <a:prstGeom prst="rect">
              <a:avLst/>
            </a:prstGeom>
          </p:spPr>
          <p:txBody>
            <a:bodyPr wrap="none">
              <a:spAutoFit/>
            </a:bodyPr>
            <a:lstStyle/>
            <a:p>
              <a:r>
                <a:rPr lang="zh-CN" altLang="en-US" sz="1400" dirty="0">
                  <a:solidFill>
                    <a:schemeClr val="tx1">
                      <a:lumMod val="95000"/>
                      <a:lumOff val="5000"/>
                    </a:schemeClr>
                  </a:solidFill>
                </a:rPr>
                <a:t>工作三</a:t>
              </a:r>
            </a:p>
          </p:txBody>
        </p:sp>
      </p:grpSp>
      <p:sp>
        <p:nvSpPr>
          <p:cNvPr id="21" name="矩形 20"/>
          <p:cNvSpPr/>
          <p:nvPr/>
        </p:nvSpPr>
        <p:spPr>
          <a:xfrm>
            <a:off x="1259632" y="2750384"/>
            <a:ext cx="288032" cy="1144079"/>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2" name="矩形 21"/>
          <p:cNvSpPr/>
          <p:nvPr/>
        </p:nvSpPr>
        <p:spPr>
          <a:xfrm>
            <a:off x="1656861" y="2248151"/>
            <a:ext cx="288032" cy="164631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3" name="矩形 22"/>
          <p:cNvSpPr/>
          <p:nvPr/>
        </p:nvSpPr>
        <p:spPr>
          <a:xfrm>
            <a:off x="2567111" y="2125346"/>
            <a:ext cx="288032" cy="1763526"/>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4" name="矩形 23"/>
          <p:cNvSpPr/>
          <p:nvPr/>
        </p:nvSpPr>
        <p:spPr>
          <a:xfrm>
            <a:off x="2964340" y="1575027"/>
            <a:ext cx="288032" cy="231384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5" name="矩形 24"/>
          <p:cNvSpPr/>
          <p:nvPr/>
        </p:nvSpPr>
        <p:spPr>
          <a:xfrm>
            <a:off x="3791612" y="2663335"/>
            <a:ext cx="288032" cy="122553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6" name="矩形 25"/>
          <p:cNvSpPr/>
          <p:nvPr/>
        </p:nvSpPr>
        <p:spPr>
          <a:xfrm>
            <a:off x="4188841" y="2125345"/>
            <a:ext cx="288032" cy="176352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7" name="矩形 26"/>
          <p:cNvSpPr/>
          <p:nvPr/>
        </p:nvSpPr>
        <p:spPr>
          <a:xfrm>
            <a:off x="5023578" y="2398392"/>
            <a:ext cx="288032" cy="149047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8" name="矩形 27"/>
          <p:cNvSpPr/>
          <p:nvPr/>
        </p:nvSpPr>
        <p:spPr>
          <a:xfrm>
            <a:off x="5420807" y="1744096"/>
            <a:ext cx="288032" cy="214477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9" name="TextBox 28"/>
          <p:cNvSpPr txBox="1"/>
          <p:nvPr/>
        </p:nvSpPr>
        <p:spPr>
          <a:xfrm>
            <a:off x="1511176" y="1940374"/>
            <a:ext cx="495649" cy="307777"/>
          </a:xfrm>
          <a:prstGeom prst="rect">
            <a:avLst/>
          </a:prstGeom>
          <a:noFill/>
        </p:spPr>
        <p:txBody>
          <a:bodyPr wrap="none" rtlCol="0">
            <a:spAutoFit/>
          </a:bodyPr>
          <a:lstStyle/>
          <a:p>
            <a:r>
              <a:rPr lang="en-US" altLang="zh-CN" sz="1400" dirty="0">
                <a:solidFill>
                  <a:schemeClr val="tx1">
                    <a:lumMod val="95000"/>
                    <a:lumOff val="5000"/>
                  </a:schemeClr>
                </a:solidFill>
              </a:rPr>
              <a:t>57%</a:t>
            </a:r>
            <a:endParaRPr lang="zh-CN" altLang="en-US" sz="1400" dirty="0">
              <a:solidFill>
                <a:schemeClr val="tx1">
                  <a:lumMod val="95000"/>
                  <a:lumOff val="5000"/>
                </a:schemeClr>
              </a:solidFill>
            </a:endParaRPr>
          </a:p>
        </p:txBody>
      </p:sp>
      <p:sp>
        <p:nvSpPr>
          <p:cNvPr id="30" name="TextBox 29"/>
          <p:cNvSpPr txBox="1"/>
          <p:nvPr/>
        </p:nvSpPr>
        <p:spPr>
          <a:xfrm>
            <a:off x="2836486" y="1267250"/>
            <a:ext cx="495649" cy="307777"/>
          </a:xfrm>
          <a:prstGeom prst="rect">
            <a:avLst/>
          </a:prstGeom>
          <a:noFill/>
        </p:spPr>
        <p:txBody>
          <a:bodyPr wrap="none" rtlCol="0">
            <a:spAutoFit/>
          </a:bodyPr>
          <a:lstStyle/>
          <a:p>
            <a:r>
              <a:rPr lang="en-US" altLang="zh-CN" sz="1400" dirty="0">
                <a:solidFill>
                  <a:schemeClr val="tx1">
                    <a:lumMod val="95000"/>
                    <a:lumOff val="5000"/>
                  </a:schemeClr>
                </a:solidFill>
              </a:rPr>
              <a:t>81%</a:t>
            </a:r>
            <a:endParaRPr lang="zh-CN" altLang="en-US" sz="1400" dirty="0">
              <a:solidFill>
                <a:schemeClr val="tx1">
                  <a:lumMod val="95000"/>
                  <a:lumOff val="5000"/>
                </a:schemeClr>
              </a:solidFill>
            </a:endParaRPr>
          </a:p>
        </p:txBody>
      </p:sp>
      <p:sp>
        <p:nvSpPr>
          <p:cNvPr id="31" name="TextBox 30"/>
          <p:cNvSpPr txBox="1"/>
          <p:nvPr/>
        </p:nvSpPr>
        <p:spPr>
          <a:xfrm>
            <a:off x="4057450" y="1806231"/>
            <a:ext cx="495649" cy="307777"/>
          </a:xfrm>
          <a:prstGeom prst="rect">
            <a:avLst/>
          </a:prstGeom>
          <a:noFill/>
        </p:spPr>
        <p:txBody>
          <a:bodyPr wrap="none" rtlCol="0">
            <a:spAutoFit/>
          </a:bodyPr>
          <a:lstStyle/>
          <a:p>
            <a:r>
              <a:rPr lang="en-US" altLang="zh-CN" sz="1400" dirty="0">
                <a:solidFill>
                  <a:schemeClr val="tx1">
                    <a:lumMod val="95000"/>
                    <a:lumOff val="5000"/>
                  </a:schemeClr>
                </a:solidFill>
              </a:rPr>
              <a:t>59%</a:t>
            </a:r>
            <a:endParaRPr lang="zh-CN" altLang="en-US" sz="1400" dirty="0">
              <a:solidFill>
                <a:schemeClr val="tx1">
                  <a:lumMod val="95000"/>
                  <a:lumOff val="5000"/>
                </a:schemeClr>
              </a:solidFill>
            </a:endParaRPr>
          </a:p>
        </p:txBody>
      </p:sp>
      <p:sp>
        <p:nvSpPr>
          <p:cNvPr id="32" name="TextBox 31"/>
          <p:cNvSpPr txBox="1"/>
          <p:nvPr/>
        </p:nvSpPr>
        <p:spPr>
          <a:xfrm>
            <a:off x="5292953" y="1384056"/>
            <a:ext cx="495649" cy="307777"/>
          </a:xfrm>
          <a:prstGeom prst="rect">
            <a:avLst/>
          </a:prstGeom>
          <a:noFill/>
        </p:spPr>
        <p:txBody>
          <a:bodyPr wrap="none" rtlCol="0">
            <a:spAutoFit/>
          </a:bodyPr>
          <a:lstStyle/>
          <a:p>
            <a:r>
              <a:rPr lang="en-US" altLang="zh-CN" sz="1400" dirty="0">
                <a:solidFill>
                  <a:schemeClr val="tx1">
                    <a:lumMod val="95000"/>
                    <a:lumOff val="5000"/>
                  </a:schemeClr>
                </a:solidFill>
              </a:rPr>
              <a:t>72%</a:t>
            </a:r>
            <a:endParaRPr lang="zh-CN" altLang="en-US" sz="1400" dirty="0">
              <a:solidFill>
                <a:schemeClr val="tx1">
                  <a:lumMod val="95000"/>
                  <a:lumOff val="5000"/>
                </a:schemeClr>
              </a:solidFill>
            </a:endParaRPr>
          </a:p>
        </p:txBody>
      </p:sp>
      <p:sp>
        <p:nvSpPr>
          <p:cNvPr id="33" name="矩形 32"/>
          <p:cNvSpPr/>
          <p:nvPr/>
        </p:nvSpPr>
        <p:spPr>
          <a:xfrm>
            <a:off x="1008016" y="4481848"/>
            <a:ext cx="288032" cy="19250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4" name="矩形 33"/>
          <p:cNvSpPr/>
          <p:nvPr/>
        </p:nvSpPr>
        <p:spPr>
          <a:xfrm>
            <a:off x="2423095" y="4481846"/>
            <a:ext cx="288032" cy="192507"/>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5" name="矩形 34"/>
          <p:cNvSpPr/>
          <p:nvPr/>
        </p:nvSpPr>
        <p:spPr>
          <a:xfrm>
            <a:off x="1331640" y="4424212"/>
            <a:ext cx="723275" cy="307777"/>
          </a:xfrm>
          <a:prstGeom prst="rect">
            <a:avLst/>
          </a:prstGeom>
        </p:spPr>
        <p:txBody>
          <a:bodyPr wrap="none">
            <a:spAutoFit/>
          </a:bodyPr>
          <a:lstStyle/>
          <a:p>
            <a:r>
              <a:rPr lang="zh-CN" altLang="en-US" sz="1400" dirty="0">
                <a:solidFill>
                  <a:schemeClr val="tx1">
                    <a:lumMod val="95000"/>
                    <a:lumOff val="5000"/>
                  </a:schemeClr>
                </a:solidFill>
              </a:rPr>
              <a:t>计划数</a:t>
            </a:r>
          </a:p>
        </p:txBody>
      </p:sp>
      <p:sp>
        <p:nvSpPr>
          <p:cNvPr id="36" name="矩形 35"/>
          <p:cNvSpPr/>
          <p:nvPr/>
        </p:nvSpPr>
        <p:spPr>
          <a:xfrm>
            <a:off x="2809368" y="4424213"/>
            <a:ext cx="723275" cy="307777"/>
          </a:xfrm>
          <a:prstGeom prst="rect">
            <a:avLst/>
          </a:prstGeom>
        </p:spPr>
        <p:txBody>
          <a:bodyPr wrap="none">
            <a:spAutoFit/>
          </a:bodyPr>
          <a:lstStyle/>
          <a:p>
            <a:r>
              <a:rPr lang="zh-CN" altLang="en-US" sz="1400" dirty="0">
                <a:solidFill>
                  <a:schemeClr val="tx1">
                    <a:lumMod val="95000"/>
                    <a:lumOff val="5000"/>
                  </a:schemeClr>
                </a:solidFill>
              </a:rPr>
              <a:t>实际数</a:t>
            </a:r>
          </a:p>
        </p:txBody>
      </p:sp>
      <p:sp>
        <p:nvSpPr>
          <p:cNvPr id="37" name="矩形 36"/>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8" name="矩形 37"/>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9" name="TextBox 38"/>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上一年度工作总结</a:t>
            </a:r>
          </a:p>
        </p:txBody>
      </p:sp>
    </p:spTree>
    <p:extLst>
      <p:ext uri="{BB962C8B-B14F-4D97-AF65-F5344CB8AC3E}">
        <p14:creationId xmlns:p14="http://schemas.microsoft.com/office/powerpoint/2010/main" val="5896794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par>
                                <p:cTn id="17" presetID="22" presetClass="entr" presetSubtype="8"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22" presetClass="entr" presetSubtype="8" fill="hold" nodeType="withEffect">
                                  <p:stCondLst>
                                    <p:cond delay="25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nodeType="withEffect">
                                  <p:stCondLst>
                                    <p:cond delay="25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nodeType="withEffect">
                                  <p:stCondLst>
                                    <p:cond delay="25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22" presetClass="entr" presetSubtype="8" fill="hold" nodeType="withEffect">
                                  <p:stCondLst>
                                    <p:cond delay="25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par>
                          <p:cTn id="39" fill="hold">
                            <p:stCondLst>
                              <p:cond delay="1750"/>
                            </p:stCondLst>
                            <p:childTnLst>
                              <p:par>
                                <p:cTn id="40" presetID="22" presetClass="entr" presetSubtype="4"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500"/>
                                        <p:tgtEl>
                                          <p:spTgt spid="21"/>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down)">
                                      <p:cBhvr>
                                        <p:cTn id="45" dur="500"/>
                                        <p:tgtEl>
                                          <p:spTgt spid="22"/>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down)">
                                      <p:cBhvr>
                                        <p:cTn id="48" dur="500"/>
                                        <p:tgtEl>
                                          <p:spTgt spid="23"/>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down)">
                                      <p:cBhvr>
                                        <p:cTn id="51" dur="500"/>
                                        <p:tgtEl>
                                          <p:spTgt spid="24"/>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down)">
                                      <p:cBhvr>
                                        <p:cTn id="54" dur="500"/>
                                        <p:tgtEl>
                                          <p:spTgt spid="25"/>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down)">
                                      <p:cBhvr>
                                        <p:cTn id="57" dur="500"/>
                                        <p:tgtEl>
                                          <p:spTgt spid="26"/>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down)">
                                      <p:cBhvr>
                                        <p:cTn id="60" dur="500"/>
                                        <p:tgtEl>
                                          <p:spTgt spid="27"/>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down)">
                                      <p:cBhvr>
                                        <p:cTn id="63" dur="500"/>
                                        <p:tgtEl>
                                          <p:spTgt spid="28"/>
                                        </p:tgtEl>
                                      </p:cBhvr>
                                    </p:animEffect>
                                  </p:childTnLst>
                                </p:cTn>
                              </p:par>
                            </p:childTnLst>
                          </p:cTn>
                        </p:par>
                        <p:par>
                          <p:cTn id="64" fill="hold">
                            <p:stCondLst>
                              <p:cond delay="2250"/>
                            </p:stCondLst>
                            <p:childTnLst>
                              <p:par>
                                <p:cTn id="65" presetID="2" presetClass="entr" presetSubtype="9"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0-#ppt_w/2"/>
                                          </p:val>
                                        </p:tav>
                                        <p:tav tm="100000">
                                          <p:val>
                                            <p:strVal val="#ppt_x"/>
                                          </p:val>
                                        </p:tav>
                                      </p:tavLst>
                                    </p:anim>
                                    <p:anim calcmode="lin" valueType="num">
                                      <p:cBhvr additive="base">
                                        <p:cTn id="68" dur="500" fill="hold"/>
                                        <p:tgtEl>
                                          <p:spTgt spid="29"/>
                                        </p:tgtEl>
                                        <p:attrNameLst>
                                          <p:attrName>ppt_y</p:attrName>
                                        </p:attrNameLst>
                                      </p:cBhvr>
                                      <p:tavLst>
                                        <p:tav tm="0">
                                          <p:val>
                                            <p:strVal val="0-#ppt_h/2"/>
                                          </p:val>
                                        </p:tav>
                                        <p:tav tm="100000">
                                          <p:val>
                                            <p:strVal val="#ppt_y"/>
                                          </p:val>
                                        </p:tav>
                                      </p:tavLst>
                                    </p:anim>
                                  </p:childTnLst>
                                </p:cTn>
                              </p:par>
                              <p:par>
                                <p:cTn id="69" presetID="2" presetClass="entr" presetSubtype="9"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fill="hold"/>
                                        <p:tgtEl>
                                          <p:spTgt spid="30"/>
                                        </p:tgtEl>
                                        <p:attrNameLst>
                                          <p:attrName>ppt_x</p:attrName>
                                        </p:attrNameLst>
                                      </p:cBhvr>
                                      <p:tavLst>
                                        <p:tav tm="0">
                                          <p:val>
                                            <p:strVal val="0-#ppt_w/2"/>
                                          </p:val>
                                        </p:tav>
                                        <p:tav tm="100000">
                                          <p:val>
                                            <p:strVal val="#ppt_x"/>
                                          </p:val>
                                        </p:tav>
                                      </p:tavLst>
                                    </p:anim>
                                    <p:anim calcmode="lin" valueType="num">
                                      <p:cBhvr additive="base">
                                        <p:cTn id="72" dur="500" fill="hold"/>
                                        <p:tgtEl>
                                          <p:spTgt spid="30"/>
                                        </p:tgtEl>
                                        <p:attrNameLst>
                                          <p:attrName>ppt_y</p:attrName>
                                        </p:attrNameLst>
                                      </p:cBhvr>
                                      <p:tavLst>
                                        <p:tav tm="0">
                                          <p:val>
                                            <p:strVal val="0-#ppt_h/2"/>
                                          </p:val>
                                        </p:tav>
                                        <p:tav tm="100000">
                                          <p:val>
                                            <p:strVal val="#ppt_y"/>
                                          </p:val>
                                        </p:tav>
                                      </p:tavLst>
                                    </p:anim>
                                  </p:childTnLst>
                                </p:cTn>
                              </p:par>
                              <p:par>
                                <p:cTn id="73" presetID="2" presetClass="entr" presetSubtype="9"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cBhvr additive="base">
                                        <p:cTn id="75" dur="500" fill="hold"/>
                                        <p:tgtEl>
                                          <p:spTgt spid="31"/>
                                        </p:tgtEl>
                                        <p:attrNameLst>
                                          <p:attrName>ppt_x</p:attrName>
                                        </p:attrNameLst>
                                      </p:cBhvr>
                                      <p:tavLst>
                                        <p:tav tm="0">
                                          <p:val>
                                            <p:strVal val="0-#ppt_w/2"/>
                                          </p:val>
                                        </p:tav>
                                        <p:tav tm="100000">
                                          <p:val>
                                            <p:strVal val="#ppt_x"/>
                                          </p:val>
                                        </p:tav>
                                      </p:tavLst>
                                    </p:anim>
                                    <p:anim calcmode="lin" valueType="num">
                                      <p:cBhvr additive="base">
                                        <p:cTn id="76" dur="500" fill="hold"/>
                                        <p:tgtEl>
                                          <p:spTgt spid="31"/>
                                        </p:tgtEl>
                                        <p:attrNameLst>
                                          <p:attrName>ppt_y</p:attrName>
                                        </p:attrNameLst>
                                      </p:cBhvr>
                                      <p:tavLst>
                                        <p:tav tm="0">
                                          <p:val>
                                            <p:strVal val="0-#ppt_h/2"/>
                                          </p:val>
                                        </p:tav>
                                        <p:tav tm="100000">
                                          <p:val>
                                            <p:strVal val="#ppt_y"/>
                                          </p:val>
                                        </p:tav>
                                      </p:tavLst>
                                    </p:anim>
                                  </p:childTnLst>
                                </p:cTn>
                              </p:par>
                              <p:par>
                                <p:cTn id="77" presetID="2" presetClass="entr" presetSubtype="9"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0-#ppt_w/2"/>
                                          </p:val>
                                        </p:tav>
                                        <p:tav tm="100000">
                                          <p:val>
                                            <p:strVal val="#ppt_x"/>
                                          </p:val>
                                        </p:tav>
                                      </p:tavLst>
                                    </p:anim>
                                    <p:anim calcmode="lin" valueType="num">
                                      <p:cBhvr additive="base">
                                        <p:cTn id="80" dur="500" fill="hold"/>
                                        <p:tgtEl>
                                          <p:spTgt spid="32"/>
                                        </p:tgtEl>
                                        <p:attrNameLst>
                                          <p:attrName>ppt_y</p:attrName>
                                        </p:attrNameLst>
                                      </p:cBhvr>
                                      <p:tavLst>
                                        <p:tav tm="0">
                                          <p:val>
                                            <p:strVal val="0-#ppt_h/2"/>
                                          </p:val>
                                        </p:tav>
                                        <p:tav tm="100000">
                                          <p:val>
                                            <p:strVal val="#ppt_y"/>
                                          </p:val>
                                        </p:tav>
                                      </p:tavLst>
                                    </p:anim>
                                  </p:childTnLst>
                                </p:cTn>
                              </p:par>
                            </p:childTnLst>
                          </p:cTn>
                        </p:par>
                        <p:par>
                          <p:cTn id="81" fill="hold">
                            <p:stCondLst>
                              <p:cond delay="2750"/>
                            </p:stCondLst>
                            <p:childTnLst>
                              <p:par>
                                <p:cTn id="82" presetID="2" presetClass="entr" presetSubtype="4" fill="hold" grpId="0" nodeType="afterEffect">
                                  <p:stCondLst>
                                    <p:cond delay="0"/>
                                  </p:stCondLst>
                                  <p:childTnLst>
                                    <p:set>
                                      <p:cBhvr>
                                        <p:cTn id="83" dur="1" fill="hold">
                                          <p:stCondLst>
                                            <p:cond delay="0"/>
                                          </p:stCondLst>
                                        </p:cTn>
                                        <p:tgtEl>
                                          <p:spTgt spid="33"/>
                                        </p:tgtEl>
                                        <p:attrNameLst>
                                          <p:attrName>style.visibility</p:attrName>
                                        </p:attrNameLst>
                                      </p:cBhvr>
                                      <p:to>
                                        <p:strVal val="visible"/>
                                      </p:to>
                                    </p:set>
                                    <p:anim calcmode="lin" valueType="num">
                                      <p:cBhvr additive="base">
                                        <p:cTn id="84" dur="500" fill="hold"/>
                                        <p:tgtEl>
                                          <p:spTgt spid="33"/>
                                        </p:tgtEl>
                                        <p:attrNameLst>
                                          <p:attrName>ppt_x</p:attrName>
                                        </p:attrNameLst>
                                      </p:cBhvr>
                                      <p:tavLst>
                                        <p:tav tm="0">
                                          <p:val>
                                            <p:strVal val="#ppt_x"/>
                                          </p:val>
                                        </p:tav>
                                        <p:tav tm="100000">
                                          <p:val>
                                            <p:strVal val="#ppt_x"/>
                                          </p:val>
                                        </p:tav>
                                      </p:tavLst>
                                    </p:anim>
                                    <p:anim calcmode="lin" valueType="num">
                                      <p:cBhvr additive="base">
                                        <p:cTn id="85" dur="500" fill="hold"/>
                                        <p:tgtEl>
                                          <p:spTgt spid="33"/>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34"/>
                                        </p:tgtEl>
                                        <p:attrNameLst>
                                          <p:attrName>style.visibility</p:attrName>
                                        </p:attrNameLst>
                                      </p:cBhvr>
                                      <p:to>
                                        <p:strVal val="visible"/>
                                      </p:to>
                                    </p:set>
                                    <p:anim calcmode="lin" valueType="num">
                                      <p:cBhvr additive="base">
                                        <p:cTn id="88" dur="500" fill="hold"/>
                                        <p:tgtEl>
                                          <p:spTgt spid="34"/>
                                        </p:tgtEl>
                                        <p:attrNameLst>
                                          <p:attrName>ppt_x</p:attrName>
                                        </p:attrNameLst>
                                      </p:cBhvr>
                                      <p:tavLst>
                                        <p:tav tm="0">
                                          <p:val>
                                            <p:strVal val="#ppt_x"/>
                                          </p:val>
                                        </p:tav>
                                        <p:tav tm="100000">
                                          <p:val>
                                            <p:strVal val="#ppt_x"/>
                                          </p:val>
                                        </p:tav>
                                      </p:tavLst>
                                    </p:anim>
                                    <p:anim calcmode="lin" valueType="num">
                                      <p:cBhvr additive="base">
                                        <p:cTn id="89" dur="500" fill="hold"/>
                                        <p:tgtEl>
                                          <p:spTgt spid="34"/>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35"/>
                                        </p:tgtEl>
                                        <p:attrNameLst>
                                          <p:attrName>style.visibility</p:attrName>
                                        </p:attrNameLst>
                                      </p:cBhvr>
                                      <p:to>
                                        <p:strVal val="visible"/>
                                      </p:to>
                                    </p:set>
                                    <p:anim calcmode="lin" valueType="num">
                                      <p:cBhvr additive="base">
                                        <p:cTn id="92" dur="500" fill="hold"/>
                                        <p:tgtEl>
                                          <p:spTgt spid="35"/>
                                        </p:tgtEl>
                                        <p:attrNameLst>
                                          <p:attrName>ppt_x</p:attrName>
                                        </p:attrNameLst>
                                      </p:cBhvr>
                                      <p:tavLst>
                                        <p:tav tm="0">
                                          <p:val>
                                            <p:strVal val="#ppt_x"/>
                                          </p:val>
                                        </p:tav>
                                        <p:tav tm="100000">
                                          <p:val>
                                            <p:strVal val="#ppt_x"/>
                                          </p:val>
                                        </p:tav>
                                      </p:tavLst>
                                    </p:anim>
                                    <p:anim calcmode="lin" valueType="num">
                                      <p:cBhvr additive="base">
                                        <p:cTn id="93" dur="500" fill="hold"/>
                                        <p:tgtEl>
                                          <p:spTgt spid="35"/>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36"/>
                                        </p:tgtEl>
                                        <p:attrNameLst>
                                          <p:attrName>style.visibility</p:attrName>
                                        </p:attrNameLst>
                                      </p:cBhvr>
                                      <p:to>
                                        <p:strVal val="visible"/>
                                      </p:to>
                                    </p:set>
                                    <p:anim calcmode="lin" valueType="num">
                                      <p:cBhvr additive="base">
                                        <p:cTn id="96" dur="500" fill="hold"/>
                                        <p:tgtEl>
                                          <p:spTgt spid="36"/>
                                        </p:tgtEl>
                                        <p:attrNameLst>
                                          <p:attrName>ppt_x</p:attrName>
                                        </p:attrNameLst>
                                      </p:cBhvr>
                                      <p:tavLst>
                                        <p:tav tm="0">
                                          <p:val>
                                            <p:strVal val="#ppt_x"/>
                                          </p:val>
                                        </p:tav>
                                        <p:tav tm="100000">
                                          <p:val>
                                            <p:strVal val="#ppt_x"/>
                                          </p:val>
                                        </p:tav>
                                      </p:tavLst>
                                    </p:anim>
                                    <p:anim calcmode="lin" valueType="num">
                                      <p:cBhvr additive="base">
                                        <p:cTn id="9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animBg="1"/>
      <p:bldP spid="22" grpId="0" animBg="1"/>
      <p:bldP spid="23" grpId="0" animBg="1"/>
      <p:bldP spid="24" grpId="0" animBg="1"/>
      <p:bldP spid="25" grpId="0" animBg="1"/>
      <p:bldP spid="26" grpId="0" animBg="1"/>
      <p:bldP spid="27" grpId="0" animBg="1"/>
      <p:bldP spid="28" grpId="0" animBg="1"/>
      <p:bldP spid="29" grpId="0"/>
      <p:bldP spid="30" grpId="0"/>
      <p:bldP spid="31" grpId="0"/>
      <p:bldP spid="32" grpId="0"/>
      <p:bldP spid="33" grpId="0" animBg="1"/>
      <p:bldP spid="34" grpId="0" animBg="1"/>
      <p:bldP spid="35"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34"/>
          <p:cNvSpPr>
            <a:spLocks noChangeShapeType="1"/>
          </p:cNvSpPr>
          <p:nvPr/>
        </p:nvSpPr>
        <p:spPr bwMode="auto">
          <a:xfrm rot="618245" flipV="1">
            <a:off x="4814888" y="2530945"/>
            <a:ext cx="130175" cy="1163638"/>
          </a:xfrm>
          <a:prstGeom prst="line">
            <a:avLst/>
          </a:prstGeom>
          <a:noFill/>
          <a:ln w="9525">
            <a:solidFill>
              <a:schemeClr val="tx1">
                <a:lumMod val="95000"/>
                <a:lumOff val="5000"/>
              </a:schemeClr>
            </a:solidFill>
            <a:prstDash val="dash"/>
            <a:round/>
            <a:headEnd/>
            <a:tailEnd type="triangle" w="med" len="med"/>
          </a:ln>
        </p:spPr>
        <p:txBody>
          <a:bodyPr/>
          <a:lstStyle/>
          <a:p>
            <a:endParaRPr lang="zh-CN" altLang="en-US"/>
          </a:p>
        </p:txBody>
      </p:sp>
      <p:sp>
        <p:nvSpPr>
          <p:cNvPr id="8" name="Line 35"/>
          <p:cNvSpPr>
            <a:spLocks noChangeShapeType="1"/>
          </p:cNvSpPr>
          <p:nvPr/>
        </p:nvSpPr>
        <p:spPr bwMode="auto">
          <a:xfrm rot="618245" flipH="1" flipV="1">
            <a:off x="4068763" y="2610320"/>
            <a:ext cx="481012" cy="944563"/>
          </a:xfrm>
          <a:prstGeom prst="line">
            <a:avLst/>
          </a:prstGeom>
          <a:noFill/>
          <a:ln w="9525">
            <a:solidFill>
              <a:schemeClr val="tx1">
                <a:lumMod val="95000"/>
                <a:lumOff val="5000"/>
              </a:schemeClr>
            </a:solidFill>
            <a:prstDash val="dash"/>
            <a:round/>
            <a:headEnd/>
            <a:tailEnd type="triangle" w="med" len="med"/>
          </a:ln>
        </p:spPr>
        <p:txBody>
          <a:bodyPr/>
          <a:lstStyle/>
          <a:p>
            <a:endParaRPr lang="zh-CN" altLang="en-US"/>
          </a:p>
        </p:txBody>
      </p:sp>
      <p:sp>
        <p:nvSpPr>
          <p:cNvPr id="9" name="Line 36"/>
          <p:cNvSpPr>
            <a:spLocks noChangeShapeType="1"/>
          </p:cNvSpPr>
          <p:nvPr/>
        </p:nvSpPr>
        <p:spPr bwMode="auto">
          <a:xfrm rot="618245" flipH="1" flipV="1">
            <a:off x="3128963" y="3086570"/>
            <a:ext cx="1144587" cy="519113"/>
          </a:xfrm>
          <a:prstGeom prst="line">
            <a:avLst/>
          </a:prstGeom>
          <a:noFill/>
          <a:ln w="9525">
            <a:solidFill>
              <a:schemeClr val="tx1">
                <a:lumMod val="95000"/>
                <a:lumOff val="5000"/>
              </a:schemeClr>
            </a:solidFill>
            <a:prstDash val="dash"/>
            <a:round/>
            <a:headEnd/>
            <a:tailEnd type="triangle" w="med" len="med"/>
          </a:ln>
        </p:spPr>
        <p:txBody>
          <a:bodyPr/>
          <a:lstStyle/>
          <a:p>
            <a:endParaRPr lang="zh-CN" altLang="en-US"/>
          </a:p>
        </p:txBody>
      </p:sp>
      <p:sp>
        <p:nvSpPr>
          <p:cNvPr id="10" name="Line 37"/>
          <p:cNvSpPr>
            <a:spLocks noChangeShapeType="1"/>
          </p:cNvSpPr>
          <p:nvPr/>
        </p:nvSpPr>
        <p:spPr bwMode="auto">
          <a:xfrm rot="618245" flipH="1">
            <a:off x="2232025" y="3735858"/>
            <a:ext cx="1946275" cy="26987"/>
          </a:xfrm>
          <a:prstGeom prst="line">
            <a:avLst/>
          </a:prstGeom>
          <a:noFill/>
          <a:ln w="9525">
            <a:solidFill>
              <a:schemeClr val="tx1">
                <a:lumMod val="95000"/>
                <a:lumOff val="5000"/>
              </a:schemeClr>
            </a:solidFill>
            <a:prstDash val="dash"/>
            <a:round/>
            <a:headEnd/>
            <a:tailEnd type="triangle" w="med" len="med"/>
          </a:ln>
        </p:spPr>
        <p:txBody>
          <a:bodyPr/>
          <a:lstStyle/>
          <a:p>
            <a:endParaRPr lang="zh-CN" altLang="en-US"/>
          </a:p>
        </p:txBody>
      </p:sp>
      <p:sp>
        <p:nvSpPr>
          <p:cNvPr id="11" name="Line 38"/>
          <p:cNvSpPr>
            <a:spLocks noChangeShapeType="1"/>
          </p:cNvSpPr>
          <p:nvPr/>
        </p:nvSpPr>
        <p:spPr bwMode="auto">
          <a:xfrm rot="618245" flipV="1">
            <a:off x="5056188" y="2911945"/>
            <a:ext cx="736600" cy="850900"/>
          </a:xfrm>
          <a:prstGeom prst="line">
            <a:avLst/>
          </a:prstGeom>
          <a:noFill/>
          <a:ln w="9525">
            <a:solidFill>
              <a:schemeClr val="tx1">
                <a:lumMod val="95000"/>
                <a:lumOff val="5000"/>
              </a:schemeClr>
            </a:solidFill>
            <a:round/>
            <a:headEnd/>
            <a:tailEnd type="triangle" w="med" len="med"/>
          </a:ln>
        </p:spPr>
        <p:txBody>
          <a:bodyPr/>
          <a:lstStyle/>
          <a:p>
            <a:endParaRPr lang="zh-CN" altLang="en-US"/>
          </a:p>
        </p:txBody>
      </p:sp>
      <p:sp>
        <p:nvSpPr>
          <p:cNvPr id="12" name="Line 39"/>
          <p:cNvSpPr>
            <a:spLocks noChangeShapeType="1"/>
          </p:cNvSpPr>
          <p:nvPr/>
        </p:nvSpPr>
        <p:spPr bwMode="auto">
          <a:xfrm rot="618245" flipV="1">
            <a:off x="5275263" y="3443758"/>
            <a:ext cx="1443037" cy="528637"/>
          </a:xfrm>
          <a:prstGeom prst="line">
            <a:avLst/>
          </a:prstGeom>
          <a:noFill/>
          <a:ln w="9525">
            <a:solidFill>
              <a:schemeClr val="tx1">
                <a:lumMod val="95000"/>
                <a:lumOff val="5000"/>
              </a:schemeClr>
            </a:solidFill>
            <a:prstDash val="dash"/>
            <a:round/>
            <a:headEnd/>
            <a:tailEnd type="triangle" w="med" len="med"/>
          </a:ln>
        </p:spPr>
        <p:txBody>
          <a:bodyPr/>
          <a:lstStyle/>
          <a:p>
            <a:endParaRPr lang="zh-CN" altLang="en-US"/>
          </a:p>
        </p:txBody>
      </p:sp>
      <p:grpSp>
        <p:nvGrpSpPr>
          <p:cNvPr id="13" name="组合 12"/>
          <p:cNvGrpSpPr/>
          <p:nvPr/>
        </p:nvGrpSpPr>
        <p:grpSpPr>
          <a:xfrm>
            <a:off x="2819400" y="627534"/>
            <a:ext cx="1981200" cy="1790699"/>
            <a:chOff x="2819400" y="1484314"/>
            <a:chExt cx="1981200" cy="1790699"/>
          </a:xfrm>
        </p:grpSpPr>
        <p:sp>
          <p:nvSpPr>
            <p:cNvPr id="14" name="Oval 20"/>
            <p:cNvSpPr>
              <a:spLocks noChangeArrowheads="1"/>
            </p:cNvSpPr>
            <p:nvPr/>
          </p:nvSpPr>
          <p:spPr bwMode="auto">
            <a:xfrm>
              <a:off x="3581400" y="2379663"/>
              <a:ext cx="898525" cy="895350"/>
            </a:xfrm>
            <a:prstGeom prst="ellipse">
              <a:avLst/>
            </a:prstGeom>
            <a:solidFill>
              <a:schemeClr val="tx1">
                <a:lumMod val="95000"/>
                <a:lumOff val="5000"/>
              </a:schemeClr>
            </a:solidFill>
            <a:ln w="9525" algn="ctr">
              <a:solidFill>
                <a:schemeClr val="tx1">
                  <a:lumMod val="95000"/>
                  <a:lumOff val="5000"/>
                </a:schemeClr>
              </a:solidFill>
              <a:round/>
              <a:headEnd/>
              <a:tailEnd/>
            </a:ln>
          </p:spPr>
          <p:txBody>
            <a:bodyPr wrap="none" anchor="ctr"/>
            <a:lstStyle/>
            <a:p>
              <a:pPr algn="ctr"/>
              <a:r>
                <a:rPr lang="en-US" altLang="zh-CN" sz="4000">
                  <a:solidFill>
                    <a:schemeClr val="bg1"/>
                  </a:solidFill>
                  <a:ea typeface="华文细黑" pitchFamily="2" charset="-122"/>
                </a:rPr>
                <a:t>3</a:t>
              </a:r>
            </a:p>
          </p:txBody>
        </p:sp>
        <p:grpSp>
          <p:nvGrpSpPr>
            <p:cNvPr id="15" name="Group 57"/>
            <p:cNvGrpSpPr>
              <a:grpSpLocks/>
            </p:cNvGrpSpPr>
            <p:nvPr/>
          </p:nvGrpSpPr>
          <p:grpSpPr bwMode="auto">
            <a:xfrm>
              <a:off x="2819400" y="1484314"/>
              <a:ext cx="1981200" cy="754063"/>
              <a:chOff x="2208" y="816"/>
              <a:chExt cx="1248" cy="475"/>
            </a:xfrm>
          </p:grpSpPr>
          <p:sp>
            <p:nvSpPr>
              <p:cNvPr id="16" name="Rectangle 58"/>
              <p:cNvSpPr>
                <a:spLocks noChangeArrowheads="1"/>
              </p:cNvSpPr>
              <p:nvPr/>
            </p:nvSpPr>
            <p:spPr bwMode="auto">
              <a:xfrm>
                <a:off x="2208" y="977"/>
                <a:ext cx="1248" cy="314"/>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p:txBody>
          </p:sp>
          <p:sp>
            <p:nvSpPr>
              <p:cNvPr id="17" name="Rectangle 59"/>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dirty="0">
                    <a:solidFill>
                      <a:schemeClr val="tx1">
                        <a:lumMod val="95000"/>
                        <a:lumOff val="5000"/>
                      </a:schemeClr>
                    </a:solidFill>
                  </a:rPr>
                  <a:t>单击此处添加文字</a:t>
                </a:r>
              </a:p>
            </p:txBody>
          </p:sp>
        </p:grpSp>
      </p:grpSp>
      <p:grpSp>
        <p:nvGrpSpPr>
          <p:cNvPr id="18" name="组合 17"/>
          <p:cNvGrpSpPr/>
          <p:nvPr/>
        </p:nvGrpSpPr>
        <p:grpSpPr>
          <a:xfrm>
            <a:off x="4495800" y="627534"/>
            <a:ext cx="1981200" cy="1828799"/>
            <a:chOff x="4495800" y="1484314"/>
            <a:chExt cx="1981200" cy="1828799"/>
          </a:xfrm>
        </p:grpSpPr>
        <p:sp>
          <p:nvSpPr>
            <p:cNvPr id="19" name="Oval 25"/>
            <p:cNvSpPr>
              <a:spLocks noChangeArrowheads="1"/>
            </p:cNvSpPr>
            <p:nvPr/>
          </p:nvSpPr>
          <p:spPr bwMode="auto">
            <a:xfrm>
              <a:off x="4857750" y="2417763"/>
              <a:ext cx="898525" cy="895350"/>
            </a:xfrm>
            <a:prstGeom prst="ellipse">
              <a:avLst/>
            </a:prstGeom>
            <a:solidFill>
              <a:schemeClr val="tx1">
                <a:lumMod val="95000"/>
                <a:lumOff val="5000"/>
              </a:schemeClr>
            </a:solidFill>
            <a:ln w="9525" algn="ctr">
              <a:solidFill>
                <a:schemeClr val="tx1">
                  <a:lumMod val="95000"/>
                  <a:lumOff val="5000"/>
                </a:schemeClr>
              </a:solidFill>
              <a:round/>
              <a:headEnd/>
              <a:tailEnd/>
            </a:ln>
          </p:spPr>
          <p:txBody>
            <a:bodyPr wrap="none" anchor="ctr"/>
            <a:lstStyle/>
            <a:p>
              <a:pPr algn="ctr"/>
              <a:r>
                <a:rPr lang="en-US" altLang="zh-CN" sz="4000">
                  <a:solidFill>
                    <a:schemeClr val="bg1"/>
                  </a:solidFill>
                  <a:ea typeface="华文细黑" pitchFamily="2" charset="-122"/>
                </a:rPr>
                <a:t>4</a:t>
              </a:r>
            </a:p>
          </p:txBody>
        </p:sp>
        <p:grpSp>
          <p:nvGrpSpPr>
            <p:cNvPr id="20" name="Group 60"/>
            <p:cNvGrpSpPr>
              <a:grpSpLocks/>
            </p:cNvGrpSpPr>
            <p:nvPr/>
          </p:nvGrpSpPr>
          <p:grpSpPr bwMode="auto">
            <a:xfrm>
              <a:off x="4495800" y="1484314"/>
              <a:ext cx="1981200" cy="754063"/>
              <a:chOff x="2208" y="816"/>
              <a:chExt cx="1248" cy="475"/>
            </a:xfrm>
          </p:grpSpPr>
          <p:sp>
            <p:nvSpPr>
              <p:cNvPr id="21" name="Rectangle 61"/>
              <p:cNvSpPr>
                <a:spLocks noChangeArrowheads="1"/>
              </p:cNvSpPr>
              <p:nvPr/>
            </p:nvSpPr>
            <p:spPr bwMode="auto">
              <a:xfrm>
                <a:off x="2208" y="977"/>
                <a:ext cx="1248" cy="314"/>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p:txBody>
          </p:sp>
          <p:sp>
            <p:nvSpPr>
              <p:cNvPr id="22" name="Rectangle 62"/>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dirty="0">
                    <a:solidFill>
                      <a:schemeClr val="tx1">
                        <a:lumMod val="95000"/>
                        <a:lumOff val="5000"/>
                      </a:schemeClr>
                    </a:solidFill>
                  </a:rPr>
                  <a:t>单击此处添加文字</a:t>
                </a:r>
              </a:p>
            </p:txBody>
          </p:sp>
        </p:grpSp>
      </p:grpSp>
      <p:grpSp>
        <p:nvGrpSpPr>
          <p:cNvPr id="23" name="组合 22"/>
          <p:cNvGrpSpPr/>
          <p:nvPr/>
        </p:nvGrpSpPr>
        <p:grpSpPr>
          <a:xfrm>
            <a:off x="228600" y="2240435"/>
            <a:ext cx="1981200" cy="1701798"/>
            <a:chOff x="228600" y="3097215"/>
            <a:chExt cx="1981200" cy="1701798"/>
          </a:xfrm>
        </p:grpSpPr>
        <p:sp>
          <p:nvSpPr>
            <p:cNvPr id="24" name="Oval 5"/>
            <p:cNvSpPr>
              <a:spLocks noChangeArrowheads="1"/>
            </p:cNvSpPr>
            <p:nvPr/>
          </p:nvSpPr>
          <p:spPr bwMode="auto">
            <a:xfrm>
              <a:off x="1295400" y="3903663"/>
              <a:ext cx="898525" cy="895350"/>
            </a:xfrm>
            <a:prstGeom prst="ellipse">
              <a:avLst/>
            </a:prstGeom>
            <a:solidFill>
              <a:schemeClr val="tx1">
                <a:lumMod val="95000"/>
                <a:lumOff val="5000"/>
              </a:schemeClr>
            </a:solidFill>
            <a:ln w="9525" algn="ctr">
              <a:solidFill>
                <a:schemeClr val="tx1">
                  <a:lumMod val="95000"/>
                  <a:lumOff val="5000"/>
                </a:schemeClr>
              </a:solidFill>
              <a:round/>
              <a:headEnd/>
              <a:tailEnd/>
            </a:ln>
          </p:spPr>
          <p:txBody>
            <a:bodyPr wrap="none" anchor="ctr"/>
            <a:lstStyle/>
            <a:p>
              <a:pPr algn="ctr"/>
              <a:r>
                <a:rPr lang="en-US" altLang="zh-CN" sz="4000" dirty="0">
                  <a:solidFill>
                    <a:schemeClr val="bg1"/>
                  </a:solidFill>
                  <a:ea typeface="华文细黑" pitchFamily="2" charset="-122"/>
                </a:rPr>
                <a:t>1</a:t>
              </a:r>
            </a:p>
          </p:txBody>
        </p:sp>
        <p:grpSp>
          <p:nvGrpSpPr>
            <p:cNvPr id="25" name="Group 63"/>
            <p:cNvGrpSpPr>
              <a:grpSpLocks/>
            </p:cNvGrpSpPr>
            <p:nvPr/>
          </p:nvGrpSpPr>
          <p:grpSpPr bwMode="auto">
            <a:xfrm>
              <a:off x="228600" y="3097215"/>
              <a:ext cx="1981200" cy="754624"/>
              <a:chOff x="288" y="2592"/>
              <a:chExt cx="1488" cy="567"/>
            </a:xfrm>
          </p:grpSpPr>
          <p:sp>
            <p:nvSpPr>
              <p:cNvPr id="26" name="Rectangle 64"/>
              <p:cNvSpPr>
                <a:spLocks noChangeArrowheads="1"/>
              </p:cNvSpPr>
              <p:nvPr/>
            </p:nvSpPr>
            <p:spPr bwMode="auto">
              <a:xfrm>
                <a:off x="288" y="2784"/>
                <a:ext cx="1488" cy="37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p:txBody>
          </p:sp>
          <p:sp>
            <p:nvSpPr>
              <p:cNvPr id="27" name="Rectangle 65"/>
              <p:cNvSpPr>
                <a:spLocks noChangeArrowheads="1"/>
              </p:cNvSpPr>
              <p:nvPr/>
            </p:nvSpPr>
            <p:spPr bwMode="auto">
              <a:xfrm>
                <a:off x="636" y="2592"/>
                <a:ext cx="1140" cy="208"/>
              </a:xfrm>
              <a:prstGeom prst="rect">
                <a:avLst/>
              </a:prstGeom>
              <a:noFill/>
              <a:ln w="9525">
                <a:noFill/>
                <a:miter lim="800000"/>
                <a:headEnd/>
                <a:tailEnd/>
              </a:ln>
            </p:spPr>
            <p:txBody>
              <a:bodyPr>
                <a:spAutoFit/>
              </a:bodyPr>
              <a:lstStyle/>
              <a:p>
                <a:pPr algn="r"/>
                <a:r>
                  <a:rPr lang="zh-CN" altLang="en-US" sz="1200" dirty="0">
                    <a:solidFill>
                      <a:schemeClr val="tx1">
                        <a:lumMod val="95000"/>
                        <a:lumOff val="5000"/>
                      </a:schemeClr>
                    </a:solidFill>
                  </a:rPr>
                  <a:t>单击此处添加文字</a:t>
                </a:r>
              </a:p>
            </p:txBody>
          </p:sp>
        </p:grpSp>
      </p:grpSp>
      <p:grpSp>
        <p:nvGrpSpPr>
          <p:cNvPr id="28" name="组合 27"/>
          <p:cNvGrpSpPr/>
          <p:nvPr/>
        </p:nvGrpSpPr>
        <p:grpSpPr>
          <a:xfrm>
            <a:off x="6877050" y="2240434"/>
            <a:ext cx="2114550" cy="1739899"/>
            <a:chOff x="6877050" y="3097214"/>
            <a:chExt cx="2114550" cy="1739899"/>
          </a:xfrm>
        </p:grpSpPr>
        <p:sp>
          <p:nvSpPr>
            <p:cNvPr id="29" name="Oval 30"/>
            <p:cNvSpPr>
              <a:spLocks noChangeArrowheads="1"/>
            </p:cNvSpPr>
            <p:nvPr/>
          </p:nvSpPr>
          <p:spPr bwMode="auto">
            <a:xfrm>
              <a:off x="6877050" y="3941763"/>
              <a:ext cx="898525" cy="895350"/>
            </a:xfrm>
            <a:prstGeom prst="ellipse">
              <a:avLst/>
            </a:prstGeom>
            <a:solidFill>
              <a:schemeClr val="tx1">
                <a:lumMod val="95000"/>
                <a:lumOff val="5000"/>
              </a:schemeClr>
            </a:solidFill>
            <a:ln w="9525" algn="ctr">
              <a:solidFill>
                <a:schemeClr val="tx1">
                  <a:lumMod val="95000"/>
                  <a:lumOff val="5000"/>
                </a:schemeClr>
              </a:solidFill>
              <a:round/>
              <a:headEnd/>
              <a:tailEnd/>
            </a:ln>
          </p:spPr>
          <p:txBody>
            <a:bodyPr wrap="none" anchor="ctr"/>
            <a:lstStyle/>
            <a:p>
              <a:pPr algn="ctr"/>
              <a:r>
                <a:rPr lang="en-US" altLang="zh-CN" sz="4000">
                  <a:solidFill>
                    <a:schemeClr val="bg1"/>
                  </a:solidFill>
                  <a:ea typeface="华文细黑" pitchFamily="2" charset="-122"/>
                </a:rPr>
                <a:t>6</a:t>
              </a:r>
            </a:p>
          </p:txBody>
        </p:sp>
        <p:grpSp>
          <p:nvGrpSpPr>
            <p:cNvPr id="30" name="Group 66"/>
            <p:cNvGrpSpPr>
              <a:grpSpLocks/>
            </p:cNvGrpSpPr>
            <p:nvPr/>
          </p:nvGrpSpPr>
          <p:grpSpPr bwMode="auto">
            <a:xfrm>
              <a:off x="7010400" y="3097214"/>
              <a:ext cx="1981200" cy="754063"/>
              <a:chOff x="3718" y="1104"/>
              <a:chExt cx="1248" cy="475"/>
            </a:xfrm>
          </p:grpSpPr>
          <p:sp>
            <p:nvSpPr>
              <p:cNvPr id="31" name="Rectangle 67"/>
              <p:cNvSpPr>
                <a:spLocks noChangeArrowheads="1"/>
              </p:cNvSpPr>
              <p:nvPr/>
            </p:nvSpPr>
            <p:spPr bwMode="auto">
              <a:xfrm>
                <a:off x="3718" y="1265"/>
                <a:ext cx="1248" cy="314"/>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p:txBody>
          </p:sp>
          <p:sp>
            <p:nvSpPr>
              <p:cNvPr id="32" name="Rectangle 68"/>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dirty="0">
                    <a:solidFill>
                      <a:schemeClr val="tx1">
                        <a:lumMod val="95000"/>
                        <a:lumOff val="5000"/>
                      </a:schemeClr>
                    </a:solidFill>
                  </a:rPr>
                  <a:t>单击此处添加文字</a:t>
                </a:r>
              </a:p>
            </p:txBody>
          </p:sp>
        </p:grpSp>
      </p:grpSp>
      <p:grpSp>
        <p:nvGrpSpPr>
          <p:cNvPr id="33" name="组合 32"/>
          <p:cNvGrpSpPr/>
          <p:nvPr/>
        </p:nvGrpSpPr>
        <p:grpSpPr>
          <a:xfrm>
            <a:off x="1066800" y="1241897"/>
            <a:ext cx="2060575" cy="1804986"/>
            <a:chOff x="1066800" y="2098677"/>
            <a:chExt cx="2060575" cy="1804986"/>
          </a:xfrm>
        </p:grpSpPr>
        <p:sp>
          <p:nvSpPr>
            <p:cNvPr id="34" name="Oval 10"/>
            <p:cNvSpPr>
              <a:spLocks noChangeArrowheads="1"/>
            </p:cNvSpPr>
            <p:nvPr/>
          </p:nvSpPr>
          <p:spPr bwMode="auto">
            <a:xfrm>
              <a:off x="2228850" y="3008313"/>
              <a:ext cx="898525" cy="895350"/>
            </a:xfrm>
            <a:prstGeom prst="ellipse">
              <a:avLst/>
            </a:prstGeom>
            <a:solidFill>
              <a:schemeClr val="tx1">
                <a:lumMod val="95000"/>
                <a:lumOff val="5000"/>
              </a:schemeClr>
            </a:solidFill>
            <a:ln w="9525" algn="ctr">
              <a:solidFill>
                <a:schemeClr val="tx1">
                  <a:lumMod val="95000"/>
                  <a:lumOff val="5000"/>
                </a:schemeClr>
              </a:solidFill>
              <a:round/>
              <a:headEnd/>
              <a:tailEnd/>
            </a:ln>
          </p:spPr>
          <p:txBody>
            <a:bodyPr wrap="none" anchor="ctr"/>
            <a:lstStyle/>
            <a:p>
              <a:pPr algn="ctr"/>
              <a:r>
                <a:rPr lang="en-US" altLang="zh-CN" sz="4000" dirty="0">
                  <a:solidFill>
                    <a:schemeClr val="bg1"/>
                  </a:solidFill>
                  <a:ea typeface="华文细黑" pitchFamily="2" charset="-122"/>
                </a:rPr>
                <a:t>2</a:t>
              </a:r>
            </a:p>
          </p:txBody>
        </p:sp>
        <p:grpSp>
          <p:nvGrpSpPr>
            <p:cNvPr id="35" name="Group 69"/>
            <p:cNvGrpSpPr>
              <a:grpSpLocks/>
            </p:cNvGrpSpPr>
            <p:nvPr/>
          </p:nvGrpSpPr>
          <p:grpSpPr bwMode="auto">
            <a:xfrm>
              <a:off x="1066800" y="2098677"/>
              <a:ext cx="1981200" cy="754624"/>
              <a:chOff x="288" y="2592"/>
              <a:chExt cx="1488" cy="567"/>
            </a:xfrm>
          </p:grpSpPr>
          <p:sp>
            <p:nvSpPr>
              <p:cNvPr id="36" name="Rectangle 70"/>
              <p:cNvSpPr>
                <a:spLocks noChangeArrowheads="1"/>
              </p:cNvSpPr>
              <p:nvPr/>
            </p:nvSpPr>
            <p:spPr bwMode="auto">
              <a:xfrm>
                <a:off x="288" y="2784"/>
                <a:ext cx="1488" cy="37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p:txBody>
          </p:sp>
          <p:sp>
            <p:nvSpPr>
              <p:cNvPr id="37" name="Rectangle 71"/>
              <p:cNvSpPr>
                <a:spLocks noChangeArrowheads="1"/>
              </p:cNvSpPr>
              <p:nvPr/>
            </p:nvSpPr>
            <p:spPr bwMode="auto">
              <a:xfrm>
                <a:off x="636" y="2592"/>
                <a:ext cx="1140" cy="208"/>
              </a:xfrm>
              <a:prstGeom prst="rect">
                <a:avLst/>
              </a:prstGeom>
              <a:noFill/>
              <a:ln w="9525">
                <a:noFill/>
                <a:miter lim="800000"/>
                <a:headEnd/>
                <a:tailEnd/>
              </a:ln>
            </p:spPr>
            <p:txBody>
              <a:bodyPr>
                <a:spAutoFit/>
              </a:bodyPr>
              <a:lstStyle/>
              <a:p>
                <a:pPr algn="r"/>
                <a:r>
                  <a:rPr lang="zh-CN" altLang="en-US" sz="1200">
                    <a:solidFill>
                      <a:schemeClr val="tx1">
                        <a:lumMod val="95000"/>
                        <a:lumOff val="5000"/>
                      </a:schemeClr>
                    </a:solidFill>
                  </a:rPr>
                  <a:t>单击此处添加文字</a:t>
                </a:r>
              </a:p>
            </p:txBody>
          </p:sp>
        </p:grpSp>
      </p:grpSp>
      <p:grpSp>
        <p:nvGrpSpPr>
          <p:cNvPr id="38" name="组合 37"/>
          <p:cNvGrpSpPr/>
          <p:nvPr/>
        </p:nvGrpSpPr>
        <p:grpSpPr>
          <a:xfrm>
            <a:off x="5940425" y="1237134"/>
            <a:ext cx="2289175" cy="1782761"/>
            <a:chOff x="5940425" y="2093914"/>
            <a:chExt cx="2289175" cy="1782761"/>
          </a:xfrm>
        </p:grpSpPr>
        <p:sp>
          <p:nvSpPr>
            <p:cNvPr id="39" name="Oval 15"/>
            <p:cNvSpPr>
              <a:spLocks noChangeArrowheads="1"/>
            </p:cNvSpPr>
            <p:nvPr/>
          </p:nvSpPr>
          <p:spPr bwMode="auto">
            <a:xfrm>
              <a:off x="5940425" y="2981325"/>
              <a:ext cx="898525" cy="895350"/>
            </a:xfrm>
            <a:prstGeom prst="ellipse">
              <a:avLst/>
            </a:prstGeom>
            <a:solidFill>
              <a:schemeClr val="tx1">
                <a:lumMod val="95000"/>
                <a:lumOff val="5000"/>
              </a:schemeClr>
            </a:solidFill>
            <a:ln w="9525" algn="ctr">
              <a:solidFill>
                <a:schemeClr val="tx1">
                  <a:lumMod val="95000"/>
                  <a:lumOff val="5000"/>
                </a:schemeClr>
              </a:solidFill>
              <a:round/>
              <a:headEnd/>
              <a:tailEnd/>
            </a:ln>
          </p:spPr>
          <p:txBody>
            <a:bodyPr wrap="none" anchor="ctr"/>
            <a:lstStyle/>
            <a:p>
              <a:pPr algn="ctr"/>
              <a:r>
                <a:rPr lang="en-US" altLang="zh-CN" sz="4000" dirty="0">
                  <a:solidFill>
                    <a:schemeClr val="bg1"/>
                  </a:solidFill>
                </a:rPr>
                <a:t>5</a:t>
              </a:r>
            </a:p>
          </p:txBody>
        </p:sp>
        <p:grpSp>
          <p:nvGrpSpPr>
            <p:cNvPr id="40" name="Group 72"/>
            <p:cNvGrpSpPr>
              <a:grpSpLocks/>
            </p:cNvGrpSpPr>
            <p:nvPr/>
          </p:nvGrpSpPr>
          <p:grpSpPr bwMode="auto">
            <a:xfrm>
              <a:off x="6248400" y="2093914"/>
              <a:ext cx="1981200" cy="754063"/>
              <a:chOff x="3718" y="1104"/>
              <a:chExt cx="1248" cy="475"/>
            </a:xfrm>
          </p:grpSpPr>
          <p:sp>
            <p:nvSpPr>
              <p:cNvPr id="41" name="Rectangle 73"/>
              <p:cNvSpPr>
                <a:spLocks noChangeArrowheads="1"/>
              </p:cNvSpPr>
              <p:nvPr/>
            </p:nvSpPr>
            <p:spPr bwMode="auto">
              <a:xfrm>
                <a:off x="3718" y="1265"/>
                <a:ext cx="1248" cy="314"/>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p:txBody>
          </p:sp>
          <p:sp>
            <p:nvSpPr>
              <p:cNvPr id="42" name="Rectangle 74"/>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dirty="0">
                    <a:solidFill>
                      <a:schemeClr val="tx1">
                        <a:lumMod val="95000"/>
                        <a:lumOff val="5000"/>
                      </a:schemeClr>
                    </a:solidFill>
                  </a:rPr>
                  <a:t>单击此处添加文字</a:t>
                </a:r>
              </a:p>
            </p:txBody>
          </p:sp>
        </p:grpSp>
      </p:grpSp>
      <p:sp>
        <p:nvSpPr>
          <p:cNvPr id="43" name="Oval 44"/>
          <p:cNvSpPr>
            <a:spLocks noChangeArrowheads="1"/>
          </p:cNvSpPr>
          <p:nvPr/>
        </p:nvSpPr>
        <p:spPr bwMode="gray">
          <a:xfrm>
            <a:off x="3841753" y="3508847"/>
            <a:ext cx="1460501" cy="1443038"/>
          </a:xfrm>
          <a:prstGeom prst="ellipse">
            <a:avLst/>
          </a:prstGeom>
          <a:solidFill>
            <a:schemeClr val="tx1">
              <a:lumMod val="95000"/>
              <a:lumOff val="5000"/>
            </a:schemeClr>
          </a:solidFill>
          <a:ln w="9525" algn="ctr">
            <a:solidFill>
              <a:schemeClr val="tx1">
                <a:lumMod val="95000"/>
                <a:lumOff val="5000"/>
              </a:schemeClr>
            </a:solidFill>
            <a:round/>
            <a:headEnd/>
            <a:tailEnd/>
          </a:ln>
          <a:effectLst/>
        </p:spPr>
        <p:txBody>
          <a:bodyPr wrap="none" anchor="ctr"/>
          <a:lstStyle/>
          <a:p>
            <a:pPr algn="ctr"/>
            <a:r>
              <a:rPr lang="zh-CN" altLang="en-US" dirty="0">
                <a:solidFill>
                  <a:schemeClr val="bg1"/>
                </a:solidFill>
              </a:rPr>
              <a:t>单击此处</a:t>
            </a:r>
          </a:p>
          <a:p>
            <a:pPr algn="ctr"/>
            <a:r>
              <a:rPr lang="zh-CN" altLang="en-US" dirty="0">
                <a:solidFill>
                  <a:schemeClr val="bg1"/>
                </a:solidFill>
              </a:rPr>
              <a:t>添加文字</a:t>
            </a:r>
          </a:p>
        </p:txBody>
      </p:sp>
      <p:sp>
        <p:nvSpPr>
          <p:cNvPr id="44" name="矩形 43"/>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5" name="矩形 44"/>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6" name="TextBox 45"/>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上一年度工作总结</a:t>
            </a:r>
          </a:p>
        </p:txBody>
      </p:sp>
    </p:spTree>
    <p:extLst>
      <p:ext uri="{BB962C8B-B14F-4D97-AF65-F5344CB8AC3E}">
        <p14:creationId xmlns:p14="http://schemas.microsoft.com/office/powerpoint/2010/main" val="34476931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3" presetClass="entr" presetSubtype="10"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blinds(horizontal)">
                                      <p:cBhvr>
                                        <p:cTn id="18" dur="500"/>
                                        <p:tgtEl>
                                          <p:spTgt spid="23"/>
                                        </p:tgtEl>
                                      </p:cBhvr>
                                    </p:animEffect>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3" presetClass="entr" presetSubtype="10"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blinds(horizontal)">
                                      <p:cBhvr>
                                        <p:cTn id="27" dur="500"/>
                                        <p:tgtEl>
                                          <p:spTgt spid="33"/>
                                        </p:tgtEl>
                                      </p:cBhvr>
                                    </p:animEffect>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3" presetClass="entr" presetSubtype="10"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linds(horizontal)">
                                      <p:cBhvr>
                                        <p:cTn id="36" dur="500"/>
                                        <p:tgtEl>
                                          <p:spTgt spid="13"/>
                                        </p:tgtEl>
                                      </p:cBhvr>
                                    </p:animEffect>
                                  </p:childTnLst>
                                </p:cTn>
                              </p:par>
                            </p:childTnLst>
                          </p:cTn>
                        </p:par>
                        <p:par>
                          <p:cTn id="37" fill="hold">
                            <p:stCondLst>
                              <p:cond delay="3500"/>
                            </p:stCondLst>
                            <p:childTnLst>
                              <p:par>
                                <p:cTn id="38" presetID="23" presetClass="entr" presetSubtype="16"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childTnLst>
                                </p:cTn>
                              </p:par>
                            </p:childTnLst>
                          </p:cTn>
                        </p:par>
                        <p:par>
                          <p:cTn id="42" fill="hold">
                            <p:stCondLst>
                              <p:cond delay="4000"/>
                            </p:stCondLst>
                            <p:childTnLst>
                              <p:par>
                                <p:cTn id="43" presetID="3" presetClass="entr" presetSubtype="10"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linds(horizontal)">
                                      <p:cBhvr>
                                        <p:cTn id="45" dur="500"/>
                                        <p:tgtEl>
                                          <p:spTgt spid="18"/>
                                        </p:tgtEl>
                                      </p:cBhvr>
                                    </p:animEffect>
                                  </p:childTnLst>
                                </p:cTn>
                              </p:par>
                            </p:childTnLst>
                          </p:cTn>
                        </p:par>
                        <p:par>
                          <p:cTn id="46" fill="hold">
                            <p:stCondLst>
                              <p:cond delay="4500"/>
                            </p:stCondLst>
                            <p:childTnLst>
                              <p:par>
                                <p:cTn id="47" presetID="23" presetClass="entr" presetSubtype="16"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childTnLst>
                                </p:cTn>
                              </p:par>
                            </p:childTnLst>
                          </p:cTn>
                        </p:par>
                        <p:par>
                          <p:cTn id="51" fill="hold">
                            <p:stCondLst>
                              <p:cond delay="5000"/>
                            </p:stCondLst>
                            <p:childTnLst>
                              <p:par>
                                <p:cTn id="52" presetID="3" presetClass="entr" presetSubtype="10" fill="hold"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blinds(horizontal)">
                                      <p:cBhvr>
                                        <p:cTn id="54" dur="500"/>
                                        <p:tgtEl>
                                          <p:spTgt spid="38"/>
                                        </p:tgtEl>
                                      </p:cBhvr>
                                    </p:animEffect>
                                  </p:childTnLst>
                                </p:cTn>
                              </p:par>
                            </p:childTnLst>
                          </p:cTn>
                        </p:par>
                        <p:par>
                          <p:cTn id="55" fill="hold">
                            <p:stCondLst>
                              <p:cond delay="5500"/>
                            </p:stCondLst>
                            <p:childTnLst>
                              <p:par>
                                <p:cTn id="56" presetID="23" presetClass="entr" presetSubtype="16"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ppt_w</p:attrName>
                                        </p:attrNameLst>
                                      </p:cBhvr>
                                      <p:tavLst>
                                        <p:tav tm="0">
                                          <p:val>
                                            <p:fltVal val="0"/>
                                          </p:val>
                                        </p:tav>
                                        <p:tav tm="100000">
                                          <p:val>
                                            <p:strVal val="#ppt_w"/>
                                          </p:val>
                                        </p:tav>
                                      </p:tavLst>
                                    </p:anim>
                                    <p:anim calcmode="lin" valueType="num">
                                      <p:cBhvr>
                                        <p:cTn id="59" dur="500" fill="hold"/>
                                        <p:tgtEl>
                                          <p:spTgt spid="12"/>
                                        </p:tgtEl>
                                        <p:attrNameLst>
                                          <p:attrName>ppt_h</p:attrName>
                                        </p:attrNameLst>
                                      </p:cBhvr>
                                      <p:tavLst>
                                        <p:tav tm="0">
                                          <p:val>
                                            <p:fltVal val="0"/>
                                          </p:val>
                                        </p:tav>
                                        <p:tav tm="100000">
                                          <p:val>
                                            <p:strVal val="#ppt_h"/>
                                          </p:val>
                                        </p:tav>
                                      </p:tavLst>
                                    </p:anim>
                                  </p:childTnLst>
                                </p:cTn>
                              </p:par>
                            </p:childTnLst>
                          </p:cTn>
                        </p:par>
                        <p:par>
                          <p:cTn id="60" fill="hold">
                            <p:stCondLst>
                              <p:cond delay="6000"/>
                            </p:stCondLst>
                            <p:childTnLst>
                              <p:par>
                                <p:cTn id="61" presetID="3" presetClass="entr" presetSubtype="10"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blinds(horizontal)">
                                      <p:cBhvr>
                                        <p:cTn id="6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4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六边形 6"/>
          <p:cNvSpPr/>
          <p:nvPr/>
        </p:nvSpPr>
        <p:spPr>
          <a:xfrm rot="16200000">
            <a:off x="588110" y="1299059"/>
            <a:ext cx="797366" cy="750462"/>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TextBox 7"/>
          <p:cNvSpPr txBox="1"/>
          <p:nvPr/>
        </p:nvSpPr>
        <p:spPr>
          <a:xfrm>
            <a:off x="667798" y="1410913"/>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bwMode="auto">
          <a:xfrm>
            <a:off x="1475659" y="1784942"/>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itchFamily="34" charset="0"/>
            </a:endParaRPr>
          </a:p>
        </p:txBody>
      </p:sp>
      <p:sp>
        <p:nvSpPr>
          <p:cNvPr id="10" name="矩形 9"/>
          <p:cNvSpPr/>
          <p:nvPr/>
        </p:nvSpPr>
        <p:spPr bwMode="auto">
          <a:xfrm>
            <a:off x="1475658" y="1438284"/>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endParaRPr>
          </a:p>
        </p:txBody>
      </p:sp>
      <p:sp>
        <p:nvSpPr>
          <p:cNvPr id="11" name="六边形 10"/>
          <p:cNvSpPr/>
          <p:nvPr/>
        </p:nvSpPr>
        <p:spPr>
          <a:xfrm rot="16200000">
            <a:off x="588109" y="3104538"/>
            <a:ext cx="797366" cy="750462"/>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TextBox 11"/>
          <p:cNvSpPr txBox="1"/>
          <p:nvPr/>
        </p:nvSpPr>
        <p:spPr>
          <a:xfrm>
            <a:off x="667797" y="3216392"/>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bwMode="auto">
          <a:xfrm>
            <a:off x="1475658" y="3590421"/>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itchFamily="34" charset="0"/>
            </a:endParaRPr>
          </a:p>
        </p:txBody>
      </p:sp>
      <p:sp>
        <p:nvSpPr>
          <p:cNvPr id="14" name="矩形 13"/>
          <p:cNvSpPr/>
          <p:nvPr/>
        </p:nvSpPr>
        <p:spPr bwMode="auto">
          <a:xfrm>
            <a:off x="1475657" y="3243763"/>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endParaRPr>
          </a:p>
        </p:txBody>
      </p:sp>
      <p:sp>
        <p:nvSpPr>
          <p:cNvPr id="15" name="六边形 14"/>
          <p:cNvSpPr/>
          <p:nvPr/>
        </p:nvSpPr>
        <p:spPr>
          <a:xfrm rot="16200000">
            <a:off x="4764575" y="1304339"/>
            <a:ext cx="797366" cy="750462"/>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TextBox 15"/>
          <p:cNvSpPr txBox="1"/>
          <p:nvPr/>
        </p:nvSpPr>
        <p:spPr>
          <a:xfrm>
            <a:off x="4844263" y="1416193"/>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bwMode="auto">
          <a:xfrm>
            <a:off x="5652124" y="1790222"/>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itchFamily="34" charset="0"/>
            </a:endParaRPr>
          </a:p>
        </p:txBody>
      </p:sp>
      <p:sp>
        <p:nvSpPr>
          <p:cNvPr id="18" name="矩形 17"/>
          <p:cNvSpPr/>
          <p:nvPr/>
        </p:nvSpPr>
        <p:spPr bwMode="auto">
          <a:xfrm>
            <a:off x="5652123" y="1443564"/>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endParaRPr>
          </a:p>
        </p:txBody>
      </p:sp>
      <p:sp>
        <p:nvSpPr>
          <p:cNvPr id="19" name="六边形 18"/>
          <p:cNvSpPr/>
          <p:nvPr/>
        </p:nvSpPr>
        <p:spPr>
          <a:xfrm rot="16200000">
            <a:off x="4764574" y="3109818"/>
            <a:ext cx="797366" cy="750462"/>
          </a:xfrm>
          <a:prstGeom prst="hexagon">
            <a:avLst/>
          </a:prstGeom>
          <a:solidFill>
            <a:schemeClr val="tx1">
              <a:lumMod val="95000"/>
              <a:lumOff val="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TextBox 19"/>
          <p:cNvSpPr txBox="1"/>
          <p:nvPr/>
        </p:nvSpPr>
        <p:spPr>
          <a:xfrm>
            <a:off x="4844262" y="3221672"/>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bwMode="auto">
          <a:xfrm>
            <a:off x="5652123" y="3595701"/>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itchFamily="34" charset="0"/>
            </a:endParaRPr>
          </a:p>
        </p:txBody>
      </p:sp>
      <p:sp>
        <p:nvSpPr>
          <p:cNvPr id="22" name="矩形 21"/>
          <p:cNvSpPr/>
          <p:nvPr/>
        </p:nvSpPr>
        <p:spPr bwMode="auto">
          <a:xfrm>
            <a:off x="5652122" y="3249043"/>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endParaRPr>
          </a:p>
        </p:txBody>
      </p:sp>
      <p:sp>
        <p:nvSpPr>
          <p:cNvPr id="23" name="矩形 22"/>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4" name="矩形 23"/>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5" name="TextBox 24"/>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上一年度工作总结</a:t>
            </a:r>
          </a:p>
        </p:txBody>
      </p:sp>
    </p:spTree>
    <p:extLst>
      <p:ext uri="{BB962C8B-B14F-4D97-AF65-F5344CB8AC3E}">
        <p14:creationId xmlns:p14="http://schemas.microsoft.com/office/powerpoint/2010/main" val="31819112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0-#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0-#ppt_w/2"/>
                                          </p:val>
                                        </p:tav>
                                        <p:tav tm="100000">
                                          <p:val>
                                            <p:strVal val="#ppt_x"/>
                                          </p:val>
                                        </p:tav>
                                      </p:tavLst>
                                    </p:anim>
                                    <p:anim calcmode="lin" valueType="num">
                                      <p:cBhvr additive="base">
                                        <p:cTn id="48" dur="500" fill="hold"/>
                                        <p:tgtEl>
                                          <p:spTgt spid="12"/>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0-#ppt_w/2"/>
                                          </p:val>
                                        </p:tav>
                                        <p:tav tm="100000">
                                          <p:val>
                                            <p:strVal val="#ppt_x"/>
                                          </p:val>
                                        </p:tav>
                                      </p:tavLst>
                                    </p:anim>
                                    <p:anim calcmode="lin" valueType="num">
                                      <p:cBhvr additive="base">
                                        <p:cTn id="52" dur="500" fill="hold"/>
                                        <p:tgtEl>
                                          <p:spTgt spid="11"/>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1000"/>
                                        <p:tgtEl>
                                          <p:spTgt spid="13"/>
                                        </p:tgtEl>
                                      </p:cBhvr>
                                    </p:animEffect>
                                    <p:anim calcmode="lin" valueType="num">
                                      <p:cBhvr>
                                        <p:cTn id="62" dur="1000" fill="hold"/>
                                        <p:tgtEl>
                                          <p:spTgt spid="13"/>
                                        </p:tgtEl>
                                        <p:attrNameLst>
                                          <p:attrName>ppt_x</p:attrName>
                                        </p:attrNameLst>
                                      </p:cBhvr>
                                      <p:tavLst>
                                        <p:tav tm="0">
                                          <p:val>
                                            <p:strVal val="#ppt_x"/>
                                          </p:val>
                                        </p:tav>
                                        <p:tav tm="100000">
                                          <p:val>
                                            <p:strVal val="#ppt_x"/>
                                          </p:val>
                                        </p:tav>
                                      </p:tavLst>
                                    </p:anim>
                                    <p:anim calcmode="lin" valueType="num">
                                      <p:cBhvr>
                                        <p:cTn id="63" dur="1000" fill="hold"/>
                                        <p:tgtEl>
                                          <p:spTgt spid="13"/>
                                        </p:tgtEl>
                                        <p:attrNameLst>
                                          <p:attrName>ppt_y</p:attrName>
                                        </p:attrNameLst>
                                      </p:cBhvr>
                                      <p:tavLst>
                                        <p:tav tm="0">
                                          <p:val>
                                            <p:strVal val="#ppt_y+.1"/>
                                          </p:val>
                                        </p:tav>
                                        <p:tav tm="100000">
                                          <p:val>
                                            <p:strVal val="#ppt_y"/>
                                          </p:val>
                                        </p:tav>
                                      </p:tavLst>
                                    </p:anim>
                                  </p:childTnLst>
                                </p:cTn>
                              </p:par>
                            </p:childTnLst>
                          </p:cTn>
                        </p:par>
                        <p:par>
                          <p:cTn id="64" fill="hold">
                            <p:stCondLst>
                              <p:cond delay="4500"/>
                            </p:stCondLst>
                            <p:childTnLst>
                              <p:par>
                                <p:cTn id="65" presetID="2" presetClass="entr" presetSubtype="8"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fill="hold"/>
                                        <p:tgtEl>
                                          <p:spTgt spid="20"/>
                                        </p:tgtEl>
                                        <p:attrNameLst>
                                          <p:attrName>ppt_x</p:attrName>
                                        </p:attrNameLst>
                                      </p:cBhvr>
                                      <p:tavLst>
                                        <p:tav tm="0">
                                          <p:val>
                                            <p:strVal val="0-#ppt_w/2"/>
                                          </p:val>
                                        </p:tav>
                                        <p:tav tm="100000">
                                          <p:val>
                                            <p:strVal val="#ppt_x"/>
                                          </p:val>
                                        </p:tav>
                                      </p:tavLst>
                                    </p:anim>
                                    <p:anim calcmode="lin" valueType="num">
                                      <p:cBhvr additive="base">
                                        <p:cTn id="68" dur="500" fill="hold"/>
                                        <p:tgtEl>
                                          <p:spTgt spid="20"/>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additive="base">
                                        <p:cTn id="71" dur="500" fill="hold"/>
                                        <p:tgtEl>
                                          <p:spTgt spid="19"/>
                                        </p:tgtEl>
                                        <p:attrNameLst>
                                          <p:attrName>ppt_x</p:attrName>
                                        </p:attrNameLst>
                                      </p:cBhvr>
                                      <p:tavLst>
                                        <p:tav tm="0">
                                          <p:val>
                                            <p:strVal val="0-#ppt_w/2"/>
                                          </p:val>
                                        </p:tav>
                                        <p:tav tm="100000">
                                          <p:val>
                                            <p:strVal val="#ppt_x"/>
                                          </p:val>
                                        </p:tav>
                                      </p:tavLst>
                                    </p:anim>
                                    <p:anim calcmode="lin" valueType="num">
                                      <p:cBhvr additive="base">
                                        <p:cTn id="72" dur="500" fill="hold"/>
                                        <p:tgtEl>
                                          <p:spTgt spid="19"/>
                                        </p:tgtEl>
                                        <p:attrNameLst>
                                          <p:attrName>ppt_y</p:attrName>
                                        </p:attrNameLst>
                                      </p:cBhvr>
                                      <p:tavLst>
                                        <p:tav tm="0">
                                          <p:val>
                                            <p:strVal val="#ppt_y"/>
                                          </p:val>
                                        </p:tav>
                                        <p:tav tm="100000">
                                          <p:val>
                                            <p:strVal val="#ppt_y"/>
                                          </p:val>
                                        </p:tav>
                                      </p:tavLst>
                                    </p:anim>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1000"/>
                                        <p:tgtEl>
                                          <p:spTgt spid="22"/>
                                        </p:tgtEl>
                                      </p:cBhvr>
                                    </p:animEffect>
                                    <p:anim calcmode="lin" valueType="num">
                                      <p:cBhvr>
                                        <p:cTn id="77" dur="1000" fill="hold"/>
                                        <p:tgtEl>
                                          <p:spTgt spid="22"/>
                                        </p:tgtEl>
                                        <p:attrNameLst>
                                          <p:attrName>ppt_x</p:attrName>
                                        </p:attrNameLst>
                                      </p:cBhvr>
                                      <p:tavLst>
                                        <p:tav tm="0">
                                          <p:val>
                                            <p:strVal val="#ppt_x"/>
                                          </p:val>
                                        </p:tav>
                                        <p:tav tm="100000">
                                          <p:val>
                                            <p:strVal val="#ppt_x"/>
                                          </p:val>
                                        </p:tav>
                                      </p:tavLst>
                                    </p:anim>
                                    <p:anim calcmode="lin" valueType="num">
                                      <p:cBhvr>
                                        <p:cTn id="78" dur="1000" fill="hold"/>
                                        <p:tgtEl>
                                          <p:spTgt spid="2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1000"/>
                                        <p:tgtEl>
                                          <p:spTgt spid="21"/>
                                        </p:tgtEl>
                                      </p:cBhvr>
                                    </p:animEffect>
                                    <p:anim calcmode="lin" valueType="num">
                                      <p:cBhvr>
                                        <p:cTn id="82" dur="1000" fill="hold"/>
                                        <p:tgtEl>
                                          <p:spTgt spid="21"/>
                                        </p:tgtEl>
                                        <p:attrNameLst>
                                          <p:attrName>ppt_x</p:attrName>
                                        </p:attrNameLst>
                                      </p:cBhvr>
                                      <p:tavLst>
                                        <p:tav tm="0">
                                          <p:val>
                                            <p:strVal val="#ppt_x"/>
                                          </p:val>
                                        </p:tav>
                                        <p:tav tm="100000">
                                          <p:val>
                                            <p:strVal val="#ppt_x"/>
                                          </p:val>
                                        </p:tav>
                                      </p:tavLst>
                                    </p:anim>
                                    <p:anim calcmode="lin" valueType="num">
                                      <p:cBhvr>
                                        <p:cTn id="8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animBg="1"/>
      <p:bldP spid="12" grpId="0"/>
      <p:bldP spid="13" grpId="0"/>
      <p:bldP spid="14" grpId="0"/>
      <p:bldP spid="15" grpId="0" animBg="1"/>
      <p:bldP spid="16" grpId="0"/>
      <p:bldP spid="17" grpId="0"/>
      <p:bldP spid="18" grpId="0"/>
      <p:bldP spid="19" grpId="0" animBg="1"/>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52075" y="1145141"/>
            <a:ext cx="1859685" cy="129614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2075" y="2449242"/>
            <a:ext cx="1859685" cy="36004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TextBox 8"/>
          <p:cNvSpPr txBox="1"/>
          <p:nvPr/>
        </p:nvSpPr>
        <p:spPr>
          <a:xfrm>
            <a:off x="1066545" y="2456234"/>
            <a:ext cx="877163" cy="369332"/>
          </a:xfrm>
          <a:prstGeom prst="rect">
            <a:avLst/>
          </a:prstGeom>
          <a:noFill/>
        </p:spPr>
        <p:txBody>
          <a:bodyPr wrap="none" rtlCol="0">
            <a:spAutoFit/>
          </a:bodyPr>
          <a:lstStyle/>
          <a:p>
            <a:r>
              <a:rPr lang="zh-CN" altLang="en-US" dirty="0">
                <a:solidFill>
                  <a:schemeClr val="bg1"/>
                </a:solidFill>
              </a:rPr>
              <a:t>标题一</a:t>
            </a:r>
          </a:p>
        </p:txBody>
      </p:sp>
      <p:sp>
        <p:nvSpPr>
          <p:cNvPr id="10" name="TextBox 9"/>
          <p:cNvSpPr txBox="1"/>
          <p:nvPr/>
        </p:nvSpPr>
        <p:spPr>
          <a:xfrm>
            <a:off x="467544" y="2945341"/>
            <a:ext cx="2016224"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这里输入简单的文字概述里输入简单文字概述这里简单输入简单文字概述输入简单文字概述输入简单文字概述</a:t>
            </a:r>
            <a:endParaRPr lang="en-US" altLang="zh-CN" sz="1400" dirty="0">
              <a:solidFill>
                <a:schemeClr val="tx1">
                  <a:lumMod val="95000"/>
                  <a:lumOff val="5000"/>
                </a:schemeClr>
              </a:solidFill>
            </a:endParaRPr>
          </a:p>
        </p:txBody>
      </p:sp>
      <p:sp>
        <p:nvSpPr>
          <p:cNvPr id="11" name="矩形 10"/>
          <p:cNvSpPr/>
          <p:nvPr/>
        </p:nvSpPr>
        <p:spPr>
          <a:xfrm>
            <a:off x="2652830" y="1145141"/>
            <a:ext cx="1859685" cy="129614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52830" y="2441285"/>
            <a:ext cx="1859685" cy="36004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TextBox 12"/>
          <p:cNvSpPr txBox="1"/>
          <p:nvPr/>
        </p:nvSpPr>
        <p:spPr>
          <a:xfrm>
            <a:off x="3203848" y="2436254"/>
            <a:ext cx="877163" cy="369332"/>
          </a:xfrm>
          <a:prstGeom prst="rect">
            <a:avLst/>
          </a:prstGeom>
          <a:noFill/>
        </p:spPr>
        <p:txBody>
          <a:bodyPr wrap="none" rtlCol="0">
            <a:spAutoFit/>
          </a:bodyPr>
          <a:lstStyle/>
          <a:p>
            <a:r>
              <a:rPr lang="zh-CN" altLang="en-US" dirty="0">
                <a:solidFill>
                  <a:schemeClr val="bg1"/>
                </a:solidFill>
              </a:rPr>
              <a:t>标题二</a:t>
            </a:r>
          </a:p>
        </p:txBody>
      </p:sp>
      <p:sp>
        <p:nvSpPr>
          <p:cNvPr id="14" name="矩形 13"/>
          <p:cNvSpPr/>
          <p:nvPr/>
        </p:nvSpPr>
        <p:spPr>
          <a:xfrm>
            <a:off x="4728539" y="1145141"/>
            <a:ext cx="1859685" cy="129614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728539" y="2436254"/>
            <a:ext cx="1859685" cy="36004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TextBox 15"/>
          <p:cNvSpPr txBox="1"/>
          <p:nvPr/>
        </p:nvSpPr>
        <p:spPr>
          <a:xfrm>
            <a:off x="5220072" y="2438605"/>
            <a:ext cx="877163" cy="369332"/>
          </a:xfrm>
          <a:prstGeom prst="rect">
            <a:avLst/>
          </a:prstGeom>
          <a:noFill/>
        </p:spPr>
        <p:txBody>
          <a:bodyPr wrap="none" rtlCol="0">
            <a:spAutoFit/>
          </a:bodyPr>
          <a:lstStyle/>
          <a:p>
            <a:r>
              <a:rPr lang="zh-CN" altLang="en-US" dirty="0">
                <a:solidFill>
                  <a:schemeClr val="bg1"/>
                </a:solidFill>
              </a:rPr>
              <a:t>标题三</a:t>
            </a:r>
          </a:p>
        </p:txBody>
      </p:sp>
      <p:sp>
        <p:nvSpPr>
          <p:cNvPr id="17" name="矩形 16"/>
          <p:cNvSpPr/>
          <p:nvPr/>
        </p:nvSpPr>
        <p:spPr>
          <a:xfrm>
            <a:off x="6816771" y="1153098"/>
            <a:ext cx="1859685" cy="1296144"/>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816770" y="2460880"/>
            <a:ext cx="1859685" cy="36004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TextBox 18"/>
          <p:cNvSpPr txBox="1"/>
          <p:nvPr/>
        </p:nvSpPr>
        <p:spPr>
          <a:xfrm>
            <a:off x="7367245" y="2463231"/>
            <a:ext cx="877163" cy="369332"/>
          </a:xfrm>
          <a:prstGeom prst="rect">
            <a:avLst/>
          </a:prstGeom>
          <a:noFill/>
        </p:spPr>
        <p:txBody>
          <a:bodyPr wrap="none" rtlCol="0">
            <a:spAutoFit/>
          </a:bodyPr>
          <a:lstStyle/>
          <a:p>
            <a:r>
              <a:rPr lang="zh-CN" altLang="en-US" dirty="0">
                <a:solidFill>
                  <a:schemeClr val="bg1"/>
                </a:solidFill>
              </a:rPr>
              <a:t>标题四</a:t>
            </a:r>
          </a:p>
        </p:txBody>
      </p:sp>
      <p:sp>
        <p:nvSpPr>
          <p:cNvPr id="20" name="TextBox 19"/>
          <p:cNvSpPr txBox="1"/>
          <p:nvPr/>
        </p:nvSpPr>
        <p:spPr>
          <a:xfrm>
            <a:off x="2555776" y="2951822"/>
            <a:ext cx="2016224"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这里输入简单的文字概述里输入简单文字概述这里简单输入简单文字概述输入简单文字概述输入简单文字概述</a:t>
            </a:r>
            <a:endParaRPr lang="en-US" altLang="zh-CN" sz="1400" dirty="0">
              <a:solidFill>
                <a:schemeClr val="tx1">
                  <a:lumMod val="95000"/>
                  <a:lumOff val="5000"/>
                </a:schemeClr>
              </a:solidFill>
            </a:endParaRPr>
          </a:p>
        </p:txBody>
      </p:sp>
      <p:sp>
        <p:nvSpPr>
          <p:cNvPr id="21" name="TextBox 20"/>
          <p:cNvSpPr txBox="1"/>
          <p:nvPr/>
        </p:nvSpPr>
        <p:spPr>
          <a:xfrm>
            <a:off x="4635345" y="2928733"/>
            <a:ext cx="2016224"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这里输入简单的文字概述里输入简单文字概述这里简单输入简单文字概述输入简单文字概述输入简单文字概述</a:t>
            </a:r>
            <a:endParaRPr lang="en-US" altLang="zh-CN" sz="1400" dirty="0">
              <a:solidFill>
                <a:schemeClr val="tx1">
                  <a:lumMod val="95000"/>
                  <a:lumOff val="5000"/>
                </a:schemeClr>
              </a:solidFill>
            </a:endParaRPr>
          </a:p>
        </p:txBody>
      </p:sp>
      <p:sp>
        <p:nvSpPr>
          <p:cNvPr id="22" name="TextBox 21"/>
          <p:cNvSpPr txBox="1"/>
          <p:nvPr/>
        </p:nvSpPr>
        <p:spPr>
          <a:xfrm>
            <a:off x="6732240" y="2945341"/>
            <a:ext cx="2016224"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这里输入简单的文字概述里输入简单文字概述这里简单输入简单文字概述输入简单文字概述输入简单文字概述</a:t>
            </a:r>
            <a:endParaRPr lang="en-US" altLang="zh-CN" sz="1400" dirty="0">
              <a:solidFill>
                <a:schemeClr val="tx1">
                  <a:lumMod val="95000"/>
                  <a:lumOff val="5000"/>
                </a:schemeClr>
              </a:solidFill>
            </a:endParaRPr>
          </a:p>
        </p:txBody>
      </p:sp>
      <p:sp>
        <p:nvSpPr>
          <p:cNvPr id="23" name="矩形 22"/>
          <p:cNvSpPr/>
          <p:nvPr/>
        </p:nvSpPr>
        <p:spPr>
          <a:xfrm flipH="1">
            <a:off x="474590" y="128328"/>
            <a:ext cx="93450"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4" name="矩形 23"/>
          <p:cNvSpPr/>
          <p:nvPr/>
        </p:nvSpPr>
        <p:spPr>
          <a:xfrm flipH="1">
            <a:off x="0" y="128328"/>
            <a:ext cx="418544" cy="48358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5" name="TextBox 24"/>
          <p:cNvSpPr txBox="1"/>
          <p:nvPr/>
        </p:nvSpPr>
        <p:spPr>
          <a:xfrm>
            <a:off x="539552" y="195486"/>
            <a:ext cx="2031325" cy="369332"/>
          </a:xfrm>
          <a:prstGeom prst="rect">
            <a:avLst/>
          </a:prstGeom>
          <a:noFill/>
        </p:spPr>
        <p:txBody>
          <a:bodyPr wrap="none" rtlCol="0">
            <a:spAutoFit/>
          </a:bodyPr>
          <a:lstStyle/>
          <a:p>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上一年度工作总结</a:t>
            </a:r>
          </a:p>
        </p:txBody>
      </p:sp>
    </p:spTree>
    <p:extLst>
      <p:ext uri="{BB962C8B-B14F-4D97-AF65-F5344CB8AC3E}">
        <p14:creationId xmlns:p14="http://schemas.microsoft.com/office/powerpoint/2010/main" val="39167567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outVertical)">
                                      <p:cBhvr>
                                        <p:cTn id="13" dur="500"/>
                                        <p:tgtEl>
                                          <p:spTgt spid="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par>
                          <p:cTn id="24" fill="hold">
                            <p:stCondLst>
                              <p:cond delay="2000"/>
                            </p:stCondLst>
                            <p:childTnLst>
                              <p:par>
                                <p:cTn id="25" presetID="16" presetClass="entr" presetSubtype="37"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outVertical)">
                                      <p:cBhvr>
                                        <p:cTn id="27" dur="500"/>
                                        <p:tgtEl>
                                          <p:spTgt spid="12"/>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up)">
                                      <p:cBhvr>
                                        <p:cTn id="31" dur="500"/>
                                        <p:tgtEl>
                                          <p:spTgt spid="20"/>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childTnLst>
                          </p:cTn>
                        </p:par>
                        <p:par>
                          <p:cTn id="38" fill="hold">
                            <p:stCondLst>
                              <p:cond delay="3500"/>
                            </p:stCondLst>
                            <p:childTnLst>
                              <p:par>
                                <p:cTn id="39" presetID="16" presetClass="entr" presetSubtype="37"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barn(outVertical)">
                                      <p:cBhvr>
                                        <p:cTn id="41" dur="500"/>
                                        <p:tgtEl>
                                          <p:spTgt spid="15"/>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childTnLst>
                          </p:cTn>
                        </p:par>
                        <p:par>
                          <p:cTn id="52" fill="hold">
                            <p:stCondLst>
                              <p:cond delay="5000"/>
                            </p:stCondLst>
                            <p:childTnLst>
                              <p:par>
                                <p:cTn id="53" presetID="16" presetClass="entr" presetSubtype="37"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barn(outVertical)">
                                      <p:cBhvr>
                                        <p:cTn id="55" dur="500"/>
                                        <p:tgtEl>
                                          <p:spTgt spid="18"/>
                                        </p:tgtEl>
                                      </p:cBhvr>
                                    </p:animEffect>
                                  </p:childTnLst>
                                </p:cTn>
                              </p:par>
                            </p:childTnLst>
                          </p:cTn>
                        </p:par>
                        <p:par>
                          <p:cTn id="56" fill="hold">
                            <p:stCondLst>
                              <p:cond delay="5500"/>
                            </p:stCondLst>
                            <p:childTnLst>
                              <p:par>
                                <p:cTn id="57" presetID="22" presetClass="entr" presetSubtype="1"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up)">
                                      <p:cBhvr>
                                        <p:cTn id="5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P spid="11" grpId="0" animBg="1"/>
      <p:bldP spid="12" grpId="0" animBg="1"/>
      <p:bldP spid="14" grpId="0" animBg="1"/>
      <p:bldP spid="15" grpId="0" animBg="1"/>
      <p:bldP spid="17" grpId="0" animBg="1"/>
      <p:bldP spid="18" grpId="0" animBg="1"/>
      <p:bldP spid="20" grpId="0"/>
      <p:bldP spid="21" grpId="0"/>
      <p:bldP spid="2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511</TotalTime>
  <Words>2712</Words>
  <Application>Microsoft Office PowerPoint</Application>
  <PresentationFormat>全屏显示(16:9)</PresentationFormat>
  <Paragraphs>394</Paragraphs>
  <Slides>36</Slides>
  <Notes>36</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36</vt:i4>
      </vt:variant>
    </vt:vector>
  </HeadingPairs>
  <TitlesOfParts>
    <vt:vector size="47" baseType="lpstr">
      <vt:lpstr>方正正大黑简体</vt:lpstr>
      <vt:lpstr>宋体</vt:lpstr>
      <vt:lpstr>Wingdings</vt:lpstr>
      <vt:lpstr>方正中等线简体</vt:lpstr>
      <vt:lpstr>微软雅黑</vt:lpstr>
      <vt:lpstr>华文细黑</vt:lpstr>
      <vt:lpstr>Impact</vt:lpstr>
      <vt:lpstr>经典特宋简</vt:lpstr>
      <vt:lpstr>Calibri</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Administrator</cp:lastModifiedBy>
  <cp:revision>138</cp:revision>
  <dcterms:created xsi:type="dcterms:W3CDTF">2014-12-11T07:20:02Z</dcterms:created>
  <dcterms:modified xsi:type="dcterms:W3CDTF">2018-07-24T07:39:41Z</dcterms:modified>
</cp:coreProperties>
</file>