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89" r:id="rId5"/>
    <p:sldMasterId id="2147493502" r:id="rId6"/>
    <p:sldMasterId id="2147493515" r:id="rId7"/>
  </p:sldMasterIdLst>
  <p:sldIdLst>
    <p:sldId id="259" r:id="rId8"/>
    <p:sldId id="268" r:id="rId9"/>
    <p:sldId id="269" r:id="rId10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6176" autoAdjust="0"/>
    <p:restoredTop sz="94620"/>
  </p:normalViewPr>
  <p:slideViewPr>
    <p:cSldViewPr snapToGrid="0" snapToObjects="1">
      <p:cViewPr>
        <p:scale>
          <a:sx n="66" d="100"/>
          <a:sy n="66" d="100"/>
        </p:scale>
        <p:origin x="-2016" y="-918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1" y="329232"/>
            <a:ext cx="505738" cy="15285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4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600040" y="118003"/>
            <a:ext cx="5292400" cy="57573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2400" b="1">
                <a:solidFill>
                  <a:schemeClr val="accent5"/>
                </a:solidFill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sp>
        <p:nvSpPr>
          <p:cNvPr id="5" name="矩形 4"/>
          <p:cNvSpPr/>
          <p:nvPr userDrawn="1"/>
        </p:nvSpPr>
        <p:spPr>
          <a:xfrm>
            <a:off x="10867497" y="6231874"/>
            <a:ext cx="952668" cy="62612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" name="文本占位符 14"/>
          <p:cNvSpPr>
            <a:spLocks noGrp="1"/>
          </p:cNvSpPr>
          <p:nvPr>
            <p:ph type="body" sz="quarter" idx="12" hasCustomPrompt="1"/>
          </p:nvPr>
        </p:nvSpPr>
        <p:spPr>
          <a:xfrm>
            <a:off x="10868383" y="6231467"/>
            <a:ext cx="952624" cy="495300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FFFFFF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01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728351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1" y="329232"/>
            <a:ext cx="505738" cy="15285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4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600040" y="118003"/>
            <a:ext cx="5292400" cy="57573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2400" b="1">
                <a:solidFill>
                  <a:schemeClr val="accent5"/>
                </a:solidFill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sp>
        <p:nvSpPr>
          <p:cNvPr id="5" name="矩形 4"/>
          <p:cNvSpPr/>
          <p:nvPr userDrawn="1"/>
        </p:nvSpPr>
        <p:spPr>
          <a:xfrm>
            <a:off x="10867497" y="6231874"/>
            <a:ext cx="952668" cy="62612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FFFFFF"/>
              </a:solidFill>
            </a:endParaRPr>
          </a:p>
        </p:txBody>
      </p:sp>
      <p:sp>
        <p:nvSpPr>
          <p:cNvPr id="6" name="文本占位符 14"/>
          <p:cNvSpPr>
            <a:spLocks noGrp="1"/>
          </p:cNvSpPr>
          <p:nvPr>
            <p:ph type="body" sz="quarter" idx="12" hasCustomPrompt="1"/>
          </p:nvPr>
        </p:nvSpPr>
        <p:spPr>
          <a:xfrm>
            <a:off x="10868383" y="6231467"/>
            <a:ext cx="952624" cy="495300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FFFFFF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01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06458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1" y="329232"/>
            <a:ext cx="505738" cy="15285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prstClr val="white"/>
              </a:solidFill>
            </a:endParaRPr>
          </a:p>
        </p:txBody>
      </p:sp>
      <p:sp>
        <p:nvSpPr>
          <p:cNvPr id="4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600040" y="118003"/>
            <a:ext cx="5292400" cy="57573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2400" b="1">
                <a:solidFill>
                  <a:schemeClr val="accent5"/>
                </a:solidFill>
              </a:defRPr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  <p:sp>
        <p:nvSpPr>
          <p:cNvPr id="5" name="矩形 4"/>
          <p:cNvSpPr/>
          <p:nvPr userDrawn="1"/>
        </p:nvSpPr>
        <p:spPr>
          <a:xfrm>
            <a:off x="10867497" y="6231874"/>
            <a:ext cx="952668" cy="626127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prstClr val="white"/>
              </a:solidFill>
            </a:endParaRPr>
          </a:p>
        </p:txBody>
      </p:sp>
      <p:sp>
        <p:nvSpPr>
          <p:cNvPr id="6" name="文本占位符 14"/>
          <p:cNvSpPr>
            <a:spLocks noGrp="1"/>
          </p:cNvSpPr>
          <p:nvPr>
            <p:ph type="body" sz="quarter" idx="12" hasCustomPrompt="1"/>
          </p:nvPr>
        </p:nvSpPr>
        <p:spPr>
          <a:xfrm>
            <a:off x="10868383" y="6231467"/>
            <a:ext cx="952624" cy="495300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 sz="2667" b="1">
                <a:solidFill>
                  <a:srgbClr val="FFFFFF"/>
                </a:solidFill>
              </a:defRPr>
            </a:lvl1pPr>
          </a:lstStyle>
          <a:p>
            <a:pPr lvl="0"/>
            <a:r>
              <a:rPr kumimoji="1" lang="en-US" altLang="zh-CN" sz="2667" b="1" dirty="0"/>
              <a:t>01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970796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61" y="759873"/>
            <a:ext cx="662447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zh-CN" altLang="en-US" sz="18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924" y="759874"/>
            <a:ext cx="1402184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字体使用 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行距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声明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552" y="759874"/>
            <a:ext cx="7075266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英文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cs typeface="Segoe UI Light"/>
              </a:rPr>
              <a:t>Century Gothic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中文 微软雅黑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正文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1.3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en-US" altLang="zh-CN" sz="1400" dirty="0" err="1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cn.bing.com</a:t>
            </a: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61" y="182446"/>
            <a:ext cx="77787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kumimoji="1" lang="en-US" altLang="zh-CN" sz="1000" dirty="0">
                <a:solidFill>
                  <a:prstClr val="white"/>
                </a:solidFill>
                <a:latin typeface="Segoe UI Light"/>
                <a:ea typeface="微软雅黑" charset="0"/>
                <a:cs typeface="Segoe UI Light"/>
              </a:rPr>
              <a:t>OfficePLUS</a:t>
            </a:r>
            <a:endParaRPr lang="zh-CN" altLang="en-US" sz="1000" dirty="0">
              <a:solidFill>
                <a:prstClr val="white"/>
              </a:solidFill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5299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7290" y="2788087"/>
            <a:ext cx="3178317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601" y="4007796"/>
            <a:ext cx="3347826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457200"/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4862351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83163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0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3738231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14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836997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16" r:id="rId1"/>
    <p:sldLayoutId id="2147493517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/>
              <a:t>DRAW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TIMELINE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zh-CN" dirty="0"/>
              <a:t>01</a:t>
            </a:r>
            <a:endParaRPr kumimoji="1" lang="zh-CN" altLang="en-US" dirty="0"/>
          </a:p>
        </p:txBody>
      </p:sp>
      <p:sp>
        <p:nvSpPr>
          <p:cNvPr id="6" name="椭圆 5"/>
          <p:cNvSpPr/>
          <p:nvPr/>
        </p:nvSpPr>
        <p:spPr>
          <a:xfrm>
            <a:off x="1221049" y="2837928"/>
            <a:ext cx="1309133" cy="1309133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3" name="椭圆 52"/>
          <p:cNvSpPr/>
          <p:nvPr/>
        </p:nvSpPr>
        <p:spPr>
          <a:xfrm flipV="1">
            <a:off x="3292201" y="2781928"/>
            <a:ext cx="1309133" cy="1309133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6" name="椭圆 55"/>
          <p:cNvSpPr/>
          <p:nvPr/>
        </p:nvSpPr>
        <p:spPr>
          <a:xfrm>
            <a:off x="5365840" y="2823010"/>
            <a:ext cx="1309133" cy="1309133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9" name="椭圆 58"/>
          <p:cNvSpPr/>
          <p:nvPr/>
        </p:nvSpPr>
        <p:spPr>
          <a:xfrm flipV="1">
            <a:off x="7436992" y="2767010"/>
            <a:ext cx="1309133" cy="1309133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2" name="椭圆 61"/>
          <p:cNvSpPr/>
          <p:nvPr/>
        </p:nvSpPr>
        <p:spPr>
          <a:xfrm>
            <a:off x="9510630" y="2799812"/>
            <a:ext cx="1309133" cy="1309133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3" name="任意形状 62"/>
          <p:cNvSpPr/>
          <p:nvPr/>
        </p:nvSpPr>
        <p:spPr>
          <a:xfrm flipV="1">
            <a:off x="8970891" y="2259082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0" name="任意形状 59"/>
          <p:cNvSpPr/>
          <p:nvPr/>
        </p:nvSpPr>
        <p:spPr>
          <a:xfrm>
            <a:off x="6897253" y="3148291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7" name="任意形状 56"/>
          <p:cNvSpPr/>
          <p:nvPr/>
        </p:nvSpPr>
        <p:spPr>
          <a:xfrm flipV="1">
            <a:off x="4826101" y="228228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4" name="任意形状 53"/>
          <p:cNvSpPr/>
          <p:nvPr/>
        </p:nvSpPr>
        <p:spPr>
          <a:xfrm>
            <a:off x="2752462" y="316321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1" name="任意形状 50"/>
          <p:cNvSpPr/>
          <p:nvPr/>
        </p:nvSpPr>
        <p:spPr>
          <a:xfrm flipV="1">
            <a:off x="681310" y="2297198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grpSp>
        <p:nvGrpSpPr>
          <p:cNvPr id="67" name="组 66"/>
          <p:cNvGrpSpPr/>
          <p:nvPr/>
        </p:nvGrpSpPr>
        <p:grpSpPr>
          <a:xfrm>
            <a:off x="1678698" y="3191605"/>
            <a:ext cx="393835" cy="631619"/>
            <a:chOff x="898525" y="1076325"/>
            <a:chExt cx="504825" cy="809625"/>
          </a:xfrm>
          <a:solidFill>
            <a:schemeClr val="bg1"/>
          </a:solidFill>
        </p:grpSpPr>
        <p:sp>
          <p:nvSpPr>
            <p:cNvPr id="68" name="Freeform 44"/>
            <p:cNvSpPr>
              <a:spLocks/>
            </p:cNvSpPr>
            <p:nvPr/>
          </p:nvSpPr>
          <p:spPr bwMode="auto">
            <a:xfrm>
              <a:off x="1028700" y="1736725"/>
              <a:ext cx="247650" cy="50800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2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2"/>
                </a:cxn>
                <a:cxn ang="0">
                  <a:pos x="140" y="32"/>
                </a:cxn>
                <a:cxn ang="0">
                  <a:pos x="140" y="32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2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0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2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2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2"/>
                  </a:lnTo>
                  <a:lnTo>
                    <a:pt x="140" y="32"/>
                  </a:lnTo>
                  <a:lnTo>
                    <a:pt x="140" y="32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2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0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69" name="Freeform 45"/>
            <p:cNvSpPr>
              <a:spLocks/>
            </p:cNvSpPr>
            <p:nvPr/>
          </p:nvSpPr>
          <p:spPr bwMode="auto">
            <a:xfrm>
              <a:off x="1028700" y="1831975"/>
              <a:ext cx="247650" cy="5397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2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4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4"/>
                </a:cxn>
                <a:cxn ang="0">
                  <a:pos x="140" y="34"/>
                </a:cxn>
                <a:cxn ang="0">
                  <a:pos x="140" y="34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4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2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4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4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4"/>
                  </a:lnTo>
                  <a:lnTo>
                    <a:pt x="140" y="34"/>
                  </a:lnTo>
                  <a:lnTo>
                    <a:pt x="140" y="34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4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2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70" name="Freeform 46"/>
            <p:cNvSpPr>
              <a:spLocks noEditPoints="1"/>
            </p:cNvSpPr>
            <p:nvPr/>
          </p:nvSpPr>
          <p:spPr bwMode="auto">
            <a:xfrm>
              <a:off x="898525" y="1076325"/>
              <a:ext cx="504825" cy="615950"/>
            </a:xfrm>
            <a:custGeom>
              <a:avLst/>
              <a:gdLst/>
              <a:ahLst/>
              <a:cxnLst>
                <a:cxn ang="0">
                  <a:pos x="160" y="0"/>
                </a:cxn>
                <a:cxn ang="0">
                  <a:pos x="152" y="0"/>
                </a:cxn>
                <a:cxn ang="0">
                  <a:pos x="106" y="10"/>
                </a:cxn>
                <a:cxn ang="0">
                  <a:pos x="66" y="30"/>
                </a:cxn>
                <a:cxn ang="0">
                  <a:pos x="34" y="60"/>
                </a:cxn>
                <a:cxn ang="0">
                  <a:pos x="12" y="98"/>
                </a:cxn>
                <a:cxn ang="0">
                  <a:pos x="2" y="144"/>
                </a:cxn>
                <a:cxn ang="0">
                  <a:pos x="2" y="176"/>
                </a:cxn>
                <a:cxn ang="0">
                  <a:pos x="18" y="226"/>
                </a:cxn>
                <a:cxn ang="0">
                  <a:pos x="60" y="282"/>
                </a:cxn>
                <a:cxn ang="0">
                  <a:pos x="74" y="300"/>
                </a:cxn>
                <a:cxn ang="0">
                  <a:pos x="80" y="322"/>
                </a:cxn>
                <a:cxn ang="0">
                  <a:pos x="82" y="354"/>
                </a:cxn>
                <a:cxn ang="0">
                  <a:pos x="88" y="372"/>
                </a:cxn>
                <a:cxn ang="0">
                  <a:pos x="102" y="384"/>
                </a:cxn>
                <a:cxn ang="0">
                  <a:pos x="158" y="388"/>
                </a:cxn>
                <a:cxn ang="0">
                  <a:pos x="202" y="388"/>
                </a:cxn>
                <a:cxn ang="0">
                  <a:pos x="222" y="382"/>
                </a:cxn>
                <a:cxn ang="0">
                  <a:pos x="234" y="366"/>
                </a:cxn>
                <a:cxn ang="0">
                  <a:pos x="236" y="340"/>
                </a:cxn>
                <a:cxn ang="0">
                  <a:pos x="242" y="306"/>
                </a:cxn>
                <a:cxn ang="0">
                  <a:pos x="250" y="292"/>
                </a:cxn>
                <a:cxn ang="0">
                  <a:pos x="282" y="256"/>
                </a:cxn>
                <a:cxn ang="0">
                  <a:pos x="308" y="210"/>
                </a:cxn>
                <a:cxn ang="0">
                  <a:pos x="318" y="158"/>
                </a:cxn>
                <a:cxn ang="0">
                  <a:pos x="314" y="128"/>
                </a:cxn>
                <a:cxn ang="0">
                  <a:pos x="300" y="86"/>
                </a:cxn>
                <a:cxn ang="0">
                  <a:pos x="274" y="50"/>
                </a:cxn>
                <a:cxn ang="0">
                  <a:pos x="240" y="22"/>
                </a:cxn>
                <a:cxn ang="0">
                  <a:pos x="198" y="6"/>
                </a:cxn>
                <a:cxn ang="0">
                  <a:pos x="168" y="0"/>
                </a:cxn>
                <a:cxn ang="0">
                  <a:pos x="258" y="164"/>
                </a:cxn>
                <a:cxn ang="0">
                  <a:pos x="246" y="146"/>
                </a:cxn>
                <a:cxn ang="0">
                  <a:pos x="240" y="120"/>
                </a:cxn>
                <a:cxn ang="0">
                  <a:pos x="216" y="88"/>
                </a:cxn>
                <a:cxn ang="0">
                  <a:pos x="178" y="74"/>
                </a:cxn>
                <a:cxn ang="0">
                  <a:pos x="164" y="68"/>
                </a:cxn>
                <a:cxn ang="0">
                  <a:pos x="158" y="52"/>
                </a:cxn>
                <a:cxn ang="0">
                  <a:pos x="172" y="34"/>
                </a:cxn>
                <a:cxn ang="0">
                  <a:pos x="202" y="36"/>
                </a:cxn>
                <a:cxn ang="0">
                  <a:pos x="256" y="68"/>
                </a:cxn>
                <a:cxn ang="0">
                  <a:pos x="284" y="124"/>
                </a:cxn>
                <a:cxn ang="0">
                  <a:pos x="284" y="154"/>
                </a:cxn>
                <a:cxn ang="0">
                  <a:pos x="266" y="166"/>
                </a:cxn>
              </a:cxnLst>
              <a:rect l="0" t="0" r="r" b="b"/>
              <a:pathLst>
                <a:path w="318" h="388">
                  <a:moveTo>
                    <a:pt x="168" y="0"/>
                  </a:moveTo>
                  <a:lnTo>
                    <a:pt x="168" y="0"/>
                  </a:lnTo>
                  <a:lnTo>
                    <a:pt x="160" y="0"/>
                  </a:lnTo>
                  <a:lnTo>
                    <a:pt x="160" y="0"/>
                  </a:lnTo>
                  <a:lnTo>
                    <a:pt x="152" y="0"/>
                  </a:lnTo>
                  <a:lnTo>
                    <a:pt x="152" y="0"/>
                  </a:lnTo>
                  <a:lnTo>
                    <a:pt x="136" y="2"/>
                  </a:lnTo>
                  <a:lnTo>
                    <a:pt x="120" y="4"/>
                  </a:lnTo>
                  <a:lnTo>
                    <a:pt x="106" y="10"/>
                  </a:lnTo>
                  <a:lnTo>
                    <a:pt x="92" y="16"/>
                  </a:lnTo>
                  <a:lnTo>
                    <a:pt x="80" y="22"/>
                  </a:lnTo>
                  <a:lnTo>
                    <a:pt x="66" y="30"/>
                  </a:lnTo>
                  <a:lnTo>
                    <a:pt x="56" y="40"/>
                  </a:lnTo>
                  <a:lnTo>
                    <a:pt x="44" y="50"/>
                  </a:lnTo>
                  <a:lnTo>
                    <a:pt x="34" y="60"/>
                  </a:lnTo>
                  <a:lnTo>
                    <a:pt x="26" y="72"/>
                  </a:lnTo>
                  <a:lnTo>
                    <a:pt x="18" y="86"/>
                  </a:lnTo>
                  <a:lnTo>
                    <a:pt x="12" y="98"/>
                  </a:lnTo>
                  <a:lnTo>
                    <a:pt x="8" y="114"/>
                  </a:lnTo>
                  <a:lnTo>
                    <a:pt x="4" y="128"/>
                  </a:lnTo>
                  <a:lnTo>
                    <a:pt x="2" y="144"/>
                  </a:lnTo>
                  <a:lnTo>
                    <a:pt x="0" y="158"/>
                  </a:lnTo>
                  <a:lnTo>
                    <a:pt x="0" y="158"/>
                  </a:lnTo>
                  <a:lnTo>
                    <a:pt x="2" y="176"/>
                  </a:lnTo>
                  <a:lnTo>
                    <a:pt x="6" y="192"/>
                  </a:lnTo>
                  <a:lnTo>
                    <a:pt x="10" y="210"/>
                  </a:lnTo>
                  <a:lnTo>
                    <a:pt x="18" y="226"/>
                  </a:lnTo>
                  <a:lnTo>
                    <a:pt x="26" y="240"/>
                  </a:lnTo>
                  <a:lnTo>
                    <a:pt x="36" y="256"/>
                  </a:lnTo>
                  <a:lnTo>
                    <a:pt x="60" y="282"/>
                  </a:lnTo>
                  <a:lnTo>
                    <a:pt x="60" y="282"/>
                  </a:lnTo>
                  <a:lnTo>
                    <a:pt x="68" y="292"/>
                  </a:lnTo>
                  <a:lnTo>
                    <a:pt x="74" y="300"/>
                  </a:lnTo>
                  <a:lnTo>
                    <a:pt x="78" y="306"/>
                  </a:lnTo>
                  <a:lnTo>
                    <a:pt x="78" y="306"/>
                  </a:lnTo>
                  <a:lnTo>
                    <a:pt x="80" y="322"/>
                  </a:lnTo>
                  <a:lnTo>
                    <a:pt x="82" y="340"/>
                  </a:lnTo>
                  <a:lnTo>
                    <a:pt x="82" y="354"/>
                  </a:lnTo>
                  <a:lnTo>
                    <a:pt x="82" y="354"/>
                  </a:lnTo>
                  <a:lnTo>
                    <a:pt x="82" y="360"/>
                  </a:lnTo>
                  <a:lnTo>
                    <a:pt x="84" y="366"/>
                  </a:lnTo>
                  <a:lnTo>
                    <a:pt x="88" y="372"/>
                  </a:lnTo>
                  <a:lnTo>
                    <a:pt x="92" y="378"/>
                  </a:lnTo>
                  <a:lnTo>
                    <a:pt x="96" y="382"/>
                  </a:lnTo>
                  <a:lnTo>
                    <a:pt x="102" y="384"/>
                  </a:lnTo>
                  <a:lnTo>
                    <a:pt x="110" y="386"/>
                  </a:lnTo>
                  <a:lnTo>
                    <a:pt x="116" y="388"/>
                  </a:lnTo>
                  <a:lnTo>
                    <a:pt x="158" y="388"/>
                  </a:lnTo>
                  <a:lnTo>
                    <a:pt x="160" y="388"/>
                  </a:lnTo>
                  <a:lnTo>
                    <a:pt x="202" y="388"/>
                  </a:lnTo>
                  <a:lnTo>
                    <a:pt x="202" y="388"/>
                  </a:lnTo>
                  <a:lnTo>
                    <a:pt x="210" y="386"/>
                  </a:lnTo>
                  <a:lnTo>
                    <a:pt x="216" y="384"/>
                  </a:lnTo>
                  <a:lnTo>
                    <a:pt x="222" y="382"/>
                  </a:lnTo>
                  <a:lnTo>
                    <a:pt x="226" y="378"/>
                  </a:lnTo>
                  <a:lnTo>
                    <a:pt x="230" y="372"/>
                  </a:lnTo>
                  <a:lnTo>
                    <a:pt x="234" y="366"/>
                  </a:lnTo>
                  <a:lnTo>
                    <a:pt x="236" y="360"/>
                  </a:lnTo>
                  <a:lnTo>
                    <a:pt x="236" y="354"/>
                  </a:lnTo>
                  <a:lnTo>
                    <a:pt x="236" y="340"/>
                  </a:lnTo>
                  <a:lnTo>
                    <a:pt x="236" y="340"/>
                  </a:lnTo>
                  <a:lnTo>
                    <a:pt x="238" y="322"/>
                  </a:lnTo>
                  <a:lnTo>
                    <a:pt x="242" y="306"/>
                  </a:lnTo>
                  <a:lnTo>
                    <a:pt x="242" y="306"/>
                  </a:lnTo>
                  <a:lnTo>
                    <a:pt x="244" y="300"/>
                  </a:lnTo>
                  <a:lnTo>
                    <a:pt x="250" y="292"/>
                  </a:lnTo>
                  <a:lnTo>
                    <a:pt x="260" y="282"/>
                  </a:lnTo>
                  <a:lnTo>
                    <a:pt x="260" y="282"/>
                  </a:lnTo>
                  <a:lnTo>
                    <a:pt x="282" y="256"/>
                  </a:lnTo>
                  <a:lnTo>
                    <a:pt x="292" y="240"/>
                  </a:lnTo>
                  <a:lnTo>
                    <a:pt x="300" y="226"/>
                  </a:lnTo>
                  <a:lnTo>
                    <a:pt x="308" y="210"/>
                  </a:lnTo>
                  <a:lnTo>
                    <a:pt x="312" y="192"/>
                  </a:lnTo>
                  <a:lnTo>
                    <a:pt x="316" y="176"/>
                  </a:lnTo>
                  <a:lnTo>
                    <a:pt x="318" y="158"/>
                  </a:lnTo>
                  <a:lnTo>
                    <a:pt x="318" y="158"/>
                  </a:lnTo>
                  <a:lnTo>
                    <a:pt x="316" y="144"/>
                  </a:lnTo>
                  <a:lnTo>
                    <a:pt x="314" y="128"/>
                  </a:lnTo>
                  <a:lnTo>
                    <a:pt x="312" y="114"/>
                  </a:lnTo>
                  <a:lnTo>
                    <a:pt x="306" y="100"/>
                  </a:lnTo>
                  <a:lnTo>
                    <a:pt x="300" y="86"/>
                  </a:lnTo>
                  <a:lnTo>
                    <a:pt x="292" y="72"/>
                  </a:lnTo>
                  <a:lnTo>
                    <a:pt x="284" y="60"/>
                  </a:lnTo>
                  <a:lnTo>
                    <a:pt x="274" y="50"/>
                  </a:lnTo>
                  <a:lnTo>
                    <a:pt x="264" y="40"/>
                  </a:lnTo>
                  <a:lnTo>
                    <a:pt x="252" y="30"/>
                  </a:lnTo>
                  <a:lnTo>
                    <a:pt x="240" y="22"/>
                  </a:lnTo>
                  <a:lnTo>
                    <a:pt x="226" y="16"/>
                  </a:lnTo>
                  <a:lnTo>
                    <a:pt x="212" y="10"/>
                  </a:lnTo>
                  <a:lnTo>
                    <a:pt x="198" y="6"/>
                  </a:lnTo>
                  <a:lnTo>
                    <a:pt x="184" y="2"/>
                  </a:lnTo>
                  <a:lnTo>
                    <a:pt x="168" y="0"/>
                  </a:lnTo>
                  <a:lnTo>
                    <a:pt x="168" y="0"/>
                  </a:lnTo>
                  <a:close/>
                  <a:moveTo>
                    <a:pt x="266" y="166"/>
                  </a:moveTo>
                  <a:lnTo>
                    <a:pt x="266" y="166"/>
                  </a:lnTo>
                  <a:lnTo>
                    <a:pt x="258" y="164"/>
                  </a:lnTo>
                  <a:lnTo>
                    <a:pt x="252" y="160"/>
                  </a:lnTo>
                  <a:lnTo>
                    <a:pt x="248" y="154"/>
                  </a:lnTo>
                  <a:lnTo>
                    <a:pt x="246" y="146"/>
                  </a:lnTo>
                  <a:lnTo>
                    <a:pt x="246" y="146"/>
                  </a:lnTo>
                  <a:lnTo>
                    <a:pt x="244" y="132"/>
                  </a:lnTo>
                  <a:lnTo>
                    <a:pt x="240" y="120"/>
                  </a:lnTo>
                  <a:lnTo>
                    <a:pt x="234" y="108"/>
                  </a:lnTo>
                  <a:lnTo>
                    <a:pt x="226" y="96"/>
                  </a:lnTo>
                  <a:lnTo>
                    <a:pt x="216" y="88"/>
                  </a:lnTo>
                  <a:lnTo>
                    <a:pt x="204" y="80"/>
                  </a:lnTo>
                  <a:lnTo>
                    <a:pt x="192" y="76"/>
                  </a:lnTo>
                  <a:lnTo>
                    <a:pt x="178" y="74"/>
                  </a:lnTo>
                  <a:lnTo>
                    <a:pt x="178" y="74"/>
                  </a:lnTo>
                  <a:lnTo>
                    <a:pt x="170" y="72"/>
                  </a:lnTo>
                  <a:lnTo>
                    <a:pt x="164" y="68"/>
                  </a:lnTo>
                  <a:lnTo>
                    <a:pt x="160" y="60"/>
                  </a:lnTo>
                  <a:lnTo>
                    <a:pt x="158" y="52"/>
                  </a:lnTo>
                  <a:lnTo>
                    <a:pt x="158" y="52"/>
                  </a:lnTo>
                  <a:lnTo>
                    <a:pt x="160" y="44"/>
                  </a:lnTo>
                  <a:lnTo>
                    <a:pt x="166" y="38"/>
                  </a:lnTo>
                  <a:lnTo>
                    <a:pt x="172" y="34"/>
                  </a:lnTo>
                  <a:lnTo>
                    <a:pt x="180" y="34"/>
                  </a:lnTo>
                  <a:lnTo>
                    <a:pt x="180" y="34"/>
                  </a:lnTo>
                  <a:lnTo>
                    <a:pt x="202" y="36"/>
                  </a:lnTo>
                  <a:lnTo>
                    <a:pt x="222" y="44"/>
                  </a:lnTo>
                  <a:lnTo>
                    <a:pt x="240" y="54"/>
                  </a:lnTo>
                  <a:lnTo>
                    <a:pt x="256" y="68"/>
                  </a:lnTo>
                  <a:lnTo>
                    <a:pt x="268" y="86"/>
                  </a:lnTo>
                  <a:lnTo>
                    <a:pt x="278" y="104"/>
                  </a:lnTo>
                  <a:lnTo>
                    <a:pt x="284" y="124"/>
                  </a:lnTo>
                  <a:lnTo>
                    <a:pt x="286" y="146"/>
                  </a:lnTo>
                  <a:lnTo>
                    <a:pt x="286" y="146"/>
                  </a:lnTo>
                  <a:lnTo>
                    <a:pt x="284" y="154"/>
                  </a:lnTo>
                  <a:lnTo>
                    <a:pt x="280" y="160"/>
                  </a:lnTo>
                  <a:lnTo>
                    <a:pt x="274" y="164"/>
                  </a:lnTo>
                  <a:lnTo>
                    <a:pt x="266" y="166"/>
                  </a:lnTo>
                  <a:lnTo>
                    <a:pt x="266" y="16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</p:grpSp>
      <p:grpSp>
        <p:nvGrpSpPr>
          <p:cNvPr id="71" name="组 70"/>
          <p:cNvGrpSpPr/>
          <p:nvPr/>
        </p:nvGrpSpPr>
        <p:grpSpPr>
          <a:xfrm>
            <a:off x="3621381" y="3163211"/>
            <a:ext cx="663469" cy="660013"/>
            <a:chOff x="8328025" y="3667125"/>
            <a:chExt cx="609600" cy="606425"/>
          </a:xfrm>
          <a:solidFill>
            <a:schemeClr val="bg1"/>
          </a:solidFill>
        </p:grpSpPr>
        <p:sp>
          <p:nvSpPr>
            <p:cNvPr id="72" name="Freeform 213"/>
            <p:cNvSpPr>
              <a:spLocks noEditPoints="1"/>
            </p:cNvSpPr>
            <p:nvPr/>
          </p:nvSpPr>
          <p:spPr bwMode="auto">
            <a:xfrm>
              <a:off x="8328025" y="3667125"/>
              <a:ext cx="609600" cy="606425"/>
            </a:xfrm>
            <a:custGeom>
              <a:avLst/>
              <a:gdLst/>
              <a:ahLst/>
              <a:cxnLst>
                <a:cxn ang="0">
                  <a:pos x="64" y="0"/>
                </a:cxn>
                <a:cxn ang="0">
                  <a:pos x="52" y="0"/>
                </a:cxn>
                <a:cxn ang="0">
                  <a:pos x="28" y="10"/>
                </a:cxn>
                <a:cxn ang="0">
                  <a:pos x="10" y="28"/>
                </a:cxn>
                <a:cxn ang="0">
                  <a:pos x="2" y="50"/>
                </a:cxn>
                <a:cxn ang="0">
                  <a:pos x="0" y="232"/>
                </a:cxn>
                <a:cxn ang="0">
                  <a:pos x="2" y="244"/>
                </a:cxn>
                <a:cxn ang="0">
                  <a:pos x="10" y="266"/>
                </a:cxn>
                <a:cxn ang="0">
                  <a:pos x="28" y="284"/>
                </a:cxn>
                <a:cxn ang="0">
                  <a:pos x="52" y="294"/>
                </a:cxn>
                <a:cxn ang="0">
                  <a:pos x="124" y="296"/>
                </a:cxn>
                <a:cxn ang="0">
                  <a:pos x="230" y="296"/>
                </a:cxn>
                <a:cxn ang="0">
                  <a:pos x="320" y="296"/>
                </a:cxn>
                <a:cxn ang="0">
                  <a:pos x="344" y="290"/>
                </a:cxn>
                <a:cxn ang="0">
                  <a:pos x="364" y="276"/>
                </a:cxn>
                <a:cxn ang="0">
                  <a:pos x="378" y="256"/>
                </a:cxn>
                <a:cxn ang="0">
                  <a:pos x="384" y="232"/>
                </a:cxn>
                <a:cxn ang="0">
                  <a:pos x="384" y="64"/>
                </a:cxn>
                <a:cxn ang="0">
                  <a:pos x="378" y="38"/>
                </a:cxn>
                <a:cxn ang="0">
                  <a:pos x="364" y="18"/>
                </a:cxn>
                <a:cxn ang="0">
                  <a:pos x="344" y="4"/>
                </a:cxn>
                <a:cxn ang="0">
                  <a:pos x="320" y="0"/>
                </a:cxn>
                <a:cxn ang="0">
                  <a:pos x="344" y="232"/>
                </a:cxn>
                <a:cxn ang="0">
                  <a:pos x="342" y="240"/>
                </a:cxn>
                <a:cxn ang="0">
                  <a:pos x="328" y="254"/>
                </a:cxn>
                <a:cxn ang="0">
                  <a:pos x="230" y="256"/>
                </a:cxn>
                <a:cxn ang="0">
                  <a:pos x="204" y="264"/>
                </a:cxn>
                <a:cxn ang="0">
                  <a:pos x="164" y="296"/>
                </a:cxn>
                <a:cxn ang="0">
                  <a:pos x="124" y="256"/>
                </a:cxn>
                <a:cxn ang="0">
                  <a:pos x="64" y="256"/>
                </a:cxn>
                <a:cxn ang="0">
                  <a:pos x="48" y="248"/>
                </a:cxn>
                <a:cxn ang="0">
                  <a:pos x="40" y="232"/>
                </a:cxn>
                <a:cxn ang="0">
                  <a:pos x="40" y="64"/>
                </a:cxn>
                <a:cxn ang="0">
                  <a:pos x="48" y="46"/>
                </a:cxn>
                <a:cxn ang="0">
                  <a:pos x="64" y="40"/>
                </a:cxn>
                <a:cxn ang="0">
                  <a:pos x="320" y="40"/>
                </a:cxn>
                <a:cxn ang="0">
                  <a:pos x="336" y="46"/>
                </a:cxn>
                <a:cxn ang="0">
                  <a:pos x="344" y="64"/>
                </a:cxn>
                <a:cxn ang="0">
                  <a:pos x="344" y="232"/>
                </a:cxn>
              </a:cxnLst>
              <a:rect l="0" t="0" r="r" b="b"/>
              <a:pathLst>
                <a:path w="384" h="382">
                  <a:moveTo>
                    <a:pt x="320" y="0"/>
                  </a:moveTo>
                  <a:lnTo>
                    <a:pt x="64" y="0"/>
                  </a:lnTo>
                  <a:lnTo>
                    <a:pt x="64" y="0"/>
                  </a:lnTo>
                  <a:lnTo>
                    <a:pt x="52" y="0"/>
                  </a:lnTo>
                  <a:lnTo>
                    <a:pt x="40" y="4"/>
                  </a:lnTo>
                  <a:lnTo>
                    <a:pt x="28" y="10"/>
                  </a:lnTo>
                  <a:lnTo>
                    <a:pt x="18" y="18"/>
                  </a:lnTo>
                  <a:lnTo>
                    <a:pt x="10" y="28"/>
                  </a:lnTo>
                  <a:lnTo>
                    <a:pt x="6" y="38"/>
                  </a:lnTo>
                  <a:lnTo>
                    <a:pt x="2" y="50"/>
                  </a:lnTo>
                  <a:lnTo>
                    <a:pt x="0" y="64"/>
                  </a:lnTo>
                  <a:lnTo>
                    <a:pt x="0" y="232"/>
                  </a:lnTo>
                  <a:lnTo>
                    <a:pt x="0" y="232"/>
                  </a:lnTo>
                  <a:lnTo>
                    <a:pt x="2" y="244"/>
                  </a:lnTo>
                  <a:lnTo>
                    <a:pt x="6" y="256"/>
                  </a:lnTo>
                  <a:lnTo>
                    <a:pt x="10" y="266"/>
                  </a:lnTo>
                  <a:lnTo>
                    <a:pt x="18" y="276"/>
                  </a:lnTo>
                  <a:lnTo>
                    <a:pt x="28" y="284"/>
                  </a:lnTo>
                  <a:lnTo>
                    <a:pt x="40" y="290"/>
                  </a:lnTo>
                  <a:lnTo>
                    <a:pt x="52" y="294"/>
                  </a:lnTo>
                  <a:lnTo>
                    <a:pt x="64" y="296"/>
                  </a:lnTo>
                  <a:lnTo>
                    <a:pt x="124" y="296"/>
                  </a:lnTo>
                  <a:lnTo>
                    <a:pt x="124" y="382"/>
                  </a:lnTo>
                  <a:lnTo>
                    <a:pt x="230" y="296"/>
                  </a:lnTo>
                  <a:lnTo>
                    <a:pt x="320" y="296"/>
                  </a:lnTo>
                  <a:lnTo>
                    <a:pt x="320" y="296"/>
                  </a:lnTo>
                  <a:lnTo>
                    <a:pt x="332" y="294"/>
                  </a:lnTo>
                  <a:lnTo>
                    <a:pt x="344" y="290"/>
                  </a:lnTo>
                  <a:lnTo>
                    <a:pt x="356" y="284"/>
                  </a:lnTo>
                  <a:lnTo>
                    <a:pt x="364" y="276"/>
                  </a:lnTo>
                  <a:lnTo>
                    <a:pt x="372" y="266"/>
                  </a:lnTo>
                  <a:lnTo>
                    <a:pt x="378" y="256"/>
                  </a:lnTo>
                  <a:lnTo>
                    <a:pt x="382" y="244"/>
                  </a:lnTo>
                  <a:lnTo>
                    <a:pt x="384" y="232"/>
                  </a:lnTo>
                  <a:lnTo>
                    <a:pt x="384" y="64"/>
                  </a:lnTo>
                  <a:lnTo>
                    <a:pt x="384" y="64"/>
                  </a:lnTo>
                  <a:lnTo>
                    <a:pt x="382" y="50"/>
                  </a:lnTo>
                  <a:lnTo>
                    <a:pt x="378" y="38"/>
                  </a:lnTo>
                  <a:lnTo>
                    <a:pt x="372" y="28"/>
                  </a:lnTo>
                  <a:lnTo>
                    <a:pt x="364" y="18"/>
                  </a:lnTo>
                  <a:lnTo>
                    <a:pt x="356" y="10"/>
                  </a:lnTo>
                  <a:lnTo>
                    <a:pt x="344" y="4"/>
                  </a:lnTo>
                  <a:lnTo>
                    <a:pt x="332" y="0"/>
                  </a:lnTo>
                  <a:lnTo>
                    <a:pt x="320" y="0"/>
                  </a:lnTo>
                  <a:lnTo>
                    <a:pt x="320" y="0"/>
                  </a:lnTo>
                  <a:close/>
                  <a:moveTo>
                    <a:pt x="344" y="232"/>
                  </a:moveTo>
                  <a:lnTo>
                    <a:pt x="344" y="232"/>
                  </a:lnTo>
                  <a:lnTo>
                    <a:pt x="342" y="240"/>
                  </a:lnTo>
                  <a:lnTo>
                    <a:pt x="336" y="248"/>
                  </a:lnTo>
                  <a:lnTo>
                    <a:pt x="328" y="254"/>
                  </a:lnTo>
                  <a:lnTo>
                    <a:pt x="320" y="256"/>
                  </a:lnTo>
                  <a:lnTo>
                    <a:pt x="230" y="256"/>
                  </a:lnTo>
                  <a:lnTo>
                    <a:pt x="216" y="256"/>
                  </a:lnTo>
                  <a:lnTo>
                    <a:pt x="204" y="264"/>
                  </a:lnTo>
                  <a:lnTo>
                    <a:pt x="164" y="298"/>
                  </a:lnTo>
                  <a:lnTo>
                    <a:pt x="164" y="296"/>
                  </a:lnTo>
                  <a:lnTo>
                    <a:pt x="164" y="256"/>
                  </a:lnTo>
                  <a:lnTo>
                    <a:pt x="124" y="256"/>
                  </a:lnTo>
                  <a:lnTo>
                    <a:pt x="64" y="256"/>
                  </a:lnTo>
                  <a:lnTo>
                    <a:pt x="64" y="256"/>
                  </a:lnTo>
                  <a:lnTo>
                    <a:pt x="54" y="254"/>
                  </a:lnTo>
                  <a:lnTo>
                    <a:pt x="48" y="248"/>
                  </a:lnTo>
                  <a:lnTo>
                    <a:pt x="42" y="240"/>
                  </a:lnTo>
                  <a:lnTo>
                    <a:pt x="40" y="232"/>
                  </a:lnTo>
                  <a:lnTo>
                    <a:pt x="40" y="64"/>
                  </a:lnTo>
                  <a:lnTo>
                    <a:pt x="40" y="64"/>
                  </a:lnTo>
                  <a:lnTo>
                    <a:pt x="42" y="54"/>
                  </a:lnTo>
                  <a:lnTo>
                    <a:pt x="48" y="46"/>
                  </a:lnTo>
                  <a:lnTo>
                    <a:pt x="54" y="42"/>
                  </a:lnTo>
                  <a:lnTo>
                    <a:pt x="64" y="40"/>
                  </a:lnTo>
                  <a:lnTo>
                    <a:pt x="320" y="40"/>
                  </a:lnTo>
                  <a:lnTo>
                    <a:pt x="320" y="40"/>
                  </a:lnTo>
                  <a:lnTo>
                    <a:pt x="328" y="42"/>
                  </a:lnTo>
                  <a:lnTo>
                    <a:pt x="336" y="46"/>
                  </a:lnTo>
                  <a:lnTo>
                    <a:pt x="342" y="54"/>
                  </a:lnTo>
                  <a:lnTo>
                    <a:pt x="344" y="64"/>
                  </a:lnTo>
                  <a:lnTo>
                    <a:pt x="344" y="232"/>
                  </a:lnTo>
                  <a:lnTo>
                    <a:pt x="344" y="23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3" name="Freeform 214"/>
            <p:cNvSpPr>
              <a:spLocks/>
            </p:cNvSpPr>
            <p:nvPr/>
          </p:nvSpPr>
          <p:spPr bwMode="auto">
            <a:xfrm>
              <a:off x="8464550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4" name="Freeform 215"/>
            <p:cNvSpPr>
              <a:spLocks/>
            </p:cNvSpPr>
            <p:nvPr/>
          </p:nvSpPr>
          <p:spPr bwMode="auto">
            <a:xfrm>
              <a:off x="8594725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5" name="Freeform 216"/>
            <p:cNvSpPr>
              <a:spLocks/>
            </p:cNvSpPr>
            <p:nvPr/>
          </p:nvSpPr>
          <p:spPr bwMode="auto">
            <a:xfrm>
              <a:off x="8724900" y="3863975"/>
              <a:ext cx="76200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8" y="24"/>
                </a:cxn>
                <a:cxn ang="0">
                  <a:pos x="48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8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8" y="24"/>
                  </a:lnTo>
                  <a:lnTo>
                    <a:pt x="48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77" name="组 76"/>
          <p:cNvGrpSpPr/>
          <p:nvPr/>
        </p:nvGrpSpPr>
        <p:grpSpPr>
          <a:xfrm>
            <a:off x="5814328" y="3163211"/>
            <a:ext cx="412157" cy="582336"/>
            <a:chOff x="7912100" y="117475"/>
            <a:chExt cx="492125" cy="695325"/>
          </a:xfrm>
          <a:solidFill>
            <a:schemeClr val="bg1"/>
          </a:solidFill>
        </p:grpSpPr>
        <p:sp>
          <p:nvSpPr>
            <p:cNvPr id="78" name="Freeform 75"/>
            <p:cNvSpPr>
              <a:spLocks/>
            </p:cNvSpPr>
            <p:nvPr/>
          </p:nvSpPr>
          <p:spPr bwMode="auto">
            <a:xfrm>
              <a:off x="8248650" y="117475"/>
              <a:ext cx="155575" cy="180975"/>
            </a:xfrm>
            <a:custGeom>
              <a:avLst/>
              <a:gdLst/>
              <a:ahLst/>
              <a:cxnLst>
                <a:cxn ang="0">
                  <a:pos x="16" y="114"/>
                </a:cxn>
                <a:cxn ang="0">
                  <a:pos x="98" y="114"/>
                </a:cxn>
                <a:cxn ang="0">
                  <a:pos x="0" y="0"/>
                </a:cxn>
                <a:cxn ang="0">
                  <a:pos x="0" y="98"/>
                </a:cxn>
                <a:cxn ang="0">
                  <a:pos x="0" y="98"/>
                </a:cxn>
                <a:cxn ang="0">
                  <a:pos x="0" y="104"/>
                </a:cxn>
                <a:cxn ang="0">
                  <a:pos x="4" y="110"/>
                </a:cxn>
                <a:cxn ang="0">
                  <a:pos x="10" y="112"/>
                </a:cxn>
                <a:cxn ang="0">
                  <a:pos x="16" y="114"/>
                </a:cxn>
                <a:cxn ang="0">
                  <a:pos x="16" y="114"/>
                </a:cxn>
              </a:cxnLst>
              <a:rect l="0" t="0" r="r" b="b"/>
              <a:pathLst>
                <a:path w="98" h="114">
                  <a:moveTo>
                    <a:pt x="16" y="114"/>
                  </a:moveTo>
                  <a:lnTo>
                    <a:pt x="98" y="114"/>
                  </a:lnTo>
                  <a:lnTo>
                    <a:pt x="0" y="0"/>
                  </a:lnTo>
                  <a:lnTo>
                    <a:pt x="0" y="98"/>
                  </a:lnTo>
                  <a:lnTo>
                    <a:pt x="0" y="98"/>
                  </a:lnTo>
                  <a:lnTo>
                    <a:pt x="0" y="104"/>
                  </a:lnTo>
                  <a:lnTo>
                    <a:pt x="4" y="110"/>
                  </a:lnTo>
                  <a:lnTo>
                    <a:pt x="10" y="112"/>
                  </a:lnTo>
                  <a:lnTo>
                    <a:pt x="16" y="114"/>
                  </a:lnTo>
                  <a:lnTo>
                    <a:pt x="16" y="1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9" name="Freeform 76"/>
            <p:cNvSpPr>
              <a:spLocks noEditPoints="1"/>
            </p:cNvSpPr>
            <p:nvPr/>
          </p:nvSpPr>
          <p:spPr bwMode="auto">
            <a:xfrm>
              <a:off x="7912100" y="117475"/>
              <a:ext cx="492125" cy="695325"/>
            </a:xfrm>
            <a:custGeom>
              <a:avLst/>
              <a:gdLst/>
              <a:ahLst/>
              <a:cxnLst>
                <a:cxn ang="0">
                  <a:pos x="196" y="0"/>
                </a:cxn>
                <a:cxn ang="0">
                  <a:pos x="34" y="0"/>
                </a:cxn>
                <a:cxn ang="0">
                  <a:pos x="20" y="4"/>
                </a:cxn>
                <a:cxn ang="0">
                  <a:pos x="10" y="10"/>
                </a:cxn>
                <a:cxn ang="0">
                  <a:pos x="4" y="20"/>
                </a:cxn>
                <a:cxn ang="0">
                  <a:pos x="0" y="34"/>
                </a:cxn>
                <a:cxn ang="0">
                  <a:pos x="0" y="406"/>
                </a:cxn>
                <a:cxn ang="0">
                  <a:pos x="4" y="418"/>
                </a:cxn>
                <a:cxn ang="0">
                  <a:pos x="10" y="428"/>
                </a:cxn>
                <a:cxn ang="0">
                  <a:pos x="20" y="436"/>
                </a:cxn>
                <a:cxn ang="0">
                  <a:pos x="34" y="438"/>
                </a:cxn>
                <a:cxn ang="0">
                  <a:pos x="276" y="438"/>
                </a:cxn>
                <a:cxn ang="0">
                  <a:pos x="290" y="436"/>
                </a:cxn>
                <a:cxn ang="0">
                  <a:pos x="300" y="430"/>
                </a:cxn>
                <a:cxn ang="0">
                  <a:pos x="306" y="418"/>
                </a:cxn>
                <a:cxn ang="0">
                  <a:pos x="310" y="406"/>
                </a:cxn>
                <a:cxn ang="0">
                  <a:pos x="228" y="130"/>
                </a:cxn>
                <a:cxn ang="0">
                  <a:pos x="222" y="130"/>
                </a:cxn>
                <a:cxn ang="0">
                  <a:pos x="210" y="124"/>
                </a:cxn>
                <a:cxn ang="0">
                  <a:pos x="202" y="116"/>
                </a:cxn>
                <a:cxn ang="0">
                  <a:pos x="196" y="104"/>
                </a:cxn>
                <a:cxn ang="0">
                  <a:pos x="196" y="98"/>
                </a:cxn>
                <a:cxn ang="0">
                  <a:pos x="164" y="66"/>
                </a:cxn>
                <a:cxn ang="0">
                  <a:pos x="50" y="82"/>
                </a:cxn>
                <a:cxn ang="0">
                  <a:pos x="50" y="114"/>
                </a:cxn>
                <a:cxn ang="0">
                  <a:pos x="130" y="130"/>
                </a:cxn>
                <a:cxn ang="0">
                  <a:pos x="50" y="114"/>
                </a:cxn>
                <a:cxn ang="0">
                  <a:pos x="212" y="212"/>
                </a:cxn>
                <a:cxn ang="0">
                  <a:pos x="50" y="228"/>
                </a:cxn>
                <a:cxn ang="0">
                  <a:pos x="50" y="308"/>
                </a:cxn>
                <a:cxn ang="0">
                  <a:pos x="196" y="324"/>
                </a:cxn>
                <a:cxn ang="0">
                  <a:pos x="50" y="308"/>
                </a:cxn>
                <a:cxn ang="0">
                  <a:pos x="50" y="374"/>
                </a:cxn>
                <a:cxn ang="0">
                  <a:pos x="260" y="358"/>
                </a:cxn>
                <a:cxn ang="0">
                  <a:pos x="260" y="276"/>
                </a:cxn>
                <a:cxn ang="0">
                  <a:pos x="50" y="260"/>
                </a:cxn>
                <a:cxn ang="0">
                  <a:pos x="260" y="276"/>
                </a:cxn>
                <a:cxn ang="0">
                  <a:pos x="50" y="178"/>
                </a:cxn>
                <a:cxn ang="0">
                  <a:pos x="260" y="162"/>
                </a:cxn>
              </a:cxnLst>
              <a:rect l="0" t="0" r="r" b="b"/>
              <a:pathLst>
                <a:path w="310" h="438">
                  <a:moveTo>
                    <a:pt x="196" y="98"/>
                  </a:moveTo>
                  <a:lnTo>
                    <a:pt x="196" y="0"/>
                  </a:lnTo>
                  <a:lnTo>
                    <a:pt x="34" y="0"/>
                  </a:lnTo>
                  <a:lnTo>
                    <a:pt x="34" y="0"/>
                  </a:lnTo>
                  <a:lnTo>
                    <a:pt x="26" y="2"/>
                  </a:lnTo>
                  <a:lnTo>
                    <a:pt x="20" y="4"/>
                  </a:lnTo>
                  <a:lnTo>
                    <a:pt x="16" y="6"/>
                  </a:lnTo>
                  <a:lnTo>
                    <a:pt x="10" y="10"/>
                  </a:lnTo>
                  <a:lnTo>
                    <a:pt x="6" y="14"/>
                  </a:lnTo>
                  <a:lnTo>
                    <a:pt x="4" y="20"/>
                  </a:lnTo>
                  <a:lnTo>
                    <a:pt x="2" y="26"/>
                  </a:lnTo>
                  <a:lnTo>
                    <a:pt x="0" y="34"/>
                  </a:lnTo>
                  <a:lnTo>
                    <a:pt x="0" y="406"/>
                  </a:lnTo>
                  <a:lnTo>
                    <a:pt x="0" y="406"/>
                  </a:lnTo>
                  <a:lnTo>
                    <a:pt x="2" y="412"/>
                  </a:lnTo>
                  <a:lnTo>
                    <a:pt x="4" y="418"/>
                  </a:lnTo>
                  <a:lnTo>
                    <a:pt x="6" y="424"/>
                  </a:lnTo>
                  <a:lnTo>
                    <a:pt x="10" y="428"/>
                  </a:lnTo>
                  <a:lnTo>
                    <a:pt x="16" y="432"/>
                  </a:lnTo>
                  <a:lnTo>
                    <a:pt x="20" y="436"/>
                  </a:lnTo>
                  <a:lnTo>
                    <a:pt x="26" y="438"/>
                  </a:lnTo>
                  <a:lnTo>
                    <a:pt x="34" y="438"/>
                  </a:lnTo>
                  <a:lnTo>
                    <a:pt x="276" y="438"/>
                  </a:lnTo>
                  <a:lnTo>
                    <a:pt x="276" y="438"/>
                  </a:lnTo>
                  <a:lnTo>
                    <a:pt x="284" y="438"/>
                  </a:lnTo>
                  <a:lnTo>
                    <a:pt x="290" y="436"/>
                  </a:lnTo>
                  <a:lnTo>
                    <a:pt x="294" y="432"/>
                  </a:lnTo>
                  <a:lnTo>
                    <a:pt x="300" y="430"/>
                  </a:lnTo>
                  <a:lnTo>
                    <a:pt x="304" y="424"/>
                  </a:lnTo>
                  <a:lnTo>
                    <a:pt x="306" y="418"/>
                  </a:lnTo>
                  <a:lnTo>
                    <a:pt x="308" y="412"/>
                  </a:lnTo>
                  <a:lnTo>
                    <a:pt x="310" y="406"/>
                  </a:lnTo>
                  <a:lnTo>
                    <a:pt x="310" y="130"/>
                  </a:lnTo>
                  <a:lnTo>
                    <a:pt x="228" y="130"/>
                  </a:lnTo>
                  <a:lnTo>
                    <a:pt x="228" y="130"/>
                  </a:lnTo>
                  <a:lnTo>
                    <a:pt x="222" y="130"/>
                  </a:lnTo>
                  <a:lnTo>
                    <a:pt x="216" y="128"/>
                  </a:lnTo>
                  <a:lnTo>
                    <a:pt x="210" y="124"/>
                  </a:lnTo>
                  <a:lnTo>
                    <a:pt x="206" y="120"/>
                  </a:lnTo>
                  <a:lnTo>
                    <a:pt x="202" y="116"/>
                  </a:lnTo>
                  <a:lnTo>
                    <a:pt x="198" y="110"/>
                  </a:lnTo>
                  <a:lnTo>
                    <a:pt x="196" y="104"/>
                  </a:lnTo>
                  <a:lnTo>
                    <a:pt x="196" y="98"/>
                  </a:lnTo>
                  <a:lnTo>
                    <a:pt x="196" y="98"/>
                  </a:lnTo>
                  <a:close/>
                  <a:moveTo>
                    <a:pt x="50" y="66"/>
                  </a:moveTo>
                  <a:lnTo>
                    <a:pt x="164" y="66"/>
                  </a:lnTo>
                  <a:lnTo>
                    <a:pt x="164" y="82"/>
                  </a:lnTo>
                  <a:lnTo>
                    <a:pt x="50" y="82"/>
                  </a:lnTo>
                  <a:lnTo>
                    <a:pt x="50" y="66"/>
                  </a:lnTo>
                  <a:close/>
                  <a:moveTo>
                    <a:pt x="50" y="114"/>
                  </a:moveTo>
                  <a:lnTo>
                    <a:pt x="130" y="114"/>
                  </a:lnTo>
                  <a:lnTo>
                    <a:pt x="130" y="130"/>
                  </a:lnTo>
                  <a:lnTo>
                    <a:pt x="50" y="130"/>
                  </a:lnTo>
                  <a:lnTo>
                    <a:pt x="50" y="114"/>
                  </a:lnTo>
                  <a:close/>
                  <a:moveTo>
                    <a:pt x="50" y="212"/>
                  </a:moveTo>
                  <a:lnTo>
                    <a:pt x="212" y="212"/>
                  </a:lnTo>
                  <a:lnTo>
                    <a:pt x="212" y="228"/>
                  </a:lnTo>
                  <a:lnTo>
                    <a:pt x="50" y="228"/>
                  </a:lnTo>
                  <a:lnTo>
                    <a:pt x="50" y="212"/>
                  </a:lnTo>
                  <a:close/>
                  <a:moveTo>
                    <a:pt x="50" y="308"/>
                  </a:moveTo>
                  <a:lnTo>
                    <a:pt x="196" y="308"/>
                  </a:lnTo>
                  <a:lnTo>
                    <a:pt x="196" y="324"/>
                  </a:lnTo>
                  <a:lnTo>
                    <a:pt x="50" y="324"/>
                  </a:lnTo>
                  <a:lnTo>
                    <a:pt x="50" y="308"/>
                  </a:lnTo>
                  <a:close/>
                  <a:moveTo>
                    <a:pt x="260" y="374"/>
                  </a:moveTo>
                  <a:lnTo>
                    <a:pt x="50" y="374"/>
                  </a:lnTo>
                  <a:lnTo>
                    <a:pt x="50" y="358"/>
                  </a:lnTo>
                  <a:lnTo>
                    <a:pt x="260" y="358"/>
                  </a:lnTo>
                  <a:lnTo>
                    <a:pt x="260" y="374"/>
                  </a:lnTo>
                  <a:close/>
                  <a:moveTo>
                    <a:pt x="260" y="276"/>
                  </a:moveTo>
                  <a:lnTo>
                    <a:pt x="50" y="276"/>
                  </a:lnTo>
                  <a:lnTo>
                    <a:pt x="50" y="260"/>
                  </a:lnTo>
                  <a:lnTo>
                    <a:pt x="260" y="260"/>
                  </a:lnTo>
                  <a:lnTo>
                    <a:pt x="260" y="276"/>
                  </a:lnTo>
                  <a:close/>
                  <a:moveTo>
                    <a:pt x="260" y="178"/>
                  </a:moveTo>
                  <a:lnTo>
                    <a:pt x="50" y="178"/>
                  </a:lnTo>
                  <a:lnTo>
                    <a:pt x="50" y="162"/>
                  </a:lnTo>
                  <a:lnTo>
                    <a:pt x="260" y="162"/>
                  </a:lnTo>
                  <a:lnTo>
                    <a:pt x="260" y="17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25" name="组 24"/>
          <p:cNvGrpSpPr/>
          <p:nvPr/>
        </p:nvGrpSpPr>
        <p:grpSpPr>
          <a:xfrm>
            <a:off x="7809142" y="3132540"/>
            <a:ext cx="564832" cy="572136"/>
            <a:chOff x="7639243" y="2325084"/>
            <a:chExt cx="726802" cy="736201"/>
          </a:xfrm>
        </p:grpSpPr>
        <p:sp>
          <p:nvSpPr>
            <p:cNvPr id="80" name="Freeform 9"/>
            <p:cNvSpPr>
              <a:spLocks noEditPoints="1"/>
            </p:cNvSpPr>
            <p:nvPr/>
          </p:nvSpPr>
          <p:spPr bwMode="auto">
            <a:xfrm>
              <a:off x="7639243" y="2621131"/>
              <a:ext cx="440154" cy="440154"/>
            </a:xfrm>
            <a:custGeom>
              <a:avLst/>
              <a:gdLst>
                <a:gd name="T0" fmla="*/ 508 w 562"/>
                <a:gd name="T1" fmla="*/ 110 h 562"/>
                <a:gd name="T2" fmla="*/ 398 w 562"/>
                <a:gd name="T3" fmla="*/ 108 h 562"/>
                <a:gd name="T4" fmla="*/ 380 w 562"/>
                <a:gd name="T5" fmla="*/ 98 h 562"/>
                <a:gd name="T6" fmla="*/ 340 w 562"/>
                <a:gd name="T7" fmla="*/ 82 h 562"/>
                <a:gd name="T8" fmla="*/ 320 w 562"/>
                <a:gd name="T9" fmla="*/ 0 h 562"/>
                <a:gd name="T10" fmla="*/ 242 w 562"/>
                <a:gd name="T11" fmla="*/ 76 h 562"/>
                <a:gd name="T12" fmla="*/ 220 w 562"/>
                <a:gd name="T13" fmla="*/ 82 h 562"/>
                <a:gd name="T14" fmla="*/ 182 w 562"/>
                <a:gd name="T15" fmla="*/ 98 h 562"/>
                <a:gd name="T16" fmla="*/ 110 w 562"/>
                <a:gd name="T17" fmla="*/ 54 h 562"/>
                <a:gd name="T18" fmla="*/ 108 w 562"/>
                <a:gd name="T19" fmla="*/ 164 h 562"/>
                <a:gd name="T20" fmla="*/ 98 w 562"/>
                <a:gd name="T21" fmla="*/ 182 h 562"/>
                <a:gd name="T22" fmla="*/ 82 w 562"/>
                <a:gd name="T23" fmla="*/ 220 h 562"/>
                <a:gd name="T24" fmla="*/ 0 w 562"/>
                <a:gd name="T25" fmla="*/ 242 h 562"/>
                <a:gd name="T26" fmla="*/ 78 w 562"/>
                <a:gd name="T27" fmla="*/ 320 h 562"/>
                <a:gd name="T28" fmla="*/ 82 w 562"/>
                <a:gd name="T29" fmla="*/ 340 h 562"/>
                <a:gd name="T30" fmla="*/ 98 w 562"/>
                <a:gd name="T31" fmla="*/ 378 h 562"/>
                <a:gd name="T32" fmla="*/ 54 w 562"/>
                <a:gd name="T33" fmla="*/ 452 h 562"/>
                <a:gd name="T34" fmla="*/ 164 w 562"/>
                <a:gd name="T35" fmla="*/ 452 h 562"/>
                <a:gd name="T36" fmla="*/ 182 w 562"/>
                <a:gd name="T37" fmla="*/ 464 h 562"/>
                <a:gd name="T38" fmla="*/ 220 w 562"/>
                <a:gd name="T39" fmla="*/ 480 h 562"/>
                <a:gd name="T40" fmla="*/ 242 w 562"/>
                <a:gd name="T41" fmla="*/ 562 h 562"/>
                <a:gd name="T42" fmla="*/ 320 w 562"/>
                <a:gd name="T43" fmla="*/ 484 h 562"/>
                <a:gd name="T44" fmla="*/ 340 w 562"/>
                <a:gd name="T45" fmla="*/ 478 h 562"/>
                <a:gd name="T46" fmla="*/ 380 w 562"/>
                <a:gd name="T47" fmla="*/ 464 h 562"/>
                <a:gd name="T48" fmla="*/ 452 w 562"/>
                <a:gd name="T49" fmla="*/ 506 h 562"/>
                <a:gd name="T50" fmla="*/ 452 w 562"/>
                <a:gd name="T51" fmla="*/ 396 h 562"/>
                <a:gd name="T52" fmla="*/ 464 w 562"/>
                <a:gd name="T53" fmla="*/ 378 h 562"/>
                <a:gd name="T54" fmla="*/ 480 w 562"/>
                <a:gd name="T55" fmla="*/ 340 h 562"/>
                <a:gd name="T56" fmla="*/ 562 w 562"/>
                <a:gd name="T57" fmla="*/ 320 h 562"/>
                <a:gd name="T58" fmla="*/ 484 w 562"/>
                <a:gd name="T59" fmla="*/ 240 h 562"/>
                <a:gd name="T60" fmla="*/ 480 w 562"/>
                <a:gd name="T61" fmla="*/ 220 h 562"/>
                <a:gd name="T62" fmla="*/ 464 w 562"/>
                <a:gd name="T63" fmla="*/ 182 h 562"/>
                <a:gd name="T64" fmla="*/ 452 w 562"/>
                <a:gd name="T65" fmla="*/ 164 h 562"/>
                <a:gd name="T66" fmla="*/ 280 w 562"/>
                <a:gd name="T67" fmla="*/ 366 h 562"/>
                <a:gd name="T68" fmla="*/ 248 w 562"/>
                <a:gd name="T69" fmla="*/ 360 h 562"/>
                <a:gd name="T70" fmla="*/ 220 w 562"/>
                <a:gd name="T71" fmla="*/ 342 h 562"/>
                <a:gd name="T72" fmla="*/ 202 w 562"/>
                <a:gd name="T73" fmla="*/ 314 h 562"/>
                <a:gd name="T74" fmla="*/ 194 w 562"/>
                <a:gd name="T75" fmla="*/ 280 h 562"/>
                <a:gd name="T76" fmla="*/ 196 w 562"/>
                <a:gd name="T77" fmla="*/ 262 h 562"/>
                <a:gd name="T78" fmla="*/ 210 w 562"/>
                <a:gd name="T79" fmla="*/ 232 h 562"/>
                <a:gd name="T80" fmla="*/ 232 w 562"/>
                <a:gd name="T81" fmla="*/ 210 h 562"/>
                <a:gd name="T82" fmla="*/ 264 w 562"/>
                <a:gd name="T83" fmla="*/ 196 h 562"/>
                <a:gd name="T84" fmla="*/ 280 w 562"/>
                <a:gd name="T85" fmla="*/ 194 h 562"/>
                <a:gd name="T86" fmla="*/ 314 w 562"/>
                <a:gd name="T87" fmla="*/ 202 h 562"/>
                <a:gd name="T88" fmla="*/ 342 w 562"/>
                <a:gd name="T89" fmla="*/ 220 h 562"/>
                <a:gd name="T90" fmla="*/ 360 w 562"/>
                <a:gd name="T91" fmla="*/ 246 h 562"/>
                <a:gd name="T92" fmla="*/ 366 w 562"/>
                <a:gd name="T93" fmla="*/ 280 h 562"/>
                <a:gd name="T94" fmla="*/ 366 w 562"/>
                <a:gd name="T95" fmla="*/ 298 h 562"/>
                <a:gd name="T96" fmla="*/ 352 w 562"/>
                <a:gd name="T97" fmla="*/ 328 h 562"/>
                <a:gd name="T98" fmla="*/ 328 w 562"/>
                <a:gd name="T99" fmla="*/ 352 h 562"/>
                <a:gd name="T100" fmla="*/ 298 w 562"/>
                <a:gd name="T101" fmla="*/ 364 h 562"/>
                <a:gd name="T102" fmla="*/ 280 w 562"/>
                <a:gd name="T103" fmla="*/ 366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62" h="562">
                  <a:moveTo>
                    <a:pt x="452" y="164"/>
                  </a:moveTo>
                  <a:lnTo>
                    <a:pt x="508" y="110"/>
                  </a:lnTo>
                  <a:lnTo>
                    <a:pt x="452" y="54"/>
                  </a:lnTo>
                  <a:lnTo>
                    <a:pt x="398" y="108"/>
                  </a:lnTo>
                  <a:lnTo>
                    <a:pt x="398" y="108"/>
                  </a:lnTo>
                  <a:lnTo>
                    <a:pt x="380" y="98"/>
                  </a:lnTo>
                  <a:lnTo>
                    <a:pt x="360" y="88"/>
                  </a:lnTo>
                  <a:lnTo>
                    <a:pt x="340" y="82"/>
                  </a:lnTo>
                  <a:lnTo>
                    <a:pt x="320" y="76"/>
                  </a:lnTo>
                  <a:lnTo>
                    <a:pt x="320" y="0"/>
                  </a:lnTo>
                  <a:lnTo>
                    <a:pt x="242" y="0"/>
                  </a:lnTo>
                  <a:lnTo>
                    <a:pt x="242" y="76"/>
                  </a:lnTo>
                  <a:lnTo>
                    <a:pt x="242" y="76"/>
                  </a:lnTo>
                  <a:lnTo>
                    <a:pt x="220" y="82"/>
                  </a:lnTo>
                  <a:lnTo>
                    <a:pt x="202" y="88"/>
                  </a:lnTo>
                  <a:lnTo>
                    <a:pt x="182" y="98"/>
                  </a:lnTo>
                  <a:lnTo>
                    <a:pt x="164" y="108"/>
                  </a:lnTo>
                  <a:lnTo>
                    <a:pt x="110" y="54"/>
                  </a:lnTo>
                  <a:lnTo>
                    <a:pt x="54" y="110"/>
                  </a:lnTo>
                  <a:lnTo>
                    <a:pt x="108" y="164"/>
                  </a:lnTo>
                  <a:lnTo>
                    <a:pt x="108" y="164"/>
                  </a:lnTo>
                  <a:lnTo>
                    <a:pt x="98" y="182"/>
                  </a:lnTo>
                  <a:lnTo>
                    <a:pt x="90" y="200"/>
                  </a:lnTo>
                  <a:lnTo>
                    <a:pt x="82" y="220"/>
                  </a:lnTo>
                  <a:lnTo>
                    <a:pt x="78" y="242"/>
                  </a:lnTo>
                  <a:lnTo>
                    <a:pt x="0" y="242"/>
                  </a:lnTo>
                  <a:lnTo>
                    <a:pt x="0" y="320"/>
                  </a:lnTo>
                  <a:lnTo>
                    <a:pt x="78" y="320"/>
                  </a:lnTo>
                  <a:lnTo>
                    <a:pt x="78" y="320"/>
                  </a:lnTo>
                  <a:lnTo>
                    <a:pt x="82" y="340"/>
                  </a:lnTo>
                  <a:lnTo>
                    <a:pt x="90" y="360"/>
                  </a:lnTo>
                  <a:lnTo>
                    <a:pt x="98" y="378"/>
                  </a:lnTo>
                  <a:lnTo>
                    <a:pt x="108" y="396"/>
                  </a:lnTo>
                  <a:lnTo>
                    <a:pt x="54" y="452"/>
                  </a:lnTo>
                  <a:lnTo>
                    <a:pt x="110" y="506"/>
                  </a:lnTo>
                  <a:lnTo>
                    <a:pt x="164" y="452"/>
                  </a:lnTo>
                  <a:lnTo>
                    <a:pt x="164" y="452"/>
                  </a:lnTo>
                  <a:lnTo>
                    <a:pt x="182" y="464"/>
                  </a:lnTo>
                  <a:lnTo>
                    <a:pt x="202" y="472"/>
                  </a:lnTo>
                  <a:lnTo>
                    <a:pt x="220" y="480"/>
                  </a:lnTo>
                  <a:lnTo>
                    <a:pt x="242" y="484"/>
                  </a:lnTo>
                  <a:lnTo>
                    <a:pt x="242" y="562"/>
                  </a:lnTo>
                  <a:lnTo>
                    <a:pt x="320" y="562"/>
                  </a:lnTo>
                  <a:lnTo>
                    <a:pt x="320" y="484"/>
                  </a:lnTo>
                  <a:lnTo>
                    <a:pt x="320" y="484"/>
                  </a:lnTo>
                  <a:lnTo>
                    <a:pt x="340" y="478"/>
                  </a:lnTo>
                  <a:lnTo>
                    <a:pt x="360" y="472"/>
                  </a:lnTo>
                  <a:lnTo>
                    <a:pt x="380" y="464"/>
                  </a:lnTo>
                  <a:lnTo>
                    <a:pt x="398" y="452"/>
                  </a:lnTo>
                  <a:lnTo>
                    <a:pt x="452" y="506"/>
                  </a:lnTo>
                  <a:lnTo>
                    <a:pt x="508" y="452"/>
                  </a:lnTo>
                  <a:lnTo>
                    <a:pt x="452" y="396"/>
                  </a:lnTo>
                  <a:lnTo>
                    <a:pt x="452" y="396"/>
                  </a:lnTo>
                  <a:lnTo>
                    <a:pt x="464" y="378"/>
                  </a:lnTo>
                  <a:lnTo>
                    <a:pt x="472" y="360"/>
                  </a:lnTo>
                  <a:lnTo>
                    <a:pt x="480" y="340"/>
                  </a:lnTo>
                  <a:lnTo>
                    <a:pt x="484" y="320"/>
                  </a:lnTo>
                  <a:lnTo>
                    <a:pt x="562" y="320"/>
                  </a:lnTo>
                  <a:lnTo>
                    <a:pt x="562" y="240"/>
                  </a:lnTo>
                  <a:lnTo>
                    <a:pt x="484" y="240"/>
                  </a:lnTo>
                  <a:lnTo>
                    <a:pt x="484" y="240"/>
                  </a:lnTo>
                  <a:lnTo>
                    <a:pt x="480" y="220"/>
                  </a:lnTo>
                  <a:lnTo>
                    <a:pt x="472" y="200"/>
                  </a:lnTo>
                  <a:lnTo>
                    <a:pt x="464" y="182"/>
                  </a:lnTo>
                  <a:lnTo>
                    <a:pt x="452" y="164"/>
                  </a:lnTo>
                  <a:lnTo>
                    <a:pt x="452" y="164"/>
                  </a:lnTo>
                  <a:close/>
                  <a:moveTo>
                    <a:pt x="280" y="366"/>
                  </a:moveTo>
                  <a:lnTo>
                    <a:pt x="280" y="366"/>
                  </a:lnTo>
                  <a:lnTo>
                    <a:pt x="264" y="364"/>
                  </a:lnTo>
                  <a:lnTo>
                    <a:pt x="248" y="360"/>
                  </a:lnTo>
                  <a:lnTo>
                    <a:pt x="232" y="352"/>
                  </a:lnTo>
                  <a:lnTo>
                    <a:pt x="220" y="342"/>
                  </a:lnTo>
                  <a:lnTo>
                    <a:pt x="210" y="328"/>
                  </a:lnTo>
                  <a:lnTo>
                    <a:pt x="202" y="314"/>
                  </a:lnTo>
                  <a:lnTo>
                    <a:pt x="196" y="298"/>
                  </a:lnTo>
                  <a:lnTo>
                    <a:pt x="194" y="280"/>
                  </a:lnTo>
                  <a:lnTo>
                    <a:pt x="194" y="280"/>
                  </a:lnTo>
                  <a:lnTo>
                    <a:pt x="196" y="262"/>
                  </a:lnTo>
                  <a:lnTo>
                    <a:pt x="202" y="246"/>
                  </a:lnTo>
                  <a:lnTo>
                    <a:pt x="210" y="232"/>
                  </a:lnTo>
                  <a:lnTo>
                    <a:pt x="220" y="220"/>
                  </a:lnTo>
                  <a:lnTo>
                    <a:pt x="232" y="210"/>
                  </a:lnTo>
                  <a:lnTo>
                    <a:pt x="248" y="202"/>
                  </a:lnTo>
                  <a:lnTo>
                    <a:pt x="264" y="196"/>
                  </a:lnTo>
                  <a:lnTo>
                    <a:pt x="280" y="194"/>
                  </a:lnTo>
                  <a:lnTo>
                    <a:pt x="280" y="194"/>
                  </a:lnTo>
                  <a:lnTo>
                    <a:pt x="298" y="196"/>
                  </a:lnTo>
                  <a:lnTo>
                    <a:pt x="314" y="202"/>
                  </a:lnTo>
                  <a:lnTo>
                    <a:pt x="328" y="210"/>
                  </a:lnTo>
                  <a:lnTo>
                    <a:pt x="342" y="220"/>
                  </a:lnTo>
                  <a:lnTo>
                    <a:pt x="352" y="232"/>
                  </a:lnTo>
                  <a:lnTo>
                    <a:pt x="360" y="246"/>
                  </a:lnTo>
                  <a:lnTo>
                    <a:pt x="366" y="262"/>
                  </a:lnTo>
                  <a:lnTo>
                    <a:pt x="366" y="280"/>
                  </a:lnTo>
                  <a:lnTo>
                    <a:pt x="366" y="280"/>
                  </a:lnTo>
                  <a:lnTo>
                    <a:pt x="366" y="298"/>
                  </a:lnTo>
                  <a:lnTo>
                    <a:pt x="360" y="314"/>
                  </a:lnTo>
                  <a:lnTo>
                    <a:pt x="352" y="328"/>
                  </a:lnTo>
                  <a:lnTo>
                    <a:pt x="342" y="342"/>
                  </a:lnTo>
                  <a:lnTo>
                    <a:pt x="328" y="352"/>
                  </a:lnTo>
                  <a:lnTo>
                    <a:pt x="314" y="360"/>
                  </a:lnTo>
                  <a:lnTo>
                    <a:pt x="298" y="364"/>
                  </a:lnTo>
                  <a:lnTo>
                    <a:pt x="280" y="366"/>
                  </a:lnTo>
                  <a:lnTo>
                    <a:pt x="280" y="36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1" name="Freeform 10"/>
            <p:cNvSpPr>
              <a:spLocks noEditPoints="1"/>
            </p:cNvSpPr>
            <p:nvPr/>
          </p:nvSpPr>
          <p:spPr bwMode="auto">
            <a:xfrm>
              <a:off x="7799014" y="2325084"/>
              <a:ext cx="567031" cy="570164"/>
            </a:xfrm>
            <a:custGeom>
              <a:avLst/>
              <a:gdLst>
                <a:gd name="T0" fmla="*/ 704 w 724"/>
                <a:gd name="T1" fmla="*/ 616 h 728"/>
                <a:gd name="T2" fmla="*/ 706 w 724"/>
                <a:gd name="T3" fmla="*/ 616 h 728"/>
                <a:gd name="T4" fmla="*/ 322 w 724"/>
                <a:gd name="T5" fmla="*/ 232 h 728"/>
                <a:gd name="T6" fmla="*/ 322 w 724"/>
                <a:gd name="T7" fmla="*/ 50 h 728"/>
                <a:gd name="T8" fmla="*/ 136 w 724"/>
                <a:gd name="T9" fmla="*/ 0 h 728"/>
                <a:gd name="T10" fmla="*/ 116 w 724"/>
                <a:gd name="T11" fmla="*/ 20 h 728"/>
                <a:gd name="T12" fmla="*/ 214 w 724"/>
                <a:gd name="T13" fmla="*/ 118 h 728"/>
                <a:gd name="T14" fmla="*/ 118 w 724"/>
                <a:gd name="T15" fmla="*/ 214 h 728"/>
                <a:gd name="T16" fmla="*/ 20 w 724"/>
                <a:gd name="T17" fmla="*/ 116 h 728"/>
                <a:gd name="T18" fmla="*/ 0 w 724"/>
                <a:gd name="T19" fmla="*/ 136 h 728"/>
                <a:gd name="T20" fmla="*/ 50 w 724"/>
                <a:gd name="T21" fmla="*/ 322 h 728"/>
                <a:gd name="T22" fmla="*/ 226 w 724"/>
                <a:gd name="T23" fmla="*/ 322 h 728"/>
                <a:gd name="T24" fmla="*/ 226 w 724"/>
                <a:gd name="T25" fmla="*/ 322 h 728"/>
                <a:gd name="T26" fmla="*/ 610 w 724"/>
                <a:gd name="T27" fmla="*/ 710 h 728"/>
                <a:gd name="T28" fmla="*/ 612 w 724"/>
                <a:gd name="T29" fmla="*/ 710 h 728"/>
                <a:gd name="T30" fmla="*/ 612 w 724"/>
                <a:gd name="T31" fmla="*/ 710 h 728"/>
                <a:gd name="T32" fmla="*/ 622 w 724"/>
                <a:gd name="T33" fmla="*/ 718 h 728"/>
                <a:gd name="T34" fmla="*/ 634 w 724"/>
                <a:gd name="T35" fmla="*/ 724 h 728"/>
                <a:gd name="T36" fmla="*/ 646 w 724"/>
                <a:gd name="T37" fmla="*/ 728 h 728"/>
                <a:gd name="T38" fmla="*/ 658 w 724"/>
                <a:gd name="T39" fmla="*/ 728 h 728"/>
                <a:gd name="T40" fmla="*/ 670 w 724"/>
                <a:gd name="T41" fmla="*/ 728 h 728"/>
                <a:gd name="T42" fmla="*/ 682 w 724"/>
                <a:gd name="T43" fmla="*/ 724 h 728"/>
                <a:gd name="T44" fmla="*/ 694 w 724"/>
                <a:gd name="T45" fmla="*/ 718 h 728"/>
                <a:gd name="T46" fmla="*/ 704 w 724"/>
                <a:gd name="T47" fmla="*/ 710 h 728"/>
                <a:gd name="T48" fmla="*/ 704 w 724"/>
                <a:gd name="T49" fmla="*/ 710 h 728"/>
                <a:gd name="T50" fmla="*/ 712 w 724"/>
                <a:gd name="T51" fmla="*/ 700 h 728"/>
                <a:gd name="T52" fmla="*/ 718 w 724"/>
                <a:gd name="T53" fmla="*/ 688 h 728"/>
                <a:gd name="T54" fmla="*/ 722 w 724"/>
                <a:gd name="T55" fmla="*/ 676 h 728"/>
                <a:gd name="T56" fmla="*/ 724 w 724"/>
                <a:gd name="T57" fmla="*/ 664 h 728"/>
                <a:gd name="T58" fmla="*/ 722 w 724"/>
                <a:gd name="T59" fmla="*/ 652 h 728"/>
                <a:gd name="T60" fmla="*/ 718 w 724"/>
                <a:gd name="T61" fmla="*/ 638 h 728"/>
                <a:gd name="T62" fmla="*/ 712 w 724"/>
                <a:gd name="T63" fmla="*/ 628 h 728"/>
                <a:gd name="T64" fmla="*/ 704 w 724"/>
                <a:gd name="T65" fmla="*/ 616 h 728"/>
                <a:gd name="T66" fmla="*/ 704 w 724"/>
                <a:gd name="T67" fmla="*/ 616 h 728"/>
                <a:gd name="T68" fmla="*/ 680 w 724"/>
                <a:gd name="T69" fmla="*/ 686 h 728"/>
                <a:gd name="T70" fmla="*/ 680 w 724"/>
                <a:gd name="T71" fmla="*/ 686 h 728"/>
                <a:gd name="T72" fmla="*/ 670 w 724"/>
                <a:gd name="T73" fmla="*/ 692 h 728"/>
                <a:gd name="T74" fmla="*/ 658 w 724"/>
                <a:gd name="T75" fmla="*/ 694 h 728"/>
                <a:gd name="T76" fmla="*/ 648 w 724"/>
                <a:gd name="T77" fmla="*/ 692 h 728"/>
                <a:gd name="T78" fmla="*/ 642 w 724"/>
                <a:gd name="T79" fmla="*/ 690 h 728"/>
                <a:gd name="T80" fmla="*/ 638 w 724"/>
                <a:gd name="T81" fmla="*/ 686 h 728"/>
                <a:gd name="T82" fmla="*/ 638 w 724"/>
                <a:gd name="T83" fmla="*/ 686 h 728"/>
                <a:gd name="T84" fmla="*/ 632 w 724"/>
                <a:gd name="T85" fmla="*/ 676 h 728"/>
                <a:gd name="T86" fmla="*/ 630 w 724"/>
                <a:gd name="T87" fmla="*/ 664 h 728"/>
                <a:gd name="T88" fmla="*/ 632 w 724"/>
                <a:gd name="T89" fmla="*/ 654 h 728"/>
                <a:gd name="T90" fmla="*/ 638 w 724"/>
                <a:gd name="T91" fmla="*/ 644 h 728"/>
                <a:gd name="T92" fmla="*/ 638 w 724"/>
                <a:gd name="T93" fmla="*/ 644 h 728"/>
                <a:gd name="T94" fmla="*/ 648 w 724"/>
                <a:gd name="T95" fmla="*/ 638 h 728"/>
                <a:gd name="T96" fmla="*/ 658 w 724"/>
                <a:gd name="T97" fmla="*/ 636 h 728"/>
                <a:gd name="T98" fmla="*/ 670 w 724"/>
                <a:gd name="T99" fmla="*/ 638 h 728"/>
                <a:gd name="T100" fmla="*/ 680 w 724"/>
                <a:gd name="T101" fmla="*/ 644 h 728"/>
                <a:gd name="T102" fmla="*/ 680 w 724"/>
                <a:gd name="T103" fmla="*/ 644 h 728"/>
                <a:gd name="T104" fmla="*/ 686 w 724"/>
                <a:gd name="T105" fmla="*/ 654 h 728"/>
                <a:gd name="T106" fmla="*/ 688 w 724"/>
                <a:gd name="T107" fmla="*/ 664 h 728"/>
                <a:gd name="T108" fmla="*/ 686 w 724"/>
                <a:gd name="T109" fmla="*/ 676 h 728"/>
                <a:gd name="T110" fmla="*/ 684 w 724"/>
                <a:gd name="T111" fmla="*/ 680 h 728"/>
                <a:gd name="T112" fmla="*/ 680 w 724"/>
                <a:gd name="T113" fmla="*/ 686 h 728"/>
                <a:gd name="T114" fmla="*/ 680 w 724"/>
                <a:gd name="T115" fmla="*/ 686 h 7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24" h="728">
                  <a:moveTo>
                    <a:pt x="704" y="616"/>
                  </a:moveTo>
                  <a:lnTo>
                    <a:pt x="706" y="616"/>
                  </a:lnTo>
                  <a:lnTo>
                    <a:pt x="322" y="232"/>
                  </a:lnTo>
                  <a:lnTo>
                    <a:pt x="322" y="50"/>
                  </a:lnTo>
                  <a:lnTo>
                    <a:pt x="136" y="0"/>
                  </a:lnTo>
                  <a:lnTo>
                    <a:pt x="116" y="20"/>
                  </a:lnTo>
                  <a:lnTo>
                    <a:pt x="214" y="118"/>
                  </a:lnTo>
                  <a:lnTo>
                    <a:pt x="118" y="214"/>
                  </a:lnTo>
                  <a:lnTo>
                    <a:pt x="20" y="116"/>
                  </a:lnTo>
                  <a:lnTo>
                    <a:pt x="0" y="136"/>
                  </a:lnTo>
                  <a:lnTo>
                    <a:pt x="50" y="322"/>
                  </a:lnTo>
                  <a:lnTo>
                    <a:pt x="226" y="322"/>
                  </a:lnTo>
                  <a:lnTo>
                    <a:pt x="226" y="322"/>
                  </a:lnTo>
                  <a:lnTo>
                    <a:pt x="610" y="710"/>
                  </a:lnTo>
                  <a:lnTo>
                    <a:pt x="612" y="710"/>
                  </a:lnTo>
                  <a:lnTo>
                    <a:pt x="612" y="710"/>
                  </a:lnTo>
                  <a:lnTo>
                    <a:pt x="622" y="718"/>
                  </a:lnTo>
                  <a:lnTo>
                    <a:pt x="634" y="724"/>
                  </a:lnTo>
                  <a:lnTo>
                    <a:pt x="646" y="728"/>
                  </a:lnTo>
                  <a:lnTo>
                    <a:pt x="658" y="728"/>
                  </a:lnTo>
                  <a:lnTo>
                    <a:pt x="670" y="728"/>
                  </a:lnTo>
                  <a:lnTo>
                    <a:pt x="682" y="724"/>
                  </a:lnTo>
                  <a:lnTo>
                    <a:pt x="694" y="718"/>
                  </a:lnTo>
                  <a:lnTo>
                    <a:pt x="704" y="710"/>
                  </a:lnTo>
                  <a:lnTo>
                    <a:pt x="704" y="710"/>
                  </a:lnTo>
                  <a:lnTo>
                    <a:pt x="712" y="700"/>
                  </a:lnTo>
                  <a:lnTo>
                    <a:pt x="718" y="688"/>
                  </a:lnTo>
                  <a:lnTo>
                    <a:pt x="722" y="676"/>
                  </a:lnTo>
                  <a:lnTo>
                    <a:pt x="724" y="664"/>
                  </a:lnTo>
                  <a:lnTo>
                    <a:pt x="722" y="652"/>
                  </a:lnTo>
                  <a:lnTo>
                    <a:pt x="718" y="638"/>
                  </a:lnTo>
                  <a:lnTo>
                    <a:pt x="712" y="628"/>
                  </a:lnTo>
                  <a:lnTo>
                    <a:pt x="704" y="616"/>
                  </a:lnTo>
                  <a:lnTo>
                    <a:pt x="704" y="616"/>
                  </a:lnTo>
                  <a:close/>
                  <a:moveTo>
                    <a:pt x="680" y="686"/>
                  </a:moveTo>
                  <a:lnTo>
                    <a:pt x="680" y="686"/>
                  </a:lnTo>
                  <a:lnTo>
                    <a:pt x="670" y="692"/>
                  </a:lnTo>
                  <a:lnTo>
                    <a:pt x="658" y="694"/>
                  </a:lnTo>
                  <a:lnTo>
                    <a:pt x="648" y="692"/>
                  </a:lnTo>
                  <a:lnTo>
                    <a:pt x="642" y="690"/>
                  </a:lnTo>
                  <a:lnTo>
                    <a:pt x="638" y="686"/>
                  </a:lnTo>
                  <a:lnTo>
                    <a:pt x="638" y="686"/>
                  </a:lnTo>
                  <a:lnTo>
                    <a:pt x="632" y="676"/>
                  </a:lnTo>
                  <a:lnTo>
                    <a:pt x="630" y="664"/>
                  </a:lnTo>
                  <a:lnTo>
                    <a:pt x="632" y="654"/>
                  </a:lnTo>
                  <a:lnTo>
                    <a:pt x="638" y="644"/>
                  </a:lnTo>
                  <a:lnTo>
                    <a:pt x="638" y="644"/>
                  </a:lnTo>
                  <a:lnTo>
                    <a:pt x="648" y="638"/>
                  </a:lnTo>
                  <a:lnTo>
                    <a:pt x="658" y="636"/>
                  </a:lnTo>
                  <a:lnTo>
                    <a:pt x="670" y="638"/>
                  </a:lnTo>
                  <a:lnTo>
                    <a:pt x="680" y="644"/>
                  </a:lnTo>
                  <a:lnTo>
                    <a:pt x="680" y="644"/>
                  </a:lnTo>
                  <a:lnTo>
                    <a:pt x="686" y="654"/>
                  </a:lnTo>
                  <a:lnTo>
                    <a:pt x="688" y="664"/>
                  </a:lnTo>
                  <a:lnTo>
                    <a:pt x="686" y="676"/>
                  </a:lnTo>
                  <a:lnTo>
                    <a:pt x="684" y="680"/>
                  </a:lnTo>
                  <a:lnTo>
                    <a:pt x="680" y="686"/>
                  </a:lnTo>
                  <a:lnTo>
                    <a:pt x="680" y="6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82" name="组 81"/>
          <p:cNvGrpSpPr/>
          <p:nvPr/>
        </p:nvGrpSpPr>
        <p:grpSpPr>
          <a:xfrm>
            <a:off x="9859689" y="3191606"/>
            <a:ext cx="611016" cy="577988"/>
            <a:chOff x="4321175" y="111125"/>
            <a:chExt cx="704850" cy="666750"/>
          </a:xfrm>
          <a:solidFill>
            <a:schemeClr val="bg1"/>
          </a:solidFill>
        </p:grpSpPr>
        <p:sp>
          <p:nvSpPr>
            <p:cNvPr id="83" name="Freeform 34"/>
            <p:cNvSpPr>
              <a:spLocks noEditPoints="1"/>
            </p:cNvSpPr>
            <p:nvPr/>
          </p:nvSpPr>
          <p:spPr bwMode="auto">
            <a:xfrm>
              <a:off x="4321175" y="111125"/>
              <a:ext cx="704850" cy="666750"/>
            </a:xfrm>
            <a:custGeom>
              <a:avLst/>
              <a:gdLst/>
              <a:ahLst/>
              <a:cxnLst>
                <a:cxn ang="0">
                  <a:pos x="444" y="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36" y="54"/>
                </a:cxn>
                <a:cxn ang="0">
                  <a:pos x="36" y="330"/>
                </a:cxn>
                <a:cxn ang="0">
                  <a:pos x="194" y="330"/>
                </a:cxn>
                <a:cxn ang="0">
                  <a:pos x="194" y="368"/>
                </a:cxn>
                <a:cxn ang="0">
                  <a:pos x="194" y="368"/>
                </a:cxn>
                <a:cxn ang="0">
                  <a:pos x="172" y="374"/>
                </a:cxn>
                <a:cxn ang="0">
                  <a:pos x="154" y="382"/>
                </a:cxn>
                <a:cxn ang="0">
                  <a:pos x="148" y="386"/>
                </a:cxn>
                <a:cxn ang="0">
                  <a:pos x="144" y="392"/>
                </a:cxn>
                <a:cxn ang="0">
                  <a:pos x="140" y="398"/>
                </a:cxn>
                <a:cxn ang="0">
                  <a:pos x="140" y="404"/>
                </a:cxn>
                <a:cxn ang="0">
                  <a:pos x="140" y="404"/>
                </a:cxn>
                <a:cxn ang="0">
                  <a:pos x="142" y="408"/>
                </a:cxn>
                <a:cxn ang="0">
                  <a:pos x="146" y="410"/>
                </a:cxn>
                <a:cxn ang="0">
                  <a:pos x="166" y="416"/>
                </a:cxn>
                <a:cxn ang="0">
                  <a:pos x="192" y="418"/>
                </a:cxn>
                <a:cxn ang="0">
                  <a:pos x="222" y="420"/>
                </a:cxn>
                <a:cxn ang="0">
                  <a:pos x="252" y="418"/>
                </a:cxn>
                <a:cxn ang="0">
                  <a:pos x="278" y="416"/>
                </a:cxn>
                <a:cxn ang="0">
                  <a:pos x="298" y="410"/>
                </a:cxn>
                <a:cxn ang="0">
                  <a:pos x="302" y="408"/>
                </a:cxn>
                <a:cxn ang="0">
                  <a:pos x="304" y="404"/>
                </a:cxn>
                <a:cxn ang="0">
                  <a:pos x="304" y="404"/>
                </a:cxn>
                <a:cxn ang="0">
                  <a:pos x="304" y="398"/>
                </a:cxn>
                <a:cxn ang="0">
                  <a:pos x="300" y="392"/>
                </a:cxn>
                <a:cxn ang="0">
                  <a:pos x="296" y="386"/>
                </a:cxn>
                <a:cxn ang="0">
                  <a:pos x="290" y="382"/>
                </a:cxn>
                <a:cxn ang="0">
                  <a:pos x="272" y="374"/>
                </a:cxn>
                <a:cxn ang="0">
                  <a:pos x="250" y="368"/>
                </a:cxn>
                <a:cxn ang="0">
                  <a:pos x="250" y="330"/>
                </a:cxn>
                <a:cxn ang="0">
                  <a:pos x="408" y="330"/>
                </a:cxn>
                <a:cxn ang="0">
                  <a:pos x="408" y="54"/>
                </a:cxn>
                <a:cxn ang="0">
                  <a:pos x="444" y="54"/>
                </a:cxn>
                <a:cxn ang="0">
                  <a:pos x="444" y="0"/>
                </a:cxn>
                <a:cxn ang="0">
                  <a:pos x="444" y="0"/>
                </a:cxn>
                <a:cxn ang="0">
                  <a:pos x="378" y="300"/>
                </a:cxn>
                <a:cxn ang="0">
                  <a:pos x="66" y="300"/>
                </a:cxn>
                <a:cxn ang="0">
                  <a:pos x="66" y="56"/>
                </a:cxn>
                <a:cxn ang="0">
                  <a:pos x="378" y="56"/>
                </a:cxn>
                <a:cxn ang="0">
                  <a:pos x="378" y="300"/>
                </a:cxn>
                <a:cxn ang="0">
                  <a:pos x="378" y="300"/>
                </a:cxn>
              </a:cxnLst>
              <a:rect l="0" t="0" r="r" b="b"/>
              <a:pathLst>
                <a:path w="444" h="420">
                  <a:moveTo>
                    <a:pt x="444" y="0"/>
                  </a:moveTo>
                  <a:lnTo>
                    <a:pt x="0" y="0"/>
                  </a:lnTo>
                  <a:lnTo>
                    <a:pt x="0" y="54"/>
                  </a:lnTo>
                  <a:lnTo>
                    <a:pt x="36" y="54"/>
                  </a:lnTo>
                  <a:lnTo>
                    <a:pt x="36" y="330"/>
                  </a:lnTo>
                  <a:lnTo>
                    <a:pt x="194" y="330"/>
                  </a:lnTo>
                  <a:lnTo>
                    <a:pt x="194" y="368"/>
                  </a:lnTo>
                  <a:lnTo>
                    <a:pt x="194" y="368"/>
                  </a:lnTo>
                  <a:lnTo>
                    <a:pt x="172" y="374"/>
                  </a:lnTo>
                  <a:lnTo>
                    <a:pt x="154" y="382"/>
                  </a:lnTo>
                  <a:lnTo>
                    <a:pt x="148" y="386"/>
                  </a:lnTo>
                  <a:lnTo>
                    <a:pt x="144" y="392"/>
                  </a:lnTo>
                  <a:lnTo>
                    <a:pt x="140" y="398"/>
                  </a:lnTo>
                  <a:lnTo>
                    <a:pt x="140" y="404"/>
                  </a:lnTo>
                  <a:lnTo>
                    <a:pt x="140" y="404"/>
                  </a:lnTo>
                  <a:lnTo>
                    <a:pt x="142" y="408"/>
                  </a:lnTo>
                  <a:lnTo>
                    <a:pt x="146" y="410"/>
                  </a:lnTo>
                  <a:lnTo>
                    <a:pt x="166" y="416"/>
                  </a:lnTo>
                  <a:lnTo>
                    <a:pt x="192" y="418"/>
                  </a:lnTo>
                  <a:lnTo>
                    <a:pt x="222" y="420"/>
                  </a:lnTo>
                  <a:lnTo>
                    <a:pt x="252" y="418"/>
                  </a:lnTo>
                  <a:lnTo>
                    <a:pt x="278" y="416"/>
                  </a:lnTo>
                  <a:lnTo>
                    <a:pt x="298" y="410"/>
                  </a:lnTo>
                  <a:lnTo>
                    <a:pt x="302" y="408"/>
                  </a:lnTo>
                  <a:lnTo>
                    <a:pt x="304" y="404"/>
                  </a:lnTo>
                  <a:lnTo>
                    <a:pt x="304" y="404"/>
                  </a:lnTo>
                  <a:lnTo>
                    <a:pt x="304" y="398"/>
                  </a:lnTo>
                  <a:lnTo>
                    <a:pt x="300" y="392"/>
                  </a:lnTo>
                  <a:lnTo>
                    <a:pt x="296" y="386"/>
                  </a:lnTo>
                  <a:lnTo>
                    <a:pt x="290" y="382"/>
                  </a:lnTo>
                  <a:lnTo>
                    <a:pt x="272" y="374"/>
                  </a:lnTo>
                  <a:lnTo>
                    <a:pt x="250" y="368"/>
                  </a:lnTo>
                  <a:lnTo>
                    <a:pt x="250" y="330"/>
                  </a:lnTo>
                  <a:lnTo>
                    <a:pt x="408" y="330"/>
                  </a:lnTo>
                  <a:lnTo>
                    <a:pt x="408" y="54"/>
                  </a:lnTo>
                  <a:lnTo>
                    <a:pt x="444" y="54"/>
                  </a:lnTo>
                  <a:lnTo>
                    <a:pt x="444" y="0"/>
                  </a:lnTo>
                  <a:lnTo>
                    <a:pt x="444" y="0"/>
                  </a:lnTo>
                  <a:close/>
                  <a:moveTo>
                    <a:pt x="378" y="300"/>
                  </a:moveTo>
                  <a:lnTo>
                    <a:pt x="66" y="300"/>
                  </a:lnTo>
                  <a:lnTo>
                    <a:pt x="66" y="56"/>
                  </a:lnTo>
                  <a:lnTo>
                    <a:pt x="378" y="56"/>
                  </a:lnTo>
                  <a:lnTo>
                    <a:pt x="378" y="300"/>
                  </a:lnTo>
                  <a:lnTo>
                    <a:pt x="378" y="30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4" name="Rectangle 35"/>
            <p:cNvSpPr>
              <a:spLocks noChangeArrowheads="1"/>
            </p:cNvSpPr>
            <p:nvPr/>
          </p:nvSpPr>
          <p:spPr bwMode="auto">
            <a:xfrm>
              <a:off x="4476750" y="276225"/>
              <a:ext cx="139700" cy="1428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5" name="Rectangle 36"/>
            <p:cNvSpPr>
              <a:spLocks noChangeArrowheads="1"/>
            </p:cNvSpPr>
            <p:nvPr/>
          </p:nvSpPr>
          <p:spPr bwMode="auto">
            <a:xfrm>
              <a:off x="4667250" y="276225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6" name="Rectangle 37"/>
            <p:cNvSpPr>
              <a:spLocks noChangeArrowheads="1"/>
            </p:cNvSpPr>
            <p:nvPr/>
          </p:nvSpPr>
          <p:spPr bwMode="auto">
            <a:xfrm>
              <a:off x="4667250" y="368300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7" name="Rectangle 38"/>
            <p:cNvSpPr>
              <a:spLocks noChangeArrowheads="1"/>
            </p:cNvSpPr>
            <p:nvPr/>
          </p:nvSpPr>
          <p:spPr bwMode="auto">
            <a:xfrm>
              <a:off x="4476750" y="460375"/>
              <a:ext cx="3937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sp>
        <p:nvSpPr>
          <p:cNvPr id="89" name="文本框 88"/>
          <p:cNvSpPr txBox="1"/>
          <p:nvPr/>
        </p:nvSpPr>
        <p:spPr>
          <a:xfrm>
            <a:off x="1032223" y="4477771"/>
            <a:ext cx="210506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1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1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1"/>
                </a:solidFill>
              </a:rPr>
              <a:t>ONE.</a:t>
            </a:r>
            <a:endParaRPr kumimoji="1" lang="zh-CN" altLang="en-US" sz="3200" b="1" dirty="0">
              <a:solidFill>
                <a:schemeClr val="accent1"/>
              </a:solidFill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104582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1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TO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TEXT.</a:t>
            </a:r>
            <a:endParaRPr kumimoji="1" lang="zh-CN" altLang="en-US" sz="1333" dirty="0">
              <a:solidFill>
                <a:schemeClr val="accent1"/>
              </a:solidFill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5128743" y="4477771"/>
            <a:ext cx="2361544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2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2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2"/>
                </a:solidFill>
              </a:rPr>
              <a:t>THREE.</a:t>
            </a:r>
            <a:endParaRPr kumimoji="1" lang="zh-CN" altLang="en-US" sz="3200" b="1" dirty="0">
              <a:solidFill>
                <a:schemeClr val="accent2"/>
              </a:solidFill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514234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2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TO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TEXT.</a:t>
            </a:r>
            <a:endParaRPr kumimoji="1" lang="zh-CN" altLang="en-US" sz="1333" dirty="0">
              <a:solidFill>
                <a:schemeClr val="accent2"/>
              </a:solidFill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9225264" y="4477771"/>
            <a:ext cx="205697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3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3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3"/>
                </a:solidFill>
              </a:rPr>
              <a:t>FIVE.</a:t>
            </a:r>
            <a:endParaRPr kumimoji="1" lang="zh-CN" altLang="en-US" sz="3200" b="1" dirty="0">
              <a:solidFill>
                <a:schemeClr val="accent3"/>
              </a:solidFill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9238869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3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TO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TEXT.</a:t>
            </a:r>
            <a:endParaRPr kumimoji="1" lang="zh-CN" altLang="en-US" sz="1333" dirty="0">
              <a:solidFill>
                <a:schemeClr val="accent3"/>
              </a:solidFill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3012339" y="1333767"/>
            <a:ext cx="2130711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5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5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5"/>
                </a:solidFill>
              </a:rPr>
              <a:t>TWO.</a:t>
            </a:r>
            <a:endParaRPr kumimoji="1" lang="zh-CN" altLang="en-US" sz="3200" b="1" dirty="0">
              <a:solidFill>
                <a:schemeClr val="accent5"/>
              </a:solidFill>
            </a:endParaRPr>
          </a:p>
        </p:txBody>
      </p:sp>
      <p:sp>
        <p:nvSpPr>
          <p:cNvPr id="99" name="文本框 98"/>
          <p:cNvSpPr txBox="1"/>
          <p:nvPr/>
        </p:nvSpPr>
        <p:spPr>
          <a:xfrm>
            <a:off x="3025944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5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TO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TEXT.</a:t>
            </a:r>
            <a:endParaRPr kumimoji="1" lang="zh-CN" altLang="en-US" sz="1333" dirty="0">
              <a:solidFill>
                <a:schemeClr val="accent5"/>
              </a:solidFill>
            </a:endParaRPr>
          </a:p>
        </p:txBody>
      </p:sp>
      <p:sp>
        <p:nvSpPr>
          <p:cNvPr id="101" name="文本框 100"/>
          <p:cNvSpPr txBox="1"/>
          <p:nvPr/>
        </p:nvSpPr>
        <p:spPr>
          <a:xfrm>
            <a:off x="7157129" y="1333767"/>
            <a:ext cx="2287806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4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4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4"/>
                </a:solidFill>
              </a:rPr>
              <a:t>FOUR.</a:t>
            </a:r>
            <a:endParaRPr kumimoji="1" lang="zh-CN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102" name="文本框 101"/>
          <p:cNvSpPr txBox="1"/>
          <p:nvPr/>
        </p:nvSpPr>
        <p:spPr>
          <a:xfrm>
            <a:off x="7170735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4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TO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TEXT.</a:t>
            </a:r>
            <a:endParaRPr kumimoji="1" lang="zh-CN" altLang="en-US" sz="1333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459336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/>
              <a:t>DRAW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TIMELINE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zh-CN" dirty="0"/>
              <a:t>01</a:t>
            </a:r>
            <a:endParaRPr kumimoji="1" lang="zh-CN" altLang="en-US" dirty="0"/>
          </a:p>
        </p:txBody>
      </p:sp>
      <p:sp>
        <p:nvSpPr>
          <p:cNvPr id="6" name="椭圆 5"/>
          <p:cNvSpPr/>
          <p:nvPr/>
        </p:nvSpPr>
        <p:spPr>
          <a:xfrm>
            <a:off x="1221049" y="2837928"/>
            <a:ext cx="1309133" cy="1309133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3" name="椭圆 52"/>
          <p:cNvSpPr/>
          <p:nvPr/>
        </p:nvSpPr>
        <p:spPr>
          <a:xfrm flipV="1">
            <a:off x="3292201" y="2781928"/>
            <a:ext cx="1309133" cy="1309133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6" name="椭圆 55"/>
          <p:cNvSpPr/>
          <p:nvPr/>
        </p:nvSpPr>
        <p:spPr>
          <a:xfrm>
            <a:off x="5365840" y="2823010"/>
            <a:ext cx="1309133" cy="1309133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9" name="椭圆 58"/>
          <p:cNvSpPr/>
          <p:nvPr/>
        </p:nvSpPr>
        <p:spPr>
          <a:xfrm flipV="1">
            <a:off x="7436992" y="2767010"/>
            <a:ext cx="1309133" cy="1309133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2" name="椭圆 61"/>
          <p:cNvSpPr/>
          <p:nvPr/>
        </p:nvSpPr>
        <p:spPr>
          <a:xfrm>
            <a:off x="9510630" y="2799812"/>
            <a:ext cx="1309133" cy="1309133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3" name="任意形状 62"/>
          <p:cNvSpPr/>
          <p:nvPr/>
        </p:nvSpPr>
        <p:spPr>
          <a:xfrm flipV="1">
            <a:off x="8970891" y="2259082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0" name="任意形状 59"/>
          <p:cNvSpPr/>
          <p:nvPr/>
        </p:nvSpPr>
        <p:spPr>
          <a:xfrm>
            <a:off x="6897253" y="3148291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7" name="任意形状 56"/>
          <p:cNvSpPr/>
          <p:nvPr/>
        </p:nvSpPr>
        <p:spPr>
          <a:xfrm flipV="1">
            <a:off x="4826101" y="228228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4" name="任意形状 53"/>
          <p:cNvSpPr/>
          <p:nvPr/>
        </p:nvSpPr>
        <p:spPr>
          <a:xfrm>
            <a:off x="2752462" y="316321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1" name="任意形状 50"/>
          <p:cNvSpPr/>
          <p:nvPr/>
        </p:nvSpPr>
        <p:spPr>
          <a:xfrm flipV="1">
            <a:off x="681310" y="2297198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grpSp>
        <p:nvGrpSpPr>
          <p:cNvPr id="67" name="组 66"/>
          <p:cNvGrpSpPr/>
          <p:nvPr/>
        </p:nvGrpSpPr>
        <p:grpSpPr>
          <a:xfrm>
            <a:off x="1678698" y="3191605"/>
            <a:ext cx="393835" cy="631619"/>
            <a:chOff x="898525" y="1076325"/>
            <a:chExt cx="504825" cy="809625"/>
          </a:xfrm>
          <a:solidFill>
            <a:schemeClr val="bg1"/>
          </a:solidFill>
        </p:grpSpPr>
        <p:sp>
          <p:nvSpPr>
            <p:cNvPr id="68" name="Freeform 44"/>
            <p:cNvSpPr>
              <a:spLocks/>
            </p:cNvSpPr>
            <p:nvPr/>
          </p:nvSpPr>
          <p:spPr bwMode="auto">
            <a:xfrm>
              <a:off x="1028700" y="1736725"/>
              <a:ext cx="247650" cy="50800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2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2"/>
                </a:cxn>
                <a:cxn ang="0">
                  <a:pos x="140" y="32"/>
                </a:cxn>
                <a:cxn ang="0">
                  <a:pos x="140" y="32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2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0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2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2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2"/>
                  </a:lnTo>
                  <a:lnTo>
                    <a:pt x="140" y="32"/>
                  </a:lnTo>
                  <a:lnTo>
                    <a:pt x="140" y="32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2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0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69" name="Freeform 45"/>
            <p:cNvSpPr>
              <a:spLocks/>
            </p:cNvSpPr>
            <p:nvPr/>
          </p:nvSpPr>
          <p:spPr bwMode="auto">
            <a:xfrm>
              <a:off x="1028700" y="1831975"/>
              <a:ext cx="247650" cy="5397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2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4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4"/>
                </a:cxn>
                <a:cxn ang="0">
                  <a:pos x="140" y="34"/>
                </a:cxn>
                <a:cxn ang="0">
                  <a:pos x="140" y="34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4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2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4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4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4"/>
                  </a:lnTo>
                  <a:lnTo>
                    <a:pt x="140" y="34"/>
                  </a:lnTo>
                  <a:lnTo>
                    <a:pt x="140" y="34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4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2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70" name="Freeform 46"/>
            <p:cNvSpPr>
              <a:spLocks noEditPoints="1"/>
            </p:cNvSpPr>
            <p:nvPr/>
          </p:nvSpPr>
          <p:spPr bwMode="auto">
            <a:xfrm>
              <a:off x="898525" y="1076325"/>
              <a:ext cx="504825" cy="615950"/>
            </a:xfrm>
            <a:custGeom>
              <a:avLst/>
              <a:gdLst/>
              <a:ahLst/>
              <a:cxnLst>
                <a:cxn ang="0">
                  <a:pos x="160" y="0"/>
                </a:cxn>
                <a:cxn ang="0">
                  <a:pos x="152" y="0"/>
                </a:cxn>
                <a:cxn ang="0">
                  <a:pos x="106" y="10"/>
                </a:cxn>
                <a:cxn ang="0">
                  <a:pos x="66" y="30"/>
                </a:cxn>
                <a:cxn ang="0">
                  <a:pos x="34" y="60"/>
                </a:cxn>
                <a:cxn ang="0">
                  <a:pos x="12" y="98"/>
                </a:cxn>
                <a:cxn ang="0">
                  <a:pos x="2" y="144"/>
                </a:cxn>
                <a:cxn ang="0">
                  <a:pos x="2" y="176"/>
                </a:cxn>
                <a:cxn ang="0">
                  <a:pos x="18" y="226"/>
                </a:cxn>
                <a:cxn ang="0">
                  <a:pos x="60" y="282"/>
                </a:cxn>
                <a:cxn ang="0">
                  <a:pos x="74" y="300"/>
                </a:cxn>
                <a:cxn ang="0">
                  <a:pos x="80" y="322"/>
                </a:cxn>
                <a:cxn ang="0">
                  <a:pos x="82" y="354"/>
                </a:cxn>
                <a:cxn ang="0">
                  <a:pos x="88" y="372"/>
                </a:cxn>
                <a:cxn ang="0">
                  <a:pos x="102" y="384"/>
                </a:cxn>
                <a:cxn ang="0">
                  <a:pos x="158" y="388"/>
                </a:cxn>
                <a:cxn ang="0">
                  <a:pos x="202" y="388"/>
                </a:cxn>
                <a:cxn ang="0">
                  <a:pos x="222" y="382"/>
                </a:cxn>
                <a:cxn ang="0">
                  <a:pos x="234" y="366"/>
                </a:cxn>
                <a:cxn ang="0">
                  <a:pos x="236" y="340"/>
                </a:cxn>
                <a:cxn ang="0">
                  <a:pos x="242" y="306"/>
                </a:cxn>
                <a:cxn ang="0">
                  <a:pos x="250" y="292"/>
                </a:cxn>
                <a:cxn ang="0">
                  <a:pos x="282" y="256"/>
                </a:cxn>
                <a:cxn ang="0">
                  <a:pos x="308" y="210"/>
                </a:cxn>
                <a:cxn ang="0">
                  <a:pos x="318" y="158"/>
                </a:cxn>
                <a:cxn ang="0">
                  <a:pos x="314" y="128"/>
                </a:cxn>
                <a:cxn ang="0">
                  <a:pos x="300" y="86"/>
                </a:cxn>
                <a:cxn ang="0">
                  <a:pos x="274" y="50"/>
                </a:cxn>
                <a:cxn ang="0">
                  <a:pos x="240" y="22"/>
                </a:cxn>
                <a:cxn ang="0">
                  <a:pos x="198" y="6"/>
                </a:cxn>
                <a:cxn ang="0">
                  <a:pos x="168" y="0"/>
                </a:cxn>
                <a:cxn ang="0">
                  <a:pos x="258" y="164"/>
                </a:cxn>
                <a:cxn ang="0">
                  <a:pos x="246" y="146"/>
                </a:cxn>
                <a:cxn ang="0">
                  <a:pos x="240" y="120"/>
                </a:cxn>
                <a:cxn ang="0">
                  <a:pos x="216" y="88"/>
                </a:cxn>
                <a:cxn ang="0">
                  <a:pos x="178" y="74"/>
                </a:cxn>
                <a:cxn ang="0">
                  <a:pos x="164" y="68"/>
                </a:cxn>
                <a:cxn ang="0">
                  <a:pos x="158" y="52"/>
                </a:cxn>
                <a:cxn ang="0">
                  <a:pos x="172" y="34"/>
                </a:cxn>
                <a:cxn ang="0">
                  <a:pos x="202" y="36"/>
                </a:cxn>
                <a:cxn ang="0">
                  <a:pos x="256" y="68"/>
                </a:cxn>
                <a:cxn ang="0">
                  <a:pos x="284" y="124"/>
                </a:cxn>
                <a:cxn ang="0">
                  <a:pos x="284" y="154"/>
                </a:cxn>
                <a:cxn ang="0">
                  <a:pos x="266" y="166"/>
                </a:cxn>
              </a:cxnLst>
              <a:rect l="0" t="0" r="r" b="b"/>
              <a:pathLst>
                <a:path w="318" h="388">
                  <a:moveTo>
                    <a:pt x="168" y="0"/>
                  </a:moveTo>
                  <a:lnTo>
                    <a:pt x="168" y="0"/>
                  </a:lnTo>
                  <a:lnTo>
                    <a:pt x="160" y="0"/>
                  </a:lnTo>
                  <a:lnTo>
                    <a:pt x="160" y="0"/>
                  </a:lnTo>
                  <a:lnTo>
                    <a:pt x="152" y="0"/>
                  </a:lnTo>
                  <a:lnTo>
                    <a:pt x="152" y="0"/>
                  </a:lnTo>
                  <a:lnTo>
                    <a:pt x="136" y="2"/>
                  </a:lnTo>
                  <a:lnTo>
                    <a:pt x="120" y="4"/>
                  </a:lnTo>
                  <a:lnTo>
                    <a:pt x="106" y="10"/>
                  </a:lnTo>
                  <a:lnTo>
                    <a:pt x="92" y="16"/>
                  </a:lnTo>
                  <a:lnTo>
                    <a:pt x="80" y="22"/>
                  </a:lnTo>
                  <a:lnTo>
                    <a:pt x="66" y="30"/>
                  </a:lnTo>
                  <a:lnTo>
                    <a:pt x="56" y="40"/>
                  </a:lnTo>
                  <a:lnTo>
                    <a:pt x="44" y="50"/>
                  </a:lnTo>
                  <a:lnTo>
                    <a:pt x="34" y="60"/>
                  </a:lnTo>
                  <a:lnTo>
                    <a:pt x="26" y="72"/>
                  </a:lnTo>
                  <a:lnTo>
                    <a:pt x="18" y="86"/>
                  </a:lnTo>
                  <a:lnTo>
                    <a:pt x="12" y="98"/>
                  </a:lnTo>
                  <a:lnTo>
                    <a:pt x="8" y="114"/>
                  </a:lnTo>
                  <a:lnTo>
                    <a:pt x="4" y="128"/>
                  </a:lnTo>
                  <a:lnTo>
                    <a:pt x="2" y="144"/>
                  </a:lnTo>
                  <a:lnTo>
                    <a:pt x="0" y="158"/>
                  </a:lnTo>
                  <a:lnTo>
                    <a:pt x="0" y="158"/>
                  </a:lnTo>
                  <a:lnTo>
                    <a:pt x="2" y="176"/>
                  </a:lnTo>
                  <a:lnTo>
                    <a:pt x="6" y="192"/>
                  </a:lnTo>
                  <a:lnTo>
                    <a:pt x="10" y="210"/>
                  </a:lnTo>
                  <a:lnTo>
                    <a:pt x="18" y="226"/>
                  </a:lnTo>
                  <a:lnTo>
                    <a:pt x="26" y="240"/>
                  </a:lnTo>
                  <a:lnTo>
                    <a:pt x="36" y="256"/>
                  </a:lnTo>
                  <a:lnTo>
                    <a:pt x="60" y="282"/>
                  </a:lnTo>
                  <a:lnTo>
                    <a:pt x="60" y="282"/>
                  </a:lnTo>
                  <a:lnTo>
                    <a:pt x="68" y="292"/>
                  </a:lnTo>
                  <a:lnTo>
                    <a:pt x="74" y="300"/>
                  </a:lnTo>
                  <a:lnTo>
                    <a:pt x="78" y="306"/>
                  </a:lnTo>
                  <a:lnTo>
                    <a:pt x="78" y="306"/>
                  </a:lnTo>
                  <a:lnTo>
                    <a:pt x="80" y="322"/>
                  </a:lnTo>
                  <a:lnTo>
                    <a:pt x="82" y="340"/>
                  </a:lnTo>
                  <a:lnTo>
                    <a:pt x="82" y="354"/>
                  </a:lnTo>
                  <a:lnTo>
                    <a:pt x="82" y="354"/>
                  </a:lnTo>
                  <a:lnTo>
                    <a:pt x="82" y="360"/>
                  </a:lnTo>
                  <a:lnTo>
                    <a:pt x="84" y="366"/>
                  </a:lnTo>
                  <a:lnTo>
                    <a:pt x="88" y="372"/>
                  </a:lnTo>
                  <a:lnTo>
                    <a:pt x="92" y="378"/>
                  </a:lnTo>
                  <a:lnTo>
                    <a:pt x="96" y="382"/>
                  </a:lnTo>
                  <a:lnTo>
                    <a:pt x="102" y="384"/>
                  </a:lnTo>
                  <a:lnTo>
                    <a:pt x="110" y="386"/>
                  </a:lnTo>
                  <a:lnTo>
                    <a:pt x="116" y="388"/>
                  </a:lnTo>
                  <a:lnTo>
                    <a:pt x="158" y="388"/>
                  </a:lnTo>
                  <a:lnTo>
                    <a:pt x="160" y="388"/>
                  </a:lnTo>
                  <a:lnTo>
                    <a:pt x="202" y="388"/>
                  </a:lnTo>
                  <a:lnTo>
                    <a:pt x="202" y="388"/>
                  </a:lnTo>
                  <a:lnTo>
                    <a:pt x="210" y="386"/>
                  </a:lnTo>
                  <a:lnTo>
                    <a:pt x="216" y="384"/>
                  </a:lnTo>
                  <a:lnTo>
                    <a:pt x="222" y="382"/>
                  </a:lnTo>
                  <a:lnTo>
                    <a:pt x="226" y="378"/>
                  </a:lnTo>
                  <a:lnTo>
                    <a:pt x="230" y="372"/>
                  </a:lnTo>
                  <a:lnTo>
                    <a:pt x="234" y="366"/>
                  </a:lnTo>
                  <a:lnTo>
                    <a:pt x="236" y="360"/>
                  </a:lnTo>
                  <a:lnTo>
                    <a:pt x="236" y="354"/>
                  </a:lnTo>
                  <a:lnTo>
                    <a:pt x="236" y="340"/>
                  </a:lnTo>
                  <a:lnTo>
                    <a:pt x="236" y="340"/>
                  </a:lnTo>
                  <a:lnTo>
                    <a:pt x="238" y="322"/>
                  </a:lnTo>
                  <a:lnTo>
                    <a:pt x="242" y="306"/>
                  </a:lnTo>
                  <a:lnTo>
                    <a:pt x="242" y="306"/>
                  </a:lnTo>
                  <a:lnTo>
                    <a:pt x="244" y="300"/>
                  </a:lnTo>
                  <a:lnTo>
                    <a:pt x="250" y="292"/>
                  </a:lnTo>
                  <a:lnTo>
                    <a:pt x="260" y="282"/>
                  </a:lnTo>
                  <a:lnTo>
                    <a:pt x="260" y="282"/>
                  </a:lnTo>
                  <a:lnTo>
                    <a:pt x="282" y="256"/>
                  </a:lnTo>
                  <a:lnTo>
                    <a:pt x="292" y="240"/>
                  </a:lnTo>
                  <a:lnTo>
                    <a:pt x="300" y="226"/>
                  </a:lnTo>
                  <a:lnTo>
                    <a:pt x="308" y="210"/>
                  </a:lnTo>
                  <a:lnTo>
                    <a:pt x="312" y="192"/>
                  </a:lnTo>
                  <a:lnTo>
                    <a:pt x="316" y="176"/>
                  </a:lnTo>
                  <a:lnTo>
                    <a:pt x="318" y="158"/>
                  </a:lnTo>
                  <a:lnTo>
                    <a:pt x="318" y="158"/>
                  </a:lnTo>
                  <a:lnTo>
                    <a:pt x="316" y="144"/>
                  </a:lnTo>
                  <a:lnTo>
                    <a:pt x="314" y="128"/>
                  </a:lnTo>
                  <a:lnTo>
                    <a:pt x="312" y="114"/>
                  </a:lnTo>
                  <a:lnTo>
                    <a:pt x="306" y="100"/>
                  </a:lnTo>
                  <a:lnTo>
                    <a:pt x="300" y="86"/>
                  </a:lnTo>
                  <a:lnTo>
                    <a:pt x="292" y="72"/>
                  </a:lnTo>
                  <a:lnTo>
                    <a:pt x="284" y="60"/>
                  </a:lnTo>
                  <a:lnTo>
                    <a:pt x="274" y="50"/>
                  </a:lnTo>
                  <a:lnTo>
                    <a:pt x="264" y="40"/>
                  </a:lnTo>
                  <a:lnTo>
                    <a:pt x="252" y="30"/>
                  </a:lnTo>
                  <a:lnTo>
                    <a:pt x="240" y="22"/>
                  </a:lnTo>
                  <a:lnTo>
                    <a:pt x="226" y="16"/>
                  </a:lnTo>
                  <a:lnTo>
                    <a:pt x="212" y="10"/>
                  </a:lnTo>
                  <a:lnTo>
                    <a:pt x="198" y="6"/>
                  </a:lnTo>
                  <a:lnTo>
                    <a:pt x="184" y="2"/>
                  </a:lnTo>
                  <a:lnTo>
                    <a:pt x="168" y="0"/>
                  </a:lnTo>
                  <a:lnTo>
                    <a:pt x="168" y="0"/>
                  </a:lnTo>
                  <a:close/>
                  <a:moveTo>
                    <a:pt x="266" y="166"/>
                  </a:moveTo>
                  <a:lnTo>
                    <a:pt x="266" y="166"/>
                  </a:lnTo>
                  <a:lnTo>
                    <a:pt x="258" y="164"/>
                  </a:lnTo>
                  <a:lnTo>
                    <a:pt x="252" y="160"/>
                  </a:lnTo>
                  <a:lnTo>
                    <a:pt x="248" y="154"/>
                  </a:lnTo>
                  <a:lnTo>
                    <a:pt x="246" y="146"/>
                  </a:lnTo>
                  <a:lnTo>
                    <a:pt x="246" y="146"/>
                  </a:lnTo>
                  <a:lnTo>
                    <a:pt x="244" y="132"/>
                  </a:lnTo>
                  <a:lnTo>
                    <a:pt x="240" y="120"/>
                  </a:lnTo>
                  <a:lnTo>
                    <a:pt x="234" y="108"/>
                  </a:lnTo>
                  <a:lnTo>
                    <a:pt x="226" y="96"/>
                  </a:lnTo>
                  <a:lnTo>
                    <a:pt x="216" y="88"/>
                  </a:lnTo>
                  <a:lnTo>
                    <a:pt x="204" y="80"/>
                  </a:lnTo>
                  <a:lnTo>
                    <a:pt x="192" y="76"/>
                  </a:lnTo>
                  <a:lnTo>
                    <a:pt x="178" y="74"/>
                  </a:lnTo>
                  <a:lnTo>
                    <a:pt x="178" y="74"/>
                  </a:lnTo>
                  <a:lnTo>
                    <a:pt x="170" y="72"/>
                  </a:lnTo>
                  <a:lnTo>
                    <a:pt x="164" y="68"/>
                  </a:lnTo>
                  <a:lnTo>
                    <a:pt x="160" y="60"/>
                  </a:lnTo>
                  <a:lnTo>
                    <a:pt x="158" y="52"/>
                  </a:lnTo>
                  <a:lnTo>
                    <a:pt x="158" y="52"/>
                  </a:lnTo>
                  <a:lnTo>
                    <a:pt x="160" y="44"/>
                  </a:lnTo>
                  <a:lnTo>
                    <a:pt x="166" y="38"/>
                  </a:lnTo>
                  <a:lnTo>
                    <a:pt x="172" y="34"/>
                  </a:lnTo>
                  <a:lnTo>
                    <a:pt x="180" y="34"/>
                  </a:lnTo>
                  <a:lnTo>
                    <a:pt x="180" y="34"/>
                  </a:lnTo>
                  <a:lnTo>
                    <a:pt x="202" y="36"/>
                  </a:lnTo>
                  <a:lnTo>
                    <a:pt x="222" y="44"/>
                  </a:lnTo>
                  <a:lnTo>
                    <a:pt x="240" y="54"/>
                  </a:lnTo>
                  <a:lnTo>
                    <a:pt x="256" y="68"/>
                  </a:lnTo>
                  <a:lnTo>
                    <a:pt x="268" y="86"/>
                  </a:lnTo>
                  <a:lnTo>
                    <a:pt x="278" y="104"/>
                  </a:lnTo>
                  <a:lnTo>
                    <a:pt x="284" y="124"/>
                  </a:lnTo>
                  <a:lnTo>
                    <a:pt x="286" y="146"/>
                  </a:lnTo>
                  <a:lnTo>
                    <a:pt x="286" y="146"/>
                  </a:lnTo>
                  <a:lnTo>
                    <a:pt x="284" y="154"/>
                  </a:lnTo>
                  <a:lnTo>
                    <a:pt x="280" y="160"/>
                  </a:lnTo>
                  <a:lnTo>
                    <a:pt x="274" y="164"/>
                  </a:lnTo>
                  <a:lnTo>
                    <a:pt x="266" y="166"/>
                  </a:lnTo>
                  <a:lnTo>
                    <a:pt x="266" y="16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</p:grpSp>
      <p:grpSp>
        <p:nvGrpSpPr>
          <p:cNvPr id="71" name="组 70"/>
          <p:cNvGrpSpPr/>
          <p:nvPr/>
        </p:nvGrpSpPr>
        <p:grpSpPr>
          <a:xfrm>
            <a:off x="3621381" y="3163211"/>
            <a:ext cx="663469" cy="660013"/>
            <a:chOff x="8328025" y="3667125"/>
            <a:chExt cx="609600" cy="606425"/>
          </a:xfrm>
          <a:solidFill>
            <a:schemeClr val="bg1"/>
          </a:solidFill>
        </p:grpSpPr>
        <p:sp>
          <p:nvSpPr>
            <p:cNvPr id="72" name="Freeform 213"/>
            <p:cNvSpPr>
              <a:spLocks noEditPoints="1"/>
            </p:cNvSpPr>
            <p:nvPr/>
          </p:nvSpPr>
          <p:spPr bwMode="auto">
            <a:xfrm>
              <a:off x="8328025" y="3667125"/>
              <a:ext cx="609600" cy="606425"/>
            </a:xfrm>
            <a:custGeom>
              <a:avLst/>
              <a:gdLst/>
              <a:ahLst/>
              <a:cxnLst>
                <a:cxn ang="0">
                  <a:pos x="64" y="0"/>
                </a:cxn>
                <a:cxn ang="0">
                  <a:pos x="52" y="0"/>
                </a:cxn>
                <a:cxn ang="0">
                  <a:pos x="28" y="10"/>
                </a:cxn>
                <a:cxn ang="0">
                  <a:pos x="10" y="28"/>
                </a:cxn>
                <a:cxn ang="0">
                  <a:pos x="2" y="50"/>
                </a:cxn>
                <a:cxn ang="0">
                  <a:pos x="0" y="232"/>
                </a:cxn>
                <a:cxn ang="0">
                  <a:pos x="2" y="244"/>
                </a:cxn>
                <a:cxn ang="0">
                  <a:pos x="10" y="266"/>
                </a:cxn>
                <a:cxn ang="0">
                  <a:pos x="28" y="284"/>
                </a:cxn>
                <a:cxn ang="0">
                  <a:pos x="52" y="294"/>
                </a:cxn>
                <a:cxn ang="0">
                  <a:pos x="124" y="296"/>
                </a:cxn>
                <a:cxn ang="0">
                  <a:pos x="230" y="296"/>
                </a:cxn>
                <a:cxn ang="0">
                  <a:pos x="320" y="296"/>
                </a:cxn>
                <a:cxn ang="0">
                  <a:pos x="344" y="290"/>
                </a:cxn>
                <a:cxn ang="0">
                  <a:pos x="364" y="276"/>
                </a:cxn>
                <a:cxn ang="0">
                  <a:pos x="378" y="256"/>
                </a:cxn>
                <a:cxn ang="0">
                  <a:pos x="384" y="232"/>
                </a:cxn>
                <a:cxn ang="0">
                  <a:pos x="384" y="64"/>
                </a:cxn>
                <a:cxn ang="0">
                  <a:pos x="378" y="38"/>
                </a:cxn>
                <a:cxn ang="0">
                  <a:pos x="364" y="18"/>
                </a:cxn>
                <a:cxn ang="0">
                  <a:pos x="344" y="4"/>
                </a:cxn>
                <a:cxn ang="0">
                  <a:pos x="320" y="0"/>
                </a:cxn>
                <a:cxn ang="0">
                  <a:pos x="344" y="232"/>
                </a:cxn>
                <a:cxn ang="0">
                  <a:pos x="342" y="240"/>
                </a:cxn>
                <a:cxn ang="0">
                  <a:pos x="328" y="254"/>
                </a:cxn>
                <a:cxn ang="0">
                  <a:pos x="230" y="256"/>
                </a:cxn>
                <a:cxn ang="0">
                  <a:pos x="204" y="264"/>
                </a:cxn>
                <a:cxn ang="0">
                  <a:pos x="164" y="296"/>
                </a:cxn>
                <a:cxn ang="0">
                  <a:pos x="124" y="256"/>
                </a:cxn>
                <a:cxn ang="0">
                  <a:pos x="64" y="256"/>
                </a:cxn>
                <a:cxn ang="0">
                  <a:pos x="48" y="248"/>
                </a:cxn>
                <a:cxn ang="0">
                  <a:pos x="40" y="232"/>
                </a:cxn>
                <a:cxn ang="0">
                  <a:pos x="40" y="64"/>
                </a:cxn>
                <a:cxn ang="0">
                  <a:pos x="48" y="46"/>
                </a:cxn>
                <a:cxn ang="0">
                  <a:pos x="64" y="40"/>
                </a:cxn>
                <a:cxn ang="0">
                  <a:pos x="320" y="40"/>
                </a:cxn>
                <a:cxn ang="0">
                  <a:pos x="336" y="46"/>
                </a:cxn>
                <a:cxn ang="0">
                  <a:pos x="344" y="64"/>
                </a:cxn>
                <a:cxn ang="0">
                  <a:pos x="344" y="232"/>
                </a:cxn>
              </a:cxnLst>
              <a:rect l="0" t="0" r="r" b="b"/>
              <a:pathLst>
                <a:path w="384" h="382">
                  <a:moveTo>
                    <a:pt x="320" y="0"/>
                  </a:moveTo>
                  <a:lnTo>
                    <a:pt x="64" y="0"/>
                  </a:lnTo>
                  <a:lnTo>
                    <a:pt x="64" y="0"/>
                  </a:lnTo>
                  <a:lnTo>
                    <a:pt x="52" y="0"/>
                  </a:lnTo>
                  <a:lnTo>
                    <a:pt x="40" y="4"/>
                  </a:lnTo>
                  <a:lnTo>
                    <a:pt x="28" y="10"/>
                  </a:lnTo>
                  <a:lnTo>
                    <a:pt x="18" y="18"/>
                  </a:lnTo>
                  <a:lnTo>
                    <a:pt x="10" y="28"/>
                  </a:lnTo>
                  <a:lnTo>
                    <a:pt x="6" y="38"/>
                  </a:lnTo>
                  <a:lnTo>
                    <a:pt x="2" y="50"/>
                  </a:lnTo>
                  <a:lnTo>
                    <a:pt x="0" y="64"/>
                  </a:lnTo>
                  <a:lnTo>
                    <a:pt x="0" y="232"/>
                  </a:lnTo>
                  <a:lnTo>
                    <a:pt x="0" y="232"/>
                  </a:lnTo>
                  <a:lnTo>
                    <a:pt x="2" y="244"/>
                  </a:lnTo>
                  <a:lnTo>
                    <a:pt x="6" y="256"/>
                  </a:lnTo>
                  <a:lnTo>
                    <a:pt x="10" y="266"/>
                  </a:lnTo>
                  <a:lnTo>
                    <a:pt x="18" y="276"/>
                  </a:lnTo>
                  <a:lnTo>
                    <a:pt x="28" y="284"/>
                  </a:lnTo>
                  <a:lnTo>
                    <a:pt x="40" y="290"/>
                  </a:lnTo>
                  <a:lnTo>
                    <a:pt x="52" y="294"/>
                  </a:lnTo>
                  <a:lnTo>
                    <a:pt x="64" y="296"/>
                  </a:lnTo>
                  <a:lnTo>
                    <a:pt x="124" y="296"/>
                  </a:lnTo>
                  <a:lnTo>
                    <a:pt x="124" y="382"/>
                  </a:lnTo>
                  <a:lnTo>
                    <a:pt x="230" y="296"/>
                  </a:lnTo>
                  <a:lnTo>
                    <a:pt x="320" y="296"/>
                  </a:lnTo>
                  <a:lnTo>
                    <a:pt x="320" y="296"/>
                  </a:lnTo>
                  <a:lnTo>
                    <a:pt x="332" y="294"/>
                  </a:lnTo>
                  <a:lnTo>
                    <a:pt x="344" y="290"/>
                  </a:lnTo>
                  <a:lnTo>
                    <a:pt x="356" y="284"/>
                  </a:lnTo>
                  <a:lnTo>
                    <a:pt x="364" y="276"/>
                  </a:lnTo>
                  <a:lnTo>
                    <a:pt x="372" y="266"/>
                  </a:lnTo>
                  <a:lnTo>
                    <a:pt x="378" y="256"/>
                  </a:lnTo>
                  <a:lnTo>
                    <a:pt x="382" y="244"/>
                  </a:lnTo>
                  <a:lnTo>
                    <a:pt x="384" y="232"/>
                  </a:lnTo>
                  <a:lnTo>
                    <a:pt x="384" y="64"/>
                  </a:lnTo>
                  <a:lnTo>
                    <a:pt x="384" y="64"/>
                  </a:lnTo>
                  <a:lnTo>
                    <a:pt x="382" y="50"/>
                  </a:lnTo>
                  <a:lnTo>
                    <a:pt x="378" y="38"/>
                  </a:lnTo>
                  <a:lnTo>
                    <a:pt x="372" y="28"/>
                  </a:lnTo>
                  <a:lnTo>
                    <a:pt x="364" y="18"/>
                  </a:lnTo>
                  <a:lnTo>
                    <a:pt x="356" y="10"/>
                  </a:lnTo>
                  <a:lnTo>
                    <a:pt x="344" y="4"/>
                  </a:lnTo>
                  <a:lnTo>
                    <a:pt x="332" y="0"/>
                  </a:lnTo>
                  <a:lnTo>
                    <a:pt x="320" y="0"/>
                  </a:lnTo>
                  <a:lnTo>
                    <a:pt x="320" y="0"/>
                  </a:lnTo>
                  <a:close/>
                  <a:moveTo>
                    <a:pt x="344" y="232"/>
                  </a:moveTo>
                  <a:lnTo>
                    <a:pt x="344" y="232"/>
                  </a:lnTo>
                  <a:lnTo>
                    <a:pt x="342" y="240"/>
                  </a:lnTo>
                  <a:lnTo>
                    <a:pt x="336" y="248"/>
                  </a:lnTo>
                  <a:lnTo>
                    <a:pt x="328" y="254"/>
                  </a:lnTo>
                  <a:lnTo>
                    <a:pt x="320" y="256"/>
                  </a:lnTo>
                  <a:lnTo>
                    <a:pt x="230" y="256"/>
                  </a:lnTo>
                  <a:lnTo>
                    <a:pt x="216" y="256"/>
                  </a:lnTo>
                  <a:lnTo>
                    <a:pt x="204" y="264"/>
                  </a:lnTo>
                  <a:lnTo>
                    <a:pt x="164" y="298"/>
                  </a:lnTo>
                  <a:lnTo>
                    <a:pt x="164" y="296"/>
                  </a:lnTo>
                  <a:lnTo>
                    <a:pt x="164" y="256"/>
                  </a:lnTo>
                  <a:lnTo>
                    <a:pt x="124" y="256"/>
                  </a:lnTo>
                  <a:lnTo>
                    <a:pt x="64" y="256"/>
                  </a:lnTo>
                  <a:lnTo>
                    <a:pt x="64" y="256"/>
                  </a:lnTo>
                  <a:lnTo>
                    <a:pt x="54" y="254"/>
                  </a:lnTo>
                  <a:lnTo>
                    <a:pt x="48" y="248"/>
                  </a:lnTo>
                  <a:lnTo>
                    <a:pt x="42" y="240"/>
                  </a:lnTo>
                  <a:lnTo>
                    <a:pt x="40" y="232"/>
                  </a:lnTo>
                  <a:lnTo>
                    <a:pt x="40" y="64"/>
                  </a:lnTo>
                  <a:lnTo>
                    <a:pt x="40" y="64"/>
                  </a:lnTo>
                  <a:lnTo>
                    <a:pt x="42" y="54"/>
                  </a:lnTo>
                  <a:lnTo>
                    <a:pt x="48" y="46"/>
                  </a:lnTo>
                  <a:lnTo>
                    <a:pt x="54" y="42"/>
                  </a:lnTo>
                  <a:lnTo>
                    <a:pt x="64" y="40"/>
                  </a:lnTo>
                  <a:lnTo>
                    <a:pt x="320" y="40"/>
                  </a:lnTo>
                  <a:lnTo>
                    <a:pt x="320" y="40"/>
                  </a:lnTo>
                  <a:lnTo>
                    <a:pt x="328" y="42"/>
                  </a:lnTo>
                  <a:lnTo>
                    <a:pt x="336" y="46"/>
                  </a:lnTo>
                  <a:lnTo>
                    <a:pt x="342" y="54"/>
                  </a:lnTo>
                  <a:lnTo>
                    <a:pt x="344" y="64"/>
                  </a:lnTo>
                  <a:lnTo>
                    <a:pt x="344" y="232"/>
                  </a:lnTo>
                  <a:lnTo>
                    <a:pt x="344" y="23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3" name="Freeform 214"/>
            <p:cNvSpPr>
              <a:spLocks/>
            </p:cNvSpPr>
            <p:nvPr/>
          </p:nvSpPr>
          <p:spPr bwMode="auto">
            <a:xfrm>
              <a:off x="8464550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4" name="Freeform 215"/>
            <p:cNvSpPr>
              <a:spLocks/>
            </p:cNvSpPr>
            <p:nvPr/>
          </p:nvSpPr>
          <p:spPr bwMode="auto">
            <a:xfrm>
              <a:off x="8594725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5" name="Freeform 216"/>
            <p:cNvSpPr>
              <a:spLocks/>
            </p:cNvSpPr>
            <p:nvPr/>
          </p:nvSpPr>
          <p:spPr bwMode="auto">
            <a:xfrm>
              <a:off x="8724900" y="3863975"/>
              <a:ext cx="76200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8" y="24"/>
                </a:cxn>
                <a:cxn ang="0">
                  <a:pos x="48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8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8" y="24"/>
                  </a:lnTo>
                  <a:lnTo>
                    <a:pt x="48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77" name="组 76"/>
          <p:cNvGrpSpPr/>
          <p:nvPr/>
        </p:nvGrpSpPr>
        <p:grpSpPr>
          <a:xfrm>
            <a:off x="5814328" y="3163211"/>
            <a:ext cx="412157" cy="582336"/>
            <a:chOff x="7912100" y="117475"/>
            <a:chExt cx="492125" cy="695325"/>
          </a:xfrm>
          <a:solidFill>
            <a:schemeClr val="bg1"/>
          </a:solidFill>
        </p:grpSpPr>
        <p:sp>
          <p:nvSpPr>
            <p:cNvPr id="78" name="Freeform 75"/>
            <p:cNvSpPr>
              <a:spLocks/>
            </p:cNvSpPr>
            <p:nvPr/>
          </p:nvSpPr>
          <p:spPr bwMode="auto">
            <a:xfrm>
              <a:off x="8248650" y="117475"/>
              <a:ext cx="155575" cy="180975"/>
            </a:xfrm>
            <a:custGeom>
              <a:avLst/>
              <a:gdLst/>
              <a:ahLst/>
              <a:cxnLst>
                <a:cxn ang="0">
                  <a:pos x="16" y="114"/>
                </a:cxn>
                <a:cxn ang="0">
                  <a:pos x="98" y="114"/>
                </a:cxn>
                <a:cxn ang="0">
                  <a:pos x="0" y="0"/>
                </a:cxn>
                <a:cxn ang="0">
                  <a:pos x="0" y="98"/>
                </a:cxn>
                <a:cxn ang="0">
                  <a:pos x="0" y="98"/>
                </a:cxn>
                <a:cxn ang="0">
                  <a:pos x="0" y="104"/>
                </a:cxn>
                <a:cxn ang="0">
                  <a:pos x="4" y="110"/>
                </a:cxn>
                <a:cxn ang="0">
                  <a:pos x="10" y="112"/>
                </a:cxn>
                <a:cxn ang="0">
                  <a:pos x="16" y="114"/>
                </a:cxn>
                <a:cxn ang="0">
                  <a:pos x="16" y="114"/>
                </a:cxn>
              </a:cxnLst>
              <a:rect l="0" t="0" r="r" b="b"/>
              <a:pathLst>
                <a:path w="98" h="114">
                  <a:moveTo>
                    <a:pt x="16" y="114"/>
                  </a:moveTo>
                  <a:lnTo>
                    <a:pt x="98" y="114"/>
                  </a:lnTo>
                  <a:lnTo>
                    <a:pt x="0" y="0"/>
                  </a:lnTo>
                  <a:lnTo>
                    <a:pt x="0" y="98"/>
                  </a:lnTo>
                  <a:lnTo>
                    <a:pt x="0" y="98"/>
                  </a:lnTo>
                  <a:lnTo>
                    <a:pt x="0" y="104"/>
                  </a:lnTo>
                  <a:lnTo>
                    <a:pt x="4" y="110"/>
                  </a:lnTo>
                  <a:lnTo>
                    <a:pt x="10" y="112"/>
                  </a:lnTo>
                  <a:lnTo>
                    <a:pt x="16" y="114"/>
                  </a:lnTo>
                  <a:lnTo>
                    <a:pt x="16" y="1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9" name="Freeform 76"/>
            <p:cNvSpPr>
              <a:spLocks noEditPoints="1"/>
            </p:cNvSpPr>
            <p:nvPr/>
          </p:nvSpPr>
          <p:spPr bwMode="auto">
            <a:xfrm>
              <a:off x="7912100" y="117475"/>
              <a:ext cx="492125" cy="695325"/>
            </a:xfrm>
            <a:custGeom>
              <a:avLst/>
              <a:gdLst/>
              <a:ahLst/>
              <a:cxnLst>
                <a:cxn ang="0">
                  <a:pos x="196" y="0"/>
                </a:cxn>
                <a:cxn ang="0">
                  <a:pos x="34" y="0"/>
                </a:cxn>
                <a:cxn ang="0">
                  <a:pos x="20" y="4"/>
                </a:cxn>
                <a:cxn ang="0">
                  <a:pos x="10" y="10"/>
                </a:cxn>
                <a:cxn ang="0">
                  <a:pos x="4" y="20"/>
                </a:cxn>
                <a:cxn ang="0">
                  <a:pos x="0" y="34"/>
                </a:cxn>
                <a:cxn ang="0">
                  <a:pos x="0" y="406"/>
                </a:cxn>
                <a:cxn ang="0">
                  <a:pos x="4" y="418"/>
                </a:cxn>
                <a:cxn ang="0">
                  <a:pos x="10" y="428"/>
                </a:cxn>
                <a:cxn ang="0">
                  <a:pos x="20" y="436"/>
                </a:cxn>
                <a:cxn ang="0">
                  <a:pos x="34" y="438"/>
                </a:cxn>
                <a:cxn ang="0">
                  <a:pos x="276" y="438"/>
                </a:cxn>
                <a:cxn ang="0">
                  <a:pos x="290" y="436"/>
                </a:cxn>
                <a:cxn ang="0">
                  <a:pos x="300" y="430"/>
                </a:cxn>
                <a:cxn ang="0">
                  <a:pos x="306" y="418"/>
                </a:cxn>
                <a:cxn ang="0">
                  <a:pos x="310" y="406"/>
                </a:cxn>
                <a:cxn ang="0">
                  <a:pos x="228" y="130"/>
                </a:cxn>
                <a:cxn ang="0">
                  <a:pos x="222" y="130"/>
                </a:cxn>
                <a:cxn ang="0">
                  <a:pos x="210" y="124"/>
                </a:cxn>
                <a:cxn ang="0">
                  <a:pos x="202" y="116"/>
                </a:cxn>
                <a:cxn ang="0">
                  <a:pos x="196" y="104"/>
                </a:cxn>
                <a:cxn ang="0">
                  <a:pos x="196" y="98"/>
                </a:cxn>
                <a:cxn ang="0">
                  <a:pos x="164" y="66"/>
                </a:cxn>
                <a:cxn ang="0">
                  <a:pos x="50" y="82"/>
                </a:cxn>
                <a:cxn ang="0">
                  <a:pos x="50" y="114"/>
                </a:cxn>
                <a:cxn ang="0">
                  <a:pos x="130" y="130"/>
                </a:cxn>
                <a:cxn ang="0">
                  <a:pos x="50" y="114"/>
                </a:cxn>
                <a:cxn ang="0">
                  <a:pos x="212" y="212"/>
                </a:cxn>
                <a:cxn ang="0">
                  <a:pos x="50" y="228"/>
                </a:cxn>
                <a:cxn ang="0">
                  <a:pos x="50" y="308"/>
                </a:cxn>
                <a:cxn ang="0">
                  <a:pos x="196" y="324"/>
                </a:cxn>
                <a:cxn ang="0">
                  <a:pos x="50" y="308"/>
                </a:cxn>
                <a:cxn ang="0">
                  <a:pos x="50" y="374"/>
                </a:cxn>
                <a:cxn ang="0">
                  <a:pos x="260" y="358"/>
                </a:cxn>
                <a:cxn ang="0">
                  <a:pos x="260" y="276"/>
                </a:cxn>
                <a:cxn ang="0">
                  <a:pos x="50" y="260"/>
                </a:cxn>
                <a:cxn ang="0">
                  <a:pos x="260" y="276"/>
                </a:cxn>
                <a:cxn ang="0">
                  <a:pos x="50" y="178"/>
                </a:cxn>
                <a:cxn ang="0">
                  <a:pos x="260" y="162"/>
                </a:cxn>
              </a:cxnLst>
              <a:rect l="0" t="0" r="r" b="b"/>
              <a:pathLst>
                <a:path w="310" h="438">
                  <a:moveTo>
                    <a:pt x="196" y="98"/>
                  </a:moveTo>
                  <a:lnTo>
                    <a:pt x="196" y="0"/>
                  </a:lnTo>
                  <a:lnTo>
                    <a:pt x="34" y="0"/>
                  </a:lnTo>
                  <a:lnTo>
                    <a:pt x="34" y="0"/>
                  </a:lnTo>
                  <a:lnTo>
                    <a:pt x="26" y="2"/>
                  </a:lnTo>
                  <a:lnTo>
                    <a:pt x="20" y="4"/>
                  </a:lnTo>
                  <a:lnTo>
                    <a:pt x="16" y="6"/>
                  </a:lnTo>
                  <a:lnTo>
                    <a:pt x="10" y="10"/>
                  </a:lnTo>
                  <a:lnTo>
                    <a:pt x="6" y="14"/>
                  </a:lnTo>
                  <a:lnTo>
                    <a:pt x="4" y="20"/>
                  </a:lnTo>
                  <a:lnTo>
                    <a:pt x="2" y="26"/>
                  </a:lnTo>
                  <a:lnTo>
                    <a:pt x="0" y="34"/>
                  </a:lnTo>
                  <a:lnTo>
                    <a:pt x="0" y="406"/>
                  </a:lnTo>
                  <a:lnTo>
                    <a:pt x="0" y="406"/>
                  </a:lnTo>
                  <a:lnTo>
                    <a:pt x="2" y="412"/>
                  </a:lnTo>
                  <a:lnTo>
                    <a:pt x="4" y="418"/>
                  </a:lnTo>
                  <a:lnTo>
                    <a:pt x="6" y="424"/>
                  </a:lnTo>
                  <a:lnTo>
                    <a:pt x="10" y="428"/>
                  </a:lnTo>
                  <a:lnTo>
                    <a:pt x="16" y="432"/>
                  </a:lnTo>
                  <a:lnTo>
                    <a:pt x="20" y="436"/>
                  </a:lnTo>
                  <a:lnTo>
                    <a:pt x="26" y="438"/>
                  </a:lnTo>
                  <a:lnTo>
                    <a:pt x="34" y="438"/>
                  </a:lnTo>
                  <a:lnTo>
                    <a:pt x="276" y="438"/>
                  </a:lnTo>
                  <a:lnTo>
                    <a:pt x="276" y="438"/>
                  </a:lnTo>
                  <a:lnTo>
                    <a:pt x="284" y="438"/>
                  </a:lnTo>
                  <a:lnTo>
                    <a:pt x="290" y="436"/>
                  </a:lnTo>
                  <a:lnTo>
                    <a:pt x="294" y="432"/>
                  </a:lnTo>
                  <a:lnTo>
                    <a:pt x="300" y="430"/>
                  </a:lnTo>
                  <a:lnTo>
                    <a:pt x="304" y="424"/>
                  </a:lnTo>
                  <a:lnTo>
                    <a:pt x="306" y="418"/>
                  </a:lnTo>
                  <a:lnTo>
                    <a:pt x="308" y="412"/>
                  </a:lnTo>
                  <a:lnTo>
                    <a:pt x="310" y="406"/>
                  </a:lnTo>
                  <a:lnTo>
                    <a:pt x="310" y="130"/>
                  </a:lnTo>
                  <a:lnTo>
                    <a:pt x="228" y="130"/>
                  </a:lnTo>
                  <a:lnTo>
                    <a:pt x="228" y="130"/>
                  </a:lnTo>
                  <a:lnTo>
                    <a:pt x="222" y="130"/>
                  </a:lnTo>
                  <a:lnTo>
                    <a:pt x="216" y="128"/>
                  </a:lnTo>
                  <a:lnTo>
                    <a:pt x="210" y="124"/>
                  </a:lnTo>
                  <a:lnTo>
                    <a:pt x="206" y="120"/>
                  </a:lnTo>
                  <a:lnTo>
                    <a:pt x="202" y="116"/>
                  </a:lnTo>
                  <a:lnTo>
                    <a:pt x="198" y="110"/>
                  </a:lnTo>
                  <a:lnTo>
                    <a:pt x="196" y="104"/>
                  </a:lnTo>
                  <a:lnTo>
                    <a:pt x="196" y="98"/>
                  </a:lnTo>
                  <a:lnTo>
                    <a:pt x="196" y="98"/>
                  </a:lnTo>
                  <a:close/>
                  <a:moveTo>
                    <a:pt x="50" y="66"/>
                  </a:moveTo>
                  <a:lnTo>
                    <a:pt x="164" y="66"/>
                  </a:lnTo>
                  <a:lnTo>
                    <a:pt x="164" y="82"/>
                  </a:lnTo>
                  <a:lnTo>
                    <a:pt x="50" y="82"/>
                  </a:lnTo>
                  <a:lnTo>
                    <a:pt x="50" y="66"/>
                  </a:lnTo>
                  <a:close/>
                  <a:moveTo>
                    <a:pt x="50" y="114"/>
                  </a:moveTo>
                  <a:lnTo>
                    <a:pt x="130" y="114"/>
                  </a:lnTo>
                  <a:lnTo>
                    <a:pt x="130" y="130"/>
                  </a:lnTo>
                  <a:lnTo>
                    <a:pt x="50" y="130"/>
                  </a:lnTo>
                  <a:lnTo>
                    <a:pt x="50" y="114"/>
                  </a:lnTo>
                  <a:close/>
                  <a:moveTo>
                    <a:pt x="50" y="212"/>
                  </a:moveTo>
                  <a:lnTo>
                    <a:pt x="212" y="212"/>
                  </a:lnTo>
                  <a:lnTo>
                    <a:pt x="212" y="228"/>
                  </a:lnTo>
                  <a:lnTo>
                    <a:pt x="50" y="228"/>
                  </a:lnTo>
                  <a:lnTo>
                    <a:pt x="50" y="212"/>
                  </a:lnTo>
                  <a:close/>
                  <a:moveTo>
                    <a:pt x="50" y="308"/>
                  </a:moveTo>
                  <a:lnTo>
                    <a:pt x="196" y="308"/>
                  </a:lnTo>
                  <a:lnTo>
                    <a:pt x="196" y="324"/>
                  </a:lnTo>
                  <a:lnTo>
                    <a:pt x="50" y="324"/>
                  </a:lnTo>
                  <a:lnTo>
                    <a:pt x="50" y="308"/>
                  </a:lnTo>
                  <a:close/>
                  <a:moveTo>
                    <a:pt x="260" y="374"/>
                  </a:moveTo>
                  <a:lnTo>
                    <a:pt x="50" y="374"/>
                  </a:lnTo>
                  <a:lnTo>
                    <a:pt x="50" y="358"/>
                  </a:lnTo>
                  <a:lnTo>
                    <a:pt x="260" y="358"/>
                  </a:lnTo>
                  <a:lnTo>
                    <a:pt x="260" y="374"/>
                  </a:lnTo>
                  <a:close/>
                  <a:moveTo>
                    <a:pt x="260" y="276"/>
                  </a:moveTo>
                  <a:lnTo>
                    <a:pt x="50" y="276"/>
                  </a:lnTo>
                  <a:lnTo>
                    <a:pt x="50" y="260"/>
                  </a:lnTo>
                  <a:lnTo>
                    <a:pt x="260" y="260"/>
                  </a:lnTo>
                  <a:lnTo>
                    <a:pt x="260" y="276"/>
                  </a:lnTo>
                  <a:close/>
                  <a:moveTo>
                    <a:pt x="260" y="178"/>
                  </a:moveTo>
                  <a:lnTo>
                    <a:pt x="50" y="178"/>
                  </a:lnTo>
                  <a:lnTo>
                    <a:pt x="50" y="162"/>
                  </a:lnTo>
                  <a:lnTo>
                    <a:pt x="260" y="162"/>
                  </a:lnTo>
                  <a:lnTo>
                    <a:pt x="260" y="17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25" name="组 24"/>
          <p:cNvGrpSpPr/>
          <p:nvPr/>
        </p:nvGrpSpPr>
        <p:grpSpPr>
          <a:xfrm>
            <a:off x="7809142" y="3132540"/>
            <a:ext cx="564832" cy="572136"/>
            <a:chOff x="7639243" y="2325084"/>
            <a:chExt cx="726802" cy="736201"/>
          </a:xfrm>
        </p:grpSpPr>
        <p:sp>
          <p:nvSpPr>
            <p:cNvPr id="80" name="Freeform 9"/>
            <p:cNvSpPr>
              <a:spLocks noEditPoints="1"/>
            </p:cNvSpPr>
            <p:nvPr/>
          </p:nvSpPr>
          <p:spPr bwMode="auto">
            <a:xfrm>
              <a:off x="7639243" y="2621131"/>
              <a:ext cx="440154" cy="440154"/>
            </a:xfrm>
            <a:custGeom>
              <a:avLst/>
              <a:gdLst>
                <a:gd name="T0" fmla="*/ 508 w 562"/>
                <a:gd name="T1" fmla="*/ 110 h 562"/>
                <a:gd name="T2" fmla="*/ 398 w 562"/>
                <a:gd name="T3" fmla="*/ 108 h 562"/>
                <a:gd name="T4" fmla="*/ 380 w 562"/>
                <a:gd name="T5" fmla="*/ 98 h 562"/>
                <a:gd name="T6" fmla="*/ 340 w 562"/>
                <a:gd name="T7" fmla="*/ 82 h 562"/>
                <a:gd name="T8" fmla="*/ 320 w 562"/>
                <a:gd name="T9" fmla="*/ 0 h 562"/>
                <a:gd name="T10" fmla="*/ 242 w 562"/>
                <a:gd name="T11" fmla="*/ 76 h 562"/>
                <a:gd name="T12" fmla="*/ 220 w 562"/>
                <a:gd name="T13" fmla="*/ 82 h 562"/>
                <a:gd name="T14" fmla="*/ 182 w 562"/>
                <a:gd name="T15" fmla="*/ 98 h 562"/>
                <a:gd name="T16" fmla="*/ 110 w 562"/>
                <a:gd name="T17" fmla="*/ 54 h 562"/>
                <a:gd name="T18" fmla="*/ 108 w 562"/>
                <a:gd name="T19" fmla="*/ 164 h 562"/>
                <a:gd name="T20" fmla="*/ 98 w 562"/>
                <a:gd name="T21" fmla="*/ 182 h 562"/>
                <a:gd name="T22" fmla="*/ 82 w 562"/>
                <a:gd name="T23" fmla="*/ 220 h 562"/>
                <a:gd name="T24" fmla="*/ 0 w 562"/>
                <a:gd name="T25" fmla="*/ 242 h 562"/>
                <a:gd name="T26" fmla="*/ 78 w 562"/>
                <a:gd name="T27" fmla="*/ 320 h 562"/>
                <a:gd name="T28" fmla="*/ 82 w 562"/>
                <a:gd name="T29" fmla="*/ 340 h 562"/>
                <a:gd name="T30" fmla="*/ 98 w 562"/>
                <a:gd name="T31" fmla="*/ 378 h 562"/>
                <a:gd name="T32" fmla="*/ 54 w 562"/>
                <a:gd name="T33" fmla="*/ 452 h 562"/>
                <a:gd name="T34" fmla="*/ 164 w 562"/>
                <a:gd name="T35" fmla="*/ 452 h 562"/>
                <a:gd name="T36" fmla="*/ 182 w 562"/>
                <a:gd name="T37" fmla="*/ 464 h 562"/>
                <a:gd name="T38" fmla="*/ 220 w 562"/>
                <a:gd name="T39" fmla="*/ 480 h 562"/>
                <a:gd name="T40" fmla="*/ 242 w 562"/>
                <a:gd name="T41" fmla="*/ 562 h 562"/>
                <a:gd name="T42" fmla="*/ 320 w 562"/>
                <a:gd name="T43" fmla="*/ 484 h 562"/>
                <a:gd name="T44" fmla="*/ 340 w 562"/>
                <a:gd name="T45" fmla="*/ 478 h 562"/>
                <a:gd name="T46" fmla="*/ 380 w 562"/>
                <a:gd name="T47" fmla="*/ 464 h 562"/>
                <a:gd name="T48" fmla="*/ 452 w 562"/>
                <a:gd name="T49" fmla="*/ 506 h 562"/>
                <a:gd name="T50" fmla="*/ 452 w 562"/>
                <a:gd name="T51" fmla="*/ 396 h 562"/>
                <a:gd name="T52" fmla="*/ 464 w 562"/>
                <a:gd name="T53" fmla="*/ 378 h 562"/>
                <a:gd name="T54" fmla="*/ 480 w 562"/>
                <a:gd name="T55" fmla="*/ 340 h 562"/>
                <a:gd name="T56" fmla="*/ 562 w 562"/>
                <a:gd name="T57" fmla="*/ 320 h 562"/>
                <a:gd name="T58" fmla="*/ 484 w 562"/>
                <a:gd name="T59" fmla="*/ 240 h 562"/>
                <a:gd name="T60" fmla="*/ 480 w 562"/>
                <a:gd name="T61" fmla="*/ 220 h 562"/>
                <a:gd name="T62" fmla="*/ 464 w 562"/>
                <a:gd name="T63" fmla="*/ 182 h 562"/>
                <a:gd name="T64" fmla="*/ 452 w 562"/>
                <a:gd name="T65" fmla="*/ 164 h 562"/>
                <a:gd name="T66" fmla="*/ 280 w 562"/>
                <a:gd name="T67" fmla="*/ 366 h 562"/>
                <a:gd name="T68" fmla="*/ 248 w 562"/>
                <a:gd name="T69" fmla="*/ 360 h 562"/>
                <a:gd name="T70" fmla="*/ 220 w 562"/>
                <a:gd name="T71" fmla="*/ 342 h 562"/>
                <a:gd name="T72" fmla="*/ 202 w 562"/>
                <a:gd name="T73" fmla="*/ 314 h 562"/>
                <a:gd name="T74" fmla="*/ 194 w 562"/>
                <a:gd name="T75" fmla="*/ 280 h 562"/>
                <a:gd name="T76" fmla="*/ 196 w 562"/>
                <a:gd name="T77" fmla="*/ 262 h 562"/>
                <a:gd name="T78" fmla="*/ 210 w 562"/>
                <a:gd name="T79" fmla="*/ 232 h 562"/>
                <a:gd name="T80" fmla="*/ 232 w 562"/>
                <a:gd name="T81" fmla="*/ 210 h 562"/>
                <a:gd name="T82" fmla="*/ 264 w 562"/>
                <a:gd name="T83" fmla="*/ 196 h 562"/>
                <a:gd name="T84" fmla="*/ 280 w 562"/>
                <a:gd name="T85" fmla="*/ 194 h 562"/>
                <a:gd name="T86" fmla="*/ 314 w 562"/>
                <a:gd name="T87" fmla="*/ 202 h 562"/>
                <a:gd name="T88" fmla="*/ 342 w 562"/>
                <a:gd name="T89" fmla="*/ 220 h 562"/>
                <a:gd name="T90" fmla="*/ 360 w 562"/>
                <a:gd name="T91" fmla="*/ 246 h 562"/>
                <a:gd name="T92" fmla="*/ 366 w 562"/>
                <a:gd name="T93" fmla="*/ 280 h 562"/>
                <a:gd name="T94" fmla="*/ 366 w 562"/>
                <a:gd name="T95" fmla="*/ 298 h 562"/>
                <a:gd name="T96" fmla="*/ 352 w 562"/>
                <a:gd name="T97" fmla="*/ 328 h 562"/>
                <a:gd name="T98" fmla="*/ 328 w 562"/>
                <a:gd name="T99" fmla="*/ 352 h 562"/>
                <a:gd name="T100" fmla="*/ 298 w 562"/>
                <a:gd name="T101" fmla="*/ 364 h 562"/>
                <a:gd name="T102" fmla="*/ 280 w 562"/>
                <a:gd name="T103" fmla="*/ 366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62" h="562">
                  <a:moveTo>
                    <a:pt x="452" y="164"/>
                  </a:moveTo>
                  <a:lnTo>
                    <a:pt x="508" y="110"/>
                  </a:lnTo>
                  <a:lnTo>
                    <a:pt x="452" y="54"/>
                  </a:lnTo>
                  <a:lnTo>
                    <a:pt x="398" y="108"/>
                  </a:lnTo>
                  <a:lnTo>
                    <a:pt x="398" y="108"/>
                  </a:lnTo>
                  <a:lnTo>
                    <a:pt x="380" y="98"/>
                  </a:lnTo>
                  <a:lnTo>
                    <a:pt x="360" y="88"/>
                  </a:lnTo>
                  <a:lnTo>
                    <a:pt x="340" y="82"/>
                  </a:lnTo>
                  <a:lnTo>
                    <a:pt x="320" y="76"/>
                  </a:lnTo>
                  <a:lnTo>
                    <a:pt x="320" y="0"/>
                  </a:lnTo>
                  <a:lnTo>
                    <a:pt x="242" y="0"/>
                  </a:lnTo>
                  <a:lnTo>
                    <a:pt x="242" y="76"/>
                  </a:lnTo>
                  <a:lnTo>
                    <a:pt x="242" y="76"/>
                  </a:lnTo>
                  <a:lnTo>
                    <a:pt x="220" y="82"/>
                  </a:lnTo>
                  <a:lnTo>
                    <a:pt x="202" y="88"/>
                  </a:lnTo>
                  <a:lnTo>
                    <a:pt x="182" y="98"/>
                  </a:lnTo>
                  <a:lnTo>
                    <a:pt x="164" y="108"/>
                  </a:lnTo>
                  <a:lnTo>
                    <a:pt x="110" y="54"/>
                  </a:lnTo>
                  <a:lnTo>
                    <a:pt x="54" y="110"/>
                  </a:lnTo>
                  <a:lnTo>
                    <a:pt x="108" y="164"/>
                  </a:lnTo>
                  <a:lnTo>
                    <a:pt x="108" y="164"/>
                  </a:lnTo>
                  <a:lnTo>
                    <a:pt x="98" y="182"/>
                  </a:lnTo>
                  <a:lnTo>
                    <a:pt x="90" y="200"/>
                  </a:lnTo>
                  <a:lnTo>
                    <a:pt x="82" y="220"/>
                  </a:lnTo>
                  <a:lnTo>
                    <a:pt x="78" y="242"/>
                  </a:lnTo>
                  <a:lnTo>
                    <a:pt x="0" y="242"/>
                  </a:lnTo>
                  <a:lnTo>
                    <a:pt x="0" y="320"/>
                  </a:lnTo>
                  <a:lnTo>
                    <a:pt x="78" y="320"/>
                  </a:lnTo>
                  <a:lnTo>
                    <a:pt x="78" y="320"/>
                  </a:lnTo>
                  <a:lnTo>
                    <a:pt x="82" y="340"/>
                  </a:lnTo>
                  <a:lnTo>
                    <a:pt x="90" y="360"/>
                  </a:lnTo>
                  <a:lnTo>
                    <a:pt x="98" y="378"/>
                  </a:lnTo>
                  <a:lnTo>
                    <a:pt x="108" y="396"/>
                  </a:lnTo>
                  <a:lnTo>
                    <a:pt x="54" y="452"/>
                  </a:lnTo>
                  <a:lnTo>
                    <a:pt x="110" y="506"/>
                  </a:lnTo>
                  <a:lnTo>
                    <a:pt x="164" y="452"/>
                  </a:lnTo>
                  <a:lnTo>
                    <a:pt x="164" y="452"/>
                  </a:lnTo>
                  <a:lnTo>
                    <a:pt x="182" y="464"/>
                  </a:lnTo>
                  <a:lnTo>
                    <a:pt x="202" y="472"/>
                  </a:lnTo>
                  <a:lnTo>
                    <a:pt x="220" y="480"/>
                  </a:lnTo>
                  <a:lnTo>
                    <a:pt x="242" y="484"/>
                  </a:lnTo>
                  <a:lnTo>
                    <a:pt x="242" y="562"/>
                  </a:lnTo>
                  <a:lnTo>
                    <a:pt x="320" y="562"/>
                  </a:lnTo>
                  <a:lnTo>
                    <a:pt x="320" y="484"/>
                  </a:lnTo>
                  <a:lnTo>
                    <a:pt x="320" y="484"/>
                  </a:lnTo>
                  <a:lnTo>
                    <a:pt x="340" y="478"/>
                  </a:lnTo>
                  <a:lnTo>
                    <a:pt x="360" y="472"/>
                  </a:lnTo>
                  <a:lnTo>
                    <a:pt x="380" y="464"/>
                  </a:lnTo>
                  <a:lnTo>
                    <a:pt x="398" y="452"/>
                  </a:lnTo>
                  <a:lnTo>
                    <a:pt x="452" y="506"/>
                  </a:lnTo>
                  <a:lnTo>
                    <a:pt x="508" y="452"/>
                  </a:lnTo>
                  <a:lnTo>
                    <a:pt x="452" y="396"/>
                  </a:lnTo>
                  <a:lnTo>
                    <a:pt x="452" y="396"/>
                  </a:lnTo>
                  <a:lnTo>
                    <a:pt x="464" y="378"/>
                  </a:lnTo>
                  <a:lnTo>
                    <a:pt x="472" y="360"/>
                  </a:lnTo>
                  <a:lnTo>
                    <a:pt x="480" y="340"/>
                  </a:lnTo>
                  <a:lnTo>
                    <a:pt x="484" y="320"/>
                  </a:lnTo>
                  <a:lnTo>
                    <a:pt x="562" y="320"/>
                  </a:lnTo>
                  <a:lnTo>
                    <a:pt x="562" y="240"/>
                  </a:lnTo>
                  <a:lnTo>
                    <a:pt x="484" y="240"/>
                  </a:lnTo>
                  <a:lnTo>
                    <a:pt x="484" y="240"/>
                  </a:lnTo>
                  <a:lnTo>
                    <a:pt x="480" y="220"/>
                  </a:lnTo>
                  <a:lnTo>
                    <a:pt x="472" y="200"/>
                  </a:lnTo>
                  <a:lnTo>
                    <a:pt x="464" y="182"/>
                  </a:lnTo>
                  <a:lnTo>
                    <a:pt x="452" y="164"/>
                  </a:lnTo>
                  <a:lnTo>
                    <a:pt x="452" y="164"/>
                  </a:lnTo>
                  <a:close/>
                  <a:moveTo>
                    <a:pt x="280" y="366"/>
                  </a:moveTo>
                  <a:lnTo>
                    <a:pt x="280" y="366"/>
                  </a:lnTo>
                  <a:lnTo>
                    <a:pt x="264" y="364"/>
                  </a:lnTo>
                  <a:lnTo>
                    <a:pt x="248" y="360"/>
                  </a:lnTo>
                  <a:lnTo>
                    <a:pt x="232" y="352"/>
                  </a:lnTo>
                  <a:lnTo>
                    <a:pt x="220" y="342"/>
                  </a:lnTo>
                  <a:lnTo>
                    <a:pt x="210" y="328"/>
                  </a:lnTo>
                  <a:lnTo>
                    <a:pt x="202" y="314"/>
                  </a:lnTo>
                  <a:lnTo>
                    <a:pt x="196" y="298"/>
                  </a:lnTo>
                  <a:lnTo>
                    <a:pt x="194" y="280"/>
                  </a:lnTo>
                  <a:lnTo>
                    <a:pt x="194" y="280"/>
                  </a:lnTo>
                  <a:lnTo>
                    <a:pt x="196" y="262"/>
                  </a:lnTo>
                  <a:lnTo>
                    <a:pt x="202" y="246"/>
                  </a:lnTo>
                  <a:lnTo>
                    <a:pt x="210" y="232"/>
                  </a:lnTo>
                  <a:lnTo>
                    <a:pt x="220" y="220"/>
                  </a:lnTo>
                  <a:lnTo>
                    <a:pt x="232" y="210"/>
                  </a:lnTo>
                  <a:lnTo>
                    <a:pt x="248" y="202"/>
                  </a:lnTo>
                  <a:lnTo>
                    <a:pt x="264" y="196"/>
                  </a:lnTo>
                  <a:lnTo>
                    <a:pt x="280" y="194"/>
                  </a:lnTo>
                  <a:lnTo>
                    <a:pt x="280" y="194"/>
                  </a:lnTo>
                  <a:lnTo>
                    <a:pt x="298" y="196"/>
                  </a:lnTo>
                  <a:lnTo>
                    <a:pt x="314" y="202"/>
                  </a:lnTo>
                  <a:lnTo>
                    <a:pt x="328" y="210"/>
                  </a:lnTo>
                  <a:lnTo>
                    <a:pt x="342" y="220"/>
                  </a:lnTo>
                  <a:lnTo>
                    <a:pt x="352" y="232"/>
                  </a:lnTo>
                  <a:lnTo>
                    <a:pt x="360" y="246"/>
                  </a:lnTo>
                  <a:lnTo>
                    <a:pt x="366" y="262"/>
                  </a:lnTo>
                  <a:lnTo>
                    <a:pt x="366" y="280"/>
                  </a:lnTo>
                  <a:lnTo>
                    <a:pt x="366" y="280"/>
                  </a:lnTo>
                  <a:lnTo>
                    <a:pt x="366" y="298"/>
                  </a:lnTo>
                  <a:lnTo>
                    <a:pt x="360" y="314"/>
                  </a:lnTo>
                  <a:lnTo>
                    <a:pt x="352" y="328"/>
                  </a:lnTo>
                  <a:lnTo>
                    <a:pt x="342" y="342"/>
                  </a:lnTo>
                  <a:lnTo>
                    <a:pt x="328" y="352"/>
                  </a:lnTo>
                  <a:lnTo>
                    <a:pt x="314" y="360"/>
                  </a:lnTo>
                  <a:lnTo>
                    <a:pt x="298" y="364"/>
                  </a:lnTo>
                  <a:lnTo>
                    <a:pt x="280" y="366"/>
                  </a:lnTo>
                  <a:lnTo>
                    <a:pt x="280" y="36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1" name="Freeform 10"/>
            <p:cNvSpPr>
              <a:spLocks noEditPoints="1"/>
            </p:cNvSpPr>
            <p:nvPr/>
          </p:nvSpPr>
          <p:spPr bwMode="auto">
            <a:xfrm>
              <a:off x="7799014" y="2325084"/>
              <a:ext cx="567031" cy="570164"/>
            </a:xfrm>
            <a:custGeom>
              <a:avLst/>
              <a:gdLst>
                <a:gd name="T0" fmla="*/ 704 w 724"/>
                <a:gd name="T1" fmla="*/ 616 h 728"/>
                <a:gd name="T2" fmla="*/ 706 w 724"/>
                <a:gd name="T3" fmla="*/ 616 h 728"/>
                <a:gd name="T4" fmla="*/ 322 w 724"/>
                <a:gd name="T5" fmla="*/ 232 h 728"/>
                <a:gd name="T6" fmla="*/ 322 w 724"/>
                <a:gd name="T7" fmla="*/ 50 h 728"/>
                <a:gd name="T8" fmla="*/ 136 w 724"/>
                <a:gd name="T9" fmla="*/ 0 h 728"/>
                <a:gd name="T10" fmla="*/ 116 w 724"/>
                <a:gd name="T11" fmla="*/ 20 h 728"/>
                <a:gd name="T12" fmla="*/ 214 w 724"/>
                <a:gd name="T13" fmla="*/ 118 h 728"/>
                <a:gd name="T14" fmla="*/ 118 w 724"/>
                <a:gd name="T15" fmla="*/ 214 h 728"/>
                <a:gd name="T16" fmla="*/ 20 w 724"/>
                <a:gd name="T17" fmla="*/ 116 h 728"/>
                <a:gd name="T18" fmla="*/ 0 w 724"/>
                <a:gd name="T19" fmla="*/ 136 h 728"/>
                <a:gd name="T20" fmla="*/ 50 w 724"/>
                <a:gd name="T21" fmla="*/ 322 h 728"/>
                <a:gd name="T22" fmla="*/ 226 w 724"/>
                <a:gd name="T23" fmla="*/ 322 h 728"/>
                <a:gd name="T24" fmla="*/ 226 w 724"/>
                <a:gd name="T25" fmla="*/ 322 h 728"/>
                <a:gd name="T26" fmla="*/ 610 w 724"/>
                <a:gd name="T27" fmla="*/ 710 h 728"/>
                <a:gd name="T28" fmla="*/ 612 w 724"/>
                <a:gd name="T29" fmla="*/ 710 h 728"/>
                <a:gd name="T30" fmla="*/ 612 w 724"/>
                <a:gd name="T31" fmla="*/ 710 h 728"/>
                <a:gd name="T32" fmla="*/ 622 w 724"/>
                <a:gd name="T33" fmla="*/ 718 h 728"/>
                <a:gd name="T34" fmla="*/ 634 w 724"/>
                <a:gd name="T35" fmla="*/ 724 h 728"/>
                <a:gd name="T36" fmla="*/ 646 w 724"/>
                <a:gd name="T37" fmla="*/ 728 h 728"/>
                <a:gd name="T38" fmla="*/ 658 w 724"/>
                <a:gd name="T39" fmla="*/ 728 h 728"/>
                <a:gd name="T40" fmla="*/ 670 w 724"/>
                <a:gd name="T41" fmla="*/ 728 h 728"/>
                <a:gd name="T42" fmla="*/ 682 w 724"/>
                <a:gd name="T43" fmla="*/ 724 h 728"/>
                <a:gd name="T44" fmla="*/ 694 w 724"/>
                <a:gd name="T45" fmla="*/ 718 h 728"/>
                <a:gd name="T46" fmla="*/ 704 w 724"/>
                <a:gd name="T47" fmla="*/ 710 h 728"/>
                <a:gd name="T48" fmla="*/ 704 w 724"/>
                <a:gd name="T49" fmla="*/ 710 h 728"/>
                <a:gd name="T50" fmla="*/ 712 w 724"/>
                <a:gd name="T51" fmla="*/ 700 h 728"/>
                <a:gd name="T52" fmla="*/ 718 w 724"/>
                <a:gd name="T53" fmla="*/ 688 h 728"/>
                <a:gd name="T54" fmla="*/ 722 w 724"/>
                <a:gd name="T55" fmla="*/ 676 h 728"/>
                <a:gd name="T56" fmla="*/ 724 w 724"/>
                <a:gd name="T57" fmla="*/ 664 h 728"/>
                <a:gd name="T58" fmla="*/ 722 w 724"/>
                <a:gd name="T59" fmla="*/ 652 h 728"/>
                <a:gd name="T60" fmla="*/ 718 w 724"/>
                <a:gd name="T61" fmla="*/ 638 h 728"/>
                <a:gd name="T62" fmla="*/ 712 w 724"/>
                <a:gd name="T63" fmla="*/ 628 h 728"/>
                <a:gd name="T64" fmla="*/ 704 w 724"/>
                <a:gd name="T65" fmla="*/ 616 h 728"/>
                <a:gd name="T66" fmla="*/ 704 w 724"/>
                <a:gd name="T67" fmla="*/ 616 h 728"/>
                <a:gd name="T68" fmla="*/ 680 w 724"/>
                <a:gd name="T69" fmla="*/ 686 h 728"/>
                <a:gd name="T70" fmla="*/ 680 w 724"/>
                <a:gd name="T71" fmla="*/ 686 h 728"/>
                <a:gd name="T72" fmla="*/ 670 w 724"/>
                <a:gd name="T73" fmla="*/ 692 h 728"/>
                <a:gd name="T74" fmla="*/ 658 w 724"/>
                <a:gd name="T75" fmla="*/ 694 h 728"/>
                <a:gd name="T76" fmla="*/ 648 w 724"/>
                <a:gd name="T77" fmla="*/ 692 h 728"/>
                <a:gd name="T78" fmla="*/ 642 w 724"/>
                <a:gd name="T79" fmla="*/ 690 h 728"/>
                <a:gd name="T80" fmla="*/ 638 w 724"/>
                <a:gd name="T81" fmla="*/ 686 h 728"/>
                <a:gd name="T82" fmla="*/ 638 w 724"/>
                <a:gd name="T83" fmla="*/ 686 h 728"/>
                <a:gd name="T84" fmla="*/ 632 w 724"/>
                <a:gd name="T85" fmla="*/ 676 h 728"/>
                <a:gd name="T86" fmla="*/ 630 w 724"/>
                <a:gd name="T87" fmla="*/ 664 h 728"/>
                <a:gd name="T88" fmla="*/ 632 w 724"/>
                <a:gd name="T89" fmla="*/ 654 h 728"/>
                <a:gd name="T90" fmla="*/ 638 w 724"/>
                <a:gd name="T91" fmla="*/ 644 h 728"/>
                <a:gd name="T92" fmla="*/ 638 w 724"/>
                <a:gd name="T93" fmla="*/ 644 h 728"/>
                <a:gd name="T94" fmla="*/ 648 w 724"/>
                <a:gd name="T95" fmla="*/ 638 h 728"/>
                <a:gd name="T96" fmla="*/ 658 w 724"/>
                <a:gd name="T97" fmla="*/ 636 h 728"/>
                <a:gd name="T98" fmla="*/ 670 w 724"/>
                <a:gd name="T99" fmla="*/ 638 h 728"/>
                <a:gd name="T100" fmla="*/ 680 w 724"/>
                <a:gd name="T101" fmla="*/ 644 h 728"/>
                <a:gd name="T102" fmla="*/ 680 w 724"/>
                <a:gd name="T103" fmla="*/ 644 h 728"/>
                <a:gd name="T104" fmla="*/ 686 w 724"/>
                <a:gd name="T105" fmla="*/ 654 h 728"/>
                <a:gd name="T106" fmla="*/ 688 w 724"/>
                <a:gd name="T107" fmla="*/ 664 h 728"/>
                <a:gd name="T108" fmla="*/ 686 w 724"/>
                <a:gd name="T109" fmla="*/ 676 h 728"/>
                <a:gd name="T110" fmla="*/ 684 w 724"/>
                <a:gd name="T111" fmla="*/ 680 h 728"/>
                <a:gd name="T112" fmla="*/ 680 w 724"/>
                <a:gd name="T113" fmla="*/ 686 h 728"/>
                <a:gd name="T114" fmla="*/ 680 w 724"/>
                <a:gd name="T115" fmla="*/ 686 h 7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24" h="728">
                  <a:moveTo>
                    <a:pt x="704" y="616"/>
                  </a:moveTo>
                  <a:lnTo>
                    <a:pt x="706" y="616"/>
                  </a:lnTo>
                  <a:lnTo>
                    <a:pt x="322" y="232"/>
                  </a:lnTo>
                  <a:lnTo>
                    <a:pt x="322" y="50"/>
                  </a:lnTo>
                  <a:lnTo>
                    <a:pt x="136" y="0"/>
                  </a:lnTo>
                  <a:lnTo>
                    <a:pt x="116" y="20"/>
                  </a:lnTo>
                  <a:lnTo>
                    <a:pt x="214" y="118"/>
                  </a:lnTo>
                  <a:lnTo>
                    <a:pt x="118" y="214"/>
                  </a:lnTo>
                  <a:lnTo>
                    <a:pt x="20" y="116"/>
                  </a:lnTo>
                  <a:lnTo>
                    <a:pt x="0" y="136"/>
                  </a:lnTo>
                  <a:lnTo>
                    <a:pt x="50" y="322"/>
                  </a:lnTo>
                  <a:lnTo>
                    <a:pt x="226" y="322"/>
                  </a:lnTo>
                  <a:lnTo>
                    <a:pt x="226" y="322"/>
                  </a:lnTo>
                  <a:lnTo>
                    <a:pt x="610" y="710"/>
                  </a:lnTo>
                  <a:lnTo>
                    <a:pt x="612" y="710"/>
                  </a:lnTo>
                  <a:lnTo>
                    <a:pt x="612" y="710"/>
                  </a:lnTo>
                  <a:lnTo>
                    <a:pt x="622" y="718"/>
                  </a:lnTo>
                  <a:lnTo>
                    <a:pt x="634" y="724"/>
                  </a:lnTo>
                  <a:lnTo>
                    <a:pt x="646" y="728"/>
                  </a:lnTo>
                  <a:lnTo>
                    <a:pt x="658" y="728"/>
                  </a:lnTo>
                  <a:lnTo>
                    <a:pt x="670" y="728"/>
                  </a:lnTo>
                  <a:lnTo>
                    <a:pt x="682" y="724"/>
                  </a:lnTo>
                  <a:lnTo>
                    <a:pt x="694" y="718"/>
                  </a:lnTo>
                  <a:lnTo>
                    <a:pt x="704" y="710"/>
                  </a:lnTo>
                  <a:lnTo>
                    <a:pt x="704" y="710"/>
                  </a:lnTo>
                  <a:lnTo>
                    <a:pt x="712" y="700"/>
                  </a:lnTo>
                  <a:lnTo>
                    <a:pt x="718" y="688"/>
                  </a:lnTo>
                  <a:lnTo>
                    <a:pt x="722" y="676"/>
                  </a:lnTo>
                  <a:lnTo>
                    <a:pt x="724" y="664"/>
                  </a:lnTo>
                  <a:lnTo>
                    <a:pt x="722" y="652"/>
                  </a:lnTo>
                  <a:lnTo>
                    <a:pt x="718" y="638"/>
                  </a:lnTo>
                  <a:lnTo>
                    <a:pt x="712" y="628"/>
                  </a:lnTo>
                  <a:lnTo>
                    <a:pt x="704" y="616"/>
                  </a:lnTo>
                  <a:lnTo>
                    <a:pt x="704" y="616"/>
                  </a:lnTo>
                  <a:close/>
                  <a:moveTo>
                    <a:pt x="680" y="686"/>
                  </a:moveTo>
                  <a:lnTo>
                    <a:pt x="680" y="686"/>
                  </a:lnTo>
                  <a:lnTo>
                    <a:pt x="670" y="692"/>
                  </a:lnTo>
                  <a:lnTo>
                    <a:pt x="658" y="694"/>
                  </a:lnTo>
                  <a:lnTo>
                    <a:pt x="648" y="692"/>
                  </a:lnTo>
                  <a:lnTo>
                    <a:pt x="642" y="690"/>
                  </a:lnTo>
                  <a:lnTo>
                    <a:pt x="638" y="686"/>
                  </a:lnTo>
                  <a:lnTo>
                    <a:pt x="638" y="686"/>
                  </a:lnTo>
                  <a:lnTo>
                    <a:pt x="632" y="676"/>
                  </a:lnTo>
                  <a:lnTo>
                    <a:pt x="630" y="664"/>
                  </a:lnTo>
                  <a:lnTo>
                    <a:pt x="632" y="654"/>
                  </a:lnTo>
                  <a:lnTo>
                    <a:pt x="638" y="644"/>
                  </a:lnTo>
                  <a:lnTo>
                    <a:pt x="638" y="644"/>
                  </a:lnTo>
                  <a:lnTo>
                    <a:pt x="648" y="638"/>
                  </a:lnTo>
                  <a:lnTo>
                    <a:pt x="658" y="636"/>
                  </a:lnTo>
                  <a:lnTo>
                    <a:pt x="670" y="638"/>
                  </a:lnTo>
                  <a:lnTo>
                    <a:pt x="680" y="644"/>
                  </a:lnTo>
                  <a:lnTo>
                    <a:pt x="680" y="644"/>
                  </a:lnTo>
                  <a:lnTo>
                    <a:pt x="686" y="654"/>
                  </a:lnTo>
                  <a:lnTo>
                    <a:pt x="688" y="664"/>
                  </a:lnTo>
                  <a:lnTo>
                    <a:pt x="686" y="676"/>
                  </a:lnTo>
                  <a:lnTo>
                    <a:pt x="684" y="680"/>
                  </a:lnTo>
                  <a:lnTo>
                    <a:pt x="680" y="686"/>
                  </a:lnTo>
                  <a:lnTo>
                    <a:pt x="680" y="6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82" name="组 81"/>
          <p:cNvGrpSpPr/>
          <p:nvPr/>
        </p:nvGrpSpPr>
        <p:grpSpPr>
          <a:xfrm>
            <a:off x="9859689" y="3191606"/>
            <a:ext cx="611016" cy="577988"/>
            <a:chOff x="4321175" y="111125"/>
            <a:chExt cx="704850" cy="666750"/>
          </a:xfrm>
          <a:solidFill>
            <a:schemeClr val="bg1"/>
          </a:solidFill>
        </p:grpSpPr>
        <p:sp>
          <p:nvSpPr>
            <p:cNvPr id="83" name="Freeform 34"/>
            <p:cNvSpPr>
              <a:spLocks noEditPoints="1"/>
            </p:cNvSpPr>
            <p:nvPr/>
          </p:nvSpPr>
          <p:spPr bwMode="auto">
            <a:xfrm>
              <a:off x="4321175" y="111125"/>
              <a:ext cx="704850" cy="666750"/>
            </a:xfrm>
            <a:custGeom>
              <a:avLst/>
              <a:gdLst/>
              <a:ahLst/>
              <a:cxnLst>
                <a:cxn ang="0">
                  <a:pos x="444" y="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36" y="54"/>
                </a:cxn>
                <a:cxn ang="0">
                  <a:pos x="36" y="330"/>
                </a:cxn>
                <a:cxn ang="0">
                  <a:pos x="194" y="330"/>
                </a:cxn>
                <a:cxn ang="0">
                  <a:pos x="194" y="368"/>
                </a:cxn>
                <a:cxn ang="0">
                  <a:pos x="194" y="368"/>
                </a:cxn>
                <a:cxn ang="0">
                  <a:pos x="172" y="374"/>
                </a:cxn>
                <a:cxn ang="0">
                  <a:pos x="154" y="382"/>
                </a:cxn>
                <a:cxn ang="0">
                  <a:pos x="148" y="386"/>
                </a:cxn>
                <a:cxn ang="0">
                  <a:pos x="144" y="392"/>
                </a:cxn>
                <a:cxn ang="0">
                  <a:pos x="140" y="398"/>
                </a:cxn>
                <a:cxn ang="0">
                  <a:pos x="140" y="404"/>
                </a:cxn>
                <a:cxn ang="0">
                  <a:pos x="140" y="404"/>
                </a:cxn>
                <a:cxn ang="0">
                  <a:pos x="142" y="408"/>
                </a:cxn>
                <a:cxn ang="0">
                  <a:pos x="146" y="410"/>
                </a:cxn>
                <a:cxn ang="0">
                  <a:pos x="166" y="416"/>
                </a:cxn>
                <a:cxn ang="0">
                  <a:pos x="192" y="418"/>
                </a:cxn>
                <a:cxn ang="0">
                  <a:pos x="222" y="420"/>
                </a:cxn>
                <a:cxn ang="0">
                  <a:pos x="252" y="418"/>
                </a:cxn>
                <a:cxn ang="0">
                  <a:pos x="278" y="416"/>
                </a:cxn>
                <a:cxn ang="0">
                  <a:pos x="298" y="410"/>
                </a:cxn>
                <a:cxn ang="0">
                  <a:pos x="302" y="408"/>
                </a:cxn>
                <a:cxn ang="0">
                  <a:pos x="304" y="404"/>
                </a:cxn>
                <a:cxn ang="0">
                  <a:pos x="304" y="404"/>
                </a:cxn>
                <a:cxn ang="0">
                  <a:pos x="304" y="398"/>
                </a:cxn>
                <a:cxn ang="0">
                  <a:pos x="300" y="392"/>
                </a:cxn>
                <a:cxn ang="0">
                  <a:pos x="296" y="386"/>
                </a:cxn>
                <a:cxn ang="0">
                  <a:pos x="290" y="382"/>
                </a:cxn>
                <a:cxn ang="0">
                  <a:pos x="272" y="374"/>
                </a:cxn>
                <a:cxn ang="0">
                  <a:pos x="250" y="368"/>
                </a:cxn>
                <a:cxn ang="0">
                  <a:pos x="250" y="330"/>
                </a:cxn>
                <a:cxn ang="0">
                  <a:pos x="408" y="330"/>
                </a:cxn>
                <a:cxn ang="0">
                  <a:pos x="408" y="54"/>
                </a:cxn>
                <a:cxn ang="0">
                  <a:pos x="444" y="54"/>
                </a:cxn>
                <a:cxn ang="0">
                  <a:pos x="444" y="0"/>
                </a:cxn>
                <a:cxn ang="0">
                  <a:pos x="444" y="0"/>
                </a:cxn>
                <a:cxn ang="0">
                  <a:pos x="378" y="300"/>
                </a:cxn>
                <a:cxn ang="0">
                  <a:pos x="66" y="300"/>
                </a:cxn>
                <a:cxn ang="0">
                  <a:pos x="66" y="56"/>
                </a:cxn>
                <a:cxn ang="0">
                  <a:pos x="378" y="56"/>
                </a:cxn>
                <a:cxn ang="0">
                  <a:pos x="378" y="300"/>
                </a:cxn>
                <a:cxn ang="0">
                  <a:pos x="378" y="300"/>
                </a:cxn>
              </a:cxnLst>
              <a:rect l="0" t="0" r="r" b="b"/>
              <a:pathLst>
                <a:path w="444" h="420">
                  <a:moveTo>
                    <a:pt x="444" y="0"/>
                  </a:moveTo>
                  <a:lnTo>
                    <a:pt x="0" y="0"/>
                  </a:lnTo>
                  <a:lnTo>
                    <a:pt x="0" y="54"/>
                  </a:lnTo>
                  <a:lnTo>
                    <a:pt x="36" y="54"/>
                  </a:lnTo>
                  <a:lnTo>
                    <a:pt x="36" y="330"/>
                  </a:lnTo>
                  <a:lnTo>
                    <a:pt x="194" y="330"/>
                  </a:lnTo>
                  <a:lnTo>
                    <a:pt x="194" y="368"/>
                  </a:lnTo>
                  <a:lnTo>
                    <a:pt x="194" y="368"/>
                  </a:lnTo>
                  <a:lnTo>
                    <a:pt x="172" y="374"/>
                  </a:lnTo>
                  <a:lnTo>
                    <a:pt x="154" y="382"/>
                  </a:lnTo>
                  <a:lnTo>
                    <a:pt x="148" y="386"/>
                  </a:lnTo>
                  <a:lnTo>
                    <a:pt x="144" y="392"/>
                  </a:lnTo>
                  <a:lnTo>
                    <a:pt x="140" y="398"/>
                  </a:lnTo>
                  <a:lnTo>
                    <a:pt x="140" y="404"/>
                  </a:lnTo>
                  <a:lnTo>
                    <a:pt x="140" y="404"/>
                  </a:lnTo>
                  <a:lnTo>
                    <a:pt x="142" y="408"/>
                  </a:lnTo>
                  <a:lnTo>
                    <a:pt x="146" y="410"/>
                  </a:lnTo>
                  <a:lnTo>
                    <a:pt x="166" y="416"/>
                  </a:lnTo>
                  <a:lnTo>
                    <a:pt x="192" y="418"/>
                  </a:lnTo>
                  <a:lnTo>
                    <a:pt x="222" y="420"/>
                  </a:lnTo>
                  <a:lnTo>
                    <a:pt x="252" y="418"/>
                  </a:lnTo>
                  <a:lnTo>
                    <a:pt x="278" y="416"/>
                  </a:lnTo>
                  <a:lnTo>
                    <a:pt x="298" y="410"/>
                  </a:lnTo>
                  <a:lnTo>
                    <a:pt x="302" y="408"/>
                  </a:lnTo>
                  <a:lnTo>
                    <a:pt x="304" y="404"/>
                  </a:lnTo>
                  <a:lnTo>
                    <a:pt x="304" y="404"/>
                  </a:lnTo>
                  <a:lnTo>
                    <a:pt x="304" y="398"/>
                  </a:lnTo>
                  <a:lnTo>
                    <a:pt x="300" y="392"/>
                  </a:lnTo>
                  <a:lnTo>
                    <a:pt x="296" y="386"/>
                  </a:lnTo>
                  <a:lnTo>
                    <a:pt x="290" y="382"/>
                  </a:lnTo>
                  <a:lnTo>
                    <a:pt x="272" y="374"/>
                  </a:lnTo>
                  <a:lnTo>
                    <a:pt x="250" y="368"/>
                  </a:lnTo>
                  <a:lnTo>
                    <a:pt x="250" y="330"/>
                  </a:lnTo>
                  <a:lnTo>
                    <a:pt x="408" y="330"/>
                  </a:lnTo>
                  <a:lnTo>
                    <a:pt x="408" y="54"/>
                  </a:lnTo>
                  <a:lnTo>
                    <a:pt x="444" y="54"/>
                  </a:lnTo>
                  <a:lnTo>
                    <a:pt x="444" y="0"/>
                  </a:lnTo>
                  <a:lnTo>
                    <a:pt x="444" y="0"/>
                  </a:lnTo>
                  <a:close/>
                  <a:moveTo>
                    <a:pt x="378" y="300"/>
                  </a:moveTo>
                  <a:lnTo>
                    <a:pt x="66" y="300"/>
                  </a:lnTo>
                  <a:lnTo>
                    <a:pt x="66" y="56"/>
                  </a:lnTo>
                  <a:lnTo>
                    <a:pt x="378" y="56"/>
                  </a:lnTo>
                  <a:lnTo>
                    <a:pt x="378" y="300"/>
                  </a:lnTo>
                  <a:lnTo>
                    <a:pt x="378" y="30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4" name="Rectangle 35"/>
            <p:cNvSpPr>
              <a:spLocks noChangeArrowheads="1"/>
            </p:cNvSpPr>
            <p:nvPr/>
          </p:nvSpPr>
          <p:spPr bwMode="auto">
            <a:xfrm>
              <a:off x="4476750" y="276225"/>
              <a:ext cx="139700" cy="1428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5" name="Rectangle 36"/>
            <p:cNvSpPr>
              <a:spLocks noChangeArrowheads="1"/>
            </p:cNvSpPr>
            <p:nvPr/>
          </p:nvSpPr>
          <p:spPr bwMode="auto">
            <a:xfrm>
              <a:off x="4667250" y="276225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6" name="Rectangle 37"/>
            <p:cNvSpPr>
              <a:spLocks noChangeArrowheads="1"/>
            </p:cNvSpPr>
            <p:nvPr/>
          </p:nvSpPr>
          <p:spPr bwMode="auto">
            <a:xfrm>
              <a:off x="4667250" y="368300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7" name="Rectangle 38"/>
            <p:cNvSpPr>
              <a:spLocks noChangeArrowheads="1"/>
            </p:cNvSpPr>
            <p:nvPr/>
          </p:nvSpPr>
          <p:spPr bwMode="auto">
            <a:xfrm>
              <a:off x="4476750" y="460375"/>
              <a:ext cx="3937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sp>
        <p:nvSpPr>
          <p:cNvPr id="89" name="文本框 88"/>
          <p:cNvSpPr txBox="1"/>
          <p:nvPr/>
        </p:nvSpPr>
        <p:spPr>
          <a:xfrm>
            <a:off x="1032223" y="4477771"/>
            <a:ext cx="210506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1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1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1"/>
                </a:solidFill>
              </a:rPr>
              <a:t>ONE.</a:t>
            </a:r>
            <a:endParaRPr kumimoji="1" lang="zh-CN" altLang="en-US" sz="3200" b="1" dirty="0">
              <a:solidFill>
                <a:schemeClr val="accent1"/>
              </a:solidFill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104582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1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TO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TEXT.</a:t>
            </a:r>
            <a:endParaRPr kumimoji="1" lang="zh-CN" altLang="en-US" sz="1333" dirty="0">
              <a:solidFill>
                <a:schemeClr val="accent1"/>
              </a:solidFill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5128743" y="4477771"/>
            <a:ext cx="2361544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2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2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2"/>
                </a:solidFill>
              </a:rPr>
              <a:t>THREE.</a:t>
            </a:r>
            <a:endParaRPr kumimoji="1" lang="zh-CN" altLang="en-US" sz="3200" b="1" dirty="0">
              <a:solidFill>
                <a:schemeClr val="accent2"/>
              </a:solidFill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514234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2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TO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TEXT.</a:t>
            </a:r>
            <a:endParaRPr kumimoji="1" lang="zh-CN" altLang="en-US" sz="1333" dirty="0">
              <a:solidFill>
                <a:schemeClr val="accent2"/>
              </a:solidFill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9225264" y="4477771"/>
            <a:ext cx="205697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3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3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3"/>
                </a:solidFill>
              </a:rPr>
              <a:t>FIVE.</a:t>
            </a:r>
            <a:endParaRPr kumimoji="1" lang="zh-CN" altLang="en-US" sz="3200" b="1" dirty="0">
              <a:solidFill>
                <a:schemeClr val="accent3"/>
              </a:solidFill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9238869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3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TO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TEXT.</a:t>
            </a:r>
            <a:endParaRPr kumimoji="1" lang="zh-CN" altLang="en-US" sz="1333" dirty="0">
              <a:solidFill>
                <a:schemeClr val="accent3"/>
              </a:solidFill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3012339" y="1333767"/>
            <a:ext cx="2130711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5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5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5"/>
                </a:solidFill>
              </a:rPr>
              <a:t>TWO.</a:t>
            </a:r>
            <a:endParaRPr kumimoji="1" lang="zh-CN" altLang="en-US" sz="3200" b="1" dirty="0">
              <a:solidFill>
                <a:schemeClr val="accent5"/>
              </a:solidFill>
            </a:endParaRPr>
          </a:p>
        </p:txBody>
      </p:sp>
      <p:sp>
        <p:nvSpPr>
          <p:cNvPr id="99" name="文本框 98"/>
          <p:cNvSpPr txBox="1"/>
          <p:nvPr/>
        </p:nvSpPr>
        <p:spPr>
          <a:xfrm>
            <a:off x="3025944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5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TO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TEXT.</a:t>
            </a:r>
            <a:endParaRPr kumimoji="1" lang="zh-CN" altLang="en-US" sz="1333" dirty="0">
              <a:solidFill>
                <a:schemeClr val="accent5"/>
              </a:solidFill>
            </a:endParaRPr>
          </a:p>
        </p:txBody>
      </p:sp>
      <p:sp>
        <p:nvSpPr>
          <p:cNvPr id="101" name="文本框 100"/>
          <p:cNvSpPr txBox="1"/>
          <p:nvPr/>
        </p:nvSpPr>
        <p:spPr>
          <a:xfrm>
            <a:off x="7157129" y="1333767"/>
            <a:ext cx="2287806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4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4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4"/>
                </a:solidFill>
              </a:rPr>
              <a:t>FOUR.</a:t>
            </a:r>
            <a:endParaRPr kumimoji="1" lang="zh-CN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102" name="文本框 101"/>
          <p:cNvSpPr txBox="1"/>
          <p:nvPr/>
        </p:nvSpPr>
        <p:spPr>
          <a:xfrm>
            <a:off x="7170735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4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TO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TEXT.</a:t>
            </a:r>
            <a:endParaRPr kumimoji="1" lang="zh-CN" altLang="en-US" sz="1333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337691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/>
              <a:t>DRAW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TIMELINE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zh-CN" dirty="0"/>
              <a:t>01</a:t>
            </a:r>
            <a:endParaRPr kumimoji="1" lang="zh-CN" altLang="en-US" dirty="0"/>
          </a:p>
        </p:txBody>
      </p:sp>
      <p:sp>
        <p:nvSpPr>
          <p:cNvPr id="6" name="椭圆 5"/>
          <p:cNvSpPr/>
          <p:nvPr/>
        </p:nvSpPr>
        <p:spPr>
          <a:xfrm>
            <a:off x="1221049" y="2837928"/>
            <a:ext cx="1309133" cy="1309133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3" name="椭圆 52"/>
          <p:cNvSpPr/>
          <p:nvPr/>
        </p:nvSpPr>
        <p:spPr>
          <a:xfrm flipV="1">
            <a:off x="3292201" y="2781928"/>
            <a:ext cx="1309133" cy="1309133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6" name="椭圆 55"/>
          <p:cNvSpPr/>
          <p:nvPr/>
        </p:nvSpPr>
        <p:spPr>
          <a:xfrm>
            <a:off x="5365840" y="2823010"/>
            <a:ext cx="1309133" cy="1309133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9" name="椭圆 58"/>
          <p:cNvSpPr/>
          <p:nvPr/>
        </p:nvSpPr>
        <p:spPr>
          <a:xfrm flipV="1">
            <a:off x="7436992" y="2767010"/>
            <a:ext cx="1309133" cy="1309133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2" name="椭圆 61"/>
          <p:cNvSpPr/>
          <p:nvPr/>
        </p:nvSpPr>
        <p:spPr>
          <a:xfrm>
            <a:off x="9510630" y="2799812"/>
            <a:ext cx="1309133" cy="1309133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3" name="任意形状 62"/>
          <p:cNvSpPr/>
          <p:nvPr/>
        </p:nvSpPr>
        <p:spPr>
          <a:xfrm flipV="1">
            <a:off x="8970891" y="2259082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60" name="任意形状 59"/>
          <p:cNvSpPr/>
          <p:nvPr/>
        </p:nvSpPr>
        <p:spPr>
          <a:xfrm>
            <a:off x="6897253" y="3148291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7" name="任意形状 56"/>
          <p:cNvSpPr/>
          <p:nvPr/>
        </p:nvSpPr>
        <p:spPr>
          <a:xfrm flipV="1">
            <a:off x="4826101" y="228228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4" name="任意形状 53"/>
          <p:cNvSpPr/>
          <p:nvPr/>
        </p:nvSpPr>
        <p:spPr>
          <a:xfrm>
            <a:off x="2752462" y="3163210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51" name="任意形状 50"/>
          <p:cNvSpPr/>
          <p:nvPr/>
        </p:nvSpPr>
        <p:spPr>
          <a:xfrm flipV="1">
            <a:off x="681310" y="2297198"/>
            <a:ext cx="2541387" cy="1468581"/>
          </a:xfrm>
          <a:custGeom>
            <a:avLst/>
            <a:gdLst>
              <a:gd name="connsiteX0" fmla="*/ 1495053 w 3181348"/>
              <a:gd name="connsiteY0" fmla="*/ 1838394 h 1838394"/>
              <a:gd name="connsiteX1" fmla="*/ 2983619 w 3181348"/>
              <a:gd name="connsiteY1" fmla="*/ 495090 h 1838394"/>
              <a:gd name="connsiteX2" fmla="*/ 2990107 w 3181348"/>
              <a:gd name="connsiteY2" fmla="*/ 366615 h 1838394"/>
              <a:gd name="connsiteX3" fmla="*/ 3181348 w 3181348"/>
              <a:gd name="connsiteY3" fmla="*/ 366615 h 1838394"/>
              <a:gd name="connsiteX4" fmla="*/ 2795400 w 3181348"/>
              <a:gd name="connsiteY4" fmla="*/ 0 h 1838394"/>
              <a:gd name="connsiteX5" fmla="*/ 2409452 w 3181348"/>
              <a:gd name="connsiteY5" fmla="*/ 366615 h 1838394"/>
              <a:gd name="connsiteX6" fmla="*/ 2599424 w 3181348"/>
              <a:gd name="connsiteY6" fmla="*/ 366615 h 1838394"/>
              <a:gd name="connsiteX7" fmla="*/ 2594954 w 3181348"/>
              <a:gd name="connsiteY7" fmla="*/ 455145 h 1838394"/>
              <a:gd name="connsiteX8" fmla="*/ 1495053 w 3181348"/>
              <a:gd name="connsiteY8" fmla="*/ 1447712 h 1838394"/>
              <a:gd name="connsiteX9" fmla="*/ 395152 w 3181348"/>
              <a:gd name="connsiteY9" fmla="*/ 455145 h 1838394"/>
              <a:gd name="connsiteX10" fmla="*/ 390682 w 3181348"/>
              <a:gd name="connsiteY10" fmla="*/ 366615 h 1838394"/>
              <a:gd name="connsiteX11" fmla="*/ 0 w 3181348"/>
              <a:gd name="connsiteY11" fmla="*/ 366615 h 1838394"/>
              <a:gd name="connsiteX12" fmla="*/ 6487 w 3181348"/>
              <a:gd name="connsiteY12" fmla="*/ 495090 h 1838394"/>
              <a:gd name="connsiteX13" fmla="*/ 1495053 w 3181348"/>
              <a:gd name="connsiteY13" fmla="*/ 1838394 h 18383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181348" h="1838394">
                <a:moveTo>
                  <a:pt x="1495053" y="1838394"/>
                </a:moveTo>
                <a:cubicBezTo>
                  <a:pt x="2269783" y="1838394"/>
                  <a:pt x="2906994" y="1249604"/>
                  <a:pt x="2983619" y="495090"/>
                </a:cubicBezTo>
                <a:lnTo>
                  <a:pt x="2990107" y="366615"/>
                </a:lnTo>
                <a:lnTo>
                  <a:pt x="3181348" y="366615"/>
                </a:lnTo>
                <a:lnTo>
                  <a:pt x="2795400" y="0"/>
                </a:lnTo>
                <a:lnTo>
                  <a:pt x="2409452" y="366615"/>
                </a:lnTo>
                <a:lnTo>
                  <a:pt x="2599424" y="366615"/>
                </a:lnTo>
                <a:lnTo>
                  <a:pt x="2594954" y="455145"/>
                </a:lnTo>
                <a:cubicBezTo>
                  <a:pt x="2538336" y="1012655"/>
                  <a:pt x="2067501" y="1447712"/>
                  <a:pt x="1495053" y="1447712"/>
                </a:cubicBezTo>
                <a:cubicBezTo>
                  <a:pt x="922605" y="1447712"/>
                  <a:pt x="451771" y="1012655"/>
                  <a:pt x="395152" y="455145"/>
                </a:cubicBezTo>
                <a:lnTo>
                  <a:pt x="390682" y="366615"/>
                </a:lnTo>
                <a:lnTo>
                  <a:pt x="0" y="366615"/>
                </a:lnTo>
                <a:lnTo>
                  <a:pt x="6487" y="495090"/>
                </a:lnTo>
                <a:cubicBezTo>
                  <a:pt x="83112" y="1249604"/>
                  <a:pt x="720323" y="1838394"/>
                  <a:pt x="1495053" y="18383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grpSp>
        <p:nvGrpSpPr>
          <p:cNvPr id="67" name="组 66"/>
          <p:cNvGrpSpPr/>
          <p:nvPr/>
        </p:nvGrpSpPr>
        <p:grpSpPr>
          <a:xfrm>
            <a:off x="1678698" y="3191605"/>
            <a:ext cx="393835" cy="631619"/>
            <a:chOff x="898525" y="1076325"/>
            <a:chExt cx="504825" cy="809625"/>
          </a:xfrm>
          <a:solidFill>
            <a:schemeClr val="bg1"/>
          </a:solidFill>
        </p:grpSpPr>
        <p:sp>
          <p:nvSpPr>
            <p:cNvPr id="68" name="Freeform 44"/>
            <p:cNvSpPr>
              <a:spLocks/>
            </p:cNvSpPr>
            <p:nvPr/>
          </p:nvSpPr>
          <p:spPr bwMode="auto">
            <a:xfrm>
              <a:off x="1028700" y="1736725"/>
              <a:ext cx="247650" cy="50800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2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2"/>
                </a:cxn>
                <a:cxn ang="0">
                  <a:pos x="140" y="32"/>
                </a:cxn>
                <a:cxn ang="0">
                  <a:pos x="140" y="32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2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0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2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2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2"/>
                  </a:lnTo>
                  <a:lnTo>
                    <a:pt x="140" y="32"/>
                  </a:lnTo>
                  <a:lnTo>
                    <a:pt x="140" y="32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2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0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69" name="Freeform 45"/>
            <p:cNvSpPr>
              <a:spLocks/>
            </p:cNvSpPr>
            <p:nvPr/>
          </p:nvSpPr>
          <p:spPr bwMode="auto">
            <a:xfrm>
              <a:off x="1028700" y="1831975"/>
              <a:ext cx="247650" cy="53975"/>
            </a:xfrm>
            <a:custGeom>
              <a:avLst/>
              <a:gdLst/>
              <a:ahLst/>
              <a:cxnLst>
                <a:cxn ang="0">
                  <a:pos x="140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0" y="2"/>
                </a:cxn>
                <a:cxn ang="0">
                  <a:pos x="4" y="4"/>
                </a:cxn>
                <a:cxn ang="0">
                  <a:pos x="2" y="1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2" y="24"/>
                </a:cxn>
                <a:cxn ang="0">
                  <a:pos x="4" y="28"/>
                </a:cxn>
                <a:cxn ang="0">
                  <a:pos x="10" y="32"/>
                </a:cxn>
                <a:cxn ang="0">
                  <a:pos x="16" y="34"/>
                </a:cxn>
                <a:cxn ang="0">
                  <a:pos x="140" y="34"/>
                </a:cxn>
                <a:cxn ang="0">
                  <a:pos x="140" y="34"/>
                </a:cxn>
                <a:cxn ang="0">
                  <a:pos x="146" y="32"/>
                </a:cxn>
                <a:cxn ang="0">
                  <a:pos x="152" y="28"/>
                </a:cxn>
                <a:cxn ang="0">
                  <a:pos x="154" y="24"/>
                </a:cxn>
                <a:cxn ang="0">
                  <a:pos x="156" y="16"/>
                </a:cxn>
                <a:cxn ang="0">
                  <a:pos x="156" y="16"/>
                </a:cxn>
                <a:cxn ang="0">
                  <a:pos x="154" y="10"/>
                </a:cxn>
                <a:cxn ang="0">
                  <a:pos x="152" y="4"/>
                </a:cxn>
                <a:cxn ang="0">
                  <a:pos x="146" y="2"/>
                </a:cxn>
                <a:cxn ang="0">
                  <a:pos x="140" y="0"/>
                </a:cxn>
                <a:cxn ang="0">
                  <a:pos x="140" y="0"/>
                </a:cxn>
              </a:cxnLst>
              <a:rect l="0" t="0" r="r" b="b"/>
              <a:pathLst>
                <a:path w="156" h="34">
                  <a:moveTo>
                    <a:pt x="140" y="0"/>
                  </a:moveTo>
                  <a:lnTo>
                    <a:pt x="16" y="0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4" y="4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2" y="24"/>
                  </a:lnTo>
                  <a:lnTo>
                    <a:pt x="4" y="28"/>
                  </a:lnTo>
                  <a:lnTo>
                    <a:pt x="10" y="32"/>
                  </a:lnTo>
                  <a:lnTo>
                    <a:pt x="16" y="34"/>
                  </a:lnTo>
                  <a:lnTo>
                    <a:pt x="140" y="34"/>
                  </a:lnTo>
                  <a:lnTo>
                    <a:pt x="140" y="34"/>
                  </a:lnTo>
                  <a:lnTo>
                    <a:pt x="146" y="32"/>
                  </a:lnTo>
                  <a:lnTo>
                    <a:pt x="152" y="28"/>
                  </a:lnTo>
                  <a:lnTo>
                    <a:pt x="154" y="24"/>
                  </a:lnTo>
                  <a:lnTo>
                    <a:pt x="156" y="16"/>
                  </a:lnTo>
                  <a:lnTo>
                    <a:pt x="156" y="16"/>
                  </a:lnTo>
                  <a:lnTo>
                    <a:pt x="154" y="10"/>
                  </a:lnTo>
                  <a:lnTo>
                    <a:pt x="152" y="4"/>
                  </a:lnTo>
                  <a:lnTo>
                    <a:pt x="146" y="2"/>
                  </a:lnTo>
                  <a:lnTo>
                    <a:pt x="140" y="0"/>
                  </a:lnTo>
                  <a:lnTo>
                    <a:pt x="14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  <p:sp>
          <p:nvSpPr>
            <p:cNvPr id="70" name="Freeform 46"/>
            <p:cNvSpPr>
              <a:spLocks noEditPoints="1"/>
            </p:cNvSpPr>
            <p:nvPr/>
          </p:nvSpPr>
          <p:spPr bwMode="auto">
            <a:xfrm>
              <a:off x="898525" y="1076325"/>
              <a:ext cx="504825" cy="615950"/>
            </a:xfrm>
            <a:custGeom>
              <a:avLst/>
              <a:gdLst/>
              <a:ahLst/>
              <a:cxnLst>
                <a:cxn ang="0">
                  <a:pos x="160" y="0"/>
                </a:cxn>
                <a:cxn ang="0">
                  <a:pos x="152" y="0"/>
                </a:cxn>
                <a:cxn ang="0">
                  <a:pos x="106" y="10"/>
                </a:cxn>
                <a:cxn ang="0">
                  <a:pos x="66" y="30"/>
                </a:cxn>
                <a:cxn ang="0">
                  <a:pos x="34" y="60"/>
                </a:cxn>
                <a:cxn ang="0">
                  <a:pos x="12" y="98"/>
                </a:cxn>
                <a:cxn ang="0">
                  <a:pos x="2" y="144"/>
                </a:cxn>
                <a:cxn ang="0">
                  <a:pos x="2" y="176"/>
                </a:cxn>
                <a:cxn ang="0">
                  <a:pos x="18" y="226"/>
                </a:cxn>
                <a:cxn ang="0">
                  <a:pos x="60" y="282"/>
                </a:cxn>
                <a:cxn ang="0">
                  <a:pos x="74" y="300"/>
                </a:cxn>
                <a:cxn ang="0">
                  <a:pos x="80" y="322"/>
                </a:cxn>
                <a:cxn ang="0">
                  <a:pos x="82" y="354"/>
                </a:cxn>
                <a:cxn ang="0">
                  <a:pos x="88" y="372"/>
                </a:cxn>
                <a:cxn ang="0">
                  <a:pos x="102" y="384"/>
                </a:cxn>
                <a:cxn ang="0">
                  <a:pos x="158" y="388"/>
                </a:cxn>
                <a:cxn ang="0">
                  <a:pos x="202" y="388"/>
                </a:cxn>
                <a:cxn ang="0">
                  <a:pos x="222" y="382"/>
                </a:cxn>
                <a:cxn ang="0">
                  <a:pos x="234" y="366"/>
                </a:cxn>
                <a:cxn ang="0">
                  <a:pos x="236" y="340"/>
                </a:cxn>
                <a:cxn ang="0">
                  <a:pos x="242" y="306"/>
                </a:cxn>
                <a:cxn ang="0">
                  <a:pos x="250" y="292"/>
                </a:cxn>
                <a:cxn ang="0">
                  <a:pos x="282" y="256"/>
                </a:cxn>
                <a:cxn ang="0">
                  <a:pos x="308" y="210"/>
                </a:cxn>
                <a:cxn ang="0">
                  <a:pos x="318" y="158"/>
                </a:cxn>
                <a:cxn ang="0">
                  <a:pos x="314" y="128"/>
                </a:cxn>
                <a:cxn ang="0">
                  <a:pos x="300" y="86"/>
                </a:cxn>
                <a:cxn ang="0">
                  <a:pos x="274" y="50"/>
                </a:cxn>
                <a:cxn ang="0">
                  <a:pos x="240" y="22"/>
                </a:cxn>
                <a:cxn ang="0">
                  <a:pos x="198" y="6"/>
                </a:cxn>
                <a:cxn ang="0">
                  <a:pos x="168" y="0"/>
                </a:cxn>
                <a:cxn ang="0">
                  <a:pos x="258" y="164"/>
                </a:cxn>
                <a:cxn ang="0">
                  <a:pos x="246" y="146"/>
                </a:cxn>
                <a:cxn ang="0">
                  <a:pos x="240" y="120"/>
                </a:cxn>
                <a:cxn ang="0">
                  <a:pos x="216" y="88"/>
                </a:cxn>
                <a:cxn ang="0">
                  <a:pos x="178" y="74"/>
                </a:cxn>
                <a:cxn ang="0">
                  <a:pos x="164" y="68"/>
                </a:cxn>
                <a:cxn ang="0">
                  <a:pos x="158" y="52"/>
                </a:cxn>
                <a:cxn ang="0">
                  <a:pos x="172" y="34"/>
                </a:cxn>
                <a:cxn ang="0">
                  <a:pos x="202" y="36"/>
                </a:cxn>
                <a:cxn ang="0">
                  <a:pos x="256" y="68"/>
                </a:cxn>
                <a:cxn ang="0">
                  <a:pos x="284" y="124"/>
                </a:cxn>
                <a:cxn ang="0">
                  <a:pos x="284" y="154"/>
                </a:cxn>
                <a:cxn ang="0">
                  <a:pos x="266" y="166"/>
                </a:cxn>
              </a:cxnLst>
              <a:rect l="0" t="0" r="r" b="b"/>
              <a:pathLst>
                <a:path w="318" h="388">
                  <a:moveTo>
                    <a:pt x="168" y="0"/>
                  </a:moveTo>
                  <a:lnTo>
                    <a:pt x="168" y="0"/>
                  </a:lnTo>
                  <a:lnTo>
                    <a:pt x="160" y="0"/>
                  </a:lnTo>
                  <a:lnTo>
                    <a:pt x="160" y="0"/>
                  </a:lnTo>
                  <a:lnTo>
                    <a:pt x="152" y="0"/>
                  </a:lnTo>
                  <a:lnTo>
                    <a:pt x="152" y="0"/>
                  </a:lnTo>
                  <a:lnTo>
                    <a:pt x="136" y="2"/>
                  </a:lnTo>
                  <a:lnTo>
                    <a:pt x="120" y="4"/>
                  </a:lnTo>
                  <a:lnTo>
                    <a:pt x="106" y="10"/>
                  </a:lnTo>
                  <a:lnTo>
                    <a:pt x="92" y="16"/>
                  </a:lnTo>
                  <a:lnTo>
                    <a:pt x="80" y="22"/>
                  </a:lnTo>
                  <a:lnTo>
                    <a:pt x="66" y="30"/>
                  </a:lnTo>
                  <a:lnTo>
                    <a:pt x="56" y="40"/>
                  </a:lnTo>
                  <a:lnTo>
                    <a:pt x="44" y="50"/>
                  </a:lnTo>
                  <a:lnTo>
                    <a:pt x="34" y="60"/>
                  </a:lnTo>
                  <a:lnTo>
                    <a:pt x="26" y="72"/>
                  </a:lnTo>
                  <a:lnTo>
                    <a:pt x="18" y="86"/>
                  </a:lnTo>
                  <a:lnTo>
                    <a:pt x="12" y="98"/>
                  </a:lnTo>
                  <a:lnTo>
                    <a:pt x="8" y="114"/>
                  </a:lnTo>
                  <a:lnTo>
                    <a:pt x="4" y="128"/>
                  </a:lnTo>
                  <a:lnTo>
                    <a:pt x="2" y="144"/>
                  </a:lnTo>
                  <a:lnTo>
                    <a:pt x="0" y="158"/>
                  </a:lnTo>
                  <a:lnTo>
                    <a:pt x="0" y="158"/>
                  </a:lnTo>
                  <a:lnTo>
                    <a:pt x="2" y="176"/>
                  </a:lnTo>
                  <a:lnTo>
                    <a:pt x="6" y="192"/>
                  </a:lnTo>
                  <a:lnTo>
                    <a:pt x="10" y="210"/>
                  </a:lnTo>
                  <a:lnTo>
                    <a:pt x="18" y="226"/>
                  </a:lnTo>
                  <a:lnTo>
                    <a:pt x="26" y="240"/>
                  </a:lnTo>
                  <a:lnTo>
                    <a:pt x="36" y="256"/>
                  </a:lnTo>
                  <a:lnTo>
                    <a:pt x="60" y="282"/>
                  </a:lnTo>
                  <a:lnTo>
                    <a:pt x="60" y="282"/>
                  </a:lnTo>
                  <a:lnTo>
                    <a:pt x="68" y="292"/>
                  </a:lnTo>
                  <a:lnTo>
                    <a:pt x="74" y="300"/>
                  </a:lnTo>
                  <a:lnTo>
                    <a:pt x="78" y="306"/>
                  </a:lnTo>
                  <a:lnTo>
                    <a:pt x="78" y="306"/>
                  </a:lnTo>
                  <a:lnTo>
                    <a:pt x="80" y="322"/>
                  </a:lnTo>
                  <a:lnTo>
                    <a:pt x="82" y="340"/>
                  </a:lnTo>
                  <a:lnTo>
                    <a:pt x="82" y="354"/>
                  </a:lnTo>
                  <a:lnTo>
                    <a:pt x="82" y="354"/>
                  </a:lnTo>
                  <a:lnTo>
                    <a:pt x="82" y="360"/>
                  </a:lnTo>
                  <a:lnTo>
                    <a:pt x="84" y="366"/>
                  </a:lnTo>
                  <a:lnTo>
                    <a:pt x="88" y="372"/>
                  </a:lnTo>
                  <a:lnTo>
                    <a:pt x="92" y="378"/>
                  </a:lnTo>
                  <a:lnTo>
                    <a:pt x="96" y="382"/>
                  </a:lnTo>
                  <a:lnTo>
                    <a:pt x="102" y="384"/>
                  </a:lnTo>
                  <a:lnTo>
                    <a:pt x="110" y="386"/>
                  </a:lnTo>
                  <a:lnTo>
                    <a:pt x="116" y="388"/>
                  </a:lnTo>
                  <a:lnTo>
                    <a:pt x="158" y="388"/>
                  </a:lnTo>
                  <a:lnTo>
                    <a:pt x="160" y="388"/>
                  </a:lnTo>
                  <a:lnTo>
                    <a:pt x="202" y="388"/>
                  </a:lnTo>
                  <a:lnTo>
                    <a:pt x="202" y="388"/>
                  </a:lnTo>
                  <a:lnTo>
                    <a:pt x="210" y="386"/>
                  </a:lnTo>
                  <a:lnTo>
                    <a:pt x="216" y="384"/>
                  </a:lnTo>
                  <a:lnTo>
                    <a:pt x="222" y="382"/>
                  </a:lnTo>
                  <a:lnTo>
                    <a:pt x="226" y="378"/>
                  </a:lnTo>
                  <a:lnTo>
                    <a:pt x="230" y="372"/>
                  </a:lnTo>
                  <a:lnTo>
                    <a:pt x="234" y="366"/>
                  </a:lnTo>
                  <a:lnTo>
                    <a:pt x="236" y="360"/>
                  </a:lnTo>
                  <a:lnTo>
                    <a:pt x="236" y="354"/>
                  </a:lnTo>
                  <a:lnTo>
                    <a:pt x="236" y="340"/>
                  </a:lnTo>
                  <a:lnTo>
                    <a:pt x="236" y="340"/>
                  </a:lnTo>
                  <a:lnTo>
                    <a:pt x="238" y="322"/>
                  </a:lnTo>
                  <a:lnTo>
                    <a:pt x="242" y="306"/>
                  </a:lnTo>
                  <a:lnTo>
                    <a:pt x="242" y="306"/>
                  </a:lnTo>
                  <a:lnTo>
                    <a:pt x="244" y="300"/>
                  </a:lnTo>
                  <a:lnTo>
                    <a:pt x="250" y="292"/>
                  </a:lnTo>
                  <a:lnTo>
                    <a:pt x="260" y="282"/>
                  </a:lnTo>
                  <a:lnTo>
                    <a:pt x="260" y="282"/>
                  </a:lnTo>
                  <a:lnTo>
                    <a:pt x="282" y="256"/>
                  </a:lnTo>
                  <a:lnTo>
                    <a:pt x="292" y="240"/>
                  </a:lnTo>
                  <a:lnTo>
                    <a:pt x="300" y="226"/>
                  </a:lnTo>
                  <a:lnTo>
                    <a:pt x="308" y="210"/>
                  </a:lnTo>
                  <a:lnTo>
                    <a:pt x="312" y="192"/>
                  </a:lnTo>
                  <a:lnTo>
                    <a:pt x="316" y="176"/>
                  </a:lnTo>
                  <a:lnTo>
                    <a:pt x="318" y="158"/>
                  </a:lnTo>
                  <a:lnTo>
                    <a:pt x="318" y="158"/>
                  </a:lnTo>
                  <a:lnTo>
                    <a:pt x="316" y="144"/>
                  </a:lnTo>
                  <a:lnTo>
                    <a:pt x="314" y="128"/>
                  </a:lnTo>
                  <a:lnTo>
                    <a:pt x="312" y="114"/>
                  </a:lnTo>
                  <a:lnTo>
                    <a:pt x="306" y="100"/>
                  </a:lnTo>
                  <a:lnTo>
                    <a:pt x="300" y="86"/>
                  </a:lnTo>
                  <a:lnTo>
                    <a:pt x="292" y="72"/>
                  </a:lnTo>
                  <a:lnTo>
                    <a:pt x="284" y="60"/>
                  </a:lnTo>
                  <a:lnTo>
                    <a:pt x="274" y="50"/>
                  </a:lnTo>
                  <a:lnTo>
                    <a:pt x="264" y="40"/>
                  </a:lnTo>
                  <a:lnTo>
                    <a:pt x="252" y="30"/>
                  </a:lnTo>
                  <a:lnTo>
                    <a:pt x="240" y="22"/>
                  </a:lnTo>
                  <a:lnTo>
                    <a:pt x="226" y="16"/>
                  </a:lnTo>
                  <a:lnTo>
                    <a:pt x="212" y="10"/>
                  </a:lnTo>
                  <a:lnTo>
                    <a:pt x="198" y="6"/>
                  </a:lnTo>
                  <a:lnTo>
                    <a:pt x="184" y="2"/>
                  </a:lnTo>
                  <a:lnTo>
                    <a:pt x="168" y="0"/>
                  </a:lnTo>
                  <a:lnTo>
                    <a:pt x="168" y="0"/>
                  </a:lnTo>
                  <a:close/>
                  <a:moveTo>
                    <a:pt x="266" y="166"/>
                  </a:moveTo>
                  <a:lnTo>
                    <a:pt x="266" y="166"/>
                  </a:lnTo>
                  <a:lnTo>
                    <a:pt x="258" y="164"/>
                  </a:lnTo>
                  <a:lnTo>
                    <a:pt x="252" y="160"/>
                  </a:lnTo>
                  <a:lnTo>
                    <a:pt x="248" y="154"/>
                  </a:lnTo>
                  <a:lnTo>
                    <a:pt x="246" y="146"/>
                  </a:lnTo>
                  <a:lnTo>
                    <a:pt x="246" y="146"/>
                  </a:lnTo>
                  <a:lnTo>
                    <a:pt x="244" y="132"/>
                  </a:lnTo>
                  <a:lnTo>
                    <a:pt x="240" y="120"/>
                  </a:lnTo>
                  <a:lnTo>
                    <a:pt x="234" y="108"/>
                  </a:lnTo>
                  <a:lnTo>
                    <a:pt x="226" y="96"/>
                  </a:lnTo>
                  <a:lnTo>
                    <a:pt x="216" y="88"/>
                  </a:lnTo>
                  <a:lnTo>
                    <a:pt x="204" y="80"/>
                  </a:lnTo>
                  <a:lnTo>
                    <a:pt x="192" y="76"/>
                  </a:lnTo>
                  <a:lnTo>
                    <a:pt x="178" y="74"/>
                  </a:lnTo>
                  <a:lnTo>
                    <a:pt x="178" y="74"/>
                  </a:lnTo>
                  <a:lnTo>
                    <a:pt x="170" y="72"/>
                  </a:lnTo>
                  <a:lnTo>
                    <a:pt x="164" y="68"/>
                  </a:lnTo>
                  <a:lnTo>
                    <a:pt x="160" y="60"/>
                  </a:lnTo>
                  <a:lnTo>
                    <a:pt x="158" y="52"/>
                  </a:lnTo>
                  <a:lnTo>
                    <a:pt x="158" y="52"/>
                  </a:lnTo>
                  <a:lnTo>
                    <a:pt x="160" y="44"/>
                  </a:lnTo>
                  <a:lnTo>
                    <a:pt x="166" y="38"/>
                  </a:lnTo>
                  <a:lnTo>
                    <a:pt x="172" y="34"/>
                  </a:lnTo>
                  <a:lnTo>
                    <a:pt x="180" y="34"/>
                  </a:lnTo>
                  <a:lnTo>
                    <a:pt x="180" y="34"/>
                  </a:lnTo>
                  <a:lnTo>
                    <a:pt x="202" y="36"/>
                  </a:lnTo>
                  <a:lnTo>
                    <a:pt x="222" y="44"/>
                  </a:lnTo>
                  <a:lnTo>
                    <a:pt x="240" y="54"/>
                  </a:lnTo>
                  <a:lnTo>
                    <a:pt x="256" y="68"/>
                  </a:lnTo>
                  <a:lnTo>
                    <a:pt x="268" y="86"/>
                  </a:lnTo>
                  <a:lnTo>
                    <a:pt x="278" y="104"/>
                  </a:lnTo>
                  <a:lnTo>
                    <a:pt x="284" y="124"/>
                  </a:lnTo>
                  <a:lnTo>
                    <a:pt x="286" y="146"/>
                  </a:lnTo>
                  <a:lnTo>
                    <a:pt x="286" y="146"/>
                  </a:lnTo>
                  <a:lnTo>
                    <a:pt x="284" y="154"/>
                  </a:lnTo>
                  <a:lnTo>
                    <a:pt x="280" y="160"/>
                  </a:lnTo>
                  <a:lnTo>
                    <a:pt x="274" y="164"/>
                  </a:lnTo>
                  <a:lnTo>
                    <a:pt x="266" y="166"/>
                  </a:lnTo>
                  <a:lnTo>
                    <a:pt x="266" y="166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 u="sng"/>
            </a:p>
          </p:txBody>
        </p:sp>
      </p:grpSp>
      <p:grpSp>
        <p:nvGrpSpPr>
          <p:cNvPr id="71" name="组 70"/>
          <p:cNvGrpSpPr/>
          <p:nvPr/>
        </p:nvGrpSpPr>
        <p:grpSpPr>
          <a:xfrm>
            <a:off x="3621381" y="3163211"/>
            <a:ext cx="663469" cy="660013"/>
            <a:chOff x="8328025" y="3667125"/>
            <a:chExt cx="609600" cy="606425"/>
          </a:xfrm>
          <a:solidFill>
            <a:schemeClr val="bg1"/>
          </a:solidFill>
        </p:grpSpPr>
        <p:sp>
          <p:nvSpPr>
            <p:cNvPr id="72" name="Freeform 213"/>
            <p:cNvSpPr>
              <a:spLocks noEditPoints="1"/>
            </p:cNvSpPr>
            <p:nvPr/>
          </p:nvSpPr>
          <p:spPr bwMode="auto">
            <a:xfrm>
              <a:off x="8328025" y="3667125"/>
              <a:ext cx="609600" cy="606425"/>
            </a:xfrm>
            <a:custGeom>
              <a:avLst/>
              <a:gdLst/>
              <a:ahLst/>
              <a:cxnLst>
                <a:cxn ang="0">
                  <a:pos x="64" y="0"/>
                </a:cxn>
                <a:cxn ang="0">
                  <a:pos x="52" y="0"/>
                </a:cxn>
                <a:cxn ang="0">
                  <a:pos x="28" y="10"/>
                </a:cxn>
                <a:cxn ang="0">
                  <a:pos x="10" y="28"/>
                </a:cxn>
                <a:cxn ang="0">
                  <a:pos x="2" y="50"/>
                </a:cxn>
                <a:cxn ang="0">
                  <a:pos x="0" y="232"/>
                </a:cxn>
                <a:cxn ang="0">
                  <a:pos x="2" y="244"/>
                </a:cxn>
                <a:cxn ang="0">
                  <a:pos x="10" y="266"/>
                </a:cxn>
                <a:cxn ang="0">
                  <a:pos x="28" y="284"/>
                </a:cxn>
                <a:cxn ang="0">
                  <a:pos x="52" y="294"/>
                </a:cxn>
                <a:cxn ang="0">
                  <a:pos x="124" y="296"/>
                </a:cxn>
                <a:cxn ang="0">
                  <a:pos x="230" y="296"/>
                </a:cxn>
                <a:cxn ang="0">
                  <a:pos x="320" y="296"/>
                </a:cxn>
                <a:cxn ang="0">
                  <a:pos x="344" y="290"/>
                </a:cxn>
                <a:cxn ang="0">
                  <a:pos x="364" y="276"/>
                </a:cxn>
                <a:cxn ang="0">
                  <a:pos x="378" y="256"/>
                </a:cxn>
                <a:cxn ang="0">
                  <a:pos x="384" y="232"/>
                </a:cxn>
                <a:cxn ang="0">
                  <a:pos x="384" y="64"/>
                </a:cxn>
                <a:cxn ang="0">
                  <a:pos x="378" y="38"/>
                </a:cxn>
                <a:cxn ang="0">
                  <a:pos x="364" y="18"/>
                </a:cxn>
                <a:cxn ang="0">
                  <a:pos x="344" y="4"/>
                </a:cxn>
                <a:cxn ang="0">
                  <a:pos x="320" y="0"/>
                </a:cxn>
                <a:cxn ang="0">
                  <a:pos x="344" y="232"/>
                </a:cxn>
                <a:cxn ang="0">
                  <a:pos x="342" y="240"/>
                </a:cxn>
                <a:cxn ang="0">
                  <a:pos x="328" y="254"/>
                </a:cxn>
                <a:cxn ang="0">
                  <a:pos x="230" y="256"/>
                </a:cxn>
                <a:cxn ang="0">
                  <a:pos x="204" y="264"/>
                </a:cxn>
                <a:cxn ang="0">
                  <a:pos x="164" y="296"/>
                </a:cxn>
                <a:cxn ang="0">
                  <a:pos x="124" y="256"/>
                </a:cxn>
                <a:cxn ang="0">
                  <a:pos x="64" y="256"/>
                </a:cxn>
                <a:cxn ang="0">
                  <a:pos x="48" y="248"/>
                </a:cxn>
                <a:cxn ang="0">
                  <a:pos x="40" y="232"/>
                </a:cxn>
                <a:cxn ang="0">
                  <a:pos x="40" y="64"/>
                </a:cxn>
                <a:cxn ang="0">
                  <a:pos x="48" y="46"/>
                </a:cxn>
                <a:cxn ang="0">
                  <a:pos x="64" y="40"/>
                </a:cxn>
                <a:cxn ang="0">
                  <a:pos x="320" y="40"/>
                </a:cxn>
                <a:cxn ang="0">
                  <a:pos x="336" y="46"/>
                </a:cxn>
                <a:cxn ang="0">
                  <a:pos x="344" y="64"/>
                </a:cxn>
                <a:cxn ang="0">
                  <a:pos x="344" y="232"/>
                </a:cxn>
              </a:cxnLst>
              <a:rect l="0" t="0" r="r" b="b"/>
              <a:pathLst>
                <a:path w="384" h="382">
                  <a:moveTo>
                    <a:pt x="320" y="0"/>
                  </a:moveTo>
                  <a:lnTo>
                    <a:pt x="64" y="0"/>
                  </a:lnTo>
                  <a:lnTo>
                    <a:pt x="64" y="0"/>
                  </a:lnTo>
                  <a:lnTo>
                    <a:pt x="52" y="0"/>
                  </a:lnTo>
                  <a:lnTo>
                    <a:pt x="40" y="4"/>
                  </a:lnTo>
                  <a:lnTo>
                    <a:pt x="28" y="10"/>
                  </a:lnTo>
                  <a:lnTo>
                    <a:pt x="18" y="18"/>
                  </a:lnTo>
                  <a:lnTo>
                    <a:pt x="10" y="28"/>
                  </a:lnTo>
                  <a:lnTo>
                    <a:pt x="6" y="38"/>
                  </a:lnTo>
                  <a:lnTo>
                    <a:pt x="2" y="50"/>
                  </a:lnTo>
                  <a:lnTo>
                    <a:pt x="0" y="64"/>
                  </a:lnTo>
                  <a:lnTo>
                    <a:pt x="0" y="232"/>
                  </a:lnTo>
                  <a:lnTo>
                    <a:pt x="0" y="232"/>
                  </a:lnTo>
                  <a:lnTo>
                    <a:pt x="2" y="244"/>
                  </a:lnTo>
                  <a:lnTo>
                    <a:pt x="6" y="256"/>
                  </a:lnTo>
                  <a:lnTo>
                    <a:pt x="10" y="266"/>
                  </a:lnTo>
                  <a:lnTo>
                    <a:pt x="18" y="276"/>
                  </a:lnTo>
                  <a:lnTo>
                    <a:pt x="28" y="284"/>
                  </a:lnTo>
                  <a:lnTo>
                    <a:pt x="40" y="290"/>
                  </a:lnTo>
                  <a:lnTo>
                    <a:pt x="52" y="294"/>
                  </a:lnTo>
                  <a:lnTo>
                    <a:pt x="64" y="296"/>
                  </a:lnTo>
                  <a:lnTo>
                    <a:pt x="124" y="296"/>
                  </a:lnTo>
                  <a:lnTo>
                    <a:pt x="124" y="382"/>
                  </a:lnTo>
                  <a:lnTo>
                    <a:pt x="230" y="296"/>
                  </a:lnTo>
                  <a:lnTo>
                    <a:pt x="320" y="296"/>
                  </a:lnTo>
                  <a:lnTo>
                    <a:pt x="320" y="296"/>
                  </a:lnTo>
                  <a:lnTo>
                    <a:pt x="332" y="294"/>
                  </a:lnTo>
                  <a:lnTo>
                    <a:pt x="344" y="290"/>
                  </a:lnTo>
                  <a:lnTo>
                    <a:pt x="356" y="284"/>
                  </a:lnTo>
                  <a:lnTo>
                    <a:pt x="364" y="276"/>
                  </a:lnTo>
                  <a:lnTo>
                    <a:pt x="372" y="266"/>
                  </a:lnTo>
                  <a:lnTo>
                    <a:pt x="378" y="256"/>
                  </a:lnTo>
                  <a:lnTo>
                    <a:pt x="382" y="244"/>
                  </a:lnTo>
                  <a:lnTo>
                    <a:pt x="384" y="232"/>
                  </a:lnTo>
                  <a:lnTo>
                    <a:pt x="384" y="64"/>
                  </a:lnTo>
                  <a:lnTo>
                    <a:pt x="384" y="64"/>
                  </a:lnTo>
                  <a:lnTo>
                    <a:pt x="382" y="50"/>
                  </a:lnTo>
                  <a:lnTo>
                    <a:pt x="378" y="38"/>
                  </a:lnTo>
                  <a:lnTo>
                    <a:pt x="372" y="28"/>
                  </a:lnTo>
                  <a:lnTo>
                    <a:pt x="364" y="18"/>
                  </a:lnTo>
                  <a:lnTo>
                    <a:pt x="356" y="10"/>
                  </a:lnTo>
                  <a:lnTo>
                    <a:pt x="344" y="4"/>
                  </a:lnTo>
                  <a:lnTo>
                    <a:pt x="332" y="0"/>
                  </a:lnTo>
                  <a:lnTo>
                    <a:pt x="320" y="0"/>
                  </a:lnTo>
                  <a:lnTo>
                    <a:pt x="320" y="0"/>
                  </a:lnTo>
                  <a:close/>
                  <a:moveTo>
                    <a:pt x="344" y="232"/>
                  </a:moveTo>
                  <a:lnTo>
                    <a:pt x="344" y="232"/>
                  </a:lnTo>
                  <a:lnTo>
                    <a:pt x="342" y="240"/>
                  </a:lnTo>
                  <a:lnTo>
                    <a:pt x="336" y="248"/>
                  </a:lnTo>
                  <a:lnTo>
                    <a:pt x="328" y="254"/>
                  </a:lnTo>
                  <a:lnTo>
                    <a:pt x="320" y="256"/>
                  </a:lnTo>
                  <a:lnTo>
                    <a:pt x="230" y="256"/>
                  </a:lnTo>
                  <a:lnTo>
                    <a:pt x="216" y="256"/>
                  </a:lnTo>
                  <a:lnTo>
                    <a:pt x="204" y="264"/>
                  </a:lnTo>
                  <a:lnTo>
                    <a:pt x="164" y="298"/>
                  </a:lnTo>
                  <a:lnTo>
                    <a:pt x="164" y="296"/>
                  </a:lnTo>
                  <a:lnTo>
                    <a:pt x="164" y="256"/>
                  </a:lnTo>
                  <a:lnTo>
                    <a:pt x="124" y="256"/>
                  </a:lnTo>
                  <a:lnTo>
                    <a:pt x="64" y="256"/>
                  </a:lnTo>
                  <a:lnTo>
                    <a:pt x="64" y="256"/>
                  </a:lnTo>
                  <a:lnTo>
                    <a:pt x="54" y="254"/>
                  </a:lnTo>
                  <a:lnTo>
                    <a:pt x="48" y="248"/>
                  </a:lnTo>
                  <a:lnTo>
                    <a:pt x="42" y="240"/>
                  </a:lnTo>
                  <a:lnTo>
                    <a:pt x="40" y="232"/>
                  </a:lnTo>
                  <a:lnTo>
                    <a:pt x="40" y="64"/>
                  </a:lnTo>
                  <a:lnTo>
                    <a:pt x="40" y="64"/>
                  </a:lnTo>
                  <a:lnTo>
                    <a:pt x="42" y="54"/>
                  </a:lnTo>
                  <a:lnTo>
                    <a:pt x="48" y="46"/>
                  </a:lnTo>
                  <a:lnTo>
                    <a:pt x="54" y="42"/>
                  </a:lnTo>
                  <a:lnTo>
                    <a:pt x="64" y="40"/>
                  </a:lnTo>
                  <a:lnTo>
                    <a:pt x="320" y="40"/>
                  </a:lnTo>
                  <a:lnTo>
                    <a:pt x="320" y="40"/>
                  </a:lnTo>
                  <a:lnTo>
                    <a:pt x="328" y="42"/>
                  </a:lnTo>
                  <a:lnTo>
                    <a:pt x="336" y="46"/>
                  </a:lnTo>
                  <a:lnTo>
                    <a:pt x="342" y="54"/>
                  </a:lnTo>
                  <a:lnTo>
                    <a:pt x="344" y="64"/>
                  </a:lnTo>
                  <a:lnTo>
                    <a:pt x="344" y="232"/>
                  </a:lnTo>
                  <a:lnTo>
                    <a:pt x="344" y="23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3" name="Freeform 214"/>
            <p:cNvSpPr>
              <a:spLocks/>
            </p:cNvSpPr>
            <p:nvPr/>
          </p:nvSpPr>
          <p:spPr bwMode="auto">
            <a:xfrm>
              <a:off x="8464550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4" name="Freeform 215"/>
            <p:cNvSpPr>
              <a:spLocks/>
            </p:cNvSpPr>
            <p:nvPr/>
          </p:nvSpPr>
          <p:spPr bwMode="auto">
            <a:xfrm>
              <a:off x="8594725" y="3863975"/>
              <a:ext cx="73025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6" y="24"/>
                </a:cxn>
                <a:cxn ang="0">
                  <a:pos x="46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6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6" y="24"/>
                  </a:lnTo>
                  <a:lnTo>
                    <a:pt x="46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5" name="Freeform 216"/>
            <p:cNvSpPr>
              <a:spLocks/>
            </p:cNvSpPr>
            <p:nvPr/>
          </p:nvSpPr>
          <p:spPr bwMode="auto">
            <a:xfrm>
              <a:off x="8724900" y="3863975"/>
              <a:ext cx="76200" cy="73025"/>
            </a:xfrm>
            <a:custGeom>
              <a:avLst/>
              <a:gdLst/>
              <a:ahLst/>
              <a:cxnLst>
                <a:cxn ang="0">
                  <a:pos x="24" y="0"/>
                </a:cxn>
                <a:cxn ang="0">
                  <a:pos x="24" y="0"/>
                </a:cxn>
                <a:cxn ang="0">
                  <a:pos x="32" y="2"/>
                </a:cxn>
                <a:cxn ang="0">
                  <a:pos x="40" y="6"/>
                </a:cxn>
                <a:cxn ang="0">
                  <a:pos x="46" y="14"/>
                </a:cxn>
                <a:cxn ang="0">
                  <a:pos x="48" y="24"/>
                </a:cxn>
                <a:cxn ang="0">
                  <a:pos x="48" y="24"/>
                </a:cxn>
                <a:cxn ang="0">
                  <a:pos x="46" y="32"/>
                </a:cxn>
                <a:cxn ang="0">
                  <a:pos x="40" y="40"/>
                </a:cxn>
                <a:cxn ang="0">
                  <a:pos x="32" y="44"/>
                </a:cxn>
                <a:cxn ang="0">
                  <a:pos x="24" y="46"/>
                </a:cxn>
                <a:cxn ang="0">
                  <a:pos x="24" y="46"/>
                </a:cxn>
                <a:cxn ang="0">
                  <a:pos x="14" y="44"/>
                </a:cxn>
                <a:cxn ang="0">
                  <a:pos x="8" y="40"/>
                </a:cxn>
                <a:cxn ang="0">
                  <a:pos x="2" y="32"/>
                </a:cxn>
                <a:cxn ang="0">
                  <a:pos x="0" y="24"/>
                </a:cxn>
                <a:cxn ang="0">
                  <a:pos x="0" y="24"/>
                </a:cxn>
                <a:cxn ang="0">
                  <a:pos x="2" y="14"/>
                </a:cxn>
                <a:cxn ang="0">
                  <a:pos x="8" y="6"/>
                </a:cxn>
                <a:cxn ang="0">
                  <a:pos x="14" y="2"/>
                </a:cxn>
                <a:cxn ang="0">
                  <a:pos x="24" y="0"/>
                </a:cxn>
                <a:cxn ang="0">
                  <a:pos x="24" y="0"/>
                </a:cxn>
              </a:cxnLst>
              <a:rect l="0" t="0" r="r" b="b"/>
              <a:pathLst>
                <a:path w="48" h="46">
                  <a:moveTo>
                    <a:pt x="24" y="0"/>
                  </a:moveTo>
                  <a:lnTo>
                    <a:pt x="24" y="0"/>
                  </a:lnTo>
                  <a:lnTo>
                    <a:pt x="32" y="2"/>
                  </a:lnTo>
                  <a:lnTo>
                    <a:pt x="40" y="6"/>
                  </a:lnTo>
                  <a:lnTo>
                    <a:pt x="46" y="14"/>
                  </a:lnTo>
                  <a:lnTo>
                    <a:pt x="48" y="24"/>
                  </a:lnTo>
                  <a:lnTo>
                    <a:pt x="48" y="24"/>
                  </a:lnTo>
                  <a:lnTo>
                    <a:pt x="46" y="32"/>
                  </a:lnTo>
                  <a:lnTo>
                    <a:pt x="40" y="40"/>
                  </a:lnTo>
                  <a:lnTo>
                    <a:pt x="32" y="44"/>
                  </a:lnTo>
                  <a:lnTo>
                    <a:pt x="24" y="46"/>
                  </a:lnTo>
                  <a:lnTo>
                    <a:pt x="24" y="46"/>
                  </a:lnTo>
                  <a:lnTo>
                    <a:pt x="14" y="44"/>
                  </a:lnTo>
                  <a:lnTo>
                    <a:pt x="8" y="40"/>
                  </a:lnTo>
                  <a:lnTo>
                    <a:pt x="2" y="32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2" y="14"/>
                  </a:lnTo>
                  <a:lnTo>
                    <a:pt x="8" y="6"/>
                  </a:lnTo>
                  <a:lnTo>
                    <a:pt x="14" y="2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77" name="组 76"/>
          <p:cNvGrpSpPr/>
          <p:nvPr/>
        </p:nvGrpSpPr>
        <p:grpSpPr>
          <a:xfrm>
            <a:off x="5814328" y="3163211"/>
            <a:ext cx="412157" cy="582336"/>
            <a:chOff x="7912100" y="117475"/>
            <a:chExt cx="492125" cy="695325"/>
          </a:xfrm>
          <a:solidFill>
            <a:schemeClr val="bg1"/>
          </a:solidFill>
        </p:grpSpPr>
        <p:sp>
          <p:nvSpPr>
            <p:cNvPr id="78" name="Freeform 75"/>
            <p:cNvSpPr>
              <a:spLocks/>
            </p:cNvSpPr>
            <p:nvPr/>
          </p:nvSpPr>
          <p:spPr bwMode="auto">
            <a:xfrm>
              <a:off x="8248650" y="117475"/>
              <a:ext cx="155575" cy="180975"/>
            </a:xfrm>
            <a:custGeom>
              <a:avLst/>
              <a:gdLst/>
              <a:ahLst/>
              <a:cxnLst>
                <a:cxn ang="0">
                  <a:pos x="16" y="114"/>
                </a:cxn>
                <a:cxn ang="0">
                  <a:pos x="98" y="114"/>
                </a:cxn>
                <a:cxn ang="0">
                  <a:pos x="0" y="0"/>
                </a:cxn>
                <a:cxn ang="0">
                  <a:pos x="0" y="98"/>
                </a:cxn>
                <a:cxn ang="0">
                  <a:pos x="0" y="98"/>
                </a:cxn>
                <a:cxn ang="0">
                  <a:pos x="0" y="104"/>
                </a:cxn>
                <a:cxn ang="0">
                  <a:pos x="4" y="110"/>
                </a:cxn>
                <a:cxn ang="0">
                  <a:pos x="10" y="112"/>
                </a:cxn>
                <a:cxn ang="0">
                  <a:pos x="16" y="114"/>
                </a:cxn>
                <a:cxn ang="0">
                  <a:pos x="16" y="114"/>
                </a:cxn>
              </a:cxnLst>
              <a:rect l="0" t="0" r="r" b="b"/>
              <a:pathLst>
                <a:path w="98" h="114">
                  <a:moveTo>
                    <a:pt x="16" y="114"/>
                  </a:moveTo>
                  <a:lnTo>
                    <a:pt x="98" y="114"/>
                  </a:lnTo>
                  <a:lnTo>
                    <a:pt x="0" y="0"/>
                  </a:lnTo>
                  <a:lnTo>
                    <a:pt x="0" y="98"/>
                  </a:lnTo>
                  <a:lnTo>
                    <a:pt x="0" y="98"/>
                  </a:lnTo>
                  <a:lnTo>
                    <a:pt x="0" y="104"/>
                  </a:lnTo>
                  <a:lnTo>
                    <a:pt x="4" y="110"/>
                  </a:lnTo>
                  <a:lnTo>
                    <a:pt x="10" y="112"/>
                  </a:lnTo>
                  <a:lnTo>
                    <a:pt x="16" y="114"/>
                  </a:lnTo>
                  <a:lnTo>
                    <a:pt x="16" y="11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79" name="Freeform 76"/>
            <p:cNvSpPr>
              <a:spLocks noEditPoints="1"/>
            </p:cNvSpPr>
            <p:nvPr/>
          </p:nvSpPr>
          <p:spPr bwMode="auto">
            <a:xfrm>
              <a:off x="7912100" y="117475"/>
              <a:ext cx="492125" cy="695325"/>
            </a:xfrm>
            <a:custGeom>
              <a:avLst/>
              <a:gdLst/>
              <a:ahLst/>
              <a:cxnLst>
                <a:cxn ang="0">
                  <a:pos x="196" y="0"/>
                </a:cxn>
                <a:cxn ang="0">
                  <a:pos x="34" y="0"/>
                </a:cxn>
                <a:cxn ang="0">
                  <a:pos x="20" y="4"/>
                </a:cxn>
                <a:cxn ang="0">
                  <a:pos x="10" y="10"/>
                </a:cxn>
                <a:cxn ang="0">
                  <a:pos x="4" y="20"/>
                </a:cxn>
                <a:cxn ang="0">
                  <a:pos x="0" y="34"/>
                </a:cxn>
                <a:cxn ang="0">
                  <a:pos x="0" y="406"/>
                </a:cxn>
                <a:cxn ang="0">
                  <a:pos x="4" y="418"/>
                </a:cxn>
                <a:cxn ang="0">
                  <a:pos x="10" y="428"/>
                </a:cxn>
                <a:cxn ang="0">
                  <a:pos x="20" y="436"/>
                </a:cxn>
                <a:cxn ang="0">
                  <a:pos x="34" y="438"/>
                </a:cxn>
                <a:cxn ang="0">
                  <a:pos x="276" y="438"/>
                </a:cxn>
                <a:cxn ang="0">
                  <a:pos x="290" y="436"/>
                </a:cxn>
                <a:cxn ang="0">
                  <a:pos x="300" y="430"/>
                </a:cxn>
                <a:cxn ang="0">
                  <a:pos x="306" y="418"/>
                </a:cxn>
                <a:cxn ang="0">
                  <a:pos x="310" y="406"/>
                </a:cxn>
                <a:cxn ang="0">
                  <a:pos x="228" y="130"/>
                </a:cxn>
                <a:cxn ang="0">
                  <a:pos x="222" y="130"/>
                </a:cxn>
                <a:cxn ang="0">
                  <a:pos x="210" y="124"/>
                </a:cxn>
                <a:cxn ang="0">
                  <a:pos x="202" y="116"/>
                </a:cxn>
                <a:cxn ang="0">
                  <a:pos x="196" y="104"/>
                </a:cxn>
                <a:cxn ang="0">
                  <a:pos x="196" y="98"/>
                </a:cxn>
                <a:cxn ang="0">
                  <a:pos x="164" y="66"/>
                </a:cxn>
                <a:cxn ang="0">
                  <a:pos x="50" y="82"/>
                </a:cxn>
                <a:cxn ang="0">
                  <a:pos x="50" y="114"/>
                </a:cxn>
                <a:cxn ang="0">
                  <a:pos x="130" y="130"/>
                </a:cxn>
                <a:cxn ang="0">
                  <a:pos x="50" y="114"/>
                </a:cxn>
                <a:cxn ang="0">
                  <a:pos x="212" y="212"/>
                </a:cxn>
                <a:cxn ang="0">
                  <a:pos x="50" y="228"/>
                </a:cxn>
                <a:cxn ang="0">
                  <a:pos x="50" y="308"/>
                </a:cxn>
                <a:cxn ang="0">
                  <a:pos x="196" y="324"/>
                </a:cxn>
                <a:cxn ang="0">
                  <a:pos x="50" y="308"/>
                </a:cxn>
                <a:cxn ang="0">
                  <a:pos x="50" y="374"/>
                </a:cxn>
                <a:cxn ang="0">
                  <a:pos x="260" y="358"/>
                </a:cxn>
                <a:cxn ang="0">
                  <a:pos x="260" y="276"/>
                </a:cxn>
                <a:cxn ang="0">
                  <a:pos x="50" y="260"/>
                </a:cxn>
                <a:cxn ang="0">
                  <a:pos x="260" y="276"/>
                </a:cxn>
                <a:cxn ang="0">
                  <a:pos x="50" y="178"/>
                </a:cxn>
                <a:cxn ang="0">
                  <a:pos x="260" y="162"/>
                </a:cxn>
              </a:cxnLst>
              <a:rect l="0" t="0" r="r" b="b"/>
              <a:pathLst>
                <a:path w="310" h="438">
                  <a:moveTo>
                    <a:pt x="196" y="98"/>
                  </a:moveTo>
                  <a:lnTo>
                    <a:pt x="196" y="0"/>
                  </a:lnTo>
                  <a:lnTo>
                    <a:pt x="34" y="0"/>
                  </a:lnTo>
                  <a:lnTo>
                    <a:pt x="34" y="0"/>
                  </a:lnTo>
                  <a:lnTo>
                    <a:pt x="26" y="2"/>
                  </a:lnTo>
                  <a:lnTo>
                    <a:pt x="20" y="4"/>
                  </a:lnTo>
                  <a:lnTo>
                    <a:pt x="16" y="6"/>
                  </a:lnTo>
                  <a:lnTo>
                    <a:pt x="10" y="10"/>
                  </a:lnTo>
                  <a:lnTo>
                    <a:pt x="6" y="14"/>
                  </a:lnTo>
                  <a:lnTo>
                    <a:pt x="4" y="20"/>
                  </a:lnTo>
                  <a:lnTo>
                    <a:pt x="2" y="26"/>
                  </a:lnTo>
                  <a:lnTo>
                    <a:pt x="0" y="34"/>
                  </a:lnTo>
                  <a:lnTo>
                    <a:pt x="0" y="406"/>
                  </a:lnTo>
                  <a:lnTo>
                    <a:pt x="0" y="406"/>
                  </a:lnTo>
                  <a:lnTo>
                    <a:pt x="2" y="412"/>
                  </a:lnTo>
                  <a:lnTo>
                    <a:pt x="4" y="418"/>
                  </a:lnTo>
                  <a:lnTo>
                    <a:pt x="6" y="424"/>
                  </a:lnTo>
                  <a:lnTo>
                    <a:pt x="10" y="428"/>
                  </a:lnTo>
                  <a:lnTo>
                    <a:pt x="16" y="432"/>
                  </a:lnTo>
                  <a:lnTo>
                    <a:pt x="20" y="436"/>
                  </a:lnTo>
                  <a:lnTo>
                    <a:pt x="26" y="438"/>
                  </a:lnTo>
                  <a:lnTo>
                    <a:pt x="34" y="438"/>
                  </a:lnTo>
                  <a:lnTo>
                    <a:pt x="276" y="438"/>
                  </a:lnTo>
                  <a:lnTo>
                    <a:pt x="276" y="438"/>
                  </a:lnTo>
                  <a:lnTo>
                    <a:pt x="284" y="438"/>
                  </a:lnTo>
                  <a:lnTo>
                    <a:pt x="290" y="436"/>
                  </a:lnTo>
                  <a:lnTo>
                    <a:pt x="294" y="432"/>
                  </a:lnTo>
                  <a:lnTo>
                    <a:pt x="300" y="430"/>
                  </a:lnTo>
                  <a:lnTo>
                    <a:pt x="304" y="424"/>
                  </a:lnTo>
                  <a:lnTo>
                    <a:pt x="306" y="418"/>
                  </a:lnTo>
                  <a:lnTo>
                    <a:pt x="308" y="412"/>
                  </a:lnTo>
                  <a:lnTo>
                    <a:pt x="310" y="406"/>
                  </a:lnTo>
                  <a:lnTo>
                    <a:pt x="310" y="130"/>
                  </a:lnTo>
                  <a:lnTo>
                    <a:pt x="228" y="130"/>
                  </a:lnTo>
                  <a:lnTo>
                    <a:pt x="228" y="130"/>
                  </a:lnTo>
                  <a:lnTo>
                    <a:pt x="222" y="130"/>
                  </a:lnTo>
                  <a:lnTo>
                    <a:pt x="216" y="128"/>
                  </a:lnTo>
                  <a:lnTo>
                    <a:pt x="210" y="124"/>
                  </a:lnTo>
                  <a:lnTo>
                    <a:pt x="206" y="120"/>
                  </a:lnTo>
                  <a:lnTo>
                    <a:pt x="202" y="116"/>
                  </a:lnTo>
                  <a:lnTo>
                    <a:pt x="198" y="110"/>
                  </a:lnTo>
                  <a:lnTo>
                    <a:pt x="196" y="104"/>
                  </a:lnTo>
                  <a:lnTo>
                    <a:pt x="196" y="98"/>
                  </a:lnTo>
                  <a:lnTo>
                    <a:pt x="196" y="98"/>
                  </a:lnTo>
                  <a:close/>
                  <a:moveTo>
                    <a:pt x="50" y="66"/>
                  </a:moveTo>
                  <a:lnTo>
                    <a:pt x="164" y="66"/>
                  </a:lnTo>
                  <a:lnTo>
                    <a:pt x="164" y="82"/>
                  </a:lnTo>
                  <a:lnTo>
                    <a:pt x="50" y="82"/>
                  </a:lnTo>
                  <a:lnTo>
                    <a:pt x="50" y="66"/>
                  </a:lnTo>
                  <a:close/>
                  <a:moveTo>
                    <a:pt x="50" y="114"/>
                  </a:moveTo>
                  <a:lnTo>
                    <a:pt x="130" y="114"/>
                  </a:lnTo>
                  <a:lnTo>
                    <a:pt x="130" y="130"/>
                  </a:lnTo>
                  <a:lnTo>
                    <a:pt x="50" y="130"/>
                  </a:lnTo>
                  <a:lnTo>
                    <a:pt x="50" y="114"/>
                  </a:lnTo>
                  <a:close/>
                  <a:moveTo>
                    <a:pt x="50" y="212"/>
                  </a:moveTo>
                  <a:lnTo>
                    <a:pt x="212" y="212"/>
                  </a:lnTo>
                  <a:lnTo>
                    <a:pt x="212" y="228"/>
                  </a:lnTo>
                  <a:lnTo>
                    <a:pt x="50" y="228"/>
                  </a:lnTo>
                  <a:lnTo>
                    <a:pt x="50" y="212"/>
                  </a:lnTo>
                  <a:close/>
                  <a:moveTo>
                    <a:pt x="50" y="308"/>
                  </a:moveTo>
                  <a:lnTo>
                    <a:pt x="196" y="308"/>
                  </a:lnTo>
                  <a:lnTo>
                    <a:pt x="196" y="324"/>
                  </a:lnTo>
                  <a:lnTo>
                    <a:pt x="50" y="324"/>
                  </a:lnTo>
                  <a:lnTo>
                    <a:pt x="50" y="308"/>
                  </a:lnTo>
                  <a:close/>
                  <a:moveTo>
                    <a:pt x="260" y="374"/>
                  </a:moveTo>
                  <a:lnTo>
                    <a:pt x="50" y="374"/>
                  </a:lnTo>
                  <a:lnTo>
                    <a:pt x="50" y="358"/>
                  </a:lnTo>
                  <a:lnTo>
                    <a:pt x="260" y="358"/>
                  </a:lnTo>
                  <a:lnTo>
                    <a:pt x="260" y="374"/>
                  </a:lnTo>
                  <a:close/>
                  <a:moveTo>
                    <a:pt x="260" y="276"/>
                  </a:moveTo>
                  <a:lnTo>
                    <a:pt x="50" y="276"/>
                  </a:lnTo>
                  <a:lnTo>
                    <a:pt x="50" y="260"/>
                  </a:lnTo>
                  <a:lnTo>
                    <a:pt x="260" y="260"/>
                  </a:lnTo>
                  <a:lnTo>
                    <a:pt x="260" y="276"/>
                  </a:lnTo>
                  <a:close/>
                  <a:moveTo>
                    <a:pt x="260" y="178"/>
                  </a:moveTo>
                  <a:lnTo>
                    <a:pt x="50" y="178"/>
                  </a:lnTo>
                  <a:lnTo>
                    <a:pt x="50" y="162"/>
                  </a:lnTo>
                  <a:lnTo>
                    <a:pt x="260" y="162"/>
                  </a:lnTo>
                  <a:lnTo>
                    <a:pt x="260" y="17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25" name="组 24"/>
          <p:cNvGrpSpPr/>
          <p:nvPr/>
        </p:nvGrpSpPr>
        <p:grpSpPr>
          <a:xfrm>
            <a:off x="7809142" y="3132540"/>
            <a:ext cx="564832" cy="572136"/>
            <a:chOff x="7639243" y="2325084"/>
            <a:chExt cx="726802" cy="736201"/>
          </a:xfrm>
        </p:grpSpPr>
        <p:sp>
          <p:nvSpPr>
            <p:cNvPr id="80" name="Freeform 9"/>
            <p:cNvSpPr>
              <a:spLocks noEditPoints="1"/>
            </p:cNvSpPr>
            <p:nvPr/>
          </p:nvSpPr>
          <p:spPr bwMode="auto">
            <a:xfrm>
              <a:off x="7639243" y="2621131"/>
              <a:ext cx="440154" cy="440154"/>
            </a:xfrm>
            <a:custGeom>
              <a:avLst/>
              <a:gdLst>
                <a:gd name="T0" fmla="*/ 508 w 562"/>
                <a:gd name="T1" fmla="*/ 110 h 562"/>
                <a:gd name="T2" fmla="*/ 398 w 562"/>
                <a:gd name="T3" fmla="*/ 108 h 562"/>
                <a:gd name="T4" fmla="*/ 380 w 562"/>
                <a:gd name="T5" fmla="*/ 98 h 562"/>
                <a:gd name="T6" fmla="*/ 340 w 562"/>
                <a:gd name="T7" fmla="*/ 82 h 562"/>
                <a:gd name="T8" fmla="*/ 320 w 562"/>
                <a:gd name="T9" fmla="*/ 0 h 562"/>
                <a:gd name="T10" fmla="*/ 242 w 562"/>
                <a:gd name="T11" fmla="*/ 76 h 562"/>
                <a:gd name="T12" fmla="*/ 220 w 562"/>
                <a:gd name="T13" fmla="*/ 82 h 562"/>
                <a:gd name="T14" fmla="*/ 182 w 562"/>
                <a:gd name="T15" fmla="*/ 98 h 562"/>
                <a:gd name="T16" fmla="*/ 110 w 562"/>
                <a:gd name="T17" fmla="*/ 54 h 562"/>
                <a:gd name="T18" fmla="*/ 108 w 562"/>
                <a:gd name="T19" fmla="*/ 164 h 562"/>
                <a:gd name="T20" fmla="*/ 98 w 562"/>
                <a:gd name="T21" fmla="*/ 182 h 562"/>
                <a:gd name="T22" fmla="*/ 82 w 562"/>
                <a:gd name="T23" fmla="*/ 220 h 562"/>
                <a:gd name="T24" fmla="*/ 0 w 562"/>
                <a:gd name="T25" fmla="*/ 242 h 562"/>
                <a:gd name="T26" fmla="*/ 78 w 562"/>
                <a:gd name="T27" fmla="*/ 320 h 562"/>
                <a:gd name="T28" fmla="*/ 82 w 562"/>
                <a:gd name="T29" fmla="*/ 340 h 562"/>
                <a:gd name="T30" fmla="*/ 98 w 562"/>
                <a:gd name="T31" fmla="*/ 378 h 562"/>
                <a:gd name="T32" fmla="*/ 54 w 562"/>
                <a:gd name="T33" fmla="*/ 452 h 562"/>
                <a:gd name="T34" fmla="*/ 164 w 562"/>
                <a:gd name="T35" fmla="*/ 452 h 562"/>
                <a:gd name="T36" fmla="*/ 182 w 562"/>
                <a:gd name="T37" fmla="*/ 464 h 562"/>
                <a:gd name="T38" fmla="*/ 220 w 562"/>
                <a:gd name="T39" fmla="*/ 480 h 562"/>
                <a:gd name="T40" fmla="*/ 242 w 562"/>
                <a:gd name="T41" fmla="*/ 562 h 562"/>
                <a:gd name="T42" fmla="*/ 320 w 562"/>
                <a:gd name="T43" fmla="*/ 484 h 562"/>
                <a:gd name="T44" fmla="*/ 340 w 562"/>
                <a:gd name="T45" fmla="*/ 478 h 562"/>
                <a:gd name="T46" fmla="*/ 380 w 562"/>
                <a:gd name="T47" fmla="*/ 464 h 562"/>
                <a:gd name="T48" fmla="*/ 452 w 562"/>
                <a:gd name="T49" fmla="*/ 506 h 562"/>
                <a:gd name="T50" fmla="*/ 452 w 562"/>
                <a:gd name="T51" fmla="*/ 396 h 562"/>
                <a:gd name="T52" fmla="*/ 464 w 562"/>
                <a:gd name="T53" fmla="*/ 378 h 562"/>
                <a:gd name="T54" fmla="*/ 480 w 562"/>
                <a:gd name="T55" fmla="*/ 340 h 562"/>
                <a:gd name="T56" fmla="*/ 562 w 562"/>
                <a:gd name="T57" fmla="*/ 320 h 562"/>
                <a:gd name="T58" fmla="*/ 484 w 562"/>
                <a:gd name="T59" fmla="*/ 240 h 562"/>
                <a:gd name="T60" fmla="*/ 480 w 562"/>
                <a:gd name="T61" fmla="*/ 220 h 562"/>
                <a:gd name="T62" fmla="*/ 464 w 562"/>
                <a:gd name="T63" fmla="*/ 182 h 562"/>
                <a:gd name="T64" fmla="*/ 452 w 562"/>
                <a:gd name="T65" fmla="*/ 164 h 562"/>
                <a:gd name="T66" fmla="*/ 280 w 562"/>
                <a:gd name="T67" fmla="*/ 366 h 562"/>
                <a:gd name="T68" fmla="*/ 248 w 562"/>
                <a:gd name="T69" fmla="*/ 360 h 562"/>
                <a:gd name="T70" fmla="*/ 220 w 562"/>
                <a:gd name="T71" fmla="*/ 342 h 562"/>
                <a:gd name="T72" fmla="*/ 202 w 562"/>
                <a:gd name="T73" fmla="*/ 314 h 562"/>
                <a:gd name="T74" fmla="*/ 194 w 562"/>
                <a:gd name="T75" fmla="*/ 280 h 562"/>
                <a:gd name="T76" fmla="*/ 196 w 562"/>
                <a:gd name="T77" fmla="*/ 262 h 562"/>
                <a:gd name="T78" fmla="*/ 210 w 562"/>
                <a:gd name="T79" fmla="*/ 232 h 562"/>
                <a:gd name="T80" fmla="*/ 232 w 562"/>
                <a:gd name="T81" fmla="*/ 210 h 562"/>
                <a:gd name="T82" fmla="*/ 264 w 562"/>
                <a:gd name="T83" fmla="*/ 196 h 562"/>
                <a:gd name="T84" fmla="*/ 280 w 562"/>
                <a:gd name="T85" fmla="*/ 194 h 562"/>
                <a:gd name="T86" fmla="*/ 314 w 562"/>
                <a:gd name="T87" fmla="*/ 202 h 562"/>
                <a:gd name="T88" fmla="*/ 342 w 562"/>
                <a:gd name="T89" fmla="*/ 220 h 562"/>
                <a:gd name="T90" fmla="*/ 360 w 562"/>
                <a:gd name="T91" fmla="*/ 246 h 562"/>
                <a:gd name="T92" fmla="*/ 366 w 562"/>
                <a:gd name="T93" fmla="*/ 280 h 562"/>
                <a:gd name="T94" fmla="*/ 366 w 562"/>
                <a:gd name="T95" fmla="*/ 298 h 562"/>
                <a:gd name="T96" fmla="*/ 352 w 562"/>
                <a:gd name="T97" fmla="*/ 328 h 562"/>
                <a:gd name="T98" fmla="*/ 328 w 562"/>
                <a:gd name="T99" fmla="*/ 352 h 562"/>
                <a:gd name="T100" fmla="*/ 298 w 562"/>
                <a:gd name="T101" fmla="*/ 364 h 562"/>
                <a:gd name="T102" fmla="*/ 280 w 562"/>
                <a:gd name="T103" fmla="*/ 366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62" h="562">
                  <a:moveTo>
                    <a:pt x="452" y="164"/>
                  </a:moveTo>
                  <a:lnTo>
                    <a:pt x="508" y="110"/>
                  </a:lnTo>
                  <a:lnTo>
                    <a:pt x="452" y="54"/>
                  </a:lnTo>
                  <a:lnTo>
                    <a:pt x="398" y="108"/>
                  </a:lnTo>
                  <a:lnTo>
                    <a:pt x="398" y="108"/>
                  </a:lnTo>
                  <a:lnTo>
                    <a:pt x="380" y="98"/>
                  </a:lnTo>
                  <a:lnTo>
                    <a:pt x="360" y="88"/>
                  </a:lnTo>
                  <a:lnTo>
                    <a:pt x="340" y="82"/>
                  </a:lnTo>
                  <a:lnTo>
                    <a:pt x="320" y="76"/>
                  </a:lnTo>
                  <a:lnTo>
                    <a:pt x="320" y="0"/>
                  </a:lnTo>
                  <a:lnTo>
                    <a:pt x="242" y="0"/>
                  </a:lnTo>
                  <a:lnTo>
                    <a:pt x="242" y="76"/>
                  </a:lnTo>
                  <a:lnTo>
                    <a:pt x="242" y="76"/>
                  </a:lnTo>
                  <a:lnTo>
                    <a:pt x="220" y="82"/>
                  </a:lnTo>
                  <a:lnTo>
                    <a:pt x="202" y="88"/>
                  </a:lnTo>
                  <a:lnTo>
                    <a:pt x="182" y="98"/>
                  </a:lnTo>
                  <a:lnTo>
                    <a:pt x="164" y="108"/>
                  </a:lnTo>
                  <a:lnTo>
                    <a:pt x="110" y="54"/>
                  </a:lnTo>
                  <a:lnTo>
                    <a:pt x="54" y="110"/>
                  </a:lnTo>
                  <a:lnTo>
                    <a:pt x="108" y="164"/>
                  </a:lnTo>
                  <a:lnTo>
                    <a:pt x="108" y="164"/>
                  </a:lnTo>
                  <a:lnTo>
                    <a:pt x="98" y="182"/>
                  </a:lnTo>
                  <a:lnTo>
                    <a:pt x="90" y="200"/>
                  </a:lnTo>
                  <a:lnTo>
                    <a:pt x="82" y="220"/>
                  </a:lnTo>
                  <a:lnTo>
                    <a:pt x="78" y="242"/>
                  </a:lnTo>
                  <a:lnTo>
                    <a:pt x="0" y="242"/>
                  </a:lnTo>
                  <a:lnTo>
                    <a:pt x="0" y="320"/>
                  </a:lnTo>
                  <a:lnTo>
                    <a:pt x="78" y="320"/>
                  </a:lnTo>
                  <a:lnTo>
                    <a:pt x="78" y="320"/>
                  </a:lnTo>
                  <a:lnTo>
                    <a:pt x="82" y="340"/>
                  </a:lnTo>
                  <a:lnTo>
                    <a:pt x="90" y="360"/>
                  </a:lnTo>
                  <a:lnTo>
                    <a:pt x="98" y="378"/>
                  </a:lnTo>
                  <a:lnTo>
                    <a:pt x="108" y="396"/>
                  </a:lnTo>
                  <a:lnTo>
                    <a:pt x="54" y="452"/>
                  </a:lnTo>
                  <a:lnTo>
                    <a:pt x="110" y="506"/>
                  </a:lnTo>
                  <a:lnTo>
                    <a:pt x="164" y="452"/>
                  </a:lnTo>
                  <a:lnTo>
                    <a:pt x="164" y="452"/>
                  </a:lnTo>
                  <a:lnTo>
                    <a:pt x="182" y="464"/>
                  </a:lnTo>
                  <a:lnTo>
                    <a:pt x="202" y="472"/>
                  </a:lnTo>
                  <a:lnTo>
                    <a:pt x="220" y="480"/>
                  </a:lnTo>
                  <a:lnTo>
                    <a:pt x="242" y="484"/>
                  </a:lnTo>
                  <a:lnTo>
                    <a:pt x="242" y="562"/>
                  </a:lnTo>
                  <a:lnTo>
                    <a:pt x="320" y="562"/>
                  </a:lnTo>
                  <a:lnTo>
                    <a:pt x="320" y="484"/>
                  </a:lnTo>
                  <a:lnTo>
                    <a:pt x="320" y="484"/>
                  </a:lnTo>
                  <a:lnTo>
                    <a:pt x="340" y="478"/>
                  </a:lnTo>
                  <a:lnTo>
                    <a:pt x="360" y="472"/>
                  </a:lnTo>
                  <a:lnTo>
                    <a:pt x="380" y="464"/>
                  </a:lnTo>
                  <a:lnTo>
                    <a:pt x="398" y="452"/>
                  </a:lnTo>
                  <a:lnTo>
                    <a:pt x="452" y="506"/>
                  </a:lnTo>
                  <a:lnTo>
                    <a:pt x="508" y="452"/>
                  </a:lnTo>
                  <a:lnTo>
                    <a:pt x="452" y="396"/>
                  </a:lnTo>
                  <a:lnTo>
                    <a:pt x="452" y="396"/>
                  </a:lnTo>
                  <a:lnTo>
                    <a:pt x="464" y="378"/>
                  </a:lnTo>
                  <a:lnTo>
                    <a:pt x="472" y="360"/>
                  </a:lnTo>
                  <a:lnTo>
                    <a:pt x="480" y="340"/>
                  </a:lnTo>
                  <a:lnTo>
                    <a:pt x="484" y="320"/>
                  </a:lnTo>
                  <a:lnTo>
                    <a:pt x="562" y="320"/>
                  </a:lnTo>
                  <a:lnTo>
                    <a:pt x="562" y="240"/>
                  </a:lnTo>
                  <a:lnTo>
                    <a:pt x="484" y="240"/>
                  </a:lnTo>
                  <a:lnTo>
                    <a:pt x="484" y="240"/>
                  </a:lnTo>
                  <a:lnTo>
                    <a:pt x="480" y="220"/>
                  </a:lnTo>
                  <a:lnTo>
                    <a:pt x="472" y="200"/>
                  </a:lnTo>
                  <a:lnTo>
                    <a:pt x="464" y="182"/>
                  </a:lnTo>
                  <a:lnTo>
                    <a:pt x="452" y="164"/>
                  </a:lnTo>
                  <a:lnTo>
                    <a:pt x="452" y="164"/>
                  </a:lnTo>
                  <a:close/>
                  <a:moveTo>
                    <a:pt x="280" y="366"/>
                  </a:moveTo>
                  <a:lnTo>
                    <a:pt x="280" y="366"/>
                  </a:lnTo>
                  <a:lnTo>
                    <a:pt x="264" y="364"/>
                  </a:lnTo>
                  <a:lnTo>
                    <a:pt x="248" y="360"/>
                  </a:lnTo>
                  <a:lnTo>
                    <a:pt x="232" y="352"/>
                  </a:lnTo>
                  <a:lnTo>
                    <a:pt x="220" y="342"/>
                  </a:lnTo>
                  <a:lnTo>
                    <a:pt x="210" y="328"/>
                  </a:lnTo>
                  <a:lnTo>
                    <a:pt x="202" y="314"/>
                  </a:lnTo>
                  <a:lnTo>
                    <a:pt x="196" y="298"/>
                  </a:lnTo>
                  <a:lnTo>
                    <a:pt x="194" y="280"/>
                  </a:lnTo>
                  <a:lnTo>
                    <a:pt x="194" y="280"/>
                  </a:lnTo>
                  <a:lnTo>
                    <a:pt x="196" y="262"/>
                  </a:lnTo>
                  <a:lnTo>
                    <a:pt x="202" y="246"/>
                  </a:lnTo>
                  <a:lnTo>
                    <a:pt x="210" y="232"/>
                  </a:lnTo>
                  <a:lnTo>
                    <a:pt x="220" y="220"/>
                  </a:lnTo>
                  <a:lnTo>
                    <a:pt x="232" y="210"/>
                  </a:lnTo>
                  <a:lnTo>
                    <a:pt x="248" y="202"/>
                  </a:lnTo>
                  <a:lnTo>
                    <a:pt x="264" y="196"/>
                  </a:lnTo>
                  <a:lnTo>
                    <a:pt x="280" y="194"/>
                  </a:lnTo>
                  <a:lnTo>
                    <a:pt x="280" y="194"/>
                  </a:lnTo>
                  <a:lnTo>
                    <a:pt x="298" y="196"/>
                  </a:lnTo>
                  <a:lnTo>
                    <a:pt x="314" y="202"/>
                  </a:lnTo>
                  <a:lnTo>
                    <a:pt x="328" y="210"/>
                  </a:lnTo>
                  <a:lnTo>
                    <a:pt x="342" y="220"/>
                  </a:lnTo>
                  <a:lnTo>
                    <a:pt x="352" y="232"/>
                  </a:lnTo>
                  <a:lnTo>
                    <a:pt x="360" y="246"/>
                  </a:lnTo>
                  <a:lnTo>
                    <a:pt x="366" y="262"/>
                  </a:lnTo>
                  <a:lnTo>
                    <a:pt x="366" y="280"/>
                  </a:lnTo>
                  <a:lnTo>
                    <a:pt x="366" y="280"/>
                  </a:lnTo>
                  <a:lnTo>
                    <a:pt x="366" y="298"/>
                  </a:lnTo>
                  <a:lnTo>
                    <a:pt x="360" y="314"/>
                  </a:lnTo>
                  <a:lnTo>
                    <a:pt x="352" y="328"/>
                  </a:lnTo>
                  <a:lnTo>
                    <a:pt x="342" y="342"/>
                  </a:lnTo>
                  <a:lnTo>
                    <a:pt x="328" y="352"/>
                  </a:lnTo>
                  <a:lnTo>
                    <a:pt x="314" y="360"/>
                  </a:lnTo>
                  <a:lnTo>
                    <a:pt x="298" y="364"/>
                  </a:lnTo>
                  <a:lnTo>
                    <a:pt x="280" y="366"/>
                  </a:lnTo>
                  <a:lnTo>
                    <a:pt x="280" y="36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1" name="Freeform 10"/>
            <p:cNvSpPr>
              <a:spLocks noEditPoints="1"/>
            </p:cNvSpPr>
            <p:nvPr/>
          </p:nvSpPr>
          <p:spPr bwMode="auto">
            <a:xfrm>
              <a:off x="7799014" y="2325084"/>
              <a:ext cx="567031" cy="570164"/>
            </a:xfrm>
            <a:custGeom>
              <a:avLst/>
              <a:gdLst>
                <a:gd name="T0" fmla="*/ 704 w 724"/>
                <a:gd name="T1" fmla="*/ 616 h 728"/>
                <a:gd name="T2" fmla="*/ 706 w 724"/>
                <a:gd name="T3" fmla="*/ 616 h 728"/>
                <a:gd name="T4" fmla="*/ 322 w 724"/>
                <a:gd name="T5" fmla="*/ 232 h 728"/>
                <a:gd name="T6" fmla="*/ 322 w 724"/>
                <a:gd name="T7" fmla="*/ 50 h 728"/>
                <a:gd name="T8" fmla="*/ 136 w 724"/>
                <a:gd name="T9" fmla="*/ 0 h 728"/>
                <a:gd name="T10" fmla="*/ 116 w 724"/>
                <a:gd name="T11" fmla="*/ 20 h 728"/>
                <a:gd name="T12" fmla="*/ 214 w 724"/>
                <a:gd name="T13" fmla="*/ 118 h 728"/>
                <a:gd name="T14" fmla="*/ 118 w 724"/>
                <a:gd name="T15" fmla="*/ 214 h 728"/>
                <a:gd name="T16" fmla="*/ 20 w 724"/>
                <a:gd name="T17" fmla="*/ 116 h 728"/>
                <a:gd name="T18" fmla="*/ 0 w 724"/>
                <a:gd name="T19" fmla="*/ 136 h 728"/>
                <a:gd name="T20" fmla="*/ 50 w 724"/>
                <a:gd name="T21" fmla="*/ 322 h 728"/>
                <a:gd name="T22" fmla="*/ 226 w 724"/>
                <a:gd name="T23" fmla="*/ 322 h 728"/>
                <a:gd name="T24" fmla="*/ 226 w 724"/>
                <a:gd name="T25" fmla="*/ 322 h 728"/>
                <a:gd name="T26" fmla="*/ 610 w 724"/>
                <a:gd name="T27" fmla="*/ 710 h 728"/>
                <a:gd name="T28" fmla="*/ 612 w 724"/>
                <a:gd name="T29" fmla="*/ 710 h 728"/>
                <a:gd name="T30" fmla="*/ 612 w 724"/>
                <a:gd name="T31" fmla="*/ 710 h 728"/>
                <a:gd name="T32" fmla="*/ 622 w 724"/>
                <a:gd name="T33" fmla="*/ 718 h 728"/>
                <a:gd name="T34" fmla="*/ 634 w 724"/>
                <a:gd name="T35" fmla="*/ 724 h 728"/>
                <a:gd name="T36" fmla="*/ 646 w 724"/>
                <a:gd name="T37" fmla="*/ 728 h 728"/>
                <a:gd name="T38" fmla="*/ 658 w 724"/>
                <a:gd name="T39" fmla="*/ 728 h 728"/>
                <a:gd name="T40" fmla="*/ 670 w 724"/>
                <a:gd name="T41" fmla="*/ 728 h 728"/>
                <a:gd name="T42" fmla="*/ 682 w 724"/>
                <a:gd name="T43" fmla="*/ 724 h 728"/>
                <a:gd name="T44" fmla="*/ 694 w 724"/>
                <a:gd name="T45" fmla="*/ 718 h 728"/>
                <a:gd name="T46" fmla="*/ 704 w 724"/>
                <a:gd name="T47" fmla="*/ 710 h 728"/>
                <a:gd name="T48" fmla="*/ 704 w 724"/>
                <a:gd name="T49" fmla="*/ 710 h 728"/>
                <a:gd name="T50" fmla="*/ 712 w 724"/>
                <a:gd name="T51" fmla="*/ 700 h 728"/>
                <a:gd name="T52" fmla="*/ 718 w 724"/>
                <a:gd name="T53" fmla="*/ 688 h 728"/>
                <a:gd name="T54" fmla="*/ 722 w 724"/>
                <a:gd name="T55" fmla="*/ 676 h 728"/>
                <a:gd name="T56" fmla="*/ 724 w 724"/>
                <a:gd name="T57" fmla="*/ 664 h 728"/>
                <a:gd name="T58" fmla="*/ 722 w 724"/>
                <a:gd name="T59" fmla="*/ 652 h 728"/>
                <a:gd name="T60" fmla="*/ 718 w 724"/>
                <a:gd name="T61" fmla="*/ 638 h 728"/>
                <a:gd name="T62" fmla="*/ 712 w 724"/>
                <a:gd name="T63" fmla="*/ 628 h 728"/>
                <a:gd name="T64" fmla="*/ 704 w 724"/>
                <a:gd name="T65" fmla="*/ 616 h 728"/>
                <a:gd name="T66" fmla="*/ 704 w 724"/>
                <a:gd name="T67" fmla="*/ 616 h 728"/>
                <a:gd name="T68" fmla="*/ 680 w 724"/>
                <a:gd name="T69" fmla="*/ 686 h 728"/>
                <a:gd name="T70" fmla="*/ 680 w 724"/>
                <a:gd name="T71" fmla="*/ 686 h 728"/>
                <a:gd name="T72" fmla="*/ 670 w 724"/>
                <a:gd name="T73" fmla="*/ 692 h 728"/>
                <a:gd name="T74" fmla="*/ 658 w 724"/>
                <a:gd name="T75" fmla="*/ 694 h 728"/>
                <a:gd name="T76" fmla="*/ 648 w 724"/>
                <a:gd name="T77" fmla="*/ 692 h 728"/>
                <a:gd name="T78" fmla="*/ 642 w 724"/>
                <a:gd name="T79" fmla="*/ 690 h 728"/>
                <a:gd name="T80" fmla="*/ 638 w 724"/>
                <a:gd name="T81" fmla="*/ 686 h 728"/>
                <a:gd name="T82" fmla="*/ 638 w 724"/>
                <a:gd name="T83" fmla="*/ 686 h 728"/>
                <a:gd name="T84" fmla="*/ 632 w 724"/>
                <a:gd name="T85" fmla="*/ 676 h 728"/>
                <a:gd name="T86" fmla="*/ 630 w 724"/>
                <a:gd name="T87" fmla="*/ 664 h 728"/>
                <a:gd name="T88" fmla="*/ 632 w 724"/>
                <a:gd name="T89" fmla="*/ 654 h 728"/>
                <a:gd name="T90" fmla="*/ 638 w 724"/>
                <a:gd name="T91" fmla="*/ 644 h 728"/>
                <a:gd name="T92" fmla="*/ 638 w 724"/>
                <a:gd name="T93" fmla="*/ 644 h 728"/>
                <a:gd name="T94" fmla="*/ 648 w 724"/>
                <a:gd name="T95" fmla="*/ 638 h 728"/>
                <a:gd name="T96" fmla="*/ 658 w 724"/>
                <a:gd name="T97" fmla="*/ 636 h 728"/>
                <a:gd name="T98" fmla="*/ 670 w 724"/>
                <a:gd name="T99" fmla="*/ 638 h 728"/>
                <a:gd name="T100" fmla="*/ 680 w 724"/>
                <a:gd name="T101" fmla="*/ 644 h 728"/>
                <a:gd name="T102" fmla="*/ 680 w 724"/>
                <a:gd name="T103" fmla="*/ 644 h 728"/>
                <a:gd name="T104" fmla="*/ 686 w 724"/>
                <a:gd name="T105" fmla="*/ 654 h 728"/>
                <a:gd name="T106" fmla="*/ 688 w 724"/>
                <a:gd name="T107" fmla="*/ 664 h 728"/>
                <a:gd name="T108" fmla="*/ 686 w 724"/>
                <a:gd name="T109" fmla="*/ 676 h 728"/>
                <a:gd name="T110" fmla="*/ 684 w 724"/>
                <a:gd name="T111" fmla="*/ 680 h 728"/>
                <a:gd name="T112" fmla="*/ 680 w 724"/>
                <a:gd name="T113" fmla="*/ 686 h 728"/>
                <a:gd name="T114" fmla="*/ 680 w 724"/>
                <a:gd name="T115" fmla="*/ 686 h 7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24" h="728">
                  <a:moveTo>
                    <a:pt x="704" y="616"/>
                  </a:moveTo>
                  <a:lnTo>
                    <a:pt x="706" y="616"/>
                  </a:lnTo>
                  <a:lnTo>
                    <a:pt x="322" y="232"/>
                  </a:lnTo>
                  <a:lnTo>
                    <a:pt x="322" y="50"/>
                  </a:lnTo>
                  <a:lnTo>
                    <a:pt x="136" y="0"/>
                  </a:lnTo>
                  <a:lnTo>
                    <a:pt x="116" y="20"/>
                  </a:lnTo>
                  <a:lnTo>
                    <a:pt x="214" y="118"/>
                  </a:lnTo>
                  <a:lnTo>
                    <a:pt x="118" y="214"/>
                  </a:lnTo>
                  <a:lnTo>
                    <a:pt x="20" y="116"/>
                  </a:lnTo>
                  <a:lnTo>
                    <a:pt x="0" y="136"/>
                  </a:lnTo>
                  <a:lnTo>
                    <a:pt x="50" y="322"/>
                  </a:lnTo>
                  <a:lnTo>
                    <a:pt x="226" y="322"/>
                  </a:lnTo>
                  <a:lnTo>
                    <a:pt x="226" y="322"/>
                  </a:lnTo>
                  <a:lnTo>
                    <a:pt x="610" y="710"/>
                  </a:lnTo>
                  <a:lnTo>
                    <a:pt x="612" y="710"/>
                  </a:lnTo>
                  <a:lnTo>
                    <a:pt x="612" y="710"/>
                  </a:lnTo>
                  <a:lnTo>
                    <a:pt x="622" y="718"/>
                  </a:lnTo>
                  <a:lnTo>
                    <a:pt x="634" y="724"/>
                  </a:lnTo>
                  <a:lnTo>
                    <a:pt x="646" y="728"/>
                  </a:lnTo>
                  <a:lnTo>
                    <a:pt x="658" y="728"/>
                  </a:lnTo>
                  <a:lnTo>
                    <a:pt x="670" y="728"/>
                  </a:lnTo>
                  <a:lnTo>
                    <a:pt x="682" y="724"/>
                  </a:lnTo>
                  <a:lnTo>
                    <a:pt x="694" y="718"/>
                  </a:lnTo>
                  <a:lnTo>
                    <a:pt x="704" y="710"/>
                  </a:lnTo>
                  <a:lnTo>
                    <a:pt x="704" y="710"/>
                  </a:lnTo>
                  <a:lnTo>
                    <a:pt x="712" y="700"/>
                  </a:lnTo>
                  <a:lnTo>
                    <a:pt x="718" y="688"/>
                  </a:lnTo>
                  <a:lnTo>
                    <a:pt x="722" y="676"/>
                  </a:lnTo>
                  <a:lnTo>
                    <a:pt x="724" y="664"/>
                  </a:lnTo>
                  <a:lnTo>
                    <a:pt x="722" y="652"/>
                  </a:lnTo>
                  <a:lnTo>
                    <a:pt x="718" y="638"/>
                  </a:lnTo>
                  <a:lnTo>
                    <a:pt x="712" y="628"/>
                  </a:lnTo>
                  <a:lnTo>
                    <a:pt x="704" y="616"/>
                  </a:lnTo>
                  <a:lnTo>
                    <a:pt x="704" y="616"/>
                  </a:lnTo>
                  <a:close/>
                  <a:moveTo>
                    <a:pt x="680" y="686"/>
                  </a:moveTo>
                  <a:lnTo>
                    <a:pt x="680" y="686"/>
                  </a:lnTo>
                  <a:lnTo>
                    <a:pt x="670" y="692"/>
                  </a:lnTo>
                  <a:lnTo>
                    <a:pt x="658" y="694"/>
                  </a:lnTo>
                  <a:lnTo>
                    <a:pt x="648" y="692"/>
                  </a:lnTo>
                  <a:lnTo>
                    <a:pt x="642" y="690"/>
                  </a:lnTo>
                  <a:lnTo>
                    <a:pt x="638" y="686"/>
                  </a:lnTo>
                  <a:lnTo>
                    <a:pt x="638" y="686"/>
                  </a:lnTo>
                  <a:lnTo>
                    <a:pt x="632" y="676"/>
                  </a:lnTo>
                  <a:lnTo>
                    <a:pt x="630" y="664"/>
                  </a:lnTo>
                  <a:lnTo>
                    <a:pt x="632" y="654"/>
                  </a:lnTo>
                  <a:lnTo>
                    <a:pt x="638" y="644"/>
                  </a:lnTo>
                  <a:lnTo>
                    <a:pt x="638" y="644"/>
                  </a:lnTo>
                  <a:lnTo>
                    <a:pt x="648" y="638"/>
                  </a:lnTo>
                  <a:lnTo>
                    <a:pt x="658" y="636"/>
                  </a:lnTo>
                  <a:lnTo>
                    <a:pt x="670" y="638"/>
                  </a:lnTo>
                  <a:lnTo>
                    <a:pt x="680" y="644"/>
                  </a:lnTo>
                  <a:lnTo>
                    <a:pt x="680" y="644"/>
                  </a:lnTo>
                  <a:lnTo>
                    <a:pt x="686" y="654"/>
                  </a:lnTo>
                  <a:lnTo>
                    <a:pt x="688" y="664"/>
                  </a:lnTo>
                  <a:lnTo>
                    <a:pt x="686" y="676"/>
                  </a:lnTo>
                  <a:lnTo>
                    <a:pt x="684" y="680"/>
                  </a:lnTo>
                  <a:lnTo>
                    <a:pt x="680" y="686"/>
                  </a:lnTo>
                  <a:lnTo>
                    <a:pt x="680" y="6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grpSp>
        <p:nvGrpSpPr>
          <p:cNvPr id="82" name="组 81"/>
          <p:cNvGrpSpPr/>
          <p:nvPr/>
        </p:nvGrpSpPr>
        <p:grpSpPr>
          <a:xfrm>
            <a:off x="9859689" y="3191606"/>
            <a:ext cx="611016" cy="577988"/>
            <a:chOff x="4321175" y="111125"/>
            <a:chExt cx="704850" cy="666750"/>
          </a:xfrm>
          <a:solidFill>
            <a:schemeClr val="bg1"/>
          </a:solidFill>
        </p:grpSpPr>
        <p:sp>
          <p:nvSpPr>
            <p:cNvPr id="83" name="Freeform 34"/>
            <p:cNvSpPr>
              <a:spLocks noEditPoints="1"/>
            </p:cNvSpPr>
            <p:nvPr/>
          </p:nvSpPr>
          <p:spPr bwMode="auto">
            <a:xfrm>
              <a:off x="4321175" y="111125"/>
              <a:ext cx="704850" cy="666750"/>
            </a:xfrm>
            <a:custGeom>
              <a:avLst/>
              <a:gdLst/>
              <a:ahLst/>
              <a:cxnLst>
                <a:cxn ang="0">
                  <a:pos x="444" y="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36" y="54"/>
                </a:cxn>
                <a:cxn ang="0">
                  <a:pos x="36" y="330"/>
                </a:cxn>
                <a:cxn ang="0">
                  <a:pos x="194" y="330"/>
                </a:cxn>
                <a:cxn ang="0">
                  <a:pos x="194" y="368"/>
                </a:cxn>
                <a:cxn ang="0">
                  <a:pos x="194" y="368"/>
                </a:cxn>
                <a:cxn ang="0">
                  <a:pos x="172" y="374"/>
                </a:cxn>
                <a:cxn ang="0">
                  <a:pos x="154" y="382"/>
                </a:cxn>
                <a:cxn ang="0">
                  <a:pos x="148" y="386"/>
                </a:cxn>
                <a:cxn ang="0">
                  <a:pos x="144" y="392"/>
                </a:cxn>
                <a:cxn ang="0">
                  <a:pos x="140" y="398"/>
                </a:cxn>
                <a:cxn ang="0">
                  <a:pos x="140" y="404"/>
                </a:cxn>
                <a:cxn ang="0">
                  <a:pos x="140" y="404"/>
                </a:cxn>
                <a:cxn ang="0">
                  <a:pos x="142" y="408"/>
                </a:cxn>
                <a:cxn ang="0">
                  <a:pos x="146" y="410"/>
                </a:cxn>
                <a:cxn ang="0">
                  <a:pos x="166" y="416"/>
                </a:cxn>
                <a:cxn ang="0">
                  <a:pos x="192" y="418"/>
                </a:cxn>
                <a:cxn ang="0">
                  <a:pos x="222" y="420"/>
                </a:cxn>
                <a:cxn ang="0">
                  <a:pos x="252" y="418"/>
                </a:cxn>
                <a:cxn ang="0">
                  <a:pos x="278" y="416"/>
                </a:cxn>
                <a:cxn ang="0">
                  <a:pos x="298" y="410"/>
                </a:cxn>
                <a:cxn ang="0">
                  <a:pos x="302" y="408"/>
                </a:cxn>
                <a:cxn ang="0">
                  <a:pos x="304" y="404"/>
                </a:cxn>
                <a:cxn ang="0">
                  <a:pos x="304" y="404"/>
                </a:cxn>
                <a:cxn ang="0">
                  <a:pos x="304" y="398"/>
                </a:cxn>
                <a:cxn ang="0">
                  <a:pos x="300" y="392"/>
                </a:cxn>
                <a:cxn ang="0">
                  <a:pos x="296" y="386"/>
                </a:cxn>
                <a:cxn ang="0">
                  <a:pos x="290" y="382"/>
                </a:cxn>
                <a:cxn ang="0">
                  <a:pos x="272" y="374"/>
                </a:cxn>
                <a:cxn ang="0">
                  <a:pos x="250" y="368"/>
                </a:cxn>
                <a:cxn ang="0">
                  <a:pos x="250" y="330"/>
                </a:cxn>
                <a:cxn ang="0">
                  <a:pos x="408" y="330"/>
                </a:cxn>
                <a:cxn ang="0">
                  <a:pos x="408" y="54"/>
                </a:cxn>
                <a:cxn ang="0">
                  <a:pos x="444" y="54"/>
                </a:cxn>
                <a:cxn ang="0">
                  <a:pos x="444" y="0"/>
                </a:cxn>
                <a:cxn ang="0">
                  <a:pos x="444" y="0"/>
                </a:cxn>
                <a:cxn ang="0">
                  <a:pos x="378" y="300"/>
                </a:cxn>
                <a:cxn ang="0">
                  <a:pos x="66" y="300"/>
                </a:cxn>
                <a:cxn ang="0">
                  <a:pos x="66" y="56"/>
                </a:cxn>
                <a:cxn ang="0">
                  <a:pos x="378" y="56"/>
                </a:cxn>
                <a:cxn ang="0">
                  <a:pos x="378" y="300"/>
                </a:cxn>
                <a:cxn ang="0">
                  <a:pos x="378" y="300"/>
                </a:cxn>
              </a:cxnLst>
              <a:rect l="0" t="0" r="r" b="b"/>
              <a:pathLst>
                <a:path w="444" h="420">
                  <a:moveTo>
                    <a:pt x="444" y="0"/>
                  </a:moveTo>
                  <a:lnTo>
                    <a:pt x="0" y="0"/>
                  </a:lnTo>
                  <a:lnTo>
                    <a:pt x="0" y="54"/>
                  </a:lnTo>
                  <a:lnTo>
                    <a:pt x="36" y="54"/>
                  </a:lnTo>
                  <a:lnTo>
                    <a:pt x="36" y="330"/>
                  </a:lnTo>
                  <a:lnTo>
                    <a:pt x="194" y="330"/>
                  </a:lnTo>
                  <a:lnTo>
                    <a:pt x="194" y="368"/>
                  </a:lnTo>
                  <a:lnTo>
                    <a:pt x="194" y="368"/>
                  </a:lnTo>
                  <a:lnTo>
                    <a:pt x="172" y="374"/>
                  </a:lnTo>
                  <a:lnTo>
                    <a:pt x="154" y="382"/>
                  </a:lnTo>
                  <a:lnTo>
                    <a:pt x="148" y="386"/>
                  </a:lnTo>
                  <a:lnTo>
                    <a:pt x="144" y="392"/>
                  </a:lnTo>
                  <a:lnTo>
                    <a:pt x="140" y="398"/>
                  </a:lnTo>
                  <a:lnTo>
                    <a:pt x="140" y="404"/>
                  </a:lnTo>
                  <a:lnTo>
                    <a:pt x="140" y="404"/>
                  </a:lnTo>
                  <a:lnTo>
                    <a:pt x="142" y="408"/>
                  </a:lnTo>
                  <a:lnTo>
                    <a:pt x="146" y="410"/>
                  </a:lnTo>
                  <a:lnTo>
                    <a:pt x="166" y="416"/>
                  </a:lnTo>
                  <a:lnTo>
                    <a:pt x="192" y="418"/>
                  </a:lnTo>
                  <a:lnTo>
                    <a:pt x="222" y="420"/>
                  </a:lnTo>
                  <a:lnTo>
                    <a:pt x="252" y="418"/>
                  </a:lnTo>
                  <a:lnTo>
                    <a:pt x="278" y="416"/>
                  </a:lnTo>
                  <a:lnTo>
                    <a:pt x="298" y="410"/>
                  </a:lnTo>
                  <a:lnTo>
                    <a:pt x="302" y="408"/>
                  </a:lnTo>
                  <a:lnTo>
                    <a:pt x="304" y="404"/>
                  </a:lnTo>
                  <a:lnTo>
                    <a:pt x="304" y="404"/>
                  </a:lnTo>
                  <a:lnTo>
                    <a:pt x="304" y="398"/>
                  </a:lnTo>
                  <a:lnTo>
                    <a:pt x="300" y="392"/>
                  </a:lnTo>
                  <a:lnTo>
                    <a:pt x="296" y="386"/>
                  </a:lnTo>
                  <a:lnTo>
                    <a:pt x="290" y="382"/>
                  </a:lnTo>
                  <a:lnTo>
                    <a:pt x="272" y="374"/>
                  </a:lnTo>
                  <a:lnTo>
                    <a:pt x="250" y="368"/>
                  </a:lnTo>
                  <a:lnTo>
                    <a:pt x="250" y="330"/>
                  </a:lnTo>
                  <a:lnTo>
                    <a:pt x="408" y="330"/>
                  </a:lnTo>
                  <a:lnTo>
                    <a:pt x="408" y="54"/>
                  </a:lnTo>
                  <a:lnTo>
                    <a:pt x="444" y="54"/>
                  </a:lnTo>
                  <a:lnTo>
                    <a:pt x="444" y="0"/>
                  </a:lnTo>
                  <a:lnTo>
                    <a:pt x="444" y="0"/>
                  </a:lnTo>
                  <a:close/>
                  <a:moveTo>
                    <a:pt x="378" y="300"/>
                  </a:moveTo>
                  <a:lnTo>
                    <a:pt x="66" y="300"/>
                  </a:lnTo>
                  <a:lnTo>
                    <a:pt x="66" y="56"/>
                  </a:lnTo>
                  <a:lnTo>
                    <a:pt x="378" y="56"/>
                  </a:lnTo>
                  <a:lnTo>
                    <a:pt x="378" y="300"/>
                  </a:lnTo>
                  <a:lnTo>
                    <a:pt x="378" y="30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4" name="Rectangle 35"/>
            <p:cNvSpPr>
              <a:spLocks noChangeArrowheads="1"/>
            </p:cNvSpPr>
            <p:nvPr/>
          </p:nvSpPr>
          <p:spPr bwMode="auto">
            <a:xfrm>
              <a:off x="4476750" y="276225"/>
              <a:ext cx="139700" cy="142875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5" name="Rectangle 36"/>
            <p:cNvSpPr>
              <a:spLocks noChangeArrowheads="1"/>
            </p:cNvSpPr>
            <p:nvPr/>
          </p:nvSpPr>
          <p:spPr bwMode="auto">
            <a:xfrm>
              <a:off x="4667250" y="276225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6" name="Rectangle 37"/>
            <p:cNvSpPr>
              <a:spLocks noChangeArrowheads="1"/>
            </p:cNvSpPr>
            <p:nvPr/>
          </p:nvSpPr>
          <p:spPr bwMode="auto">
            <a:xfrm>
              <a:off x="4667250" y="368300"/>
              <a:ext cx="2032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  <p:sp>
          <p:nvSpPr>
            <p:cNvPr id="87" name="Rectangle 38"/>
            <p:cNvSpPr>
              <a:spLocks noChangeArrowheads="1"/>
            </p:cNvSpPr>
            <p:nvPr/>
          </p:nvSpPr>
          <p:spPr bwMode="auto">
            <a:xfrm>
              <a:off x="4476750" y="460375"/>
              <a:ext cx="393700" cy="508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3200"/>
            </a:p>
          </p:txBody>
        </p:sp>
      </p:grpSp>
      <p:sp>
        <p:nvSpPr>
          <p:cNvPr id="89" name="文本框 88"/>
          <p:cNvSpPr txBox="1"/>
          <p:nvPr/>
        </p:nvSpPr>
        <p:spPr>
          <a:xfrm>
            <a:off x="1032223" y="4477771"/>
            <a:ext cx="210506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1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1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1"/>
                </a:solidFill>
              </a:rPr>
              <a:t>ONE.</a:t>
            </a:r>
            <a:endParaRPr kumimoji="1" lang="zh-CN" altLang="en-US" sz="3200" b="1" dirty="0">
              <a:solidFill>
                <a:schemeClr val="accent1"/>
              </a:solidFill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104582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1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TO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1"/>
                </a:solidFill>
              </a:rPr>
              <a:t> </a:t>
            </a:r>
            <a:r>
              <a:rPr kumimoji="1" lang="en-US" altLang="zh-CN" sz="1333" dirty="0">
                <a:solidFill>
                  <a:schemeClr val="accent1"/>
                </a:solidFill>
              </a:rPr>
              <a:t>TEXT.</a:t>
            </a:r>
            <a:endParaRPr kumimoji="1" lang="zh-CN" altLang="en-US" sz="1333" dirty="0">
              <a:solidFill>
                <a:schemeClr val="accent1"/>
              </a:solidFill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5128743" y="4477771"/>
            <a:ext cx="2361544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2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2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2"/>
                </a:solidFill>
              </a:rPr>
              <a:t>THREE.</a:t>
            </a:r>
            <a:endParaRPr kumimoji="1" lang="zh-CN" altLang="en-US" sz="3200" b="1" dirty="0">
              <a:solidFill>
                <a:schemeClr val="accent2"/>
              </a:solidFill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5142348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2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TO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2"/>
                </a:solidFill>
              </a:rPr>
              <a:t> </a:t>
            </a:r>
            <a:r>
              <a:rPr kumimoji="1" lang="en-US" altLang="zh-CN" sz="1333" dirty="0">
                <a:solidFill>
                  <a:schemeClr val="accent2"/>
                </a:solidFill>
              </a:rPr>
              <a:t>TEXT.</a:t>
            </a:r>
            <a:endParaRPr kumimoji="1" lang="zh-CN" altLang="en-US" sz="1333" dirty="0">
              <a:solidFill>
                <a:schemeClr val="accent2"/>
              </a:solidFill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9225264" y="4477771"/>
            <a:ext cx="2056973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3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3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3"/>
                </a:solidFill>
              </a:rPr>
              <a:t>FIVE.</a:t>
            </a:r>
            <a:endParaRPr kumimoji="1" lang="zh-CN" altLang="en-US" sz="3200" b="1" dirty="0">
              <a:solidFill>
                <a:schemeClr val="accent3"/>
              </a:solidFill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9238869" y="5007094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3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TO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3"/>
                </a:solidFill>
              </a:rPr>
              <a:t> </a:t>
            </a:r>
            <a:r>
              <a:rPr kumimoji="1" lang="en-US" altLang="zh-CN" sz="1333" dirty="0">
                <a:solidFill>
                  <a:schemeClr val="accent3"/>
                </a:solidFill>
              </a:rPr>
              <a:t>TEXT.</a:t>
            </a:r>
            <a:endParaRPr kumimoji="1" lang="zh-CN" altLang="en-US" sz="1333" dirty="0">
              <a:solidFill>
                <a:schemeClr val="accent3"/>
              </a:solidFill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3012339" y="1333767"/>
            <a:ext cx="2130711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5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5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5"/>
                </a:solidFill>
              </a:rPr>
              <a:t>TWO.</a:t>
            </a:r>
            <a:endParaRPr kumimoji="1" lang="zh-CN" altLang="en-US" sz="3200" b="1" dirty="0">
              <a:solidFill>
                <a:schemeClr val="accent5"/>
              </a:solidFill>
            </a:endParaRPr>
          </a:p>
        </p:txBody>
      </p:sp>
      <p:sp>
        <p:nvSpPr>
          <p:cNvPr id="99" name="文本框 98"/>
          <p:cNvSpPr txBox="1"/>
          <p:nvPr/>
        </p:nvSpPr>
        <p:spPr>
          <a:xfrm>
            <a:off x="3025944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5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TO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5"/>
                </a:solidFill>
              </a:rPr>
              <a:t> </a:t>
            </a:r>
            <a:r>
              <a:rPr kumimoji="1" lang="en-US" altLang="zh-CN" sz="1333" dirty="0">
                <a:solidFill>
                  <a:schemeClr val="accent5"/>
                </a:solidFill>
              </a:rPr>
              <a:t>TEXT.</a:t>
            </a:r>
            <a:endParaRPr kumimoji="1" lang="zh-CN" altLang="en-US" sz="1333" dirty="0">
              <a:solidFill>
                <a:schemeClr val="accent5"/>
              </a:solidFill>
            </a:endParaRPr>
          </a:p>
        </p:txBody>
      </p:sp>
      <p:sp>
        <p:nvSpPr>
          <p:cNvPr id="101" name="文本框 100"/>
          <p:cNvSpPr txBox="1"/>
          <p:nvPr/>
        </p:nvSpPr>
        <p:spPr>
          <a:xfrm>
            <a:off x="7157129" y="1333767"/>
            <a:ext cx="2287806" cy="58477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r>
              <a:rPr kumimoji="1" lang="en-US" altLang="zh-CN" sz="3200" b="1" dirty="0">
                <a:solidFill>
                  <a:schemeClr val="accent4"/>
                </a:solidFill>
              </a:rPr>
              <a:t>STEP</a:t>
            </a:r>
            <a:r>
              <a:rPr kumimoji="1" lang="zh-CN" altLang="en-US" sz="3200" b="1" dirty="0">
                <a:solidFill>
                  <a:schemeClr val="accent4"/>
                </a:solidFill>
              </a:rPr>
              <a:t> </a:t>
            </a:r>
            <a:r>
              <a:rPr kumimoji="1" lang="en-US" altLang="zh-CN" sz="3200" b="1" dirty="0">
                <a:solidFill>
                  <a:schemeClr val="accent4"/>
                </a:solidFill>
              </a:rPr>
              <a:t>FOUR.</a:t>
            </a:r>
            <a:endParaRPr kumimoji="1" lang="zh-CN" altLang="en-US" sz="3200" b="1" dirty="0">
              <a:solidFill>
                <a:schemeClr val="accent4"/>
              </a:solidFill>
            </a:endParaRPr>
          </a:p>
        </p:txBody>
      </p:sp>
      <p:sp>
        <p:nvSpPr>
          <p:cNvPr id="102" name="文本框 101"/>
          <p:cNvSpPr txBox="1"/>
          <p:nvPr/>
        </p:nvSpPr>
        <p:spPr>
          <a:xfrm>
            <a:off x="7170735" y="1863090"/>
            <a:ext cx="1855252" cy="62568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ct val="130000"/>
              </a:lnSpc>
            </a:pPr>
            <a:r>
              <a:rPr kumimoji="1" lang="en-US" altLang="zh-CN" sz="1333" dirty="0">
                <a:solidFill>
                  <a:schemeClr val="accent4"/>
                </a:solidFill>
              </a:rPr>
              <a:t>CLICK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HERE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TO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ADD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YOUR</a:t>
            </a:r>
            <a:r>
              <a:rPr kumimoji="1" lang="zh-CN" altLang="en-US" sz="1333" dirty="0">
                <a:solidFill>
                  <a:schemeClr val="accent4"/>
                </a:solidFill>
              </a:rPr>
              <a:t> </a:t>
            </a:r>
            <a:r>
              <a:rPr kumimoji="1" lang="en-US" altLang="zh-CN" sz="1333" dirty="0">
                <a:solidFill>
                  <a:schemeClr val="accent4"/>
                </a:solidFill>
              </a:rPr>
              <a:t>TEXT.</a:t>
            </a:r>
            <a:endParaRPr kumimoji="1" lang="zh-CN" altLang="en-US" sz="1333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626391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自定义 121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9156DE"/>
      </a:accent1>
      <a:accent2>
        <a:srgbClr val="A14EBC"/>
      </a:accent2>
      <a:accent3>
        <a:srgbClr val="C668B9"/>
      </a:accent3>
      <a:accent4>
        <a:srgbClr val="E4639F"/>
      </a:accent4>
      <a:accent5>
        <a:srgbClr val="F16894"/>
      </a:accent5>
      <a:accent6>
        <a:srgbClr val="515151"/>
      </a:accent6>
      <a:hlink>
        <a:srgbClr val="0563C1"/>
      </a:hlink>
      <a:folHlink>
        <a:srgbClr val="954F7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主题">
  <a:themeElements>
    <a:clrScheme name="自定义 122">
      <a:dk1>
        <a:srgbClr val="000000"/>
      </a:dk1>
      <a:lt1>
        <a:srgbClr val="FFFFFF"/>
      </a:lt1>
      <a:dk2>
        <a:srgbClr val="000000"/>
      </a:dk2>
      <a:lt2>
        <a:srgbClr val="FFFDFD"/>
      </a:lt2>
      <a:accent1>
        <a:srgbClr val="6B6889"/>
      </a:accent1>
      <a:accent2>
        <a:srgbClr val="F76D68"/>
      </a:accent2>
      <a:accent3>
        <a:srgbClr val="84C8AE"/>
      </a:accent3>
      <a:accent4>
        <a:srgbClr val="FDC170"/>
      </a:accent4>
      <a:accent5>
        <a:srgbClr val="436181"/>
      </a:accent5>
      <a:accent6>
        <a:srgbClr val="515151"/>
      </a:accent6>
      <a:hlink>
        <a:srgbClr val="0563C1"/>
      </a:hlink>
      <a:folHlink>
        <a:srgbClr val="954F7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2_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3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B6F2769-7194-4217-93D3-3AF3A4742282}">
  <ds:schemaRefs>
    <ds:schemaRef ds:uri="http://schemas.microsoft.com/sharepoint/v3/fields"/>
    <ds:schemaRef ds:uri="http://purl.org/dc/dcmitype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openxmlformats.org/package/2006/metadata/core-properties"/>
    <ds:schemaRef ds:uri="http://www.w3.org/XML/1998/namespace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412</TotalTime>
  <Words>165</Words>
  <Application>Microsoft Office PowerPoint</Application>
  <PresentationFormat>自定义</PresentationFormat>
  <Paragraphs>36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Theme</vt:lpstr>
      <vt:lpstr>Office 主题</vt:lpstr>
      <vt:lpstr>2_Office 主题</vt:lpstr>
      <vt:lpstr>3_Office 主题</vt:lpstr>
      <vt:lpstr>幻灯片 1</vt:lpstr>
      <vt:lpstr>幻灯片 2</vt:lpstr>
      <vt:lpstr>幻灯片 3</vt:lpstr>
    </vt:vector>
  </TitlesOfParts>
  <Manager/>
  <Company/>
  <LinksUpToDate>false</LinksUpToDate>
  <SharedDoc>false</SharedDoc>
  <HyperlinkBase/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70</cp:revision>
  <dcterms:created xsi:type="dcterms:W3CDTF">2010-04-12T23:12:02Z</dcterms:created>
  <dcterms:modified xsi:type="dcterms:W3CDTF">2016-03-15T18:21:39Z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