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282" r:id="rId2"/>
    <p:sldId id="261" r:id="rId3"/>
    <p:sldId id="262" r:id="rId4"/>
    <p:sldId id="270" r:id="rId5"/>
    <p:sldId id="266" r:id="rId6"/>
    <p:sldId id="268" r:id="rId7"/>
    <p:sldId id="269" r:id="rId8"/>
    <p:sldId id="263" r:id="rId9"/>
    <p:sldId id="267" r:id="rId10"/>
    <p:sldId id="271" r:id="rId11"/>
    <p:sldId id="273" r:id="rId12"/>
    <p:sldId id="272" r:id="rId13"/>
    <p:sldId id="264" r:id="rId14"/>
    <p:sldId id="274" r:id="rId15"/>
    <p:sldId id="275" r:id="rId16"/>
    <p:sldId id="276" r:id="rId17"/>
    <p:sldId id="277" r:id="rId18"/>
    <p:sldId id="265" r:id="rId19"/>
    <p:sldId id="278" r:id="rId20"/>
    <p:sldId id="279" r:id="rId21"/>
    <p:sldId id="280" r:id="rId22"/>
    <p:sldId id="281" r:id="rId23"/>
    <p:sldId id="283" r:id="rId24"/>
  </p:sldIdLst>
  <p:sldSz cx="12192000" cy="6858000"/>
  <p:notesSz cx="6858000" cy="9144000"/>
  <p:custDataLst>
    <p:tags r:id="rId2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A9D5"/>
    <a:srgbClr val="FFD200"/>
    <a:srgbClr val="FFB32A"/>
    <a:srgbClr val="FFCCF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9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60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69B33-CC98-45E2-A141-343A64BF56C3}" type="datetimeFigureOut">
              <a:rPr lang="zh-CN" altLang="en-US" smtClean="0"/>
              <a:t>2018/5/30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59A3A-3FA6-400E-8E19-AAB3AF15F24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372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0436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23076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872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70077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45097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71908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7026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3772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777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9093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50637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5816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4034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1916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04233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0746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5345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135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158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57633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86913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6949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959A3A-3FA6-400E-8E19-AAB3AF15F24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2297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FD7440-598E-4ACD-BE56-3066B2C835B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4" r="21715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496ED0F-D4B1-4474-976B-6711DC10634E}"/>
              </a:ext>
            </a:extLst>
          </p:cNvPr>
          <p:cNvSpPr txBox="1"/>
          <p:nvPr/>
        </p:nvSpPr>
        <p:spPr>
          <a:xfrm>
            <a:off x="2476500" y="1125498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HAPPY BEAUTIFUL LIFE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CCA4208-CC72-4181-8208-134ACE0EAAB1}"/>
              </a:ext>
            </a:extLst>
          </p:cNvPr>
          <p:cNvSpPr txBox="1"/>
          <p:nvPr/>
        </p:nvSpPr>
        <p:spPr>
          <a:xfrm>
            <a:off x="1543050" y="2112496"/>
            <a:ext cx="9105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北欧蓝色</a:t>
            </a:r>
            <a:r>
              <a:rPr lang="zh-CN" altLang="en-US" sz="600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60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清新</a:t>
            </a:r>
            <a:r>
              <a:rPr lang="en-US" altLang="zh-CN" sz="6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AA083B7-64ED-4993-837A-473198E8CC8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930" y="3128159"/>
            <a:ext cx="2839540" cy="320937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1940602-48DB-4840-B993-1096A34322D8}"/>
              </a:ext>
            </a:extLst>
          </p:cNvPr>
          <p:cNvSpPr txBox="1"/>
          <p:nvPr/>
        </p:nvSpPr>
        <p:spPr>
          <a:xfrm>
            <a:off x="2580730" y="3237994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HAPPY BEAUTIFUL LIFE</a:t>
            </a:r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A38B693-E958-4A5C-BA66-4223436BC3F5}"/>
              </a:ext>
            </a:extLst>
          </p:cNvPr>
          <p:cNvSpPr/>
          <p:nvPr/>
        </p:nvSpPr>
        <p:spPr>
          <a:xfrm>
            <a:off x="2781300" y="3943350"/>
            <a:ext cx="2571750" cy="6858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2CB8589-8DC8-40C7-BBAC-92183FC1A192}"/>
              </a:ext>
            </a:extLst>
          </p:cNvPr>
          <p:cNvSpPr txBox="1"/>
          <p:nvPr/>
        </p:nvSpPr>
        <p:spPr>
          <a:xfrm>
            <a:off x="2838450" y="4040349"/>
            <a:ext cx="325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主讲人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：小沐沐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2628E56A-B260-4429-96B2-48E1599D207F}"/>
              </a:ext>
            </a:extLst>
          </p:cNvPr>
          <p:cNvSpPr/>
          <p:nvPr/>
        </p:nvSpPr>
        <p:spPr>
          <a:xfrm>
            <a:off x="6186215" y="3943350"/>
            <a:ext cx="2571750" cy="6858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E40A8D6-B43D-477D-9291-8A9D64B450DC}"/>
              </a:ext>
            </a:extLst>
          </p:cNvPr>
          <p:cNvSpPr txBox="1"/>
          <p:nvPr/>
        </p:nvSpPr>
        <p:spPr>
          <a:xfrm>
            <a:off x="6333580" y="4060998"/>
            <a:ext cx="325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2025.03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柚子茶 - 私奔到月球（Cover 五月天&amp;陈绮贞）">
            <a:hlinkClick r:id="" action="ppaction://media"/>
            <a:extLst>
              <a:ext uri="{FF2B5EF4-FFF2-40B4-BE49-F238E27FC236}">
                <a16:creationId xmlns="" xmlns:a16="http://schemas.microsoft.com/office/drawing/2014/main" id="{860CE3E4-46B2-4D83-B388-395D46A2E13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41746" y="4067167"/>
            <a:ext cx="478768" cy="478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0238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9" grpId="0" animBg="1"/>
      <p:bldP spid="10" grpId="0"/>
      <p:bldP spid="11" grpId="0" animBg="1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cxnSp>
        <p:nvCxnSpPr>
          <p:cNvPr id="5" name="直接连接符 4">
            <a:extLst>
              <a:ext uri="{FF2B5EF4-FFF2-40B4-BE49-F238E27FC236}">
                <a16:creationId xmlns="" xmlns:a16="http://schemas.microsoft.com/office/drawing/2014/main" id="{CCE01442-77AF-4610-A549-C2DF54B3B9CF}"/>
              </a:ext>
            </a:extLst>
          </p:cNvPr>
          <p:cNvCxnSpPr/>
          <p:nvPr/>
        </p:nvCxnSpPr>
        <p:spPr>
          <a:xfrm>
            <a:off x="0" y="2936882"/>
            <a:ext cx="12192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六边形 7">
            <a:extLst>
              <a:ext uri="{FF2B5EF4-FFF2-40B4-BE49-F238E27FC236}">
                <a16:creationId xmlns="" xmlns:a16="http://schemas.microsoft.com/office/drawing/2014/main" id="{A3A19DE8-5FA6-4B2B-A885-61D2092F518D}"/>
              </a:ext>
            </a:extLst>
          </p:cNvPr>
          <p:cNvSpPr/>
          <p:nvPr/>
        </p:nvSpPr>
        <p:spPr>
          <a:xfrm rot="19700829">
            <a:off x="705523" y="2372750"/>
            <a:ext cx="1263917" cy="1100301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六边形 8">
            <a:extLst>
              <a:ext uri="{FF2B5EF4-FFF2-40B4-BE49-F238E27FC236}">
                <a16:creationId xmlns="" xmlns:a16="http://schemas.microsoft.com/office/drawing/2014/main" id="{A14666C8-67B9-4382-891B-E67626E0F412}"/>
              </a:ext>
            </a:extLst>
          </p:cNvPr>
          <p:cNvSpPr/>
          <p:nvPr/>
        </p:nvSpPr>
        <p:spPr>
          <a:xfrm rot="19700829">
            <a:off x="2602522" y="2259791"/>
            <a:ext cx="1609214" cy="140089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六边形 9">
            <a:extLst>
              <a:ext uri="{FF2B5EF4-FFF2-40B4-BE49-F238E27FC236}">
                <a16:creationId xmlns="" xmlns:a16="http://schemas.microsoft.com/office/drawing/2014/main" id="{4EB9561B-47C0-40BD-97A0-5474F549B004}"/>
              </a:ext>
            </a:extLst>
          </p:cNvPr>
          <p:cNvSpPr/>
          <p:nvPr/>
        </p:nvSpPr>
        <p:spPr>
          <a:xfrm rot="19700829">
            <a:off x="4977056" y="2091914"/>
            <a:ext cx="2122385" cy="184763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六边形 10">
            <a:extLst>
              <a:ext uri="{FF2B5EF4-FFF2-40B4-BE49-F238E27FC236}">
                <a16:creationId xmlns="" xmlns:a16="http://schemas.microsoft.com/office/drawing/2014/main" id="{729BCE81-9DED-450E-89D4-393C071B6A1F}"/>
              </a:ext>
            </a:extLst>
          </p:cNvPr>
          <p:cNvSpPr/>
          <p:nvPr/>
        </p:nvSpPr>
        <p:spPr>
          <a:xfrm rot="19700829">
            <a:off x="7883106" y="2405927"/>
            <a:ext cx="1162502" cy="1012014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六边形 11">
            <a:extLst>
              <a:ext uri="{FF2B5EF4-FFF2-40B4-BE49-F238E27FC236}">
                <a16:creationId xmlns="" xmlns:a16="http://schemas.microsoft.com/office/drawing/2014/main" id="{967BB621-D637-4C6E-9842-A27AD6AD151B}"/>
              </a:ext>
            </a:extLst>
          </p:cNvPr>
          <p:cNvSpPr/>
          <p:nvPr/>
        </p:nvSpPr>
        <p:spPr>
          <a:xfrm rot="19700829">
            <a:off x="9778692" y="2199339"/>
            <a:ext cx="1794006" cy="1561769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13" name="组 4">
            <a:extLst>
              <a:ext uri="{FF2B5EF4-FFF2-40B4-BE49-F238E27FC236}">
                <a16:creationId xmlns="" xmlns:a16="http://schemas.microsoft.com/office/drawing/2014/main" id="{8CF07586-9C9E-42E8-9657-9EA1CA5271E8}"/>
              </a:ext>
            </a:extLst>
          </p:cNvPr>
          <p:cNvGrpSpPr/>
          <p:nvPr/>
        </p:nvGrpSpPr>
        <p:grpSpPr>
          <a:xfrm>
            <a:off x="1015029" y="2525719"/>
            <a:ext cx="643757" cy="771525"/>
            <a:chOff x="1536700" y="911225"/>
            <a:chExt cx="831850" cy="996950"/>
          </a:xfrm>
          <a:solidFill>
            <a:schemeClr val="bg1"/>
          </a:solidFill>
        </p:grpSpPr>
        <p:sp>
          <p:nvSpPr>
            <p:cNvPr id="14" name="Freeform 47">
              <a:extLst>
                <a:ext uri="{FF2B5EF4-FFF2-40B4-BE49-F238E27FC236}">
                  <a16:creationId xmlns="" xmlns:a16="http://schemas.microsoft.com/office/drawing/2014/main" id="{0DF2DCE8-45AC-4D0F-A24A-5747DECB2C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765300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6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2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2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6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6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2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2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6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Freeform 48">
              <a:extLst>
                <a:ext uri="{FF2B5EF4-FFF2-40B4-BE49-F238E27FC236}">
                  <a16:creationId xmlns="" xmlns:a16="http://schemas.microsoft.com/office/drawing/2014/main" id="{158CC012-04C7-459F-B2C4-035DDB81DE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8325" y="1857375"/>
              <a:ext cx="234950" cy="50800"/>
            </a:xfrm>
            <a:custGeom>
              <a:avLst/>
              <a:gdLst/>
              <a:ahLst/>
              <a:cxnLst>
                <a:cxn ang="0">
                  <a:pos x="132" y="0"/>
                </a:cxn>
                <a:cxn ang="0">
                  <a:pos x="16" y="0"/>
                </a:cxn>
                <a:cxn ang="0">
                  <a:pos x="16" y="0"/>
                </a:cxn>
                <a:cxn ang="0">
                  <a:pos x="8" y="2"/>
                </a:cxn>
                <a:cxn ang="0">
                  <a:pos x="4" y="4"/>
                </a:cxn>
                <a:cxn ang="0">
                  <a:pos x="0" y="1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22"/>
                </a:cxn>
                <a:cxn ang="0">
                  <a:pos x="4" y="28"/>
                </a:cxn>
                <a:cxn ang="0">
                  <a:pos x="8" y="30"/>
                </a:cxn>
                <a:cxn ang="0">
                  <a:pos x="16" y="32"/>
                </a:cxn>
                <a:cxn ang="0">
                  <a:pos x="132" y="32"/>
                </a:cxn>
                <a:cxn ang="0">
                  <a:pos x="132" y="32"/>
                </a:cxn>
                <a:cxn ang="0">
                  <a:pos x="138" y="30"/>
                </a:cxn>
                <a:cxn ang="0">
                  <a:pos x="142" y="28"/>
                </a:cxn>
                <a:cxn ang="0">
                  <a:pos x="146" y="22"/>
                </a:cxn>
                <a:cxn ang="0">
                  <a:pos x="148" y="16"/>
                </a:cxn>
                <a:cxn ang="0">
                  <a:pos x="148" y="16"/>
                </a:cxn>
                <a:cxn ang="0">
                  <a:pos x="146" y="10"/>
                </a:cxn>
                <a:cxn ang="0">
                  <a:pos x="142" y="4"/>
                </a:cxn>
                <a:cxn ang="0">
                  <a:pos x="138" y="2"/>
                </a:cxn>
                <a:cxn ang="0">
                  <a:pos x="132" y="0"/>
                </a:cxn>
                <a:cxn ang="0">
                  <a:pos x="132" y="0"/>
                </a:cxn>
              </a:cxnLst>
              <a:rect l="0" t="0" r="r" b="b"/>
              <a:pathLst>
                <a:path w="148" h="32">
                  <a:moveTo>
                    <a:pt x="132" y="0"/>
                  </a:moveTo>
                  <a:lnTo>
                    <a:pt x="16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4" y="4"/>
                  </a:lnTo>
                  <a:lnTo>
                    <a:pt x="0" y="1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2"/>
                  </a:lnTo>
                  <a:lnTo>
                    <a:pt x="4" y="28"/>
                  </a:lnTo>
                  <a:lnTo>
                    <a:pt x="8" y="30"/>
                  </a:lnTo>
                  <a:lnTo>
                    <a:pt x="16" y="32"/>
                  </a:lnTo>
                  <a:lnTo>
                    <a:pt x="132" y="32"/>
                  </a:lnTo>
                  <a:lnTo>
                    <a:pt x="132" y="32"/>
                  </a:lnTo>
                  <a:lnTo>
                    <a:pt x="138" y="30"/>
                  </a:lnTo>
                  <a:lnTo>
                    <a:pt x="142" y="28"/>
                  </a:lnTo>
                  <a:lnTo>
                    <a:pt x="146" y="22"/>
                  </a:lnTo>
                  <a:lnTo>
                    <a:pt x="148" y="16"/>
                  </a:lnTo>
                  <a:lnTo>
                    <a:pt x="148" y="16"/>
                  </a:lnTo>
                  <a:lnTo>
                    <a:pt x="146" y="10"/>
                  </a:lnTo>
                  <a:lnTo>
                    <a:pt x="142" y="4"/>
                  </a:lnTo>
                  <a:lnTo>
                    <a:pt x="138" y="2"/>
                  </a:lnTo>
                  <a:lnTo>
                    <a:pt x="132" y="0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Freeform 49">
              <a:extLst>
                <a:ext uri="{FF2B5EF4-FFF2-40B4-BE49-F238E27FC236}">
                  <a16:creationId xmlns="" xmlns:a16="http://schemas.microsoft.com/office/drawing/2014/main" id="{5137C4A5-0BD7-41F2-8866-C2C066CC69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14500" y="1143000"/>
              <a:ext cx="476250" cy="581025"/>
            </a:xfrm>
            <a:custGeom>
              <a:avLst/>
              <a:gdLst/>
              <a:ahLst/>
              <a:cxnLst>
                <a:cxn ang="0">
                  <a:pos x="150" y="0"/>
                </a:cxn>
                <a:cxn ang="0">
                  <a:pos x="142" y="0"/>
                </a:cxn>
                <a:cxn ang="0">
                  <a:pos x="100" y="10"/>
                </a:cxn>
                <a:cxn ang="0">
                  <a:pos x="62" y="28"/>
                </a:cxn>
                <a:cxn ang="0">
                  <a:pos x="32" y="58"/>
                </a:cxn>
                <a:cxn ang="0">
                  <a:pos x="12" y="94"/>
                </a:cxn>
                <a:cxn ang="0">
                  <a:pos x="2" y="136"/>
                </a:cxn>
                <a:cxn ang="0">
                  <a:pos x="2" y="166"/>
                </a:cxn>
                <a:cxn ang="0">
                  <a:pos x="16" y="214"/>
                </a:cxn>
                <a:cxn ang="0">
                  <a:pos x="56" y="266"/>
                </a:cxn>
                <a:cxn ang="0">
                  <a:pos x="72" y="290"/>
                </a:cxn>
                <a:cxn ang="0">
                  <a:pos x="78" y="322"/>
                </a:cxn>
                <a:cxn ang="0">
                  <a:pos x="78" y="340"/>
                </a:cxn>
                <a:cxn ang="0">
                  <a:pos x="96" y="364"/>
                </a:cxn>
                <a:cxn ang="0">
                  <a:pos x="150" y="366"/>
                </a:cxn>
                <a:cxn ang="0">
                  <a:pos x="192" y="366"/>
                </a:cxn>
                <a:cxn ang="0">
                  <a:pos x="214" y="356"/>
                </a:cxn>
                <a:cxn ang="0">
                  <a:pos x="224" y="334"/>
                </a:cxn>
                <a:cxn ang="0">
                  <a:pos x="224" y="304"/>
                </a:cxn>
                <a:cxn ang="0">
                  <a:pos x="236" y="276"/>
                </a:cxn>
                <a:cxn ang="0">
                  <a:pos x="266" y="242"/>
                </a:cxn>
                <a:cxn ang="0">
                  <a:pos x="290" y="198"/>
                </a:cxn>
                <a:cxn ang="0">
                  <a:pos x="300" y="150"/>
                </a:cxn>
                <a:cxn ang="0">
                  <a:pos x="298" y="122"/>
                </a:cxn>
                <a:cxn ang="0">
                  <a:pos x="284" y="82"/>
                </a:cxn>
                <a:cxn ang="0">
                  <a:pos x="260" y="48"/>
                </a:cxn>
                <a:cxn ang="0">
                  <a:pos x="226" y="22"/>
                </a:cxn>
                <a:cxn ang="0">
                  <a:pos x="188" y="6"/>
                </a:cxn>
                <a:cxn ang="0">
                  <a:pos x="158" y="0"/>
                </a:cxn>
                <a:cxn ang="0">
                  <a:pos x="244" y="156"/>
                </a:cxn>
                <a:cxn ang="0">
                  <a:pos x="234" y="146"/>
                </a:cxn>
                <a:cxn ang="0">
                  <a:pos x="232" y="126"/>
                </a:cxn>
                <a:cxn ang="0">
                  <a:pos x="214" y="92"/>
                </a:cxn>
                <a:cxn ang="0">
                  <a:pos x="182" y="72"/>
                </a:cxn>
                <a:cxn ang="0">
                  <a:pos x="160" y="68"/>
                </a:cxn>
                <a:cxn ang="0">
                  <a:pos x="150" y="50"/>
                </a:cxn>
                <a:cxn ang="0">
                  <a:pos x="156" y="38"/>
                </a:cxn>
                <a:cxn ang="0">
                  <a:pos x="170" y="32"/>
                </a:cxn>
                <a:cxn ang="0">
                  <a:pos x="226" y="52"/>
                </a:cxn>
                <a:cxn ang="0">
                  <a:pos x="262" y="98"/>
                </a:cxn>
                <a:cxn ang="0">
                  <a:pos x="270" y="138"/>
                </a:cxn>
                <a:cxn ang="0">
                  <a:pos x="266" y="152"/>
                </a:cxn>
                <a:cxn ang="0">
                  <a:pos x="252" y="158"/>
                </a:cxn>
              </a:cxnLst>
              <a:rect l="0" t="0" r="r" b="b"/>
              <a:pathLst>
                <a:path w="300" h="366">
                  <a:moveTo>
                    <a:pt x="158" y="0"/>
                  </a:moveTo>
                  <a:lnTo>
                    <a:pt x="158" y="0"/>
                  </a:lnTo>
                  <a:lnTo>
                    <a:pt x="150" y="0"/>
                  </a:lnTo>
                  <a:lnTo>
                    <a:pt x="150" y="0"/>
                  </a:lnTo>
                  <a:lnTo>
                    <a:pt x="142" y="0"/>
                  </a:lnTo>
                  <a:lnTo>
                    <a:pt x="142" y="0"/>
                  </a:lnTo>
                  <a:lnTo>
                    <a:pt x="128" y="2"/>
                  </a:lnTo>
                  <a:lnTo>
                    <a:pt x="114" y="6"/>
                  </a:lnTo>
                  <a:lnTo>
                    <a:pt x="100" y="10"/>
                  </a:lnTo>
                  <a:lnTo>
                    <a:pt x="88" y="14"/>
                  </a:lnTo>
                  <a:lnTo>
                    <a:pt x="74" y="22"/>
                  </a:lnTo>
                  <a:lnTo>
                    <a:pt x="62" y="28"/>
                  </a:lnTo>
                  <a:lnTo>
                    <a:pt x="52" y="38"/>
                  </a:lnTo>
                  <a:lnTo>
                    <a:pt x="42" y="48"/>
                  </a:lnTo>
                  <a:lnTo>
                    <a:pt x="32" y="58"/>
                  </a:lnTo>
                  <a:lnTo>
                    <a:pt x="24" y="68"/>
                  </a:lnTo>
                  <a:lnTo>
                    <a:pt x="18" y="82"/>
                  </a:lnTo>
                  <a:lnTo>
                    <a:pt x="12" y="94"/>
                  </a:lnTo>
                  <a:lnTo>
                    <a:pt x="6" y="108"/>
                  </a:lnTo>
                  <a:lnTo>
                    <a:pt x="4" y="122"/>
                  </a:lnTo>
                  <a:lnTo>
                    <a:pt x="2" y="136"/>
                  </a:lnTo>
                  <a:lnTo>
                    <a:pt x="0" y="150"/>
                  </a:lnTo>
                  <a:lnTo>
                    <a:pt x="0" y="150"/>
                  </a:lnTo>
                  <a:lnTo>
                    <a:pt x="2" y="166"/>
                  </a:lnTo>
                  <a:lnTo>
                    <a:pt x="4" y="182"/>
                  </a:lnTo>
                  <a:lnTo>
                    <a:pt x="10" y="198"/>
                  </a:lnTo>
                  <a:lnTo>
                    <a:pt x="16" y="214"/>
                  </a:lnTo>
                  <a:lnTo>
                    <a:pt x="26" y="228"/>
                  </a:lnTo>
                  <a:lnTo>
                    <a:pt x="34" y="242"/>
                  </a:lnTo>
                  <a:lnTo>
                    <a:pt x="56" y="266"/>
                  </a:lnTo>
                  <a:lnTo>
                    <a:pt x="56" y="266"/>
                  </a:lnTo>
                  <a:lnTo>
                    <a:pt x="66" y="276"/>
                  </a:lnTo>
                  <a:lnTo>
                    <a:pt x="72" y="290"/>
                  </a:lnTo>
                  <a:lnTo>
                    <a:pt x="72" y="290"/>
                  </a:lnTo>
                  <a:lnTo>
                    <a:pt x="76" y="304"/>
                  </a:lnTo>
                  <a:lnTo>
                    <a:pt x="78" y="322"/>
                  </a:lnTo>
                  <a:lnTo>
                    <a:pt x="78" y="334"/>
                  </a:lnTo>
                  <a:lnTo>
                    <a:pt x="78" y="334"/>
                  </a:lnTo>
                  <a:lnTo>
                    <a:pt x="78" y="340"/>
                  </a:lnTo>
                  <a:lnTo>
                    <a:pt x="80" y="346"/>
                  </a:lnTo>
                  <a:lnTo>
                    <a:pt x="86" y="356"/>
                  </a:lnTo>
                  <a:lnTo>
                    <a:pt x="96" y="364"/>
                  </a:lnTo>
                  <a:lnTo>
                    <a:pt x="102" y="366"/>
                  </a:lnTo>
                  <a:lnTo>
                    <a:pt x="110" y="366"/>
                  </a:lnTo>
                  <a:lnTo>
                    <a:pt x="150" y="366"/>
                  </a:lnTo>
                  <a:lnTo>
                    <a:pt x="150" y="366"/>
                  </a:lnTo>
                  <a:lnTo>
                    <a:pt x="192" y="366"/>
                  </a:lnTo>
                  <a:lnTo>
                    <a:pt x="192" y="366"/>
                  </a:lnTo>
                  <a:lnTo>
                    <a:pt x="198" y="366"/>
                  </a:lnTo>
                  <a:lnTo>
                    <a:pt x="204" y="364"/>
                  </a:lnTo>
                  <a:lnTo>
                    <a:pt x="214" y="356"/>
                  </a:lnTo>
                  <a:lnTo>
                    <a:pt x="220" y="346"/>
                  </a:lnTo>
                  <a:lnTo>
                    <a:pt x="222" y="340"/>
                  </a:lnTo>
                  <a:lnTo>
                    <a:pt x="224" y="334"/>
                  </a:lnTo>
                  <a:lnTo>
                    <a:pt x="224" y="322"/>
                  </a:lnTo>
                  <a:lnTo>
                    <a:pt x="224" y="322"/>
                  </a:lnTo>
                  <a:lnTo>
                    <a:pt x="224" y="304"/>
                  </a:lnTo>
                  <a:lnTo>
                    <a:pt x="228" y="290"/>
                  </a:lnTo>
                  <a:lnTo>
                    <a:pt x="228" y="290"/>
                  </a:lnTo>
                  <a:lnTo>
                    <a:pt x="236" y="276"/>
                  </a:lnTo>
                  <a:lnTo>
                    <a:pt x="244" y="266"/>
                  </a:lnTo>
                  <a:lnTo>
                    <a:pt x="244" y="266"/>
                  </a:lnTo>
                  <a:lnTo>
                    <a:pt x="266" y="242"/>
                  </a:lnTo>
                  <a:lnTo>
                    <a:pt x="276" y="228"/>
                  </a:lnTo>
                  <a:lnTo>
                    <a:pt x="284" y="214"/>
                  </a:lnTo>
                  <a:lnTo>
                    <a:pt x="290" y="198"/>
                  </a:lnTo>
                  <a:lnTo>
                    <a:pt x="296" y="182"/>
                  </a:lnTo>
                  <a:lnTo>
                    <a:pt x="298" y="166"/>
                  </a:lnTo>
                  <a:lnTo>
                    <a:pt x="300" y="150"/>
                  </a:lnTo>
                  <a:lnTo>
                    <a:pt x="300" y="150"/>
                  </a:lnTo>
                  <a:lnTo>
                    <a:pt x="300" y="136"/>
                  </a:lnTo>
                  <a:lnTo>
                    <a:pt x="298" y="122"/>
                  </a:lnTo>
                  <a:lnTo>
                    <a:pt x="294" y="108"/>
                  </a:lnTo>
                  <a:lnTo>
                    <a:pt x="290" y="94"/>
                  </a:lnTo>
                  <a:lnTo>
                    <a:pt x="284" y="82"/>
                  </a:lnTo>
                  <a:lnTo>
                    <a:pt x="276" y="70"/>
                  </a:lnTo>
                  <a:lnTo>
                    <a:pt x="268" y="58"/>
                  </a:lnTo>
                  <a:lnTo>
                    <a:pt x="260" y="48"/>
                  </a:lnTo>
                  <a:lnTo>
                    <a:pt x="250" y="38"/>
                  </a:lnTo>
                  <a:lnTo>
                    <a:pt x="238" y="30"/>
                  </a:lnTo>
                  <a:lnTo>
                    <a:pt x="226" y="22"/>
                  </a:lnTo>
                  <a:lnTo>
                    <a:pt x="214" y="14"/>
                  </a:lnTo>
                  <a:lnTo>
                    <a:pt x="202" y="10"/>
                  </a:lnTo>
                  <a:lnTo>
                    <a:pt x="188" y="6"/>
                  </a:lnTo>
                  <a:lnTo>
                    <a:pt x="174" y="2"/>
                  </a:lnTo>
                  <a:lnTo>
                    <a:pt x="158" y="0"/>
                  </a:lnTo>
                  <a:lnTo>
                    <a:pt x="158" y="0"/>
                  </a:lnTo>
                  <a:close/>
                  <a:moveTo>
                    <a:pt x="252" y="158"/>
                  </a:moveTo>
                  <a:lnTo>
                    <a:pt x="252" y="158"/>
                  </a:lnTo>
                  <a:lnTo>
                    <a:pt x="244" y="156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34" y="146"/>
                  </a:lnTo>
                  <a:lnTo>
                    <a:pt x="232" y="138"/>
                  </a:lnTo>
                  <a:lnTo>
                    <a:pt x="232" y="138"/>
                  </a:lnTo>
                  <a:lnTo>
                    <a:pt x="232" y="126"/>
                  </a:lnTo>
                  <a:lnTo>
                    <a:pt x="228" y="112"/>
                  </a:lnTo>
                  <a:lnTo>
                    <a:pt x="222" y="102"/>
                  </a:lnTo>
                  <a:lnTo>
                    <a:pt x="214" y="92"/>
                  </a:lnTo>
                  <a:lnTo>
                    <a:pt x="204" y="84"/>
                  </a:lnTo>
                  <a:lnTo>
                    <a:pt x="194" y="76"/>
                  </a:lnTo>
                  <a:lnTo>
                    <a:pt x="182" y="72"/>
                  </a:lnTo>
                  <a:lnTo>
                    <a:pt x="168" y="70"/>
                  </a:lnTo>
                  <a:lnTo>
                    <a:pt x="168" y="70"/>
                  </a:lnTo>
                  <a:lnTo>
                    <a:pt x="160" y="68"/>
                  </a:lnTo>
                  <a:lnTo>
                    <a:pt x="154" y="64"/>
                  </a:lnTo>
                  <a:lnTo>
                    <a:pt x="150" y="58"/>
                  </a:lnTo>
                  <a:lnTo>
                    <a:pt x="150" y="50"/>
                  </a:lnTo>
                  <a:lnTo>
                    <a:pt x="150" y="50"/>
                  </a:lnTo>
                  <a:lnTo>
                    <a:pt x="152" y="42"/>
                  </a:lnTo>
                  <a:lnTo>
                    <a:pt x="156" y="38"/>
                  </a:lnTo>
                  <a:lnTo>
                    <a:pt x="162" y="34"/>
                  </a:lnTo>
                  <a:lnTo>
                    <a:pt x="170" y="32"/>
                  </a:lnTo>
                  <a:lnTo>
                    <a:pt x="170" y="32"/>
                  </a:lnTo>
                  <a:lnTo>
                    <a:pt x="190" y="36"/>
                  </a:lnTo>
                  <a:lnTo>
                    <a:pt x="210" y="42"/>
                  </a:lnTo>
                  <a:lnTo>
                    <a:pt x="226" y="52"/>
                  </a:lnTo>
                  <a:lnTo>
                    <a:pt x="242" y="66"/>
                  </a:lnTo>
                  <a:lnTo>
                    <a:pt x="254" y="80"/>
                  </a:lnTo>
                  <a:lnTo>
                    <a:pt x="262" y="98"/>
                  </a:lnTo>
                  <a:lnTo>
                    <a:pt x="268" y="118"/>
                  </a:lnTo>
                  <a:lnTo>
                    <a:pt x="270" y="138"/>
                  </a:lnTo>
                  <a:lnTo>
                    <a:pt x="270" y="138"/>
                  </a:lnTo>
                  <a:lnTo>
                    <a:pt x="270" y="146"/>
                  </a:lnTo>
                  <a:lnTo>
                    <a:pt x="266" y="152"/>
                  </a:lnTo>
                  <a:lnTo>
                    <a:pt x="266" y="152"/>
                  </a:lnTo>
                  <a:lnTo>
                    <a:pt x="260" y="156"/>
                  </a:lnTo>
                  <a:lnTo>
                    <a:pt x="252" y="158"/>
                  </a:lnTo>
                  <a:lnTo>
                    <a:pt x="252" y="158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Rectangle 50">
              <a:extLst>
                <a:ext uri="{FF2B5EF4-FFF2-40B4-BE49-F238E27FC236}">
                  <a16:creationId xmlns="" xmlns:a16="http://schemas.microsoft.com/office/drawing/2014/main" id="{885F2AE2-7520-478C-8CF4-217D584A64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609725"/>
              <a:ext cx="234950" cy="1143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Rectangle 51">
              <a:extLst>
                <a:ext uri="{FF2B5EF4-FFF2-40B4-BE49-F238E27FC236}">
                  <a16:creationId xmlns="" xmlns:a16="http://schemas.microsoft.com/office/drawing/2014/main" id="{E052380A-C86B-4115-8B18-14CF19CD0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38325" y="1765300"/>
              <a:ext cx="234950" cy="508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Freeform 52">
              <a:extLst>
                <a:ext uri="{FF2B5EF4-FFF2-40B4-BE49-F238E27FC236}">
                  <a16:creationId xmlns="" xmlns:a16="http://schemas.microsoft.com/office/drawing/2014/main" id="{F32A6022-23E7-401B-A96D-FA082BDAF2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27225" y="911225"/>
              <a:ext cx="53975" cy="180975"/>
            </a:xfrm>
            <a:custGeom>
              <a:avLst/>
              <a:gdLst/>
              <a:ahLst/>
              <a:cxnLst>
                <a:cxn ang="0">
                  <a:pos x="34" y="112"/>
                </a:cxn>
                <a:cxn ang="0">
                  <a:pos x="4" y="114"/>
                </a:cxn>
                <a:cxn ang="0">
                  <a:pos x="0" y="0"/>
                </a:cxn>
                <a:cxn ang="0">
                  <a:pos x="28" y="0"/>
                </a:cxn>
                <a:cxn ang="0">
                  <a:pos x="34" y="112"/>
                </a:cxn>
              </a:cxnLst>
              <a:rect l="0" t="0" r="r" b="b"/>
              <a:pathLst>
                <a:path w="34" h="114">
                  <a:moveTo>
                    <a:pt x="34" y="112"/>
                  </a:moveTo>
                  <a:lnTo>
                    <a:pt x="4" y="114"/>
                  </a:lnTo>
                  <a:lnTo>
                    <a:pt x="0" y="0"/>
                  </a:lnTo>
                  <a:lnTo>
                    <a:pt x="28" y="0"/>
                  </a:lnTo>
                  <a:lnTo>
                    <a:pt x="34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Freeform 53">
              <a:extLst>
                <a:ext uri="{FF2B5EF4-FFF2-40B4-BE49-F238E27FC236}">
                  <a16:creationId xmlns="" xmlns:a16="http://schemas.microsoft.com/office/drawing/2014/main" id="{B85BD27B-EC71-43D7-8650-2D004594724B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8625" y="962025"/>
              <a:ext cx="130175" cy="177800"/>
            </a:xfrm>
            <a:custGeom>
              <a:avLst/>
              <a:gdLst/>
              <a:ahLst/>
              <a:cxnLst>
                <a:cxn ang="0">
                  <a:pos x="58" y="112"/>
                </a:cxn>
                <a:cxn ang="0">
                  <a:pos x="0" y="14"/>
                </a:cxn>
                <a:cxn ang="0">
                  <a:pos x="26" y="0"/>
                </a:cxn>
                <a:cxn ang="0">
                  <a:pos x="82" y="98"/>
                </a:cxn>
                <a:cxn ang="0">
                  <a:pos x="58" y="112"/>
                </a:cxn>
              </a:cxnLst>
              <a:rect l="0" t="0" r="r" b="b"/>
              <a:pathLst>
                <a:path w="82" h="112">
                  <a:moveTo>
                    <a:pt x="58" y="112"/>
                  </a:moveTo>
                  <a:lnTo>
                    <a:pt x="0" y="14"/>
                  </a:lnTo>
                  <a:lnTo>
                    <a:pt x="26" y="0"/>
                  </a:lnTo>
                  <a:lnTo>
                    <a:pt x="82" y="98"/>
                  </a:lnTo>
                  <a:lnTo>
                    <a:pt x="58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Freeform 54">
              <a:extLst>
                <a:ext uri="{FF2B5EF4-FFF2-40B4-BE49-F238E27FC236}">
                  <a16:creationId xmlns="" xmlns:a16="http://schemas.microsoft.com/office/drawing/2014/main" id="{7C6AE6D4-00BE-47AA-9D03-B28D0268F1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6700" y="1123950"/>
              <a:ext cx="180975" cy="130175"/>
            </a:xfrm>
            <a:custGeom>
              <a:avLst/>
              <a:gdLst/>
              <a:ahLst/>
              <a:cxnLst>
                <a:cxn ang="0">
                  <a:pos x="14" y="0"/>
                </a:cxn>
                <a:cxn ang="0">
                  <a:pos x="114" y="58"/>
                </a:cxn>
                <a:cxn ang="0">
                  <a:pos x="98" y="82"/>
                </a:cxn>
                <a:cxn ang="0">
                  <a:pos x="0" y="26"/>
                </a:cxn>
                <a:cxn ang="0">
                  <a:pos x="14" y="0"/>
                </a:cxn>
              </a:cxnLst>
              <a:rect l="0" t="0" r="r" b="b"/>
              <a:pathLst>
                <a:path w="114" h="82">
                  <a:moveTo>
                    <a:pt x="14" y="0"/>
                  </a:moveTo>
                  <a:lnTo>
                    <a:pt x="114" y="58"/>
                  </a:lnTo>
                  <a:lnTo>
                    <a:pt x="98" y="82"/>
                  </a:lnTo>
                  <a:lnTo>
                    <a:pt x="0" y="26"/>
                  </a:lnTo>
                  <a:lnTo>
                    <a:pt x="14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Freeform 55">
              <a:extLst>
                <a:ext uri="{FF2B5EF4-FFF2-40B4-BE49-F238E27FC236}">
                  <a16:creationId xmlns="" xmlns:a16="http://schemas.microsoft.com/office/drawing/2014/main" id="{3B285498-4CE9-49EA-9139-D8A03E0009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90750" y="1123950"/>
              <a:ext cx="177800" cy="130175"/>
            </a:xfrm>
            <a:custGeom>
              <a:avLst/>
              <a:gdLst/>
              <a:ahLst/>
              <a:cxnLst>
                <a:cxn ang="0">
                  <a:pos x="98" y="0"/>
                </a:cxn>
                <a:cxn ang="0">
                  <a:pos x="0" y="58"/>
                </a:cxn>
                <a:cxn ang="0">
                  <a:pos x="14" y="82"/>
                </a:cxn>
                <a:cxn ang="0">
                  <a:pos x="112" y="26"/>
                </a:cxn>
                <a:cxn ang="0">
                  <a:pos x="98" y="0"/>
                </a:cxn>
              </a:cxnLst>
              <a:rect l="0" t="0" r="r" b="b"/>
              <a:pathLst>
                <a:path w="112" h="82">
                  <a:moveTo>
                    <a:pt x="98" y="0"/>
                  </a:moveTo>
                  <a:lnTo>
                    <a:pt x="0" y="58"/>
                  </a:lnTo>
                  <a:lnTo>
                    <a:pt x="14" y="82"/>
                  </a:lnTo>
                  <a:lnTo>
                    <a:pt x="112" y="26"/>
                  </a:lnTo>
                  <a:lnTo>
                    <a:pt x="98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Freeform 56">
              <a:extLst>
                <a:ext uri="{FF2B5EF4-FFF2-40B4-BE49-F238E27FC236}">
                  <a16:creationId xmlns="" xmlns:a16="http://schemas.microsoft.com/office/drawing/2014/main" id="{88ED9340-005D-4589-8868-EA69D5388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6450" y="962025"/>
              <a:ext cx="130175" cy="177800"/>
            </a:xfrm>
            <a:custGeom>
              <a:avLst/>
              <a:gdLst/>
              <a:ahLst/>
              <a:cxnLst>
                <a:cxn ang="0">
                  <a:pos x="26" y="112"/>
                </a:cxn>
                <a:cxn ang="0">
                  <a:pos x="0" y="98"/>
                </a:cxn>
                <a:cxn ang="0">
                  <a:pos x="58" y="0"/>
                </a:cxn>
                <a:cxn ang="0">
                  <a:pos x="82" y="14"/>
                </a:cxn>
                <a:cxn ang="0">
                  <a:pos x="26" y="112"/>
                </a:cxn>
              </a:cxnLst>
              <a:rect l="0" t="0" r="r" b="b"/>
              <a:pathLst>
                <a:path w="82" h="112">
                  <a:moveTo>
                    <a:pt x="26" y="112"/>
                  </a:moveTo>
                  <a:lnTo>
                    <a:pt x="0" y="98"/>
                  </a:lnTo>
                  <a:lnTo>
                    <a:pt x="58" y="0"/>
                  </a:lnTo>
                  <a:lnTo>
                    <a:pt x="82" y="14"/>
                  </a:lnTo>
                  <a:lnTo>
                    <a:pt x="26" y="11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sng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24" name="Freeform 124">
            <a:extLst>
              <a:ext uri="{FF2B5EF4-FFF2-40B4-BE49-F238E27FC236}">
                <a16:creationId xmlns="" xmlns:a16="http://schemas.microsoft.com/office/drawing/2014/main" id="{BEC77E51-116F-4CD8-A5B9-B1E70F423ECC}"/>
              </a:ext>
            </a:extLst>
          </p:cNvPr>
          <p:cNvSpPr>
            <a:spLocks noEditPoints="1"/>
          </p:cNvSpPr>
          <p:nvPr/>
        </p:nvSpPr>
        <p:spPr bwMode="auto">
          <a:xfrm>
            <a:off x="8202421" y="2569921"/>
            <a:ext cx="523875" cy="644525"/>
          </a:xfrm>
          <a:custGeom>
            <a:avLst/>
            <a:gdLst/>
            <a:ahLst/>
            <a:cxnLst>
              <a:cxn ang="0">
                <a:pos x="318" y="292"/>
              </a:cxn>
              <a:cxn ang="0">
                <a:pos x="288" y="262"/>
              </a:cxn>
              <a:cxn ang="0">
                <a:pos x="248" y="244"/>
              </a:cxn>
              <a:cxn ang="0">
                <a:pos x="220" y="346"/>
              </a:cxn>
              <a:cxn ang="0">
                <a:pos x="214" y="358"/>
              </a:cxn>
              <a:cxn ang="0">
                <a:pos x="202" y="362"/>
              </a:cxn>
              <a:cxn ang="0">
                <a:pos x="196" y="362"/>
              </a:cxn>
              <a:cxn ang="0">
                <a:pos x="186" y="352"/>
              </a:cxn>
              <a:cxn ang="0">
                <a:pos x="186" y="266"/>
              </a:cxn>
              <a:cxn ang="0">
                <a:pos x="184" y="258"/>
              </a:cxn>
              <a:cxn ang="0">
                <a:pos x="172" y="246"/>
              </a:cxn>
              <a:cxn ang="0">
                <a:pos x="164" y="244"/>
              </a:cxn>
              <a:cxn ang="0">
                <a:pos x="150" y="250"/>
              </a:cxn>
              <a:cxn ang="0">
                <a:pos x="144" y="266"/>
              </a:cxn>
              <a:cxn ang="0">
                <a:pos x="144" y="346"/>
              </a:cxn>
              <a:cxn ang="0">
                <a:pos x="138" y="358"/>
              </a:cxn>
              <a:cxn ang="0">
                <a:pos x="126" y="362"/>
              </a:cxn>
              <a:cxn ang="0">
                <a:pos x="120" y="362"/>
              </a:cxn>
              <a:cxn ang="0">
                <a:pos x="110" y="352"/>
              </a:cxn>
              <a:cxn ang="0">
                <a:pos x="80" y="244"/>
              </a:cxn>
              <a:cxn ang="0">
                <a:pos x="60" y="252"/>
              </a:cxn>
              <a:cxn ang="0">
                <a:pos x="24" y="276"/>
              </a:cxn>
              <a:cxn ang="0">
                <a:pos x="10" y="292"/>
              </a:cxn>
              <a:cxn ang="0">
                <a:pos x="2" y="310"/>
              </a:cxn>
              <a:cxn ang="0">
                <a:pos x="0" y="330"/>
              </a:cxn>
              <a:cxn ang="0">
                <a:pos x="0" y="354"/>
              </a:cxn>
              <a:cxn ang="0">
                <a:pos x="0" y="372"/>
              </a:cxn>
              <a:cxn ang="0">
                <a:pos x="2" y="384"/>
              </a:cxn>
              <a:cxn ang="0">
                <a:pos x="10" y="396"/>
              </a:cxn>
              <a:cxn ang="0">
                <a:pos x="20" y="402"/>
              </a:cxn>
              <a:cxn ang="0">
                <a:pos x="34" y="406"/>
              </a:cxn>
              <a:cxn ang="0">
                <a:pos x="296" y="406"/>
              </a:cxn>
              <a:cxn ang="0">
                <a:pos x="308" y="402"/>
              </a:cxn>
              <a:cxn ang="0">
                <a:pos x="320" y="396"/>
              </a:cxn>
              <a:cxn ang="0">
                <a:pos x="326" y="384"/>
              </a:cxn>
              <a:cxn ang="0">
                <a:pos x="330" y="372"/>
              </a:cxn>
              <a:cxn ang="0">
                <a:pos x="330" y="338"/>
              </a:cxn>
              <a:cxn ang="0">
                <a:pos x="330" y="330"/>
              </a:cxn>
              <a:cxn ang="0">
                <a:pos x="326" y="310"/>
              </a:cxn>
              <a:cxn ang="0">
                <a:pos x="318" y="292"/>
              </a:cxn>
              <a:cxn ang="0">
                <a:pos x="76" y="88"/>
              </a:cxn>
              <a:cxn ang="0">
                <a:pos x="78" y="108"/>
              </a:cxn>
              <a:cxn ang="0">
                <a:pos x="88" y="148"/>
              </a:cxn>
              <a:cxn ang="0">
                <a:pos x="110" y="186"/>
              </a:cxn>
              <a:cxn ang="0">
                <a:pos x="126" y="198"/>
              </a:cxn>
              <a:cxn ang="0">
                <a:pos x="144" y="208"/>
              </a:cxn>
              <a:cxn ang="0">
                <a:pos x="164" y="210"/>
              </a:cxn>
              <a:cxn ang="0">
                <a:pos x="174" y="210"/>
              </a:cxn>
              <a:cxn ang="0">
                <a:pos x="194" y="204"/>
              </a:cxn>
              <a:cxn ang="0">
                <a:pos x="210" y="192"/>
              </a:cxn>
              <a:cxn ang="0">
                <a:pos x="230" y="168"/>
              </a:cxn>
              <a:cxn ang="0">
                <a:pos x="248" y="128"/>
              </a:cxn>
              <a:cxn ang="0">
                <a:pos x="254" y="88"/>
              </a:cxn>
              <a:cxn ang="0">
                <a:pos x="252" y="70"/>
              </a:cxn>
              <a:cxn ang="0">
                <a:pos x="238" y="38"/>
              </a:cxn>
              <a:cxn ang="0">
                <a:pos x="214" y="14"/>
              </a:cxn>
              <a:cxn ang="0">
                <a:pos x="182" y="0"/>
              </a:cxn>
              <a:cxn ang="0">
                <a:pos x="164" y="0"/>
              </a:cxn>
              <a:cxn ang="0">
                <a:pos x="130" y="6"/>
              </a:cxn>
              <a:cxn ang="0">
                <a:pos x="102" y="26"/>
              </a:cxn>
              <a:cxn ang="0">
                <a:pos x="82" y="54"/>
              </a:cxn>
              <a:cxn ang="0">
                <a:pos x="76" y="88"/>
              </a:cxn>
            </a:cxnLst>
            <a:rect l="0" t="0" r="r" b="b"/>
            <a:pathLst>
              <a:path w="330" h="406">
                <a:moveTo>
                  <a:pt x="318" y="292"/>
                </a:moveTo>
                <a:lnTo>
                  <a:pt x="318" y="292"/>
                </a:lnTo>
                <a:lnTo>
                  <a:pt x="304" y="276"/>
                </a:lnTo>
                <a:lnTo>
                  <a:pt x="288" y="262"/>
                </a:lnTo>
                <a:lnTo>
                  <a:pt x="270" y="252"/>
                </a:lnTo>
                <a:lnTo>
                  <a:pt x="248" y="244"/>
                </a:lnTo>
                <a:lnTo>
                  <a:pt x="220" y="346"/>
                </a:lnTo>
                <a:lnTo>
                  <a:pt x="220" y="346"/>
                </a:lnTo>
                <a:lnTo>
                  <a:pt x="218" y="352"/>
                </a:lnTo>
                <a:lnTo>
                  <a:pt x="214" y="358"/>
                </a:lnTo>
                <a:lnTo>
                  <a:pt x="210" y="362"/>
                </a:lnTo>
                <a:lnTo>
                  <a:pt x="202" y="362"/>
                </a:lnTo>
                <a:lnTo>
                  <a:pt x="202" y="362"/>
                </a:lnTo>
                <a:lnTo>
                  <a:pt x="196" y="362"/>
                </a:lnTo>
                <a:lnTo>
                  <a:pt x="190" y="358"/>
                </a:lnTo>
                <a:lnTo>
                  <a:pt x="186" y="352"/>
                </a:lnTo>
                <a:lnTo>
                  <a:pt x="186" y="346"/>
                </a:lnTo>
                <a:lnTo>
                  <a:pt x="186" y="266"/>
                </a:lnTo>
                <a:lnTo>
                  <a:pt x="186" y="266"/>
                </a:lnTo>
                <a:lnTo>
                  <a:pt x="184" y="258"/>
                </a:lnTo>
                <a:lnTo>
                  <a:pt x="180" y="250"/>
                </a:lnTo>
                <a:lnTo>
                  <a:pt x="172" y="246"/>
                </a:lnTo>
                <a:lnTo>
                  <a:pt x="164" y="244"/>
                </a:lnTo>
                <a:lnTo>
                  <a:pt x="164" y="244"/>
                </a:lnTo>
                <a:lnTo>
                  <a:pt x="156" y="246"/>
                </a:lnTo>
                <a:lnTo>
                  <a:pt x="150" y="250"/>
                </a:lnTo>
                <a:lnTo>
                  <a:pt x="144" y="258"/>
                </a:lnTo>
                <a:lnTo>
                  <a:pt x="144" y="266"/>
                </a:lnTo>
                <a:lnTo>
                  <a:pt x="144" y="346"/>
                </a:lnTo>
                <a:lnTo>
                  <a:pt x="144" y="346"/>
                </a:lnTo>
                <a:lnTo>
                  <a:pt x="142" y="352"/>
                </a:lnTo>
                <a:lnTo>
                  <a:pt x="138" y="358"/>
                </a:lnTo>
                <a:lnTo>
                  <a:pt x="132" y="362"/>
                </a:lnTo>
                <a:lnTo>
                  <a:pt x="126" y="362"/>
                </a:lnTo>
                <a:lnTo>
                  <a:pt x="126" y="362"/>
                </a:lnTo>
                <a:lnTo>
                  <a:pt x="120" y="362"/>
                </a:lnTo>
                <a:lnTo>
                  <a:pt x="114" y="358"/>
                </a:lnTo>
                <a:lnTo>
                  <a:pt x="110" y="352"/>
                </a:lnTo>
                <a:lnTo>
                  <a:pt x="110" y="346"/>
                </a:lnTo>
                <a:lnTo>
                  <a:pt x="80" y="244"/>
                </a:lnTo>
                <a:lnTo>
                  <a:pt x="80" y="244"/>
                </a:lnTo>
                <a:lnTo>
                  <a:pt x="60" y="252"/>
                </a:lnTo>
                <a:lnTo>
                  <a:pt x="40" y="262"/>
                </a:lnTo>
                <a:lnTo>
                  <a:pt x="24" y="276"/>
                </a:lnTo>
                <a:lnTo>
                  <a:pt x="10" y="292"/>
                </a:lnTo>
                <a:lnTo>
                  <a:pt x="10" y="292"/>
                </a:lnTo>
                <a:lnTo>
                  <a:pt x="6" y="300"/>
                </a:lnTo>
                <a:lnTo>
                  <a:pt x="2" y="310"/>
                </a:lnTo>
                <a:lnTo>
                  <a:pt x="0" y="330"/>
                </a:lnTo>
                <a:lnTo>
                  <a:pt x="0" y="330"/>
                </a:lnTo>
                <a:lnTo>
                  <a:pt x="0" y="338"/>
                </a:lnTo>
                <a:lnTo>
                  <a:pt x="0" y="354"/>
                </a:lnTo>
                <a:lnTo>
                  <a:pt x="0" y="372"/>
                </a:lnTo>
                <a:lnTo>
                  <a:pt x="0" y="372"/>
                </a:lnTo>
                <a:lnTo>
                  <a:pt x="0" y="378"/>
                </a:lnTo>
                <a:lnTo>
                  <a:pt x="2" y="384"/>
                </a:lnTo>
                <a:lnTo>
                  <a:pt x="6" y="390"/>
                </a:lnTo>
                <a:lnTo>
                  <a:pt x="10" y="396"/>
                </a:lnTo>
                <a:lnTo>
                  <a:pt x="14" y="400"/>
                </a:lnTo>
                <a:lnTo>
                  <a:pt x="20" y="402"/>
                </a:lnTo>
                <a:lnTo>
                  <a:pt x="26" y="404"/>
                </a:lnTo>
                <a:lnTo>
                  <a:pt x="34" y="406"/>
                </a:lnTo>
                <a:lnTo>
                  <a:pt x="296" y="406"/>
                </a:lnTo>
                <a:lnTo>
                  <a:pt x="296" y="406"/>
                </a:lnTo>
                <a:lnTo>
                  <a:pt x="302" y="404"/>
                </a:lnTo>
                <a:lnTo>
                  <a:pt x="308" y="402"/>
                </a:lnTo>
                <a:lnTo>
                  <a:pt x="314" y="400"/>
                </a:lnTo>
                <a:lnTo>
                  <a:pt x="320" y="396"/>
                </a:lnTo>
                <a:lnTo>
                  <a:pt x="324" y="390"/>
                </a:lnTo>
                <a:lnTo>
                  <a:pt x="326" y="384"/>
                </a:lnTo>
                <a:lnTo>
                  <a:pt x="328" y="378"/>
                </a:lnTo>
                <a:lnTo>
                  <a:pt x="330" y="372"/>
                </a:lnTo>
                <a:lnTo>
                  <a:pt x="330" y="354"/>
                </a:lnTo>
                <a:lnTo>
                  <a:pt x="330" y="338"/>
                </a:lnTo>
                <a:lnTo>
                  <a:pt x="330" y="338"/>
                </a:lnTo>
                <a:lnTo>
                  <a:pt x="330" y="330"/>
                </a:lnTo>
                <a:lnTo>
                  <a:pt x="330" y="330"/>
                </a:lnTo>
                <a:lnTo>
                  <a:pt x="326" y="310"/>
                </a:lnTo>
                <a:lnTo>
                  <a:pt x="324" y="300"/>
                </a:lnTo>
                <a:lnTo>
                  <a:pt x="318" y="292"/>
                </a:lnTo>
                <a:lnTo>
                  <a:pt x="318" y="292"/>
                </a:lnTo>
                <a:close/>
                <a:moveTo>
                  <a:pt x="76" y="88"/>
                </a:moveTo>
                <a:lnTo>
                  <a:pt x="76" y="88"/>
                </a:lnTo>
                <a:lnTo>
                  <a:pt x="78" y="108"/>
                </a:lnTo>
                <a:lnTo>
                  <a:pt x="82" y="128"/>
                </a:lnTo>
                <a:lnTo>
                  <a:pt x="88" y="148"/>
                </a:lnTo>
                <a:lnTo>
                  <a:pt x="98" y="168"/>
                </a:lnTo>
                <a:lnTo>
                  <a:pt x="110" y="186"/>
                </a:lnTo>
                <a:lnTo>
                  <a:pt x="118" y="192"/>
                </a:lnTo>
                <a:lnTo>
                  <a:pt x="126" y="198"/>
                </a:lnTo>
                <a:lnTo>
                  <a:pt x="134" y="204"/>
                </a:lnTo>
                <a:lnTo>
                  <a:pt x="144" y="208"/>
                </a:lnTo>
                <a:lnTo>
                  <a:pt x="154" y="210"/>
                </a:lnTo>
                <a:lnTo>
                  <a:pt x="164" y="210"/>
                </a:lnTo>
                <a:lnTo>
                  <a:pt x="164" y="210"/>
                </a:lnTo>
                <a:lnTo>
                  <a:pt x="174" y="210"/>
                </a:lnTo>
                <a:lnTo>
                  <a:pt x="184" y="208"/>
                </a:lnTo>
                <a:lnTo>
                  <a:pt x="194" y="204"/>
                </a:lnTo>
                <a:lnTo>
                  <a:pt x="202" y="198"/>
                </a:lnTo>
                <a:lnTo>
                  <a:pt x="210" y="192"/>
                </a:lnTo>
                <a:lnTo>
                  <a:pt x="218" y="186"/>
                </a:lnTo>
                <a:lnTo>
                  <a:pt x="230" y="168"/>
                </a:lnTo>
                <a:lnTo>
                  <a:pt x="240" y="148"/>
                </a:lnTo>
                <a:lnTo>
                  <a:pt x="248" y="128"/>
                </a:lnTo>
                <a:lnTo>
                  <a:pt x="252" y="108"/>
                </a:lnTo>
                <a:lnTo>
                  <a:pt x="254" y="88"/>
                </a:lnTo>
                <a:lnTo>
                  <a:pt x="254" y="88"/>
                </a:lnTo>
                <a:lnTo>
                  <a:pt x="252" y="70"/>
                </a:lnTo>
                <a:lnTo>
                  <a:pt x="246" y="54"/>
                </a:lnTo>
                <a:lnTo>
                  <a:pt x="238" y="38"/>
                </a:lnTo>
                <a:lnTo>
                  <a:pt x="228" y="26"/>
                </a:lnTo>
                <a:lnTo>
                  <a:pt x="214" y="14"/>
                </a:lnTo>
                <a:lnTo>
                  <a:pt x="200" y="6"/>
                </a:lnTo>
                <a:lnTo>
                  <a:pt x="182" y="0"/>
                </a:lnTo>
                <a:lnTo>
                  <a:pt x="164" y="0"/>
                </a:lnTo>
                <a:lnTo>
                  <a:pt x="164" y="0"/>
                </a:lnTo>
                <a:lnTo>
                  <a:pt x="146" y="0"/>
                </a:lnTo>
                <a:lnTo>
                  <a:pt x="130" y="6"/>
                </a:lnTo>
                <a:lnTo>
                  <a:pt x="114" y="14"/>
                </a:lnTo>
                <a:lnTo>
                  <a:pt x="102" y="26"/>
                </a:lnTo>
                <a:lnTo>
                  <a:pt x="90" y="38"/>
                </a:lnTo>
                <a:lnTo>
                  <a:pt x="82" y="54"/>
                </a:lnTo>
                <a:lnTo>
                  <a:pt x="78" y="70"/>
                </a:lnTo>
                <a:lnTo>
                  <a:pt x="76" y="88"/>
                </a:lnTo>
                <a:lnTo>
                  <a:pt x="76" y="8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sng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6C7E886-102A-4375-8133-C01B3BF988B9}"/>
              </a:ext>
            </a:extLst>
          </p:cNvPr>
          <p:cNvSpPr txBox="1"/>
          <p:nvPr/>
        </p:nvSpPr>
        <p:spPr>
          <a:xfrm>
            <a:off x="2844007" y="2434880"/>
            <a:ext cx="11115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9A60DCC3-A4AD-45F8-B66B-BBFE2CC4048F}"/>
              </a:ext>
            </a:extLst>
          </p:cNvPr>
          <p:cNvSpPr txBox="1"/>
          <p:nvPr/>
        </p:nvSpPr>
        <p:spPr>
          <a:xfrm>
            <a:off x="5446040" y="2235281"/>
            <a:ext cx="1299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84%</a:t>
            </a:r>
            <a:endParaRPr kumimoji="0" lang="zh-CN" altLang="en-US" sz="4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cxnSp>
        <p:nvCxnSpPr>
          <p:cNvPr id="27" name="直接连接符 26">
            <a:extLst>
              <a:ext uri="{FF2B5EF4-FFF2-40B4-BE49-F238E27FC236}">
                <a16:creationId xmlns="" xmlns:a16="http://schemas.microsoft.com/office/drawing/2014/main" id="{F5B3A60A-7F2B-4B77-94D7-DBFE961607C2}"/>
              </a:ext>
            </a:extLst>
          </p:cNvPr>
          <p:cNvCxnSpPr/>
          <p:nvPr/>
        </p:nvCxnSpPr>
        <p:spPr>
          <a:xfrm>
            <a:off x="5431292" y="3015733"/>
            <a:ext cx="117598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上箭头 45">
            <a:extLst>
              <a:ext uri="{FF2B5EF4-FFF2-40B4-BE49-F238E27FC236}">
                <a16:creationId xmlns="" xmlns:a16="http://schemas.microsoft.com/office/drawing/2014/main" id="{E1AC8D63-4475-4D07-B7F5-762501250E58}"/>
              </a:ext>
            </a:extLst>
          </p:cNvPr>
          <p:cNvSpPr/>
          <p:nvPr/>
        </p:nvSpPr>
        <p:spPr>
          <a:xfrm>
            <a:off x="5867400" y="3172570"/>
            <a:ext cx="427703" cy="479094"/>
          </a:xfrm>
          <a:prstGeom prst="up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六边形 28">
            <a:extLst>
              <a:ext uri="{FF2B5EF4-FFF2-40B4-BE49-F238E27FC236}">
                <a16:creationId xmlns="" xmlns:a16="http://schemas.microsoft.com/office/drawing/2014/main" id="{B9AB341B-CAA5-4D2B-8F6E-F78E2C416070}"/>
              </a:ext>
            </a:extLst>
          </p:cNvPr>
          <p:cNvSpPr/>
          <p:nvPr/>
        </p:nvSpPr>
        <p:spPr>
          <a:xfrm rot="19700829">
            <a:off x="9908617" y="2312444"/>
            <a:ext cx="1534157" cy="1335558"/>
          </a:xfrm>
          <a:prstGeom prst="hexagon">
            <a:avLst>
              <a:gd name="adj" fmla="val 30369"/>
              <a:gd name="vf" fmla="val 11547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0B89609-FABC-4882-AA89-C963F22413CD}"/>
              </a:ext>
            </a:extLst>
          </p:cNvPr>
          <p:cNvSpPr txBox="1"/>
          <p:nvPr/>
        </p:nvSpPr>
        <p:spPr>
          <a:xfrm>
            <a:off x="10115049" y="2589224"/>
            <a:ext cx="111152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kumimoji="0" lang="zh-CN" altLang="en-US" sz="2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4C007F60-3ADB-4721-8167-D9296A465D57}"/>
              </a:ext>
            </a:extLst>
          </p:cNvPr>
          <p:cNvSpPr txBox="1"/>
          <p:nvPr/>
        </p:nvSpPr>
        <p:spPr>
          <a:xfrm>
            <a:off x="2489513" y="444891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9C1A99A-3664-43E1-BC0F-2AB802F946A2}"/>
              </a:ext>
            </a:extLst>
          </p:cNvPr>
          <p:cNvSpPr txBox="1"/>
          <p:nvPr/>
        </p:nvSpPr>
        <p:spPr>
          <a:xfrm>
            <a:off x="2164136" y="498483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2059026-C703-4D71-BABC-9850C378A2BA}"/>
              </a:ext>
            </a:extLst>
          </p:cNvPr>
          <p:cNvSpPr txBox="1"/>
          <p:nvPr/>
        </p:nvSpPr>
        <p:spPr>
          <a:xfrm>
            <a:off x="2164136" y="532190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6830CCAD-E30A-4471-8DEC-4D701376733F}"/>
              </a:ext>
            </a:extLst>
          </p:cNvPr>
          <p:cNvSpPr txBox="1"/>
          <p:nvPr/>
        </p:nvSpPr>
        <p:spPr>
          <a:xfrm>
            <a:off x="7877864" y="437117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F032AAC2-02E8-4A64-A82B-BC22AF3F2933}"/>
              </a:ext>
            </a:extLst>
          </p:cNvPr>
          <p:cNvSpPr txBox="1"/>
          <p:nvPr/>
        </p:nvSpPr>
        <p:spPr>
          <a:xfrm>
            <a:off x="7552487" y="49070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EAF1BD9D-9AF4-4D92-9250-060289E2966C}"/>
              </a:ext>
            </a:extLst>
          </p:cNvPr>
          <p:cNvSpPr txBox="1"/>
          <p:nvPr/>
        </p:nvSpPr>
        <p:spPr>
          <a:xfrm>
            <a:off x="7552487" y="524416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32825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1" grpId="0" animBg="1"/>
      <p:bldP spid="12" grpId="0" animBg="1"/>
      <p:bldP spid="24" grpId="0" animBg="1"/>
      <p:bldP spid="25" grpId="0"/>
      <p:bldP spid="26" grpId="0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B0BE7162-2126-4DE1-9C1A-7CEB1C737762}"/>
              </a:ext>
            </a:extLst>
          </p:cNvPr>
          <p:cNvSpPr txBox="1"/>
          <p:nvPr/>
        </p:nvSpPr>
        <p:spPr>
          <a:xfrm>
            <a:off x="7337285" y="178743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E5A7476-38E9-4EE5-933C-C14D2FBFEA15}"/>
              </a:ext>
            </a:extLst>
          </p:cNvPr>
          <p:cNvSpPr txBox="1"/>
          <p:nvPr/>
        </p:nvSpPr>
        <p:spPr>
          <a:xfrm>
            <a:off x="7971838" y="250995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18EB2C5-EC86-47CD-9398-03144E6C3060}"/>
              </a:ext>
            </a:extLst>
          </p:cNvPr>
          <p:cNvSpPr/>
          <p:nvPr/>
        </p:nvSpPr>
        <p:spPr>
          <a:xfrm>
            <a:off x="7376287" y="2509955"/>
            <a:ext cx="400111" cy="400111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DAF9FC5-13EE-4A58-B02B-28539731C58C}"/>
              </a:ext>
            </a:extLst>
          </p:cNvPr>
          <p:cNvSpPr txBox="1"/>
          <p:nvPr/>
        </p:nvSpPr>
        <p:spPr>
          <a:xfrm>
            <a:off x="7971838" y="332622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17011FD4-749D-4F8B-AB36-70C5B2949EE6}"/>
              </a:ext>
            </a:extLst>
          </p:cNvPr>
          <p:cNvSpPr/>
          <p:nvPr/>
        </p:nvSpPr>
        <p:spPr>
          <a:xfrm>
            <a:off x="7376287" y="3326221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22E55FB0-46D3-40BF-85F0-FA3C9037D6C0}"/>
              </a:ext>
            </a:extLst>
          </p:cNvPr>
          <p:cNvSpPr txBox="1"/>
          <p:nvPr/>
        </p:nvSpPr>
        <p:spPr>
          <a:xfrm>
            <a:off x="7971838" y="4142488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6FA52CEB-E960-414A-A42D-737EC019211F}"/>
              </a:ext>
            </a:extLst>
          </p:cNvPr>
          <p:cNvSpPr/>
          <p:nvPr/>
        </p:nvSpPr>
        <p:spPr>
          <a:xfrm>
            <a:off x="7376287" y="4142487"/>
            <a:ext cx="400111" cy="400111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F1201ADD-445B-4E5F-B0AD-AC618120A65F}"/>
              </a:ext>
            </a:extLst>
          </p:cNvPr>
          <p:cNvSpPr txBox="1"/>
          <p:nvPr/>
        </p:nvSpPr>
        <p:spPr>
          <a:xfrm>
            <a:off x="7971838" y="498362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rgbClr val="425F78"/>
                </a:solidFill>
              </a:rPr>
              <a:t>Click here to add words</a:t>
            </a:r>
            <a:endParaRPr lang="zh-CN" altLang="en-US" sz="2000" dirty="0">
              <a:solidFill>
                <a:srgbClr val="425F78"/>
              </a:solidFill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0EE18528-11B9-4EE5-ADE6-C8020C6EEC59}"/>
              </a:ext>
            </a:extLst>
          </p:cNvPr>
          <p:cNvSpPr/>
          <p:nvPr/>
        </p:nvSpPr>
        <p:spPr>
          <a:xfrm>
            <a:off x="7376287" y="4983622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425F78"/>
              </a:solidFill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68E2C98A-DB40-49F2-A208-205A9C313BE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450" y="2310659"/>
            <a:ext cx="4398949" cy="3377635"/>
          </a:xfrm>
          <a:custGeom>
            <a:avLst/>
            <a:gdLst>
              <a:gd name="connsiteX0" fmla="*/ 3333734 w 3796894"/>
              <a:gd name="connsiteY0" fmla="*/ 158827 h 2914704"/>
              <a:gd name="connsiteX1" fmla="*/ 3333734 w 3796894"/>
              <a:gd name="connsiteY1" fmla="*/ 159782 h 2914704"/>
              <a:gd name="connsiteX2" fmla="*/ 154601 w 3796894"/>
              <a:gd name="connsiteY2" fmla="*/ 159782 h 2914704"/>
              <a:gd name="connsiteX3" fmla="*/ 154601 w 3796894"/>
              <a:gd name="connsiteY3" fmla="*/ 2128067 h 2914704"/>
              <a:gd name="connsiteX4" fmla="*/ 3626221 w 3796894"/>
              <a:gd name="connsiteY4" fmla="*/ 2128067 h 2914704"/>
              <a:gd name="connsiteX5" fmla="*/ 3626221 w 3796894"/>
              <a:gd name="connsiteY5" fmla="*/ 2118575 h 2914704"/>
              <a:gd name="connsiteX6" fmla="*/ 3640861 w 3796894"/>
              <a:gd name="connsiteY6" fmla="*/ 2118575 h 2914704"/>
              <a:gd name="connsiteX7" fmla="*/ 3640861 w 3796894"/>
              <a:gd name="connsiteY7" fmla="*/ 158827 h 2914704"/>
              <a:gd name="connsiteX8" fmla="*/ 0 w 3796894"/>
              <a:gd name="connsiteY8" fmla="*/ 0 h 2914704"/>
              <a:gd name="connsiteX9" fmla="*/ 3796894 w 3796894"/>
              <a:gd name="connsiteY9" fmla="*/ 0 h 2914704"/>
              <a:gd name="connsiteX10" fmla="*/ 3796894 w 3796894"/>
              <a:gd name="connsiteY10" fmla="*/ 2914704 h 2914704"/>
              <a:gd name="connsiteX11" fmla="*/ 0 w 3796894"/>
              <a:gd name="connsiteY11" fmla="*/ 2914704 h 2914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796894" h="2914704">
                <a:moveTo>
                  <a:pt x="3333734" y="158827"/>
                </a:moveTo>
                <a:lnTo>
                  <a:pt x="3333734" y="159782"/>
                </a:lnTo>
                <a:lnTo>
                  <a:pt x="154601" y="159782"/>
                </a:lnTo>
                <a:lnTo>
                  <a:pt x="154601" y="2128067"/>
                </a:lnTo>
                <a:lnTo>
                  <a:pt x="3626221" y="2128067"/>
                </a:lnTo>
                <a:lnTo>
                  <a:pt x="3626221" y="2118575"/>
                </a:lnTo>
                <a:lnTo>
                  <a:pt x="3640861" y="2118575"/>
                </a:lnTo>
                <a:lnTo>
                  <a:pt x="3640861" y="158827"/>
                </a:lnTo>
                <a:close/>
                <a:moveTo>
                  <a:pt x="0" y="0"/>
                </a:moveTo>
                <a:lnTo>
                  <a:pt x="3796894" y="0"/>
                </a:lnTo>
                <a:lnTo>
                  <a:pt x="3796894" y="2914704"/>
                </a:lnTo>
                <a:lnTo>
                  <a:pt x="0" y="2914704"/>
                </a:lnTo>
                <a:close/>
              </a:path>
            </a:pathLst>
          </a:custGeom>
        </p:spPr>
      </p:pic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C567DE63-9F18-40D7-B471-6551F01728EB}"/>
              </a:ext>
            </a:extLst>
          </p:cNvPr>
          <p:cNvCxnSpPr/>
          <p:nvPr/>
        </p:nvCxnSpPr>
        <p:spPr>
          <a:xfrm>
            <a:off x="6453679" y="2484359"/>
            <a:ext cx="0" cy="246895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2C81F544-40DE-48AA-AA34-94AC2E9B84B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7650" y="3677819"/>
            <a:ext cx="922287" cy="104241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B7E32591-0C57-4B8F-9D8B-CFA4DB6405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069" y="2738074"/>
            <a:ext cx="1538761" cy="198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50130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grpSp>
        <p:nvGrpSpPr>
          <p:cNvPr id="5" name="组合 48">
            <a:extLst>
              <a:ext uri="{FF2B5EF4-FFF2-40B4-BE49-F238E27FC236}">
                <a16:creationId xmlns="" xmlns:a16="http://schemas.microsoft.com/office/drawing/2014/main" id="{42A194F2-4151-4EAE-ADB3-B5B056495661}"/>
              </a:ext>
            </a:extLst>
          </p:cNvPr>
          <p:cNvGrpSpPr>
            <a:grpSpLocks/>
          </p:cNvGrpSpPr>
          <p:nvPr/>
        </p:nvGrpSpPr>
        <p:grpSpPr bwMode="auto">
          <a:xfrm>
            <a:off x="2426493" y="3988513"/>
            <a:ext cx="7339013" cy="1119187"/>
            <a:chOff x="2286239" y="3515794"/>
            <a:chExt cx="7339507" cy="1120331"/>
          </a:xfrm>
        </p:grpSpPr>
        <p:sp>
          <p:nvSpPr>
            <p:cNvPr id="8" name="Freeform 12">
              <a:extLst>
                <a:ext uri="{FF2B5EF4-FFF2-40B4-BE49-F238E27FC236}">
                  <a16:creationId xmlns="" xmlns:a16="http://schemas.microsoft.com/office/drawing/2014/main" id="{34AEF2FD-24B6-45A3-B29D-E37910396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6239" y="3515794"/>
              <a:ext cx="1875503" cy="1114596"/>
            </a:xfrm>
            <a:custGeom>
              <a:avLst/>
              <a:gdLst>
                <a:gd name="T0" fmla="*/ 2147483647 w 981"/>
                <a:gd name="T1" fmla="*/ 2147483647 h 583"/>
                <a:gd name="T2" fmla="*/ 2147483647 w 981"/>
                <a:gd name="T3" fmla="*/ 2147483647 h 583"/>
                <a:gd name="T4" fmla="*/ 0 w 981"/>
                <a:gd name="T5" fmla="*/ 2147483647 h 583"/>
                <a:gd name="T6" fmla="*/ 2147483647 w 981"/>
                <a:gd name="T7" fmla="*/ 0 h 583"/>
                <a:gd name="T8" fmla="*/ 2147483647 w 981"/>
                <a:gd name="T9" fmla="*/ 2147483647 h 583"/>
                <a:gd name="T10" fmla="*/ 2147483647 w 981"/>
                <a:gd name="T11" fmla="*/ 2147483647 h 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1" h="583">
                  <a:moveTo>
                    <a:pt x="981" y="24"/>
                  </a:moveTo>
                  <a:lnTo>
                    <a:pt x="14" y="583"/>
                  </a:lnTo>
                  <a:lnTo>
                    <a:pt x="0" y="559"/>
                  </a:lnTo>
                  <a:lnTo>
                    <a:pt x="967" y="0"/>
                  </a:lnTo>
                  <a:lnTo>
                    <a:pt x="981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3">
              <a:extLst>
                <a:ext uri="{FF2B5EF4-FFF2-40B4-BE49-F238E27FC236}">
                  <a16:creationId xmlns="" xmlns:a16="http://schemas.microsoft.com/office/drawing/2014/main" id="{D14CADD4-4DCD-47B4-AD4D-326B9E205A93}"/>
                </a:ext>
              </a:extLst>
            </p:cNvPr>
            <p:cNvSpPr>
              <a:spLocks/>
            </p:cNvSpPr>
            <p:nvPr/>
          </p:nvSpPr>
          <p:spPr bwMode="auto">
            <a:xfrm>
              <a:off x="7748331" y="3515794"/>
              <a:ext cx="1877415" cy="1114596"/>
            </a:xfrm>
            <a:custGeom>
              <a:avLst/>
              <a:gdLst>
                <a:gd name="T0" fmla="*/ 0 w 982"/>
                <a:gd name="T1" fmla="*/ 2147483647 h 583"/>
                <a:gd name="T2" fmla="*/ 2147483647 w 982"/>
                <a:gd name="T3" fmla="*/ 2147483647 h 583"/>
                <a:gd name="T4" fmla="*/ 2147483647 w 982"/>
                <a:gd name="T5" fmla="*/ 2147483647 h 583"/>
                <a:gd name="T6" fmla="*/ 2147483647 w 982"/>
                <a:gd name="T7" fmla="*/ 0 h 583"/>
                <a:gd name="T8" fmla="*/ 0 w 982"/>
                <a:gd name="T9" fmla="*/ 2147483647 h 583"/>
                <a:gd name="T10" fmla="*/ 0 w 982"/>
                <a:gd name="T11" fmla="*/ 2147483647 h 5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3">
                  <a:moveTo>
                    <a:pt x="0" y="24"/>
                  </a:moveTo>
                  <a:lnTo>
                    <a:pt x="968" y="583"/>
                  </a:lnTo>
                  <a:lnTo>
                    <a:pt x="982" y="559"/>
                  </a:lnTo>
                  <a:lnTo>
                    <a:pt x="1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4">
              <a:extLst>
                <a:ext uri="{FF2B5EF4-FFF2-40B4-BE49-F238E27FC236}">
                  <a16:creationId xmlns="" xmlns:a16="http://schemas.microsoft.com/office/drawing/2014/main" id="{E7BC19BB-1640-408C-BC24-DFB101B3A0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2035" y="3519617"/>
              <a:ext cx="1877415" cy="1116508"/>
            </a:xfrm>
            <a:custGeom>
              <a:avLst/>
              <a:gdLst>
                <a:gd name="T0" fmla="*/ 0 w 982"/>
                <a:gd name="T1" fmla="*/ 2147483647 h 584"/>
                <a:gd name="T2" fmla="*/ 2147483647 w 982"/>
                <a:gd name="T3" fmla="*/ 2147483647 h 584"/>
                <a:gd name="T4" fmla="*/ 2147483647 w 982"/>
                <a:gd name="T5" fmla="*/ 2147483647 h 584"/>
                <a:gd name="T6" fmla="*/ 2147483647 w 982"/>
                <a:gd name="T7" fmla="*/ 0 h 584"/>
                <a:gd name="T8" fmla="*/ 0 w 982"/>
                <a:gd name="T9" fmla="*/ 2147483647 h 584"/>
                <a:gd name="T10" fmla="*/ 0 w 982"/>
                <a:gd name="T11" fmla="*/ 2147483647 h 5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4">
                  <a:moveTo>
                    <a:pt x="0" y="24"/>
                  </a:moveTo>
                  <a:lnTo>
                    <a:pt x="970" y="584"/>
                  </a:lnTo>
                  <a:lnTo>
                    <a:pt x="982" y="560"/>
                  </a:lnTo>
                  <a:lnTo>
                    <a:pt x="15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5">
              <a:extLst>
                <a:ext uri="{FF2B5EF4-FFF2-40B4-BE49-F238E27FC236}">
                  <a16:creationId xmlns="" xmlns:a16="http://schemas.microsoft.com/office/drawing/2014/main" id="{A7822F5A-4519-4239-8506-B62B43887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16800" y="3519617"/>
              <a:ext cx="1877415" cy="1116508"/>
            </a:xfrm>
            <a:custGeom>
              <a:avLst/>
              <a:gdLst>
                <a:gd name="T0" fmla="*/ 2147483647 w 982"/>
                <a:gd name="T1" fmla="*/ 2147483647 h 584"/>
                <a:gd name="T2" fmla="*/ 2147483647 w 982"/>
                <a:gd name="T3" fmla="*/ 2147483647 h 584"/>
                <a:gd name="T4" fmla="*/ 0 w 982"/>
                <a:gd name="T5" fmla="*/ 2147483647 h 584"/>
                <a:gd name="T6" fmla="*/ 2147483647 w 982"/>
                <a:gd name="T7" fmla="*/ 0 h 584"/>
                <a:gd name="T8" fmla="*/ 2147483647 w 982"/>
                <a:gd name="T9" fmla="*/ 2147483647 h 584"/>
                <a:gd name="T10" fmla="*/ 2147483647 w 982"/>
                <a:gd name="T11" fmla="*/ 2147483647 h 58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82" h="584">
                  <a:moveTo>
                    <a:pt x="982" y="24"/>
                  </a:moveTo>
                  <a:lnTo>
                    <a:pt x="14" y="584"/>
                  </a:lnTo>
                  <a:lnTo>
                    <a:pt x="0" y="560"/>
                  </a:lnTo>
                  <a:lnTo>
                    <a:pt x="970" y="0"/>
                  </a:lnTo>
                  <a:lnTo>
                    <a:pt x="982" y="24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3FBFC5CA-B5AD-4ADF-AE43-6FFA97CE390D}"/>
              </a:ext>
            </a:extLst>
          </p:cNvPr>
          <p:cNvSpPr/>
          <p:nvPr/>
        </p:nvSpPr>
        <p:spPr>
          <a:xfrm>
            <a:off x="2075656" y="5350588"/>
            <a:ext cx="8366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2016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2D851485-0925-408C-8F21-B8916E5BF9F1}"/>
              </a:ext>
            </a:extLst>
          </p:cNvPr>
          <p:cNvSpPr/>
          <p:nvPr/>
        </p:nvSpPr>
        <p:spPr>
          <a:xfrm>
            <a:off x="3902868" y="4333000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2018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0B6E4532-88BE-4355-B9AE-496FEA6F1CB8}"/>
              </a:ext>
            </a:extLst>
          </p:cNvPr>
          <p:cNvSpPr/>
          <p:nvPr/>
        </p:nvSpPr>
        <p:spPr>
          <a:xfrm>
            <a:off x="5739606" y="5360113"/>
            <a:ext cx="836612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2019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E5D41E01-B540-4FD7-ACDD-C46E374016B2}"/>
              </a:ext>
            </a:extLst>
          </p:cNvPr>
          <p:cNvSpPr/>
          <p:nvPr/>
        </p:nvSpPr>
        <p:spPr>
          <a:xfrm>
            <a:off x="7566818" y="4342525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B38BE3E-7745-4A67-B44C-B3605DA36DB4}"/>
              </a:ext>
            </a:extLst>
          </p:cNvPr>
          <p:cNvSpPr/>
          <p:nvPr/>
        </p:nvSpPr>
        <p:spPr>
          <a:xfrm>
            <a:off x="9328943" y="5342650"/>
            <a:ext cx="836613" cy="400050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2021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7" name="组合 59">
            <a:extLst>
              <a:ext uri="{FF2B5EF4-FFF2-40B4-BE49-F238E27FC236}">
                <a16:creationId xmlns="" xmlns:a16="http://schemas.microsoft.com/office/drawing/2014/main" id="{C5B97812-641F-45D0-A6BD-C235E1EAED0F}"/>
              </a:ext>
            </a:extLst>
          </p:cNvPr>
          <p:cNvGrpSpPr>
            <a:grpSpLocks/>
          </p:cNvGrpSpPr>
          <p:nvPr/>
        </p:nvGrpSpPr>
        <p:grpSpPr bwMode="auto">
          <a:xfrm>
            <a:off x="1648618" y="2740738"/>
            <a:ext cx="1636713" cy="2655887"/>
            <a:chOff x="1508125" y="2269282"/>
            <a:chExt cx="1636525" cy="2655529"/>
          </a:xfrm>
        </p:grpSpPr>
        <p:sp>
          <p:nvSpPr>
            <p:cNvPr id="18" name="Freeform 5">
              <a:extLst>
                <a:ext uri="{FF2B5EF4-FFF2-40B4-BE49-F238E27FC236}">
                  <a16:creationId xmlns="" xmlns:a16="http://schemas.microsoft.com/office/drawing/2014/main" id="{6E935B0B-29CB-4FF0-91E8-A9A5C8FAC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8125" y="2269282"/>
              <a:ext cx="1636525" cy="1101213"/>
            </a:xfrm>
            <a:custGeom>
              <a:avLst/>
              <a:gdLst>
                <a:gd name="T0" fmla="*/ 2147483647 w 362"/>
                <a:gd name="T1" fmla="*/ 2147483647 h 243"/>
                <a:gd name="T2" fmla="*/ 2147483647 w 362"/>
                <a:gd name="T3" fmla="*/ 2147483647 h 243"/>
                <a:gd name="T4" fmla="*/ 2147483647 w 362"/>
                <a:gd name="T5" fmla="*/ 2147483647 h 243"/>
                <a:gd name="T6" fmla="*/ 2147483647 w 362"/>
                <a:gd name="T7" fmla="*/ 2147483647 h 243"/>
                <a:gd name="T8" fmla="*/ 2147483647 w 362"/>
                <a:gd name="T9" fmla="*/ 2147483647 h 243"/>
                <a:gd name="T10" fmla="*/ 2147483647 w 362"/>
                <a:gd name="T11" fmla="*/ 2147483647 h 243"/>
                <a:gd name="T12" fmla="*/ 2147483647 w 362"/>
                <a:gd name="T13" fmla="*/ 2147483647 h 243"/>
                <a:gd name="T14" fmla="*/ 2147483647 w 362"/>
                <a:gd name="T15" fmla="*/ 2147483647 h 243"/>
                <a:gd name="T16" fmla="*/ 2147483647 w 362"/>
                <a:gd name="T17" fmla="*/ 2147483647 h 243"/>
                <a:gd name="T18" fmla="*/ 2147483647 w 362"/>
                <a:gd name="T19" fmla="*/ 2147483647 h 243"/>
                <a:gd name="T20" fmla="*/ 2147483647 w 362"/>
                <a:gd name="T21" fmla="*/ 2147483647 h 243"/>
                <a:gd name="T22" fmla="*/ 2147483647 w 362"/>
                <a:gd name="T23" fmla="*/ 2147483647 h 243"/>
                <a:gd name="T24" fmla="*/ 2147483647 w 362"/>
                <a:gd name="T25" fmla="*/ 2147483647 h 243"/>
                <a:gd name="T26" fmla="*/ 2147483647 w 362"/>
                <a:gd name="T27" fmla="*/ 2147483647 h 243"/>
                <a:gd name="T28" fmla="*/ 2147483647 w 362"/>
                <a:gd name="T29" fmla="*/ 2147483647 h 243"/>
                <a:gd name="T30" fmla="*/ 2147483647 w 362"/>
                <a:gd name="T31" fmla="*/ 2147483647 h 243"/>
                <a:gd name="T32" fmla="*/ 2147483647 w 362"/>
                <a:gd name="T33" fmla="*/ 2147483647 h 243"/>
                <a:gd name="T34" fmla="*/ 2147483647 w 362"/>
                <a:gd name="T35" fmla="*/ 2147483647 h 243"/>
                <a:gd name="T36" fmla="*/ 2147483647 w 362"/>
                <a:gd name="T37" fmla="*/ 2147483647 h 243"/>
                <a:gd name="T38" fmla="*/ 2147483647 w 362"/>
                <a:gd name="T39" fmla="*/ 2147483647 h 243"/>
                <a:gd name="T40" fmla="*/ 2147483647 w 362"/>
                <a:gd name="T41" fmla="*/ 2147483647 h 243"/>
                <a:gd name="T42" fmla="*/ 2147483647 w 362"/>
                <a:gd name="T43" fmla="*/ 2147483647 h 243"/>
                <a:gd name="T44" fmla="*/ 2147483647 w 362"/>
                <a:gd name="T45" fmla="*/ 2147483647 h 243"/>
                <a:gd name="T46" fmla="*/ 2147483647 w 362"/>
                <a:gd name="T47" fmla="*/ 2147483647 h 243"/>
                <a:gd name="T48" fmla="*/ 2147483647 w 362"/>
                <a:gd name="T49" fmla="*/ 2147483647 h 243"/>
                <a:gd name="T50" fmla="*/ 2147483647 w 362"/>
                <a:gd name="T51" fmla="*/ 2147483647 h 243"/>
                <a:gd name="T52" fmla="*/ 2147483647 w 362"/>
                <a:gd name="T53" fmla="*/ 2147483647 h 243"/>
                <a:gd name="T54" fmla="*/ 0 w 362"/>
                <a:gd name="T55" fmla="*/ 2147483647 h 243"/>
                <a:gd name="T56" fmla="*/ 2147483647 w 362"/>
                <a:gd name="T57" fmla="*/ 2147483647 h 243"/>
                <a:gd name="T58" fmla="*/ 2147483647 w 362"/>
                <a:gd name="T59" fmla="*/ 2147483647 h 243"/>
                <a:gd name="T60" fmla="*/ 2147483647 w 362"/>
                <a:gd name="T61" fmla="*/ 2147483647 h 243"/>
                <a:gd name="T62" fmla="*/ 2147483647 w 362"/>
                <a:gd name="T63" fmla="*/ 2147483647 h 243"/>
                <a:gd name="T64" fmla="*/ 2147483647 w 362"/>
                <a:gd name="T65" fmla="*/ 2147483647 h 243"/>
                <a:gd name="T66" fmla="*/ 2147483647 w 362"/>
                <a:gd name="T67" fmla="*/ 2147483647 h 243"/>
                <a:gd name="T68" fmla="*/ 2147483647 w 362"/>
                <a:gd name="T69" fmla="*/ 2147483647 h 243"/>
                <a:gd name="T70" fmla="*/ 2147483647 w 362"/>
                <a:gd name="T71" fmla="*/ 2147483647 h 243"/>
                <a:gd name="T72" fmla="*/ 2147483647 w 362"/>
                <a:gd name="T73" fmla="*/ 2147483647 h 243"/>
                <a:gd name="T74" fmla="*/ 2147483647 w 362"/>
                <a:gd name="T75" fmla="*/ 2147483647 h 243"/>
                <a:gd name="T76" fmla="*/ 2147483647 w 362"/>
                <a:gd name="T77" fmla="*/ 2147483647 h 243"/>
                <a:gd name="T78" fmla="*/ 2147483647 w 362"/>
                <a:gd name="T79" fmla="*/ 2147483647 h 243"/>
                <a:gd name="T80" fmla="*/ 2147483647 w 362"/>
                <a:gd name="T81" fmla="*/ 2147483647 h 243"/>
                <a:gd name="T82" fmla="*/ 2147483647 w 362"/>
                <a:gd name="T83" fmla="*/ 2147483647 h 243"/>
                <a:gd name="T84" fmla="*/ 2147483647 w 362"/>
                <a:gd name="T85" fmla="*/ 2147483647 h 243"/>
                <a:gd name="T86" fmla="*/ 2147483647 w 362"/>
                <a:gd name="T87" fmla="*/ 2147483647 h 243"/>
                <a:gd name="T88" fmla="*/ 2147483647 w 362"/>
                <a:gd name="T89" fmla="*/ 2147483647 h 243"/>
                <a:gd name="T90" fmla="*/ 2147483647 w 362"/>
                <a:gd name="T91" fmla="*/ 2147483647 h 243"/>
                <a:gd name="T92" fmla="*/ 2147483647 w 362"/>
                <a:gd name="T93" fmla="*/ 2147483647 h 243"/>
                <a:gd name="T94" fmla="*/ 2147483647 w 362"/>
                <a:gd name="T95" fmla="*/ 2147483647 h 243"/>
                <a:gd name="T96" fmla="*/ 2147483647 w 362"/>
                <a:gd name="T97" fmla="*/ 2147483647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3">
                  <a:moveTo>
                    <a:pt x="276" y="44"/>
                  </a:moveTo>
                  <a:cubicBezTo>
                    <a:pt x="281" y="46"/>
                    <a:pt x="281" y="46"/>
                    <a:pt x="281" y="46"/>
                  </a:cubicBezTo>
                  <a:cubicBezTo>
                    <a:pt x="289" y="51"/>
                    <a:pt x="295" y="55"/>
                    <a:pt x="300" y="62"/>
                  </a:cubicBezTo>
                  <a:cubicBezTo>
                    <a:pt x="304" y="67"/>
                    <a:pt x="304" y="67"/>
                    <a:pt x="304" y="67"/>
                  </a:cubicBezTo>
                  <a:cubicBezTo>
                    <a:pt x="310" y="75"/>
                    <a:pt x="313" y="84"/>
                    <a:pt x="315" y="94"/>
                  </a:cubicBezTo>
                  <a:cubicBezTo>
                    <a:pt x="321" y="97"/>
                    <a:pt x="321" y="97"/>
                    <a:pt x="321" y="97"/>
                  </a:cubicBezTo>
                  <a:cubicBezTo>
                    <a:pt x="329" y="102"/>
                    <a:pt x="336" y="107"/>
                    <a:pt x="342" y="114"/>
                  </a:cubicBezTo>
                  <a:cubicBezTo>
                    <a:pt x="347" y="119"/>
                    <a:pt x="347" y="119"/>
                    <a:pt x="347" y="119"/>
                  </a:cubicBezTo>
                  <a:cubicBezTo>
                    <a:pt x="352" y="127"/>
                    <a:pt x="356" y="135"/>
                    <a:pt x="359" y="144"/>
                  </a:cubicBezTo>
                  <a:cubicBezTo>
                    <a:pt x="360" y="148"/>
                    <a:pt x="361" y="151"/>
                    <a:pt x="361" y="155"/>
                  </a:cubicBezTo>
                  <a:cubicBezTo>
                    <a:pt x="362" y="161"/>
                    <a:pt x="362" y="167"/>
                    <a:pt x="362" y="173"/>
                  </a:cubicBezTo>
                  <a:cubicBezTo>
                    <a:pt x="361" y="177"/>
                    <a:pt x="360" y="181"/>
                    <a:pt x="359" y="185"/>
                  </a:cubicBezTo>
                  <a:cubicBezTo>
                    <a:pt x="358" y="191"/>
                    <a:pt x="355" y="197"/>
                    <a:pt x="353" y="202"/>
                  </a:cubicBezTo>
                  <a:cubicBezTo>
                    <a:pt x="351" y="206"/>
                    <a:pt x="349" y="209"/>
                    <a:pt x="346" y="212"/>
                  </a:cubicBezTo>
                  <a:cubicBezTo>
                    <a:pt x="343" y="217"/>
                    <a:pt x="339" y="221"/>
                    <a:pt x="334" y="225"/>
                  </a:cubicBezTo>
                  <a:cubicBezTo>
                    <a:pt x="331" y="228"/>
                    <a:pt x="328" y="230"/>
                    <a:pt x="325" y="232"/>
                  </a:cubicBezTo>
                  <a:cubicBezTo>
                    <a:pt x="319" y="235"/>
                    <a:pt x="314" y="237"/>
                    <a:pt x="307" y="239"/>
                  </a:cubicBezTo>
                  <a:cubicBezTo>
                    <a:pt x="304" y="240"/>
                    <a:pt x="300" y="241"/>
                    <a:pt x="296" y="242"/>
                  </a:cubicBezTo>
                  <a:cubicBezTo>
                    <a:pt x="292" y="243"/>
                    <a:pt x="289" y="243"/>
                    <a:pt x="285" y="24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69" y="243"/>
                    <a:pt x="66" y="242"/>
                    <a:pt x="62" y="241"/>
                  </a:cubicBezTo>
                  <a:cubicBezTo>
                    <a:pt x="55" y="240"/>
                    <a:pt x="50" y="238"/>
                    <a:pt x="44" y="235"/>
                  </a:cubicBezTo>
                  <a:cubicBezTo>
                    <a:pt x="40" y="234"/>
                    <a:pt x="37" y="232"/>
                    <a:pt x="34" y="230"/>
                  </a:cubicBezTo>
                  <a:cubicBezTo>
                    <a:pt x="29" y="226"/>
                    <a:pt x="24" y="222"/>
                    <a:pt x="20" y="218"/>
                  </a:cubicBezTo>
                  <a:cubicBezTo>
                    <a:pt x="18" y="215"/>
                    <a:pt x="15" y="212"/>
                    <a:pt x="13" y="209"/>
                  </a:cubicBezTo>
                  <a:cubicBezTo>
                    <a:pt x="10" y="203"/>
                    <a:pt x="7" y="198"/>
                    <a:pt x="5" y="192"/>
                  </a:cubicBezTo>
                  <a:cubicBezTo>
                    <a:pt x="3" y="188"/>
                    <a:pt x="2" y="185"/>
                    <a:pt x="2" y="181"/>
                  </a:cubicBezTo>
                  <a:cubicBezTo>
                    <a:pt x="0" y="175"/>
                    <a:pt x="0" y="168"/>
                    <a:pt x="0" y="162"/>
                  </a:cubicBezTo>
                  <a:cubicBezTo>
                    <a:pt x="0" y="158"/>
                    <a:pt x="1" y="155"/>
                    <a:pt x="1" y="151"/>
                  </a:cubicBezTo>
                  <a:cubicBezTo>
                    <a:pt x="3" y="144"/>
                    <a:pt x="5" y="138"/>
                    <a:pt x="8" y="131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7" y="117"/>
                    <a:pt x="22" y="111"/>
                    <a:pt x="30" y="105"/>
                  </a:cubicBezTo>
                  <a:cubicBezTo>
                    <a:pt x="34" y="101"/>
                    <a:pt x="39" y="98"/>
                    <a:pt x="44" y="96"/>
                  </a:cubicBezTo>
                  <a:cubicBezTo>
                    <a:pt x="47" y="94"/>
                    <a:pt x="47" y="94"/>
                    <a:pt x="47" y="94"/>
                  </a:cubicBezTo>
                  <a:cubicBezTo>
                    <a:pt x="49" y="83"/>
                    <a:pt x="53" y="73"/>
                    <a:pt x="60" y="64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9" y="53"/>
                    <a:pt x="75" y="49"/>
                    <a:pt x="83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7" y="39"/>
                    <a:pt x="106" y="38"/>
                    <a:pt x="115" y="39"/>
                  </a:cubicBezTo>
                  <a:cubicBezTo>
                    <a:pt x="120" y="31"/>
                    <a:pt x="126" y="24"/>
                    <a:pt x="133" y="18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5" y="9"/>
                    <a:pt x="153" y="6"/>
                    <a:pt x="161" y="3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77" y="0"/>
                    <a:pt x="185" y="0"/>
                    <a:pt x="194" y="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9" y="6"/>
                    <a:pt x="216" y="9"/>
                    <a:pt x="224" y="14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36" y="24"/>
                    <a:pt x="242" y="31"/>
                    <a:pt x="247" y="39"/>
                  </a:cubicBezTo>
                  <a:cubicBezTo>
                    <a:pt x="257" y="38"/>
                    <a:pt x="266" y="40"/>
                    <a:pt x="276" y="4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6">
              <a:extLst>
                <a:ext uri="{FF2B5EF4-FFF2-40B4-BE49-F238E27FC236}">
                  <a16:creationId xmlns="" xmlns:a16="http://schemas.microsoft.com/office/drawing/2014/main" id="{BF4BAA89-EF3E-4469-AFA4-D3A02612B21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57833" y="2324725"/>
              <a:ext cx="1537110" cy="992239"/>
            </a:xfrm>
            <a:custGeom>
              <a:avLst/>
              <a:gdLst>
                <a:gd name="T0" fmla="*/ 2147483647 w 340"/>
                <a:gd name="T1" fmla="*/ 2147483647 h 219"/>
                <a:gd name="T2" fmla="*/ 2147483647 w 340"/>
                <a:gd name="T3" fmla="*/ 2147483647 h 219"/>
                <a:gd name="T4" fmla="*/ 2147483647 w 340"/>
                <a:gd name="T5" fmla="*/ 2147483647 h 219"/>
                <a:gd name="T6" fmla="*/ 2147483647 w 340"/>
                <a:gd name="T7" fmla="*/ 2147483647 h 219"/>
                <a:gd name="T8" fmla="*/ 2147483647 w 340"/>
                <a:gd name="T9" fmla="*/ 2147483647 h 219"/>
                <a:gd name="T10" fmla="*/ 2147483647 w 340"/>
                <a:gd name="T11" fmla="*/ 2147483647 h 219"/>
                <a:gd name="T12" fmla="*/ 2147483647 w 340"/>
                <a:gd name="T13" fmla="*/ 2147483647 h 219"/>
                <a:gd name="T14" fmla="*/ 2147483647 w 340"/>
                <a:gd name="T15" fmla="*/ 2147483647 h 219"/>
                <a:gd name="T16" fmla="*/ 2147483647 w 340"/>
                <a:gd name="T17" fmla="*/ 2147483647 h 219"/>
                <a:gd name="T18" fmla="*/ 2147483647 w 340"/>
                <a:gd name="T19" fmla="*/ 2147483647 h 219"/>
                <a:gd name="T20" fmla="*/ 2147483647 w 340"/>
                <a:gd name="T21" fmla="*/ 2147483647 h 219"/>
                <a:gd name="T22" fmla="*/ 2147483647 w 340"/>
                <a:gd name="T23" fmla="*/ 2147483647 h 219"/>
                <a:gd name="T24" fmla="*/ 2147483647 w 340"/>
                <a:gd name="T25" fmla="*/ 2147483647 h 219"/>
                <a:gd name="T26" fmla="*/ 2147483647 w 340"/>
                <a:gd name="T27" fmla="*/ 2147483647 h 219"/>
                <a:gd name="T28" fmla="*/ 2147483647 w 340"/>
                <a:gd name="T29" fmla="*/ 2147483647 h 219"/>
                <a:gd name="T30" fmla="*/ 2147483647 w 340"/>
                <a:gd name="T31" fmla="*/ 2147483647 h 219"/>
                <a:gd name="T32" fmla="*/ 2147483647 w 340"/>
                <a:gd name="T33" fmla="*/ 2147483647 h 219"/>
                <a:gd name="T34" fmla="*/ 2147483647 w 340"/>
                <a:gd name="T35" fmla="*/ 2147483647 h 219"/>
                <a:gd name="T36" fmla="*/ 2147483647 w 340"/>
                <a:gd name="T37" fmla="*/ 2147483647 h 219"/>
                <a:gd name="T38" fmla="*/ 2147483647 w 340"/>
                <a:gd name="T39" fmla="*/ 2147483647 h 219"/>
                <a:gd name="T40" fmla="*/ 2147483647 w 340"/>
                <a:gd name="T41" fmla="*/ 2147483647 h 219"/>
                <a:gd name="T42" fmla="*/ 2147483647 w 340"/>
                <a:gd name="T43" fmla="*/ 2147483647 h 219"/>
                <a:gd name="T44" fmla="*/ 2147483647 w 340"/>
                <a:gd name="T45" fmla="*/ 2147483647 h 219"/>
                <a:gd name="T46" fmla="*/ 2147483647 w 340"/>
                <a:gd name="T47" fmla="*/ 2147483647 h 219"/>
                <a:gd name="T48" fmla="*/ 2147483647 w 340"/>
                <a:gd name="T49" fmla="*/ 2147483647 h 219"/>
                <a:gd name="T50" fmla="*/ 2147483647 w 340"/>
                <a:gd name="T51" fmla="*/ 2147483647 h 219"/>
                <a:gd name="T52" fmla="*/ 2147483647 w 340"/>
                <a:gd name="T53" fmla="*/ 2147483647 h 219"/>
                <a:gd name="T54" fmla="*/ 2147483647 w 340"/>
                <a:gd name="T55" fmla="*/ 2147483647 h 219"/>
                <a:gd name="T56" fmla="*/ 2147483647 w 340"/>
                <a:gd name="T57" fmla="*/ 2147483647 h 219"/>
                <a:gd name="T58" fmla="*/ 2147483647 w 340"/>
                <a:gd name="T59" fmla="*/ 2147483647 h 219"/>
                <a:gd name="T60" fmla="*/ 2147483647 w 340"/>
                <a:gd name="T61" fmla="*/ 2147483647 h 219"/>
                <a:gd name="T62" fmla="*/ 2147483647 w 340"/>
                <a:gd name="T63" fmla="*/ 2147483647 h 219"/>
                <a:gd name="T64" fmla="*/ 2147483647 w 340"/>
                <a:gd name="T65" fmla="*/ 2147483647 h 219"/>
                <a:gd name="T66" fmla="*/ 2147483647 w 340"/>
                <a:gd name="T67" fmla="*/ 2147483647 h 219"/>
                <a:gd name="T68" fmla="*/ 2147483647 w 340"/>
                <a:gd name="T69" fmla="*/ 2147483647 h 219"/>
                <a:gd name="T70" fmla="*/ 2147483647 w 340"/>
                <a:gd name="T71" fmla="*/ 2147483647 h 219"/>
                <a:gd name="T72" fmla="*/ 2147483647 w 340"/>
                <a:gd name="T73" fmla="*/ 2147483647 h 219"/>
                <a:gd name="T74" fmla="*/ 2147483647 w 340"/>
                <a:gd name="T75" fmla="*/ 2147483647 h 219"/>
                <a:gd name="T76" fmla="*/ 2147483647 w 340"/>
                <a:gd name="T77" fmla="*/ 2147483647 h 219"/>
                <a:gd name="T78" fmla="*/ 2147483647 w 340"/>
                <a:gd name="T79" fmla="*/ 2147483647 h 219"/>
                <a:gd name="T80" fmla="*/ 2147483647 w 340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0" h="219">
                  <a:moveTo>
                    <a:pt x="129" y="15"/>
                  </a:moveTo>
                  <a:cubicBezTo>
                    <a:pt x="133" y="12"/>
                    <a:pt x="133" y="12"/>
                    <a:pt x="133" y="12"/>
                  </a:cubicBezTo>
                  <a:cubicBezTo>
                    <a:pt x="141" y="6"/>
                    <a:pt x="149" y="3"/>
                    <a:pt x="159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4" y="0"/>
                    <a:pt x="183" y="1"/>
                    <a:pt x="192" y="4"/>
                  </a:cubicBezTo>
                  <a:cubicBezTo>
                    <a:pt x="197" y="6"/>
                    <a:pt x="197" y="6"/>
                    <a:pt x="197" y="6"/>
                  </a:cubicBezTo>
                  <a:cubicBezTo>
                    <a:pt x="211" y="13"/>
                    <a:pt x="223" y="24"/>
                    <a:pt x="229" y="39"/>
                  </a:cubicBezTo>
                  <a:cubicBezTo>
                    <a:pt x="240" y="37"/>
                    <a:pt x="250" y="38"/>
                    <a:pt x="260" y="42"/>
                  </a:cubicBezTo>
                  <a:cubicBezTo>
                    <a:pt x="265" y="44"/>
                    <a:pt x="265" y="44"/>
                    <a:pt x="265" y="44"/>
                  </a:cubicBezTo>
                  <a:cubicBezTo>
                    <a:pt x="273" y="49"/>
                    <a:pt x="278" y="54"/>
                    <a:pt x="284" y="61"/>
                  </a:cubicBezTo>
                  <a:cubicBezTo>
                    <a:pt x="286" y="66"/>
                    <a:pt x="286" y="66"/>
                    <a:pt x="286" y="66"/>
                  </a:cubicBezTo>
                  <a:cubicBezTo>
                    <a:pt x="290" y="74"/>
                    <a:pt x="292" y="81"/>
                    <a:pt x="293" y="90"/>
                  </a:cubicBezTo>
                  <a:cubicBezTo>
                    <a:pt x="304" y="94"/>
                    <a:pt x="314" y="101"/>
                    <a:pt x="323" y="110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1" y="121"/>
                    <a:pt x="334" y="127"/>
                    <a:pt x="337" y="135"/>
                  </a:cubicBezTo>
                  <a:cubicBezTo>
                    <a:pt x="338" y="141"/>
                    <a:pt x="338" y="141"/>
                    <a:pt x="338" y="141"/>
                  </a:cubicBezTo>
                  <a:cubicBezTo>
                    <a:pt x="340" y="150"/>
                    <a:pt x="340" y="158"/>
                    <a:pt x="338" y="167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34" y="182"/>
                    <a:pt x="330" y="188"/>
                    <a:pt x="324" y="195"/>
                  </a:cubicBezTo>
                  <a:cubicBezTo>
                    <a:pt x="320" y="200"/>
                    <a:pt x="320" y="200"/>
                    <a:pt x="320" y="200"/>
                  </a:cubicBezTo>
                  <a:cubicBezTo>
                    <a:pt x="314" y="206"/>
                    <a:pt x="307" y="211"/>
                    <a:pt x="299" y="214"/>
                  </a:cubicBezTo>
                  <a:cubicBezTo>
                    <a:pt x="294" y="216"/>
                    <a:pt x="289" y="218"/>
                    <a:pt x="283" y="219"/>
                  </a:cubicBezTo>
                  <a:cubicBezTo>
                    <a:pt x="280" y="219"/>
                    <a:pt x="277" y="219"/>
                    <a:pt x="274" y="219"/>
                  </a:cubicBezTo>
                  <a:cubicBezTo>
                    <a:pt x="63" y="219"/>
                    <a:pt x="63" y="219"/>
                    <a:pt x="63" y="219"/>
                  </a:cubicBezTo>
                  <a:cubicBezTo>
                    <a:pt x="60" y="219"/>
                    <a:pt x="56" y="219"/>
                    <a:pt x="53" y="218"/>
                  </a:cubicBezTo>
                  <a:cubicBezTo>
                    <a:pt x="47" y="217"/>
                    <a:pt x="41" y="214"/>
                    <a:pt x="35" y="211"/>
                  </a:cubicBezTo>
                  <a:cubicBezTo>
                    <a:pt x="30" y="208"/>
                    <a:pt x="30" y="208"/>
                    <a:pt x="30" y="208"/>
                  </a:cubicBezTo>
                  <a:cubicBezTo>
                    <a:pt x="22" y="203"/>
                    <a:pt x="17" y="198"/>
                    <a:pt x="12" y="190"/>
                  </a:cubicBezTo>
                  <a:cubicBezTo>
                    <a:pt x="9" y="186"/>
                    <a:pt x="6" y="181"/>
                    <a:pt x="4" y="176"/>
                  </a:cubicBezTo>
                  <a:cubicBezTo>
                    <a:pt x="3" y="173"/>
                    <a:pt x="3" y="170"/>
                    <a:pt x="2" y="167"/>
                  </a:cubicBezTo>
                  <a:cubicBezTo>
                    <a:pt x="1" y="160"/>
                    <a:pt x="0" y="154"/>
                    <a:pt x="1" y="147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3" y="133"/>
                    <a:pt x="6" y="126"/>
                    <a:pt x="10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22" y="103"/>
                    <a:pt x="33" y="94"/>
                    <a:pt x="47" y="90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9" y="76"/>
                    <a:pt x="51" y="69"/>
                    <a:pt x="56" y="6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5" y="50"/>
                    <a:pt x="71" y="46"/>
                    <a:pt x="79" y="42"/>
                  </a:cubicBezTo>
                  <a:cubicBezTo>
                    <a:pt x="90" y="38"/>
                    <a:pt x="100" y="37"/>
                    <a:pt x="111" y="39"/>
                  </a:cubicBezTo>
                  <a:cubicBezTo>
                    <a:pt x="115" y="29"/>
                    <a:pt x="121" y="22"/>
                    <a:pt x="1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7">
              <a:extLst>
                <a:ext uri="{FF2B5EF4-FFF2-40B4-BE49-F238E27FC236}">
                  <a16:creationId xmlns="" xmlns:a16="http://schemas.microsoft.com/office/drawing/2014/main" id="{3B78C1F3-2A1A-4776-A651-8BA4FD28F2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1301" y="2378804"/>
              <a:ext cx="1430173" cy="888880"/>
            </a:xfrm>
            <a:custGeom>
              <a:avLst/>
              <a:gdLst>
                <a:gd name="T0" fmla="*/ 54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1 h 196"/>
                <a:gd name="T24" fmla="*/ 261 w 316"/>
                <a:gd name="T25" fmla="*/ 196 h 196"/>
                <a:gd name="T26" fmla="*/ 54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4" y="196"/>
                  </a:moveTo>
                  <a:cubicBezTo>
                    <a:pt x="24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7"/>
                    <a:pt x="88" y="37"/>
                  </a:cubicBezTo>
                  <a:cubicBezTo>
                    <a:pt x="94" y="37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3" y="0"/>
                    <a:pt x="205" y="18"/>
                    <a:pt x="210" y="42"/>
                  </a:cubicBezTo>
                  <a:cubicBezTo>
                    <a:pt x="215" y="39"/>
                    <a:pt x="221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1" y="196"/>
                    <a:pt x="261" y="196"/>
                  </a:cubicBezTo>
                  <a:cubicBezTo>
                    <a:pt x="54" y="196"/>
                    <a:pt x="54" y="196"/>
                    <a:pt x="54" y="196"/>
                  </a:cubicBez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1" name="Freeform 8">
              <a:extLst>
                <a:ext uri="{FF2B5EF4-FFF2-40B4-BE49-F238E27FC236}">
                  <a16:creationId xmlns="" xmlns:a16="http://schemas.microsoft.com/office/drawing/2014/main" id="{2045AC40-6780-4EDC-A32C-AD17B5CBA55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9622" y="3347553"/>
              <a:ext cx="53531" cy="1319161"/>
            </a:xfrm>
            <a:custGeom>
              <a:avLst/>
              <a:gdLst>
                <a:gd name="T0" fmla="*/ 2147483647 w 28"/>
                <a:gd name="T1" fmla="*/ 0 h 690"/>
                <a:gd name="T2" fmla="*/ 2147483647 w 28"/>
                <a:gd name="T3" fmla="*/ 2147483647 h 690"/>
                <a:gd name="T4" fmla="*/ 0 w 28"/>
                <a:gd name="T5" fmla="*/ 2147483647 h 690"/>
                <a:gd name="T6" fmla="*/ 0 w 28"/>
                <a:gd name="T7" fmla="*/ 0 h 690"/>
                <a:gd name="T8" fmla="*/ 2147483647 w 28"/>
                <a:gd name="T9" fmla="*/ 0 h 690"/>
                <a:gd name="T10" fmla="*/ 2147483647 w 28"/>
                <a:gd name="T11" fmla="*/ 0 h 6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690">
                  <a:moveTo>
                    <a:pt x="28" y="0"/>
                  </a:moveTo>
                  <a:lnTo>
                    <a:pt x="28" y="690"/>
                  </a:lnTo>
                  <a:lnTo>
                    <a:pt x="0" y="690"/>
                  </a:lnTo>
                  <a:lnTo>
                    <a:pt x="0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Oval 9">
              <a:extLst>
                <a:ext uri="{FF2B5EF4-FFF2-40B4-BE49-F238E27FC236}">
                  <a16:creationId xmlns="" xmlns:a16="http://schemas.microsoft.com/office/drawing/2014/main" id="{4733E597-3F89-4B09-9A38-E65126E3AA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7701" y="4299643"/>
              <a:ext cx="577372" cy="585019"/>
            </a:xfrm>
            <a:prstGeom prst="ellipse">
              <a:avLst/>
            </a:prstGeom>
            <a:solidFill>
              <a:srgbClr val="72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Oval 10">
              <a:extLst>
                <a:ext uri="{FF2B5EF4-FFF2-40B4-BE49-F238E27FC236}">
                  <a16:creationId xmlns="" xmlns:a16="http://schemas.microsoft.com/office/drawing/2014/main" id="{6AF21E58-A583-42EB-8757-9D9130E5B6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7409" y="4349351"/>
              <a:ext cx="477957" cy="479869"/>
            </a:xfrm>
            <a:prstGeom prst="ellipse">
              <a:avLst/>
            </a:prstGeom>
            <a:solidFill>
              <a:srgbClr val="9FA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Oval 11">
              <a:extLst>
                <a:ext uri="{FF2B5EF4-FFF2-40B4-BE49-F238E27FC236}">
                  <a16:creationId xmlns="" xmlns:a16="http://schemas.microsoft.com/office/drawing/2014/main" id="{D1FE1CC6-122F-4D13-ACA8-891E1E37BA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0940" y="4404794"/>
              <a:ext cx="370895" cy="37471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5" name="Freeform 16">
              <a:extLst>
                <a:ext uri="{FF2B5EF4-FFF2-40B4-BE49-F238E27FC236}">
                  <a16:creationId xmlns="" xmlns:a16="http://schemas.microsoft.com/office/drawing/2014/main" id="{4401898B-280C-4CF2-8C4D-8B96621F22C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1817" y="4259495"/>
              <a:ext cx="665316" cy="665316"/>
            </a:xfrm>
            <a:custGeom>
              <a:avLst/>
              <a:gdLst>
                <a:gd name="T0" fmla="*/ 2147483647 w 147"/>
                <a:gd name="T1" fmla="*/ 2147483647 h 147"/>
                <a:gd name="T2" fmla="*/ 2147483647 w 147"/>
                <a:gd name="T3" fmla="*/ 2147483647 h 147"/>
                <a:gd name="T4" fmla="*/ 2147483647 w 147"/>
                <a:gd name="T5" fmla="*/ 2147483647 h 147"/>
                <a:gd name="T6" fmla="*/ 2147483647 w 147"/>
                <a:gd name="T7" fmla="*/ 2147483647 h 147"/>
                <a:gd name="T8" fmla="*/ 2147483647 w 147"/>
                <a:gd name="T9" fmla="*/ 2147483647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7" h="147">
                  <a:moveTo>
                    <a:pt x="130" y="41"/>
                  </a:moveTo>
                  <a:cubicBezTo>
                    <a:pt x="147" y="72"/>
                    <a:pt x="137" y="111"/>
                    <a:pt x="106" y="129"/>
                  </a:cubicBezTo>
                  <a:cubicBezTo>
                    <a:pt x="75" y="147"/>
                    <a:pt x="36" y="136"/>
                    <a:pt x="18" y="105"/>
                  </a:cubicBezTo>
                  <a:cubicBezTo>
                    <a:pt x="0" y="75"/>
                    <a:pt x="11" y="35"/>
                    <a:pt x="42" y="18"/>
                  </a:cubicBezTo>
                  <a:cubicBezTo>
                    <a:pt x="72" y="0"/>
                    <a:pt x="112" y="10"/>
                    <a:pt x="130" y="41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17">
              <a:extLst>
                <a:ext uri="{FF2B5EF4-FFF2-40B4-BE49-F238E27FC236}">
                  <a16:creationId xmlns="" xmlns:a16="http://schemas.microsoft.com/office/drawing/2014/main" id="{DA336F79-06B3-4F1E-BDCA-CFA228859FD2}"/>
                </a:ext>
              </a:extLst>
            </p:cNvPr>
            <p:cNvSpPr>
              <a:spLocks/>
            </p:cNvSpPr>
            <p:nvPr/>
          </p:nvSpPr>
          <p:spPr bwMode="auto">
            <a:xfrm>
              <a:off x="2054908" y="4318761"/>
              <a:ext cx="542959" cy="546783"/>
            </a:xfrm>
            <a:custGeom>
              <a:avLst/>
              <a:gdLst>
                <a:gd name="T0" fmla="*/ 2147483647 w 120"/>
                <a:gd name="T1" fmla="*/ 2147483647 h 121"/>
                <a:gd name="T2" fmla="*/ 2147483647 w 120"/>
                <a:gd name="T3" fmla="*/ 2147483647 h 121"/>
                <a:gd name="T4" fmla="*/ 2147483647 w 120"/>
                <a:gd name="T5" fmla="*/ 2147483647 h 121"/>
                <a:gd name="T6" fmla="*/ 2147483647 w 120"/>
                <a:gd name="T7" fmla="*/ 2147483647 h 121"/>
                <a:gd name="T8" fmla="*/ 2147483647 w 120"/>
                <a:gd name="T9" fmla="*/ 2147483647 h 1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0" h="121">
                  <a:moveTo>
                    <a:pt x="106" y="34"/>
                  </a:moveTo>
                  <a:cubicBezTo>
                    <a:pt x="120" y="59"/>
                    <a:pt x="111" y="91"/>
                    <a:pt x="86" y="106"/>
                  </a:cubicBezTo>
                  <a:cubicBezTo>
                    <a:pt x="61" y="121"/>
                    <a:pt x="29" y="112"/>
                    <a:pt x="14" y="87"/>
                  </a:cubicBezTo>
                  <a:cubicBezTo>
                    <a:pt x="0" y="61"/>
                    <a:pt x="8" y="29"/>
                    <a:pt x="33" y="14"/>
                  </a:cubicBezTo>
                  <a:cubicBezTo>
                    <a:pt x="59" y="0"/>
                    <a:pt x="91" y="9"/>
                    <a:pt x="106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18">
              <a:extLst>
                <a:ext uri="{FF2B5EF4-FFF2-40B4-BE49-F238E27FC236}">
                  <a16:creationId xmlns="" xmlns:a16="http://schemas.microsoft.com/office/drawing/2014/main" id="{8243F9B8-9587-4653-B05A-E3C63E7FAA3F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4480" y="4375610"/>
              <a:ext cx="423814" cy="426980"/>
            </a:xfrm>
            <a:custGeom>
              <a:avLst/>
              <a:gdLst>
                <a:gd name="T0" fmla="*/ 83 w 94"/>
                <a:gd name="T1" fmla="*/ 27 h 94"/>
                <a:gd name="T2" fmla="*/ 68 w 94"/>
                <a:gd name="T3" fmla="*/ 83 h 94"/>
                <a:gd name="T4" fmla="*/ 11 w 94"/>
                <a:gd name="T5" fmla="*/ 68 h 94"/>
                <a:gd name="T6" fmla="*/ 26 w 94"/>
                <a:gd name="T7" fmla="*/ 11 h 94"/>
                <a:gd name="T8" fmla="*/ 83 w 94"/>
                <a:gd name="T9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4">
                  <a:moveTo>
                    <a:pt x="83" y="27"/>
                  </a:moveTo>
                  <a:cubicBezTo>
                    <a:pt x="94" y="46"/>
                    <a:pt x="87" y="72"/>
                    <a:pt x="68" y="83"/>
                  </a:cubicBezTo>
                  <a:cubicBezTo>
                    <a:pt x="48" y="94"/>
                    <a:pt x="22" y="88"/>
                    <a:pt x="11" y="68"/>
                  </a:cubicBezTo>
                  <a:cubicBezTo>
                    <a:pt x="0" y="48"/>
                    <a:pt x="6" y="23"/>
                    <a:pt x="26" y="11"/>
                  </a:cubicBezTo>
                  <a:cubicBezTo>
                    <a:pt x="46" y="0"/>
                    <a:pt x="71" y="7"/>
                    <a:pt x="83" y="27"/>
                  </a:cubicBez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8" name="矩形 70">
              <a:extLst>
                <a:ext uri="{FF2B5EF4-FFF2-40B4-BE49-F238E27FC236}">
                  <a16:creationId xmlns="" xmlns:a16="http://schemas.microsoft.com/office/drawing/2014/main" id="{8B30B679-300D-4024-9D21-6FCD276C5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72886" y="2668264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01%</a:t>
              </a:r>
              <a:endParaRPr lang="zh-CN" altLang="en-US" sz="2400" dirty="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29" name="组合 71">
            <a:extLst>
              <a:ext uri="{FF2B5EF4-FFF2-40B4-BE49-F238E27FC236}">
                <a16:creationId xmlns="" xmlns:a16="http://schemas.microsoft.com/office/drawing/2014/main" id="{36144C66-6A06-4EFF-A3BF-AA9D6C776A24}"/>
              </a:ext>
            </a:extLst>
          </p:cNvPr>
          <p:cNvGrpSpPr>
            <a:grpSpLocks/>
          </p:cNvGrpSpPr>
          <p:nvPr/>
        </p:nvGrpSpPr>
        <p:grpSpPr bwMode="auto">
          <a:xfrm>
            <a:off x="3461543" y="1713625"/>
            <a:ext cx="1638300" cy="2608263"/>
            <a:chOff x="3320538" y="1240718"/>
            <a:chExt cx="1638437" cy="2609646"/>
          </a:xfrm>
        </p:grpSpPr>
        <p:sp>
          <p:nvSpPr>
            <p:cNvPr id="30" name="Freeform 19">
              <a:extLst>
                <a:ext uri="{FF2B5EF4-FFF2-40B4-BE49-F238E27FC236}">
                  <a16:creationId xmlns="" xmlns:a16="http://schemas.microsoft.com/office/drawing/2014/main" id="{C9842B03-312D-43E1-AA53-06AC3FA1A6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0538" y="1240718"/>
              <a:ext cx="1638437" cy="1097389"/>
            </a:xfrm>
            <a:custGeom>
              <a:avLst/>
              <a:gdLst>
                <a:gd name="T0" fmla="*/ 2147483647 w 362"/>
                <a:gd name="T1" fmla="*/ 2147483647 h 242"/>
                <a:gd name="T2" fmla="*/ 2147483647 w 362"/>
                <a:gd name="T3" fmla="*/ 2147483647 h 242"/>
                <a:gd name="T4" fmla="*/ 2147483647 w 362"/>
                <a:gd name="T5" fmla="*/ 2147483647 h 242"/>
                <a:gd name="T6" fmla="*/ 2147483647 w 362"/>
                <a:gd name="T7" fmla="*/ 2147483647 h 242"/>
                <a:gd name="T8" fmla="*/ 2147483647 w 362"/>
                <a:gd name="T9" fmla="*/ 2147483647 h 242"/>
                <a:gd name="T10" fmla="*/ 2147483647 w 362"/>
                <a:gd name="T11" fmla="*/ 2147483647 h 242"/>
                <a:gd name="T12" fmla="*/ 2147483647 w 362"/>
                <a:gd name="T13" fmla="*/ 2147483647 h 242"/>
                <a:gd name="T14" fmla="*/ 2147483647 w 362"/>
                <a:gd name="T15" fmla="*/ 2147483647 h 242"/>
                <a:gd name="T16" fmla="*/ 2147483647 w 362"/>
                <a:gd name="T17" fmla="*/ 2147483647 h 242"/>
                <a:gd name="T18" fmla="*/ 2147483647 w 362"/>
                <a:gd name="T19" fmla="*/ 2147483647 h 242"/>
                <a:gd name="T20" fmla="*/ 2147483647 w 362"/>
                <a:gd name="T21" fmla="*/ 2147483647 h 242"/>
                <a:gd name="T22" fmla="*/ 2147483647 w 362"/>
                <a:gd name="T23" fmla="*/ 2147483647 h 242"/>
                <a:gd name="T24" fmla="*/ 2147483647 w 362"/>
                <a:gd name="T25" fmla="*/ 2147483647 h 242"/>
                <a:gd name="T26" fmla="*/ 2147483647 w 362"/>
                <a:gd name="T27" fmla="*/ 2147483647 h 242"/>
                <a:gd name="T28" fmla="*/ 2147483647 w 362"/>
                <a:gd name="T29" fmla="*/ 2147483647 h 242"/>
                <a:gd name="T30" fmla="*/ 2147483647 w 362"/>
                <a:gd name="T31" fmla="*/ 2147483647 h 242"/>
                <a:gd name="T32" fmla="*/ 2147483647 w 362"/>
                <a:gd name="T33" fmla="*/ 2147483647 h 242"/>
                <a:gd name="T34" fmla="*/ 2147483647 w 362"/>
                <a:gd name="T35" fmla="*/ 2147483647 h 242"/>
                <a:gd name="T36" fmla="*/ 2147483647 w 362"/>
                <a:gd name="T37" fmla="*/ 2147483647 h 242"/>
                <a:gd name="T38" fmla="*/ 2147483647 w 362"/>
                <a:gd name="T39" fmla="*/ 2147483647 h 242"/>
                <a:gd name="T40" fmla="*/ 2147483647 w 362"/>
                <a:gd name="T41" fmla="*/ 2147483647 h 242"/>
                <a:gd name="T42" fmla="*/ 2147483647 w 362"/>
                <a:gd name="T43" fmla="*/ 2147483647 h 242"/>
                <a:gd name="T44" fmla="*/ 2147483647 w 362"/>
                <a:gd name="T45" fmla="*/ 2147483647 h 242"/>
                <a:gd name="T46" fmla="*/ 2147483647 w 362"/>
                <a:gd name="T47" fmla="*/ 2147483647 h 242"/>
                <a:gd name="T48" fmla="*/ 2147483647 w 362"/>
                <a:gd name="T49" fmla="*/ 2147483647 h 242"/>
                <a:gd name="T50" fmla="*/ 2147483647 w 362"/>
                <a:gd name="T51" fmla="*/ 2147483647 h 242"/>
                <a:gd name="T52" fmla="*/ 2147483647 w 362"/>
                <a:gd name="T53" fmla="*/ 2147483647 h 242"/>
                <a:gd name="T54" fmla="*/ 0 w 362"/>
                <a:gd name="T55" fmla="*/ 2147483647 h 242"/>
                <a:gd name="T56" fmla="*/ 2147483647 w 362"/>
                <a:gd name="T57" fmla="*/ 2147483647 h 242"/>
                <a:gd name="T58" fmla="*/ 2147483647 w 362"/>
                <a:gd name="T59" fmla="*/ 2147483647 h 242"/>
                <a:gd name="T60" fmla="*/ 2147483647 w 362"/>
                <a:gd name="T61" fmla="*/ 2147483647 h 242"/>
                <a:gd name="T62" fmla="*/ 2147483647 w 362"/>
                <a:gd name="T63" fmla="*/ 2147483647 h 242"/>
                <a:gd name="T64" fmla="*/ 2147483647 w 362"/>
                <a:gd name="T65" fmla="*/ 2147483647 h 242"/>
                <a:gd name="T66" fmla="*/ 2147483647 w 362"/>
                <a:gd name="T67" fmla="*/ 2147483647 h 242"/>
                <a:gd name="T68" fmla="*/ 2147483647 w 362"/>
                <a:gd name="T69" fmla="*/ 2147483647 h 242"/>
                <a:gd name="T70" fmla="*/ 2147483647 w 362"/>
                <a:gd name="T71" fmla="*/ 2147483647 h 242"/>
                <a:gd name="T72" fmla="*/ 2147483647 w 362"/>
                <a:gd name="T73" fmla="*/ 2147483647 h 242"/>
                <a:gd name="T74" fmla="*/ 2147483647 w 362"/>
                <a:gd name="T75" fmla="*/ 2147483647 h 242"/>
                <a:gd name="T76" fmla="*/ 2147483647 w 362"/>
                <a:gd name="T77" fmla="*/ 2147483647 h 242"/>
                <a:gd name="T78" fmla="*/ 2147483647 w 362"/>
                <a:gd name="T79" fmla="*/ 2147483647 h 242"/>
                <a:gd name="T80" fmla="*/ 2147483647 w 362"/>
                <a:gd name="T81" fmla="*/ 2147483647 h 242"/>
                <a:gd name="T82" fmla="*/ 2147483647 w 362"/>
                <a:gd name="T83" fmla="*/ 2147483647 h 242"/>
                <a:gd name="T84" fmla="*/ 2147483647 w 362"/>
                <a:gd name="T85" fmla="*/ 2147483647 h 242"/>
                <a:gd name="T86" fmla="*/ 2147483647 w 362"/>
                <a:gd name="T87" fmla="*/ 2147483647 h 242"/>
                <a:gd name="T88" fmla="*/ 2147483647 w 362"/>
                <a:gd name="T89" fmla="*/ 2147483647 h 242"/>
                <a:gd name="T90" fmla="*/ 2147483647 w 362"/>
                <a:gd name="T91" fmla="*/ 2147483647 h 242"/>
                <a:gd name="T92" fmla="*/ 2147483647 w 362"/>
                <a:gd name="T93" fmla="*/ 2147483647 h 242"/>
                <a:gd name="T94" fmla="*/ 2147483647 w 362"/>
                <a:gd name="T95" fmla="*/ 2147483647 h 242"/>
                <a:gd name="T96" fmla="*/ 2147483647 w 362"/>
                <a:gd name="T97" fmla="*/ 2147483647 h 2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2">
                  <a:moveTo>
                    <a:pt x="276" y="43"/>
                  </a:moveTo>
                  <a:cubicBezTo>
                    <a:pt x="278" y="43"/>
                    <a:pt x="280" y="44"/>
                    <a:pt x="282" y="45"/>
                  </a:cubicBezTo>
                  <a:cubicBezTo>
                    <a:pt x="289" y="50"/>
                    <a:pt x="295" y="54"/>
                    <a:pt x="301" y="61"/>
                  </a:cubicBezTo>
                  <a:cubicBezTo>
                    <a:pt x="302" y="63"/>
                    <a:pt x="303" y="64"/>
                    <a:pt x="304" y="66"/>
                  </a:cubicBezTo>
                  <a:cubicBezTo>
                    <a:pt x="310" y="74"/>
                    <a:pt x="313" y="83"/>
                    <a:pt x="315" y="93"/>
                  </a:cubicBezTo>
                  <a:cubicBezTo>
                    <a:pt x="317" y="94"/>
                    <a:pt x="319" y="95"/>
                    <a:pt x="321" y="96"/>
                  </a:cubicBezTo>
                  <a:cubicBezTo>
                    <a:pt x="329" y="101"/>
                    <a:pt x="336" y="106"/>
                    <a:pt x="342" y="113"/>
                  </a:cubicBezTo>
                  <a:cubicBezTo>
                    <a:pt x="344" y="115"/>
                    <a:pt x="345" y="117"/>
                    <a:pt x="347" y="118"/>
                  </a:cubicBezTo>
                  <a:cubicBezTo>
                    <a:pt x="352" y="126"/>
                    <a:pt x="356" y="134"/>
                    <a:pt x="359" y="143"/>
                  </a:cubicBezTo>
                  <a:cubicBezTo>
                    <a:pt x="360" y="147"/>
                    <a:pt x="361" y="150"/>
                    <a:pt x="361" y="154"/>
                  </a:cubicBezTo>
                  <a:cubicBezTo>
                    <a:pt x="362" y="160"/>
                    <a:pt x="362" y="166"/>
                    <a:pt x="362" y="172"/>
                  </a:cubicBezTo>
                  <a:cubicBezTo>
                    <a:pt x="361" y="176"/>
                    <a:pt x="360" y="180"/>
                    <a:pt x="360" y="184"/>
                  </a:cubicBezTo>
                  <a:cubicBezTo>
                    <a:pt x="358" y="190"/>
                    <a:pt x="356" y="196"/>
                    <a:pt x="353" y="201"/>
                  </a:cubicBezTo>
                  <a:cubicBezTo>
                    <a:pt x="351" y="205"/>
                    <a:pt x="349" y="208"/>
                    <a:pt x="347" y="211"/>
                  </a:cubicBezTo>
                  <a:cubicBezTo>
                    <a:pt x="343" y="216"/>
                    <a:pt x="339" y="220"/>
                    <a:pt x="334" y="224"/>
                  </a:cubicBezTo>
                  <a:cubicBezTo>
                    <a:pt x="331" y="227"/>
                    <a:pt x="328" y="229"/>
                    <a:pt x="325" y="231"/>
                  </a:cubicBezTo>
                  <a:cubicBezTo>
                    <a:pt x="319" y="234"/>
                    <a:pt x="314" y="236"/>
                    <a:pt x="308" y="238"/>
                  </a:cubicBezTo>
                  <a:cubicBezTo>
                    <a:pt x="304" y="240"/>
                    <a:pt x="300" y="240"/>
                    <a:pt x="296" y="241"/>
                  </a:cubicBezTo>
                  <a:cubicBezTo>
                    <a:pt x="292" y="242"/>
                    <a:pt x="289" y="242"/>
                    <a:pt x="285" y="242"/>
                  </a:cubicBezTo>
                  <a:cubicBezTo>
                    <a:pt x="214" y="242"/>
                    <a:pt x="144" y="242"/>
                    <a:pt x="73" y="242"/>
                  </a:cubicBezTo>
                  <a:cubicBezTo>
                    <a:pt x="70" y="242"/>
                    <a:pt x="66" y="241"/>
                    <a:pt x="62" y="240"/>
                  </a:cubicBezTo>
                  <a:cubicBezTo>
                    <a:pt x="56" y="239"/>
                    <a:pt x="50" y="237"/>
                    <a:pt x="44" y="234"/>
                  </a:cubicBezTo>
                  <a:cubicBezTo>
                    <a:pt x="41" y="233"/>
                    <a:pt x="37" y="231"/>
                    <a:pt x="34" y="229"/>
                  </a:cubicBezTo>
                  <a:cubicBezTo>
                    <a:pt x="29" y="225"/>
                    <a:pt x="25" y="221"/>
                    <a:pt x="20" y="217"/>
                  </a:cubicBezTo>
                  <a:cubicBezTo>
                    <a:pt x="18" y="214"/>
                    <a:pt x="15" y="211"/>
                    <a:pt x="13" y="208"/>
                  </a:cubicBezTo>
                  <a:cubicBezTo>
                    <a:pt x="10" y="202"/>
                    <a:pt x="7" y="197"/>
                    <a:pt x="5" y="191"/>
                  </a:cubicBezTo>
                  <a:cubicBezTo>
                    <a:pt x="4" y="187"/>
                    <a:pt x="2" y="184"/>
                    <a:pt x="2" y="180"/>
                  </a:cubicBezTo>
                  <a:cubicBezTo>
                    <a:pt x="0" y="174"/>
                    <a:pt x="0" y="168"/>
                    <a:pt x="0" y="161"/>
                  </a:cubicBezTo>
                  <a:cubicBezTo>
                    <a:pt x="0" y="157"/>
                    <a:pt x="1" y="154"/>
                    <a:pt x="1" y="150"/>
                  </a:cubicBezTo>
                  <a:cubicBezTo>
                    <a:pt x="3" y="143"/>
                    <a:pt x="5" y="137"/>
                    <a:pt x="8" y="130"/>
                  </a:cubicBezTo>
                  <a:cubicBezTo>
                    <a:pt x="9" y="128"/>
                    <a:pt x="10" y="126"/>
                    <a:pt x="11" y="124"/>
                  </a:cubicBezTo>
                  <a:cubicBezTo>
                    <a:pt x="17" y="116"/>
                    <a:pt x="22" y="110"/>
                    <a:pt x="30" y="104"/>
                  </a:cubicBezTo>
                  <a:cubicBezTo>
                    <a:pt x="34" y="100"/>
                    <a:pt x="39" y="97"/>
                    <a:pt x="44" y="95"/>
                  </a:cubicBezTo>
                  <a:cubicBezTo>
                    <a:pt x="45" y="94"/>
                    <a:pt x="46" y="94"/>
                    <a:pt x="47" y="93"/>
                  </a:cubicBezTo>
                  <a:cubicBezTo>
                    <a:pt x="49" y="82"/>
                    <a:pt x="53" y="72"/>
                    <a:pt x="60" y="63"/>
                  </a:cubicBezTo>
                  <a:cubicBezTo>
                    <a:pt x="61" y="62"/>
                    <a:pt x="62" y="60"/>
                    <a:pt x="64" y="59"/>
                  </a:cubicBezTo>
                  <a:cubicBezTo>
                    <a:pt x="69" y="52"/>
                    <a:pt x="76" y="48"/>
                    <a:pt x="83" y="44"/>
                  </a:cubicBezTo>
                  <a:cubicBezTo>
                    <a:pt x="85" y="43"/>
                    <a:pt x="87" y="42"/>
                    <a:pt x="89" y="41"/>
                  </a:cubicBezTo>
                  <a:cubicBezTo>
                    <a:pt x="98" y="38"/>
                    <a:pt x="106" y="37"/>
                    <a:pt x="115" y="38"/>
                  </a:cubicBezTo>
                  <a:cubicBezTo>
                    <a:pt x="120" y="30"/>
                    <a:pt x="126" y="23"/>
                    <a:pt x="133" y="17"/>
                  </a:cubicBezTo>
                  <a:cubicBezTo>
                    <a:pt x="135" y="16"/>
                    <a:pt x="136" y="14"/>
                    <a:pt x="138" y="13"/>
                  </a:cubicBezTo>
                  <a:cubicBezTo>
                    <a:pt x="145" y="8"/>
                    <a:pt x="153" y="5"/>
                    <a:pt x="161" y="2"/>
                  </a:cubicBezTo>
                  <a:cubicBezTo>
                    <a:pt x="163" y="2"/>
                    <a:pt x="166" y="1"/>
                    <a:pt x="168" y="1"/>
                  </a:cubicBezTo>
                  <a:cubicBezTo>
                    <a:pt x="177" y="0"/>
                    <a:pt x="185" y="0"/>
                    <a:pt x="194" y="1"/>
                  </a:cubicBezTo>
                  <a:cubicBezTo>
                    <a:pt x="196" y="1"/>
                    <a:pt x="199" y="2"/>
                    <a:pt x="201" y="2"/>
                  </a:cubicBezTo>
                  <a:cubicBezTo>
                    <a:pt x="209" y="5"/>
                    <a:pt x="217" y="8"/>
                    <a:pt x="224" y="13"/>
                  </a:cubicBezTo>
                  <a:cubicBezTo>
                    <a:pt x="226" y="14"/>
                    <a:pt x="227" y="16"/>
                    <a:pt x="229" y="17"/>
                  </a:cubicBezTo>
                  <a:cubicBezTo>
                    <a:pt x="236" y="23"/>
                    <a:pt x="242" y="30"/>
                    <a:pt x="247" y="38"/>
                  </a:cubicBezTo>
                  <a:cubicBezTo>
                    <a:pt x="257" y="37"/>
                    <a:pt x="267" y="39"/>
                    <a:pt x="276" y="43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20">
              <a:extLst>
                <a:ext uri="{FF2B5EF4-FFF2-40B4-BE49-F238E27FC236}">
                  <a16:creationId xmlns="" xmlns:a16="http://schemas.microsoft.com/office/drawing/2014/main" id="{8E41EC9D-55AB-4839-A054-3DB10BC34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2157" y="1290426"/>
              <a:ext cx="1537110" cy="992239"/>
            </a:xfrm>
            <a:custGeom>
              <a:avLst/>
              <a:gdLst>
                <a:gd name="T0" fmla="*/ 2147483647 w 340"/>
                <a:gd name="T1" fmla="*/ 2147483647 h 219"/>
                <a:gd name="T2" fmla="*/ 2147483647 w 340"/>
                <a:gd name="T3" fmla="*/ 2147483647 h 219"/>
                <a:gd name="T4" fmla="*/ 2147483647 w 340"/>
                <a:gd name="T5" fmla="*/ 2147483647 h 219"/>
                <a:gd name="T6" fmla="*/ 2147483647 w 340"/>
                <a:gd name="T7" fmla="*/ 2147483647 h 219"/>
                <a:gd name="T8" fmla="*/ 2147483647 w 340"/>
                <a:gd name="T9" fmla="*/ 2147483647 h 219"/>
                <a:gd name="T10" fmla="*/ 2147483647 w 340"/>
                <a:gd name="T11" fmla="*/ 2147483647 h 219"/>
                <a:gd name="T12" fmla="*/ 2147483647 w 340"/>
                <a:gd name="T13" fmla="*/ 2147483647 h 219"/>
                <a:gd name="T14" fmla="*/ 2147483647 w 340"/>
                <a:gd name="T15" fmla="*/ 2147483647 h 219"/>
                <a:gd name="T16" fmla="*/ 2147483647 w 340"/>
                <a:gd name="T17" fmla="*/ 2147483647 h 219"/>
                <a:gd name="T18" fmla="*/ 2147483647 w 340"/>
                <a:gd name="T19" fmla="*/ 2147483647 h 219"/>
                <a:gd name="T20" fmla="*/ 2147483647 w 340"/>
                <a:gd name="T21" fmla="*/ 2147483647 h 219"/>
                <a:gd name="T22" fmla="*/ 2147483647 w 340"/>
                <a:gd name="T23" fmla="*/ 2147483647 h 219"/>
                <a:gd name="T24" fmla="*/ 2147483647 w 340"/>
                <a:gd name="T25" fmla="*/ 2147483647 h 219"/>
                <a:gd name="T26" fmla="*/ 2147483647 w 340"/>
                <a:gd name="T27" fmla="*/ 2147483647 h 219"/>
                <a:gd name="T28" fmla="*/ 2147483647 w 340"/>
                <a:gd name="T29" fmla="*/ 2147483647 h 219"/>
                <a:gd name="T30" fmla="*/ 2147483647 w 340"/>
                <a:gd name="T31" fmla="*/ 2147483647 h 219"/>
                <a:gd name="T32" fmla="*/ 2147483647 w 340"/>
                <a:gd name="T33" fmla="*/ 2147483647 h 219"/>
                <a:gd name="T34" fmla="*/ 2147483647 w 340"/>
                <a:gd name="T35" fmla="*/ 2147483647 h 219"/>
                <a:gd name="T36" fmla="*/ 2147483647 w 340"/>
                <a:gd name="T37" fmla="*/ 2147483647 h 219"/>
                <a:gd name="T38" fmla="*/ 2147483647 w 340"/>
                <a:gd name="T39" fmla="*/ 2147483647 h 219"/>
                <a:gd name="T40" fmla="*/ 2147483647 w 340"/>
                <a:gd name="T41" fmla="*/ 2147483647 h 219"/>
                <a:gd name="T42" fmla="*/ 2147483647 w 340"/>
                <a:gd name="T43" fmla="*/ 2147483647 h 219"/>
                <a:gd name="T44" fmla="*/ 2147483647 w 340"/>
                <a:gd name="T45" fmla="*/ 2147483647 h 219"/>
                <a:gd name="T46" fmla="*/ 2147483647 w 340"/>
                <a:gd name="T47" fmla="*/ 2147483647 h 219"/>
                <a:gd name="T48" fmla="*/ 2147483647 w 340"/>
                <a:gd name="T49" fmla="*/ 2147483647 h 219"/>
                <a:gd name="T50" fmla="*/ 2147483647 w 340"/>
                <a:gd name="T51" fmla="*/ 2147483647 h 219"/>
                <a:gd name="T52" fmla="*/ 2147483647 w 340"/>
                <a:gd name="T53" fmla="*/ 2147483647 h 219"/>
                <a:gd name="T54" fmla="*/ 2147483647 w 340"/>
                <a:gd name="T55" fmla="*/ 2147483647 h 219"/>
                <a:gd name="T56" fmla="*/ 2147483647 w 340"/>
                <a:gd name="T57" fmla="*/ 2147483647 h 219"/>
                <a:gd name="T58" fmla="*/ 2147483647 w 340"/>
                <a:gd name="T59" fmla="*/ 2147483647 h 219"/>
                <a:gd name="T60" fmla="*/ 2147483647 w 340"/>
                <a:gd name="T61" fmla="*/ 2147483647 h 219"/>
                <a:gd name="T62" fmla="*/ 2147483647 w 340"/>
                <a:gd name="T63" fmla="*/ 2147483647 h 219"/>
                <a:gd name="T64" fmla="*/ 2147483647 w 340"/>
                <a:gd name="T65" fmla="*/ 2147483647 h 219"/>
                <a:gd name="T66" fmla="*/ 2147483647 w 340"/>
                <a:gd name="T67" fmla="*/ 2147483647 h 219"/>
                <a:gd name="T68" fmla="*/ 2147483647 w 340"/>
                <a:gd name="T69" fmla="*/ 2147483647 h 219"/>
                <a:gd name="T70" fmla="*/ 2147483647 w 340"/>
                <a:gd name="T71" fmla="*/ 2147483647 h 219"/>
                <a:gd name="T72" fmla="*/ 2147483647 w 340"/>
                <a:gd name="T73" fmla="*/ 2147483647 h 219"/>
                <a:gd name="T74" fmla="*/ 2147483647 w 340"/>
                <a:gd name="T75" fmla="*/ 2147483647 h 219"/>
                <a:gd name="T76" fmla="*/ 2147483647 w 340"/>
                <a:gd name="T77" fmla="*/ 2147483647 h 219"/>
                <a:gd name="T78" fmla="*/ 2147483647 w 340"/>
                <a:gd name="T79" fmla="*/ 2147483647 h 219"/>
                <a:gd name="T80" fmla="*/ 2147483647 w 340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0" h="219">
                  <a:moveTo>
                    <a:pt x="129" y="15"/>
                  </a:moveTo>
                  <a:cubicBezTo>
                    <a:pt x="131" y="14"/>
                    <a:pt x="132" y="13"/>
                    <a:pt x="134" y="12"/>
                  </a:cubicBezTo>
                  <a:cubicBezTo>
                    <a:pt x="141" y="6"/>
                    <a:pt x="149" y="3"/>
                    <a:pt x="159" y="1"/>
                  </a:cubicBezTo>
                  <a:cubicBezTo>
                    <a:pt x="161" y="1"/>
                    <a:pt x="162" y="1"/>
                    <a:pt x="164" y="1"/>
                  </a:cubicBezTo>
                  <a:cubicBezTo>
                    <a:pt x="174" y="0"/>
                    <a:pt x="183" y="1"/>
                    <a:pt x="192" y="4"/>
                  </a:cubicBezTo>
                  <a:cubicBezTo>
                    <a:pt x="194" y="5"/>
                    <a:pt x="195" y="6"/>
                    <a:pt x="197" y="6"/>
                  </a:cubicBezTo>
                  <a:cubicBezTo>
                    <a:pt x="211" y="13"/>
                    <a:pt x="223" y="24"/>
                    <a:pt x="229" y="39"/>
                  </a:cubicBezTo>
                  <a:cubicBezTo>
                    <a:pt x="240" y="37"/>
                    <a:pt x="250" y="38"/>
                    <a:pt x="260" y="42"/>
                  </a:cubicBezTo>
                  <a:cubicBezTo>
                    <a:pt x="262" y="43"/>
                    <a:pt x="264" y="44"/>
                    <a:pt x="265" y="44"/>
                  </a:cubicBezTo>
                  <a:cubicBezTo>
                    <a:pt x="273" y="49"/>
                    <a:pt x="279" y="54"/>
                    <a:pt x="284" y="61"/>
                  </a:cubicBezTo>
                  <a:cubicBezTo>
                    <a:pt x="285" y="63"/>
                    <a:pt x="285" y="64"/>
                    <a:pt x="286" y="66"/>
                  </a:cubicBezTo>
                  <a:cubicBezTo>
                    <a:pt x="290" y="74"/>
                    <a:pt x="292" y="81"/>
                    <a:pt x="293" y="90"/>
                  </a:cubicBezTo>
                  <a:cubicBezTo>
                    <a:pt x="304" y="94"/>
                    <a:pt x="314" y="101"/>
                    <a:pt x="323" y="110"/>
                  </a:cubicBezTo>
                  <a:cubicBezTo>
                    <a:pt x="324" y="111"/>
                    <a:pt x="325" y="113"/>
                    <a:pt x="326" y="114"/>
                  </a:cubicBezTo>
                  <a:cubicBezTo>
                    <a:pt x="331" y="121"/>
                    <a:pt x="334" y="128"/>
                    <a:pt x="337" y="135"/>
                  </a:cubicBezTo>
                  <a:cubicBezTo>
                    <a:pt x="337" y="137"/>
                    <a:pt x="338" y="139"/>
                    <a:pt x="338" y="141"/>
                  </a:cubicBezTo>
                  <a:cubicBezTo>
                    <a:pt x="340" y="150"/>
                    <a:pt x="340" y="158"/>
                    <a:pt x="338" y="167"/>
                  </a:cubicBezTo>
                  <a:cubicBezTo>
                    <a:pt x="338" y="169"/>
                    <a:pt x="337" y="171"/>
                    <a:pt x="337" y="173"/>
                  </a:cubicBezTo>
                  <a:cubicBezTo>
                    <a:pt x="334" y="182"/>
                    <a:pt x="330" y="188"/>
                    <a:pt x="324" y="195"/>
                  </a:cubicBezTo>
                  <a:cubicBezTo>
                    <a:pt x="323" y="197"/>
                    <a:pt x="322" y="199"/>
                    <a:pt x="320" y="200"/>
                  </a:cubicBezTo>
                  <a:cubicBezTo>
                    <a:pt x="314" y="206"/>
                    <a:pt x="307" y="211"/>
                    <a:pt x="299" y="214"/>
                  </a:cubicBezTo>
                  <a:cubicBezTo>
                    <a:pt x="294" y="216"/>
                    <a:pt x="289" y="218"/>
                    <a:pt x="284" y="219"/>
                  </a:cubicBezTo>
                  <a:cubicBezTo>
                    <a:pt x="280" y="219"/>
                    <a:pt x="277" y="219"/>
                    <a:pt x="274" y="219"/>
                  </a:cubicBezTo>
                  <a:cubicBezTo>
                    <a:pt x="204" y="219"/>
                    <a:pt x="133" y="219"/>
                    <a:pt x="63" y="219"/>
                  </a:cubicBezTo>
                  <a:cubicBezTo>
                    <a:pt x="60" y="219"/>
                    <a:pt x="57" y="219"/>
                    <a:pt x="53" y="218"/>
                  </a:cubicBezTo>
                  <a:cubicBezTo>
                    <a:pt x="47" y="217"/>
                    <a:pt x="41" y="215"/>
                    <a:pt x="35" y="211"/>
                  </a:cubicBezTo>
                  <a:cubicBezTo>
                    <a:pt x="33" y="210"/>
                    <a:pt x="31" y="209"/>
                    <a:pt x="30" y="208"/>
                  </a:cubicBezTo>
                  <a:cubicBezTo>
                    <a:pt x="22" y="203"/>
                    <a:pt x="17" y="198"/>
                    <a:pt x="12" y="190"/>
                  </a:cubicBezTo>
                  <a:cubicBezTo>
                    <a:pt x="9" y="186"/>
                    <a:pt x="7" y="181"/>
                    <a:pt x="5" y="176"/>
                  </a:cubicBezTo>
                  <a:cubicBezTo>
                    <a:pt x="3" y="173"/>
                    <a:pt x="3" y="170"/>
                    <a:pt x="2" y="167"/>
                  </a:cubicBezTo>
                  <a:cubicBezTo>
                    <a:pt x="1" y="160"/>
                    <a:pt x="0" y="154"/>
                    <a:pt x="1" y="147"/>
                  </a:cubicBezTo>
                  <a:cubicBezTo>
                    <a:pt x="1" y="145"/>
                    <a:pt x="1" y="143"/>
                    <a:pt x="2" y="141"/>
                  </a:cubicBezTo>
                  <a:cubicBezTo>
                    <a:pt x="3" y="133"/>
                    <a:pt x="6" y="126"/>
                    <a:pt x="10" y="119"/>
                  </a:cubicBezTo>
                  <a:cubicBezTo>
                    <a:pt x="11" y="118"/>
                    <a:pt x="12" y="116"/>
                    <a:pt x="14" y="114"/>
                  </a:cubicBezTo>
                  <a:cubicBezTo>
                    <a:pt x="22" y="103"/>
                    <a:pt x="34" y="95"/>
                    <a:pt x="47" y="90"/>
                  </a:cubicBezTo>
                  <a:cubicBezTo>
                    <a:pt x="47" y="89"/>
                    <a:pt x="48" y="87"/>
                    <a:pt x="48" y="85"/>
                  </a:cubicBezTo>
                  <a:cubicBezTo>
                    <a:pt x="49" y="76"/>
                    <a:pt x="51" y="69"/>
                    <a:pt x="56" y="61"/>
                  </a:cubicBezTo>
                  <a:cubicBezTo>
                    <a:pt x="57" y="60"/>
                    <a:pt x="58" y="59"/>
                    <a:pt x="59" y="57"/>
                  </a:cubicBezTo>
                  <a:cubicBezTo>
                    <a:pt x="65" y="50"/>
                    <a:pt x="71" y="46"/>
                    <a:pt x="80" y="42"/>
                  </a:cubicBezTo>
                  <a:cubicBezTo>
                    <a:pt x="90" y="38"/>
                    <a:pt x="100" y="37"/>
                    <a:pt x="111" y="39"/>
                  </a:cubicBezTo>
                  <a:cubicBezTo>
                    <a:pt x="115" y="29"/>
                    <a:pt x="121" y="22"/>
                    <a:pt x="1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21">
              <a:extLst>
                <a:ext uri="{FF2B5EF4-FFF2-40B4-BE49-F238E27FC236}">
                  <a16:creationId xmlns="" xmlns:a16="http://schemas.microsoft.com/office/drawing/2014/main" id="{EDC8E2F5-2744-4C9E-B9F2-FE682E930D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5322" y="1343961"/>
              <a:ext cx="1428869" cy="889471"/>
            </a:xfrm>
            <a:custGeom>
              <a:avLst/>
              <a:gdLst>
                <a:gd name="T0" fmla="*/ 54 w 316"/>
                <a:gd name="T1" fmla="*/ 196 h 196"/>
                <a:gd name="T2" fmla="*/ 0 w 316"/>
                <a:gd name="T3" fmla="*/ 142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8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8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2 h 196"/>
                <a:gd name="T24" fmla="*/ 262 w 316"/>
                <a:gd name="T25" fmla="*/ 196 h 196"/>
                <a:gd name="T26" fmla="*/ 54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4" y="196"/>
                  </a:moveTo>
                  <a:cubicBezTo>
                    <a:pt x="24" y="196"/>
                    <a:pt x="0" y="172"/>
                    <a:pt x="0" y="142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8"/>
                    <a:pt x="88" y="38"/>
                  </a:cubicBezTo>
                  <a:cubicBezTo>
                    <a:pt x="95" y="38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3" y="0"/>
                    <a:pt x="205" y="18"/>
                    <a:pt x="210" y="42"/>
                  </a:cubicBezTo>
                  <a:cubicBezTo>
                    <a:pt x="215" y="39"/>
                    <a:pt x="222" y="38"/>
                    <a:pt x="228" y="38"/>
                  </a:cubicBezTo>
                  <a:cubicBezTo>
                    <a:pt x="251" y="38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2"/>
                  </a:cubicBezTo>
                  <a:cubicBezTo>
                    <a:pt x="316" y="172"/>
                    <a:pt x="292" y="196"/>
                    <a:pt x="262" y="196"/>
                  </a:cubicBezTo>
                  <a:cubicBezTo>
                    <a:pt x="193" y="196"/>
                    <a:pt x="123" y="196"/>
                    <a:pt x="54" y="196"/>
                  </a:cubicBezTo>
                  <a:close/>
                </a:path>
              </a:pathLst>
            </a:custGeom>
            <a:solidFill>
              <a:srgbClr val="6FA9D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3" name="Freeform 22">
              <a:extLst>
                <a:ext uri="{FF2B5EF4-FFF2-40B4-BE49-F238E27FC236}">
                  <a16:creationId xmlns="" xmlns:a16="http://schemas.microsoft.com/office/drawing/2014/main" id="{E09098AB-BB07-4F29-B3D0-C62E0B1D80E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2035" y="2315165"/>
              <a:ext cx="55443" cy="1340192"/>
            </a:xfrm>
            <a:custGeom>
              <a:avLst/>
              <a:gdLst>
                <a:gd name="T0" fmla="*/ 2147483647 w 12"/>
                <a:gd name="T1" fmla="*/ 0 h 296"/>
                <a:gd name="T2" fmla="*/ 2147483647 w 12"/>
                <a:gd name="T3" fmla="*/ 2147483647 h 296"/>
                <a:gd name="T4" fmla="*/ 0 w 12"/>
                <a:gd name="T5" fmla="*/ 2147483647 h 296"/>
                <a:gd name="T6" fmla="*/ 0 w 12"/>
                <a:gd name="T7" fmla="*/ 0 h 296"/>
                <a:gd name="T8" fmla="*/ 2147483647 w 12"/>
                <a:gd name="T9" fmla="*/ 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96">
                  <a:moveTo>
                    <a:pt x="12" y="0"/>
                  </a:moveTo>
                  <a:cubicBezTo>
                    <a:pt x="12" y="98"/>
                    <a:pt x="12" y="197"/>
                    <a:pt x="12" y="296"/>
                  </a:cubicBezTo>
                  <a:cubicBezTo>
                    <a:pt x="8" y="296"/>
                    <a:pt x="4" y="296"/>
                    <a:pt x="0" y="296"/>
                  </a:cubicBezTo>
                  <a:cubicBezTo>
                    <a:pt x="0" y="197"/>
                    <a:pt x="0" y="98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Oval 23">
              <a:extLst>
                <a:ext uri="{FF2B5EF4-FFF2-40B4-BE49-F238E27FC236}">
                  <a16:creationId xmlns="" xmlns:a16="http://schemas.microsoft.com/office/drawing/2014/main" id="{A92C461E-89F5-4A71-87CA-2A72F6B86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114" y="3267256"/>
              <a:ext cx="579284" cy="58310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5" name="Oval 24">
              <a:extLst>
                <a:ext uri="{FF2B5EF4-FFF2-40B4-BE49-F238E27FC236}">
                  <a16:creationId xmlns="" xmlns:a16="http://schemas.microsoft.com/office/drawing/2014/main" id="{A06F2FF0-27C1-4ED6-9ED3-F0DF2AA47B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99822" y="3316963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Oval 25">
              <a:extLst>
                <a:ext uri="{FF2B5EF4-FFF2-40B4-BE49-F238E27FC236}">
                  <a16:creationId xmlns="" xmlns:a16="http://schemas.microsoft.com/office/drawing/2014/main" id="{93F63DB7-2AF4-4BF4-98C3-2980052CF9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55591" y="3370685"/>
              <a:ext cx="369919" cy="376436"/>
            </a:xfrm>
            <a:prstGeom prst="ellipse">
              <a:avLst/>
            </a:prstGeom>
            <a:solidFill>
              <a:srgbClr val="6FA9D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7" name="矩形 79">
              <a:extLst>
                <a:ext uri="{FF2B5EF4-FFF2-40B4-BE49-F238E27FC236}">
                  <a16:creationId xmlns="" xmlns:a16="http://schemas.microsoft.com/office/drawing/2014/main" id="{3EAF5DE2-F35B-4608-9E65-F61C773871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90486" y="1590202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02%</a:t>
              </a:r>
              <a:endParaRPr lang="zh-CN" altLang="en-US" sz="2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38" name="组合 80">
            <a:extLst>
              <a:ext uri="{FF2B5EF4-FFF2-40B4-BE49-F238E27FC236}">
                <a16:creationId xmlns="" xmlns:a16="http://schemas.microsoft.com/office/drawing/2014/main" id="{D4397AFA-9F2F-40A0-BDD0-B139A7469DB9}"/>
              </a:ext>
            </a:extLst>
          </p:cNvPr>
          <p:cNvGrpSpPr>
            <a:grpSpLocks/>
          </p:cNvGrpSpPr>
          <p:nvPr/>
        </p:nvGrpSpPr>
        <p:grpSpPr bwMode="auto">
          <a:xfrm>
            <a:off x="5276056" y="2740738"/>
            <a:ext cx="1635125" cy="2616200"/>
            <a:chOff x="5134863" y="2269282"/>
            <a:chExt cx="1636525" cy="2615380"/>
          </a:xfrm>
        </p:grpSpPr>
        <p:sp>
          <p:nvSpPr>
            <p:cNvPr id="39" name="Freeform 26">
              <a:extLst>
                <a:ext uri="{FF2B5EF4-FFF2-40B4-BE49-F238E27FC236}">
                  <a16:creationId xmlns="" xmlns:a16="http://schemas.microsoft.com/office/drawing/2014/main" id="{26192690-5BC9-4FE1-91BB-E406863090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34863" y="2269282"/>
              <a:ext cx="1636525" cy="1101213"/>
            </a:xfrm>
            <a:custGeom>
              <a:avLst/>
              <a:gdLst>
                <a:gd name="T0" fmla="*/ 2147483647 w 362"/>
                <a:gd name="T1" fmla="*/ 2147483647 h 243"/>
                <a:gd name="T2" fmla="*/ 2147483647 w 362"/>
                <a:gd name="T3" fmla="*/ 2147483647 h 243"/>
                <a:gd name="T4" fmla="*/ 2147483647 w 362"/>
                <a:gd name="T5" fmla="*/ 2147483647 h 243"/>
                <a:gd name="T6" fmla="*/ 2147483647 w 362"/>
                <a:gd name="T7" fmla="*/ 2147483647 h 243"/>
                <a:gd name="T8" fmla="*/ 2147483647 w 362"/>
                <a:gd name="T9" fmla="*/ 2147483647 h 243"/>
                <a:gd name="T10" fmla="*/ 2147483647 w 362"/>
                <a:gd name="T11" fmla="*/ 2147483647 h 243"/>
                <a:gd name="T12" fmla="*/ 2147483647 w 362"/>
                <a:gd name="T13" fmla="*/ 2147483647 h 243"/>
                <a:gd name="T14" fmla="*/ 2147483647 w 362"/>
                <a:gd name="T15" fmla="*/ 2147483647 h 243"/>
                <a:gd name="T16" fmla="*/ 2147483647 w 362"/>
                <a:gd name="T17" fmla="*/ 2147483647 h 243"/>
                <a:gd name="T18" fmla="*/ 2147483647 w 362"/>
                <a:gd name="T19" fmla="*/ 2147483647 h 243"/>
                <a:gd name="T20" fmla="*/ 2147483647 w 362"/>
                <a:gd name="T21" fmla="*/ 2147483647 h 243"/>
                <a:gd name="T22" fmla="*/ 2147483647 w 362"/>
                <a:gd name="T23" fmla="*/ 2147483647 h 243"/>
                <a:gd name="T24" fmla="*/ 2147483647 w 362"/>
                <a:gd name="T25" fmla="*/ 2147483647 h 243"/>
                <a:gd name="T26" fmla="*/ 2147483647 w 362"/>
                <a:gd name="T27" fmla="*/ 2147483647 h 243"/>
                <a:gd name="T28" fmla="*/ 2147483647 w 362"/>
                <a:gd name="T29" fmla="*/ 2147483647 h 243"/>
                <a:gd name="T30" fmla="*/ 2147483647 w 362"/>
                <a:gd name="T31" fmla="*/ 2147483647 h 243"/>
                <a:gd name="T32" fmla="*/ 2147483647 w 362"/>
                <a:gd name="T33" fmla="*/ 2147483647 h 243"/>
                <a:gd name="T34" fmla="*/ 2147483647 w 362"/>
                <a:gd name="T35" fmla="*/ 2147483647 h 243"/>
                <a:gd name="T36" fmla="*/ 2147483647 w 362"/>
                <a:gd name="T37" fmla="*/ 2147483647 h 243"/>
                <a:gd name="T38" fmla="*/ 2147483647 w 362"/>
                <a:gd name="T39" fmla="*/ 2147483647 h 243"/>
                <a:gd name="T40" fmla="*/ 2147483647 w 362"/>
                <a:gd name="T41" fmla="*/ 2147483647 h 243"/>
                <a:gd name="T42" fmla="*/ 2147483647 w 362"/>
                <a:gd name="T43" fmla="*/ 2147483647 h 243"/>
                <a:gd name="T44" fmla="*/ 2147483647 w 362"/>
                <a:gd name="T45" fmla="*/ 2147483647 h 243"/>
                <a:gd name="T46" fmla="*/ 2147483647 w 362"/>
                <a:gd name="T47" fmla="*/ 2147483647 h 243"/>
                <a:gd name="T48" fmla="*/ 2147483647 w 362"/>
                <a:gd name="T49" fmla="*/ 2147483647 h 243"/>
                <a:gd name="T50" fmla="*/ 2147483647 w 362"/>
                <a:gd name="T51" fmla="*/ 2147483647 h 243"/>
                <a:gd name="T52" fmla="*/ 2147483647 w 362"/>
                <a:gd name="T53" fmla="*/ 2147483647 h 243"/>
                <a:gd name="T54" fmla="*/ 0 w 362"/>
                <a:gd name="T55" fmla="*/ 2147483647 h 243"/>
                <a:gd name="T56" fmla="*/ 2147483647 w 362"/>
                <a:gd name="T57" fmla="*/ 2147483647 h 243"/>
                <a:gd name="T58" fmla="*/ 2147483647 w 362"/>
                <a:gd name="T59" fmla="*/ 2147483647 h 243"/>
                <a:gd name="T60" fmla="*/ 2147483647 w 362"/>
                <a:gd name="T61" fmla="*/ 2147483647 h 243"/>
                <a:gd name="T62" fmla="*/ 2147483647 w 362"/>
                <a:gd name="T63" fmla="*/ 2147483647 h 243"/>
                <a:gd name="T64" fmla="*/ 2147483647 w 362"/>
                <a:gd name="T65" fmla="*/ 2147483647 h 243"/>
                <a:gd name="T66" fmla="*/ 2147483647 w 362"/>
                <a:gd name="T67" fmla="*/ 2147483647 h 243"/>
                <a:gd name="T68" fmla="*/ 2147483647 w 362"/>
                <a:gd name="T69" fmla="*/ 2147483647 h 243"/>
                <a:gd name="T70" fmla="*/ 2147483647 w 362"/>
                <a:gd name="T71" fmla="*/ 2147483647 h 243"/>
                <a:gd name="T72" fmla="*/ 2147483647 w 362"/>
                <a:gd name="T73" fmla="*/ 2147483647 h 243"/>
                <a:gd name="T74" fmla="*/ 2147483647 w 362"/>
                <a:gd name="T75" fmla="*/ 2147483647 h 243"/>
                <a:gd name="T76" fmla="*/ 2147483647 w 362"/>
                <a:gd name="T77" fmla="*/ 2147483647 h 243"/>
                <a:gd name="T78" fmla="*/ 2147483647 w 362"/>
                <a:gd name="T79" fmla="*/ 2147483647 h 243"/>
                <a:gd name="T80" fmla="*/ 2147483647 w 362"/>
                <a:gd name="T81" fmla="*/ 2147483647 h 243"/>
                <a:gd name="T82" fmla="*/ 2147483647 w 362"/>
                <a:gd name="T83" fmla="*/ 2147483647 h 243"/>
                <a:gd name="T84" fmla="*/ 2147483647 w 362"/>
                <a:gd name="T85" fmla="*/ 2147483647 h 243"/>
                <a:gd name="T86" fmla="*/ 2147483647 w 362"/>
                <a:gd name="T87" fmla="*/ 2147483647 h 243"/>
                <a:gd name="T88" fmla="*/ 2147483647 w 362"/>
                <a:gd name="T89" fmla="*/ 2147483647 h 243"/>
                <a:gd name="T90" fmla="*/ 2147483647 w 362"/>
                <a:gd name="T91" fmla="*/ 2147483647 h 243"/>
                <a:gd name="T92" fmla="*/ 2147483647 w 362"/>
                <a:gd name="T93" fmla="*/ 2147483647 h 243"/>
                <a:gd name="T94" fmla="*/ 2147483647 w 362"/>
                <a:gd name="T95" fmla="*/ 2147483647 h 243"/>
                <a:gd name="T96" fmla="*/ 2147483647 w 362"/>
                <a:gd name="T97" fmla="*/ 2147483647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3">
                  <a:moveTo>
                    <a:pt x="276" y="44"/>
                  </a:moveTo>
                  <a:cubicBezTo>
                    <a:pt x="278" y="44"/>
                    <a:pt x="280" y="45"/>
                    <a:pt x="282" y="46"/>
                  </a:cubicBezTo>
                  <a:cubicBezTo>
                    <a:pt x="289" y="51"/>
                    <a:pt x="295" y="55"/>
                    <a:pt x="301" y="62"/>
                  </a:cubicBezTo>
                  <a:cubicBezTo>
                    <a:pt x="302" y="63"/>
                    <a:pt x="303" y="65"/>
                    <a:pt x="304" y="67"/>
                  </a:cubicBezTo>
                  <a:cubicBezTo>
                    <a:pt x="310" y="75"/>
                    <a:pt x="313" y="84"/>
                    <a:pt x="315" y="94"/>
                  </a:cubicBezTo>
                  <a:cubicBezTo>
                    <a:pt x="317" y="95"/>
                    <a:pt x="319" y="96"/>
                    <a:pt x="321" y="97"/>
                  </a:cubicBezTo>
                  <a:cubicBezTo>
                    <a:pt x="329" y="102"/>
                    <a:pt x="336" y="107"/>
                    <a:pt x="342" y="114"/>
                  </a:cubicBezTo>
                  <a:cubicBezTo>
                    <a:pt x="344" y="116"/>
                    <a:pt x="345" y="118"/>
                    <a:pt x="347" y="119"/>
                  </a:cubicBezTo>
                  <a:cubicBezTo>
                    <a:pt x="352" y="127"/>
                    <a:pt x="356" y="135"/>
                    <a:pt x="359" y="144"/>
                  </a:cubicBezTo>
                  <a:cubicBezTo>
                    <a:pt x="360" y="148"/>
                    <a:pt x="361" y="151"/>
                    <a:pt x="361" y="155"/>
                  </a:cubicBezTo>
                  <a:cubicBezTo>
                    <a:pt x="362" y="161"/>
                    <a:pt x="362" y="167"/>
                    <a:pt x="362" y="173"/>
                  </a:cubicBezTo>
                  <a:cubicBezTo>
                    <a:pt x="361" y="177"/>
                    <a:pt x="361" y="181"/>
                    <a:pt x="360" y="185"/>
                  </a:cubicBezTo>
                  <a:cubicBezTo>
                    <a:pt x="358" y="191"/>
                    <a:pt x="356" y="197"/>
                    <a:pt x="353" y="202"/>
                  </a:cubicBezTo>
                  <a:cubicBezTo>
                    <a:pt x="351" y="206"/>
                    <a:pt x="349" y="209"/>
                    <a:pt x="347" y="212"/>
                  </a:cubicBezTo>
                  <a:cubicBezTo>
                    <a:pt x="343" y="217"/>
                    <a:pt x="339" y="221"/>
                    <a:pt x="334" y="225"/>
                  </a:cubicBezTo>
                  <a:cubicBezTo>
                    <a:pt x="331" y="228"/>
                    <a:pt x="328" y="230"/>
                    <a:pt x="325" y="232"/>
                  </a:cubicBezTo>
                  <a:cubicBezTo>
                    <a:pt x="319" y="235"/>
                    <a:pt x="314" y="237"/>
                    <a:pt x="308" y="239"/>
                  </a:cubicBezTo>
                  <a:cubicBezTo>
                    <a:pt x="304" y="240"/>
                    <a:pt x="300" y="241"/>
                    <a:pt x="296" y="242"/>
                  </a:cubicBezTo>
                  <a:cubicBezTo>
                    <a:pt x="293" y="243"/>
                    <a:pt x="289" y="243"/>
                    <a:pt x="285" y="243"/>
                  </a:cubicBezTo>
                  <a:cubicBezTo>
                    <a:pt x="215" y="243"/>
                    <a:pt x="144" y="243"/>
                    <a:pt x="74" y="243"/>
                  </a:cubicBezTo>
                  <a:cubicBezTo>
                    <a:pt x="70" y="243"/>
                    <a:pt x="66" y="242"/>
                    <a:pt x="62" y="241"/>
                  </a:cubicBezTo>
                  <a:cubicBezTo>
                    <a:pt x="56" y="240"/>
                    <a:pt x="50" y="238"/>
                    <a:pt x="44" y="235"/>
                  </a:cubicBezTo>
                  <a:cubicBezTo>
                    <a:pt x="41" y="234"/>
                    <a:pt x="37" y="232"/>
                    <a:pt x="34" y="230"/>
                  </a:cubicBezTo>
                  <a:cubicBezTo>
                    <a:pt x="29" y="226"/>
                    <a:pt x="25" y="222"/>
                    <a:pt x="20" y="218"/>
                  </a:cubicBezTo>
                  <a:cubicBezTo>
                    <a:pt x="18" y="215"/>
                    <a:pt x="16" y="212"/>
                    <a:pt x="13" y="209"/>
                  </a:cubicBezTo>
                  <a:cubicBezTo>
                    <a:pt x="10" y="203"/>
                    <a:pt x="7" y="198"/>
                    <a:pt x="5" y="192"/>
                  </a:cubicBezTo>
                  <a:cubicBezTo>
                    <a:pt x="4" y="188"/>
                    <a:pt x="3" y="185"/>
                    <a:pt x="2" y="181"/>
                  </a:cubicBezTo>
                  <a:cubicBezTo>
                    <a:pt x="1" y="175"/>
                    <a:pt x="0" y="168"/>
                    <a:pt x="0" y="162"/>
                  </a:cubicBezTo>
                  <a:cubicBezTo>
                    <a:pt x="0" y="158"/>
                    <a:pt x="1" y="155"/>
                    <a:pt x="1" y="151"/>
                  </a:cubicBezTo>
                  <a:cubicBezTo>
                    <a:pt x="3" y="144"/>
                    <a:pt x="5" y="138"/>
                    <a:pt x="8" y="131"/>
                  </a:cubicBezTo>
                  <a:cubicBezTo>
                    <a:pt x="9" y="129"/>
                    <a:pt x="10" y="127"/>
                    <a:pt x="12" y="125"/>
                  </a:cubicBezTo>
                  <a:cubicBezTo>
                    <a:pt x="17" y="117"/>
                    <a:pt x="22" y="111"/>
                    <a:pt x="30" y="105"/>
                  </a:cubicBezTo>
                  <a:cubicBezTo>
                    <a:pt x="34" y="101"/>
                    <a:pt x="39" y="98"/>
                    <a:pt x="44" y="96"/>
                  </a:cubicBezTo>
                  <a:cubicBezTo>
                    <a:pt x="45" y="95"/>
                    <a:pt x="46" y="95"/>
                    <a:pt x="47" y="94"/>
                  </a:cubicBezTo>
                  <a:cubicBezTo>
                    <a:pt x="49" y="83"/>
                    <a:pt x="53" y="73"/>
                    <a:pt x="60" y="64"/>
                  </a:cubicBezTo>
                  <a:cubicBezTo>
                    <a:pt x="61" y="63"/>
                    <a:pt x="62" y="61"/>
                    <a:pt x="64" y="60"/>
                  </a:cubicBezTo>
                  <a:cubicBezTo>
                    <a:pt x="70" y="53"/>
                    <a:pt x="76" y="49"/>
                    <a:pt x="83" y="45"/>
                  </a:cubicBezTo>
                  <a:cubicBezTo>
                    <a:pt x="85" y="44"/>
                    <a:pt x="87" y="43"/>
                    <a:pt x="89" y="42"/>
                  </a:cubicBezTo>
                  <a:cubicBezTo>
                    <a:pt x="98" y="39"/>
                    <a:pt x="106" y="38"/>
                    <a:pt x="115" y="39"/>
                  </a:cubicBezTo>
                  <a:cubicBezTo>
                    <a:pt x="120" y="31"/>
                    <a:pt x="126" y="24"/>
                    <a:pt x="133" y="18"/>
                  </a:cubicBezTo>
                  <a:cubicBezTo>
                    <a:pt x="135" y="17"/>
                    <a:pt x="136" y="15"/>
                    <a:pt x="138" y="14"/>
                  </a:cubicBezTo>
                  <a:cubicBezTo>
                    <a:pt x="146" y="9"/>
                    <a:pt x="153" y="6"/>
                    <a:pt x="161" y="3"/>
                  </a:cubicBezTo>
                  <a:cubicBezTo>
                    <a:pt x="163" y="3"/>
                    <a:pt x="166" y="2"/>
                    <a:pt x="168" y="2"/>
                  </a:cubicBezTo>
                  <a:cubicBezTo>
                    <a:pt x="177" y="0"/>
                    <a:pt x="185" y="0"/>
                    <a:pt x="194" y="2"/>
                  </a:cubicBezTo>
                  <a:cubicBezTo>
                    <a:pt x="197" y="2"/>
                    <a:pt x="199" y="3"/>
                    <a:pt x="201" y="3"/>
                  </a:cubicBezTo>
                  <a:cubicBezTo>
                    <a:pt x="209" y="6"/>
                    <a:pt x="217" y="9"/>
                    <a:pt x="224" y="14"/>
                  </a:cubicBezTo>
                  <a:cubicBezTo>
                    <a:pt x="226" y="15"/>
                    <a:pt x="228" y="17"/>
                    <a:pt x="229" y="18"/>
                  </a:cubicBezTo>
                  <a:cubicBezTo>
                    <a:pt x="236" y="24"/>
                    <a:pt x="242" y="31"/>
                    <a:pt x="247" y="39"/>
                  </a:cubicBezTo>
                  <a:cubicBezTo>
                    <a:pt x="257" y="38"/>
                    <a:pt x="267" y="40"/>
                    <a:pt x="276" y="4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27">
              <a:extLst>
                <a:ext uri="{FF2B5EF4-FFF2-40B4-BE49-F238E27FC236}">
                  <a16:creationId xmlns="" xmlns:a16="http://schemas.microsoft.com/office/drawing/2014/main" id="{071D772C-EA40-46B1-A1BF-447E029BE2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4570" y="2324725"/>
              <a:ext cx="1537110" cy="992239"/>
            </a:xfrm>
            <a:custGeom>
              <a:avLst/>
              <a:gdLst>
                <a:gd name="T0" fmla="*/ 2147483647 w 340"/>
                <a:gd name="T1" fmla="*/ 2147483647 h 219"/>
                <a:gd name="T2" fmla="*/ 2147483647 w 340"/>
                <a:gd name="T3" fmla="*/ 2147483647 h 219"/>
                <a:gd name="T4" fmla="*/ 2147483647 w 340"/>
                <a:gd name="T5" fmla="*/ 2147483647 h 219"/>
                <a:gd name="T6" fmla="*/ 2147483647 w 340"/>
                <a:gd name="T7" fmla="*/ 2147483647 h 219"/>
                <a:gd name="T8" fmla="*/ 2147483647 w 340"/>
                <a:gd name="T9" fmla="*/ 2147483647 h 219"/>
                <a:gd name="T10" fmla="*/ 2147483647 w 340"/>
                <a:gd name="T11" fmla="*/ 2147483647 h 219"/>
                <a:gd name="T12" fmla="*/ 2147483647 w 340"/>
                <a:gd name="T13" fmla="*/ 2147483647 h 219"/>
                <a:gd name="T14" fmla="*/ 2147483647 w 340"/>
                <a:gd name="T15" fmla="*/ 2147483647 h 219"/>
                <a:gd name="T16" fmla="*/ 2147483647 w 340"/>
                <a:gd name="T17" fmla="*/ 2147483647 h 219"/>
                <a:gd name="T18" fmla="*/ 2147483647 w 340"/>
                <a:gd name="T19" fmla="*/ 2147483647 h 219"/>
                <a:gd name="T20" fmla="*/ 2147483647 w 340"/>
                <a:gd name="T21" fmla="*/ 2147483647 h 219"/>
                <a:gd name="T22" fmla="*/ 2147483647 w 340"/>
                <a:gd name="T23" fmla="*/ 2147483647 h 219"/>
                <a:gd name="T24" fmla="*/ 2147483647 w 340"/>
                <a:gd name="T25" fmla="*/ 2147483647 h 219"/>
                <a:gd name="T26" fmla="*/ 2147483647 w 340"/>
                <a:gd name="T27" fmla="*/ 2147483647 h 219"/>
                <a:gd name="T28" fmla="*/ 2147483647 w 340"/>
                <a:gd name="T29" fmla="*/ 2147483647 h 219"/>
                <a:gd name="T30" fmla="*/ 2147483647 w 340"/>
                <a:gd name="T31" fmla="*/ 2147483647 h 219"/>
                <a:gd name="T32" fmla="*/ 2147483647 w 340"/>
                <a:gd name="T33" fmla="*/ 2147483647 h 219"/>
                <a:gd name="T34" fmla="*/ 2147483647 w 340"/>
                <a:gd name="T35" fmla="*/ 2147483647 h 219"/>
                <a:gd name="T36" fmla="*/ 2147483647 w 340"/>
                <a:gd name="T37" fmla="*/ 2147483647 h 219"/>
                <a:gd name="T38" fmla="*/ 2147483647 w 340"/>
                <a:gd name="T39" fmla="*/ 2147483647 h 219"/>
                <a:gd name="T40" fmla="*/ 2147483647 w 340"/>
                <a:gd name="T41" fmla="*/ 2147483647 h 219"/>
                <a:gd name="T42" fmla="*/ 2147483647 w 340"/>
                <a:gd name="T43" fmla="*/ 2147483647 h 219"/>
                <a:gd name="T44" fmla="*/ 2147483647 w 340"/>
                <a:gd name="T45" fmla="*/ 2147483647 h 219"/>
                <a:gd name="T46" fmla="*/ 2147483647 w 340"/>
                <a:gd name="T47" fmla="*/ 2147483647 h 219"/>
                <a:gd name="T48" fmla="*/ 2147483647 w 340"/>
                <a:gd name="T49" fmla="*/ 2147483647 h 219"/>
                <a:gd name="T50" fmla="*/ 2147483647 w 340"/>
                <a:gd name="T51" fmla="*/ 2147483647 h 219"/>
                <a:gd name="T52" fmla="*/ 2147483647 w 340"/>
                <a:gd name="T53" fmla="*/ 2147483647 h 219"/>
                <a:gd name="T54" fmla="*/ 2147483647 w 340"/>
                <a:gd name="T55" fmla="*/ 2147483647 h 219"/>
                <a:gd name="T56" fmla="*/ 2147483647 w 340"/>
                <a:gd name="T57" fmla="*/ 2147483647 h 219"/>
                <a:gd name="T58" fmla="*/ 2147483647 w 340"/>
                <a:gd name="T59" fmla="*/ 2147483647 h 219"/>
                <a:gd name="T60" fmla="*/ 2147483647 w 340"/>
                <a:gd name="T61" fmla="*/ 2147483647 h 219"/>
                <a:gd name="T62" fmla="*/ 2147483647 w 340"/>
                <a:gd name="T63" fmla="*/ 2147483647 h 219"/>
                <a:gd name="T64" fmla="*/ 2147483647 w 340"/>
                <a:gd name="T65" fmla="*/ 2147483647 h 219"/>
                <a:gd name="T66" fmla="*/ 2147483647 w 340"/>
                <a:gd name="T67" fmla="*/ 2147483647 h 219"/>
                <a:gd name="T68" fmla="*/ 2147483647 w 340"/>
                <a:gd name="T69" fmla="*/ 2147483647 h 219"/>
                <a:gd name="T70" fmla="*/ 2147483647 w 340"/>
                <a:gd name="T71" fmla="*/ 2147483647 h 219"/>
                <a:gd name="T72" fmla="*/ 2147483647 w 340"/>
                <a:gd name="T73" fmla="*/ 2147483647 h 219"/>
                <a:gd name="T74" fmla="*/ 2147483647 w 340"/>
                <a:gd name="T75" fmla="*/ 2147483647 h 219"/>
                <a:gd name="T76" fmla="*/ 2147483647 w 340"/>
                <a:gd name="T77" fmla="*/ 2147483647 h 219"/>
                <a:gd name="T78" fmla="*/ 2147483647 w 340"/>
                <a:gd name="T79" fmla="*/ 2147483647 h 219"/>
                <a:gd name="T80" fmla="*/ 2147483647 w 340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40" h="219">
                  <a:moveTo>
                    <a:pt x="129" y="15"/>
                  </a:moveTo>
                  <a:cubicBezTo>
                    <a:pt x="131" y="14"/>
                    <a:pt x="132" y="13"/>
                    <a:pt x="134" y="12"/>
                  </a:cubicBezTo>
                  <a:cubicBezTo>
                    <a:pt x="142" y="6"/>
                    <a:pt x="149" y="3"/>
                    <a:pt x="159" y="1"/>
                  </a:cubicBezTo>
                  <a:cubicBezTo>
                    <a:pt x="161" y="1"/>
                    <a:pt x="163" y="1"/>
                    <a:pt x="164" y="1"/>
                  </a:cubicBezTo>
                  <a:cubicBezTo>
                    <a:pt x="174" y="0"/>
                    <a:pt x="183" y="1"/>
                    <a:pt x="192" y="4"/>
                  </a:cubicBezTo>
                  <a:cubicBezTo>
                    <a:pt x="194" y="5"/>
                    <a:pt x="196" y="6"/>
                    <a:pt x="197" y="6"/>
                  </a:cubicBezTo>
                  <a:cubicBezTo>
                    <a:pt x="212" y="13"/>
                    <a:pt x="223" y="24"/>
                    <a:pt x="229" y="39"/>
                  </a:cubicBezTo>
                  <a:cubicBezTo>
                    <a:pt x="240" y="37"/>
                    <a:pt x="251" y="38"/>
                    <a:pt x="261" y="42"/>
                  </a:cubicBezTo>
                  <a:cubicBezTo>
                    <a:pt x="262" y="43"/>
                    <a:pt x="264" y="44"/>
                    <a:pt x="265" y="44"/>
                  </a:cubicBezTo>
                  <a:cubicBezTo>
                    <a:pt x="273" y="49"/>
                    <a:pt x="279" y="54"/>
                    <a:pt x="284" y="61"/>
                  </a:cubicBezTo>
                  <a:cubicBezTo>
                    <a:pt x="285" y="63"/>
                    <a:pt x="286" y="64"/>
                    <a:pt x="286" y="66"/>
                  </a:cubicBezTo>
                  <a:cubicBezTo>
                    <a:pt x="291" y="74"/>
                    <a:pt x="293" y="81"/>
                    <a:pt x="293" y="90"/>
                  </a:cubicBezTo>
                  <a:cubicBezTo>
                    <a:pt x="305" y="94"/>
                    <a:pt x="315" y="101"/>
                    <a:pt x="323" y="110"/>
                  </a:cubicBezTo>
                  <a:cubicBezTo>
                    <a:pt x="324" y="111"/>
                    <a:pt x="325" y="113"/>
                    <a:pt x="327" y="114"/>
                  </a:cubicBezTo>
                  <a:cubicBezTo>
                    <a:pt x="331" y="121"/>
                    <a:pt x="335" y="127"/>
                    <a:pt x="337" y="135"/>
                  </a:cubicBezTo>
                  <a:cubicBezTo>
                    <a:pt x="337" y="137"/>
                    <a:pt x="338" y="139"/>
                    <a:pt x="338" y="141"/>
                  </a:cubicBezTo>
                  <a:cubicBezTo>
                    <a:pt x="340" y="150"/>
                    <a:pt x="340" y="158"/>
                    <a:pt x="338" y="167"/>
                  </a:cubicBezTo>
                  <a:cubicBezTo>
                    <a:pt x="338" y="169"/>
                    <a:pt x="337" y="171"/>
                    <a:pt x="337" y="173"/>
                  </a:cubicBezTo>
                  <a:cubicBezTo>
                    <a:pt x="334" y="182"/>
                    <a:pt x="330" y="188"/>
                    <a:pt x="324" y="195"/>
                  </a:cubicBezTo>
                  <a:cubicBezTo>
                    <a:pt x="323" y="197"/>
                    <a:pt x="322" y="199"/>
                    <a:pt x="320" y="200"/>
                  </a:cubicBezTo>
                  <a:cubicBezTo>
                    <a:pt x="314" y="206"/>
                    <a:pt x="307" y="211"/>
                    <a:pt x="299" y="214"/>
                  </a:cubicBezTo>
                  <a:cubicBezTo>
                    <a:pt x="294" y="216"/>
                    <a:pt x="289" y="218"/>
                    <a:pt x="284" y="219"/>
                  </a:cubicBezTo>
                  <a:cubicBezTo>
                    <a:pt x="280" y="219"/>
                    <a:pt x="277" y="219"/>
                    <a:pt x="274" y="219"/>
                  </a:cubicBezTo>
                  <a:cubicBezTo>
                    <a:pt x="204" y="219"/>
                    <a:pt x="133" y="219"/>
                    <a:pt x="63" y="219"/>
                  </a:cubicBezTo>
                  <a:cubicBezTo>
                    <a:pt x="60" y="219"/>
                    <a:pt x="57" y="219"/>
                    <a:pt x="53" y="218"/>
                  </a:cubicBezTo>
                  <a:cubicBezTo>
                    <a:pt x="47" y="217"/>
                    <a:pt x="41" y="214"/>
                    <a:pt x="35" y="211"/>
                  </a:cubicBezTo>
                  <a:cubicBezTo>
                    <a:pt x="33" y="210"/>
                    <a:pt x="32" y="209"/>
                    <a:pt x="30" y="208"/>
                  </a:cubicBezTo>
                  <a:cubicBezTo>
                    <a:pt x="23" y="203"/>
                    <a:pt x="17" y="198"/>
                    <a:pt x="12" y="190"/>
                  </a:cubicBezTo>
                  <a:cubicBezTo>
                    <a:pt x="9" y="186"/>
                    <a:pt x="7" y="181"/>
                    <a:pt x="5" y="176"/>
                  </a:cubicBezTo>
                  <a:cubicBezTo>
                    <a:pt x="4" y="173"/>
                    <a:pt x="3" y="170"/>
                    <a:pt x="2" y="167"/>
                  </a:cubicBezTo>
                  <a:cubicBezTo>
                    <a:pt x="1" y="160"/>
                    <a:pt x="0" y="154"/>
                    <a:pt x="1" y="147"/>
                  </a:cubicBezTo>
                  <a:cubicBezTo>
                    <a:pt x="1" y="145"/>
                    <a:pt x="2" y="143"/>
                    <a:pt x="2" y="141"/>
                  </a:cubicBezTo>
                  <a:cubicBezTo>
                    <a:pt x="4" y="133"/>
                    <a:pt x="6" y="126"/>
                    <a:pt x="10" y="119"/>
                  </a:cubicBezTo>
                  <a:cubicBezTo>
                    <a:pt x="11" y="117"/>
                    <a:pt x="13" y="116"/>
                    <a:pt x="14" y="114"/>
                  </a:cubicBezTo>
                  <a:cubicBezTo>
                    <a:pt x="22" y="103"/>
                    <a:pt x="34" y="94"/>
                    <a:pt x="47" y="90"/>
                  </a:cubicBezTo>
                  <a:cubicBezTo>
                    <a:pt x="48" y="89"/>
                    <a:pt x="48" y="87"/>
                    <a:pt x="48" y="85"/>
                  </a:cubicBezTo>
                  <a:cubicBezTo>
                    <a:pt x="49" y="76"/>
                    <a:pt x="52" y="69"/>
                    <a:pt x="56" y="61"/>
                  </a:cubicBezTo>
                  <a:cubicBezTo>
                    <a:pt x="57" y="60"/>
                    <a:pt x="58" y="59"/>
                    <a:pt x="59" y="57"/>
                  </a:cubicBezTo>
                  <a:cubicBezTo>
                    <a:pt x="65" y="50"/>
                    <a:pt x="72" y="46"/>
                    <a:pt x="80" y="42"/>
                  </a:cubicBezTo>
                  <a:cubicBezTo>
                    <a:pt x="90" y="38"/>
                    <a:pt x="100" y="37"/>
                    <a:pt x="111" y="39"/>
                  </a:cubicBezTo>
                  <a:cubicBezTo>
                    <a:pt x="115" y="29"/>
                    <a:pt x="121" y="22"/>
                    <a:pt x="129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28">
              <a:extLst>
                <a:ext uri="{FF2B5EF4-FFF2-40B4-BE49-F238E27FC236}">
                  <a16:creationId xmlns="" xmlns:a16="http://schemas.microsoft.com/office/drawing/2014/main" id="{CC8A369C-34E3-4AA9-B546-E365E72C1086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138" y="2378785"/>
              <a:ext cx="1429973" cy="88872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1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5" y="37"/>
                    <a:pt x="88" y="37"/>
                  </a:cubicBezTo>
                  <a:cubicBezTo>
                    <a:pt x="95" y="37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2" y="196"/>
                    <a:pt x="262" y="196"/>
                  </a:cubicBezTo>
                  <a:cubicBezTo>
                    <a:pt x="193" y="196"/>
                    <a:pt x="124" y="196"/>
                    <a:pt x="55" y="196"/>
                  </a:cubicBez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2" name="Freeform 29">
              <a:extLst>
                <a:ext uri="{FF2B5EF4-FFF2-40B4-BE49-F238E27FC236}">
                  <a16:creationId xmlns="" xmlns:a16="http://schemas.microsoft.com/office/drawing/2014/main" id="{463C4A4B-03B7-4159-A6AD-0BFC2CA0A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6359" y="3347553"/>
              <a:ext cx="53531" cy="1319161"/>
            </a:xfrm>
            <a:custGeom>
              <a:avLst/>
              <a:gdLst>
                <a:gd name="T0" fmla="*/ 2147483647 w 12"/>
                <a:gd name="T1" fmla="*/ 0 h 291"/>
                <a:gd name="T2" fmla="*/ 2147483647 w 12"/>
                <a:gd name="T3" fmla="*/ 2147483647 h 291"/>
                <a:gd name="T4" fmla="*/ 0 w 12"/>
                <a:gd name="T5" fmla="*/ 2147483647 h 291"/>
                <a:gd name="T6" fmla="*/ 0 w 12"/>
                <a:gd name="T7" fmla="*/ 0 h 291"/>
                <a:gd name="T8" fmla="*/ 2147483647 w 12"/>
                <a:gd name="T9" fmla="*/ 0 h 2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291">
                  <a:moveTo>
                    <a:pt x="12" y="0"/>
                  </a:moveTo>
                  <a:cubicBezTo>
                    <a:pt x="12" y="97"/>
                    <a:pt x="12" y="194"/>
                    <a:pt x="12" y="291"/>
                  </a:cubicBezTo>
                  <a:cubicBezTo>
                    <a:pt x="8" y="291"/>
                    <a:pt x="4" y="291"/>
                    <a:pt x="0" y="291"/>
                  </a:cubicBezTo>
                  <a:cubicBezTo>
                    <a:pt x="0" y="194"/>
                    <a:pt x="0" y="97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Oval 30">
              <a:extLst>
                <a:ext uri="{FF2B5EF4-FFF2-40B4-BE49-F238E27FC236}">
                  <a16:creationId xmlns="" xmlns:a16="http://schemas.microsoft.com/office/drawing/2014/main" id="{312ADABD-A1E9-48B2-BA3C-1CF377106A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4439" y="4299643"/>
              <a:ext cx="579284" cy="585019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4" name="Oval 31">
              <a:extLst>
                <a:ext uri="{FF2B5EF4-FFF2-40B4-BE49-F238E27FC236}">
                  <a16:creationId xmlns="" xmlns:a16="http://schemas.microsoft.com/office/drawing/2014/main" id="{8F6C82CA-8B20-447C-96F7-CD1E876C6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14147" y="4349351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Oval 32">
              <a:extLst>
                <a:ext uri="{FF2B5EF4-FFF2-40B4-BE49-F238E27FC236}">
                  <a16:creationId xmlns="" xmlns:a16="http://schemas.microsoft.com/office/drawing/2014/main" id="{80DF230B-7E7E-490E-8F5D-DB9286E967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67229" y="4405387"/>
              <a:ext cx="371793" cy="374533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6" name="矩形 88">
              <a:extLst>
                <a:ext uri="{FF2B5EF4-FFF2-40B4-BE49-F238E27FC236}">
                  <a16:creationId xmlns="" xmlns:a16="http://schemas.microsoft.com/office/drawing/2014/main" id="{C06B9C84-5331-4F1B-A87C-3591F9BA81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10907" y="2638716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03%</a:t>
              </a:r>
              <a:endParaRPr lang="zh-CN" altLang="en-US" sz="2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47" name="组合 89">
            <a:extLst>
              <a:ext uri="{FF2B5EF4-FFF2-40B4-BE49-F238E27FC236}">
                <a16:creationId xmlns="" xmlns:a16="http://schemas.microsoft.com/office/drawing/2014/main" id="{65399410-321E-4B76-B3A7-CBF5DED4076B}"/>
              </a:ext>
            </a:extLst>
          </p:cNvPr>
          <p:cNvGrpSpPr>
            <a:grpSpLocks/>
          </p:cNvGrpSpPr>
          <p:nvPr/>
        </p:nvGrpSpPr>
        <p:grpSpPr bwMode="auto">
          <a:xfrm>
            <a:off x="7088981" y="1713625"/>
            <a:ext cx="1636712" cy="2608263"/>
            <a:chOff x="6949187" y="1240718"/>
            <a:chExt cx="1636525" cy="2609646"/>
          </a:xfrm>
        </p:grpSpPr>
        <p:sp>
          <p:nvSpPr>
            <p:cNvPr id="48" name="Freeform 33">
              <a:extLst>
                <a:ext uri="{FF2B5EF4-FFF2-40B4-BE49-F238E27FC236}">
                  <a16:creationId xmlns="" xmlns:a16="http://schemas.microsoft.com/office/drawing/2014/main" id="{81089BB6-AAD4-445C-9C29-0C20A689F6E1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9187" y="1240718"/>
              <a:ext cx="1636525" cy="1097389"/>
            </a:xfrm>
            <a:custGeom>
              <a:avLst/>
              <a:gdLst>
                <a:gd name="T0" fmla="*/ 2147483647 w 362"/>
                <a:gd name="T1" fmla="*/ 2147483647 h 242"/>
                <a:gd name="T2" fmla="*/ 2147483647 w 362"/>
                <a:gd name="T3" fmla="*/ 2147483647 h 242"/>
                <a:gd name="T4" fmla="*/ 2147483647 w 362"/>
                <a:gd name="T5" fmla="*/ 2147483647 h 242"/>
                <a:gd name="T6" fmla="*/ 2147483647 w 362"/>
                <a:gd name="T7" fmla="*/ 2147483647 h 242"/>
                <a:gd name="T8" fmla="*/ 2147483647 w 362"/>
                <a:gd name="T9" fmla="*/ 2147483647 h 242"/>
                <a:gd name="T10" fmla="*/ 2147483647 w 362"/>
                <a:gd name="T11" fmla="*/ 2147483647 h 242"/>
                <a:gd name="T12" fmla="*/ 2147483647 w 362"/>
                <a:gd name="T13" fmla="*/ 2147483647 h 242"/>
                <a:gd name="T14" fmla="*/ 2147483647 w 362"/>
                <a:gd name="T15" fmla="*/ 2147483647 h 242"/>
                <a:gd name="T16" fmla="*/ 2147483647 w 362"/>
                <a:gd name="T17" fmla="*/ 2147483647 h 242"/>
                <a:gd name="T18" fmla="*/ 2147483647 w 362"/>
                <a:gd name="T19" fmla="*/ 2147483647 h 242"/>
                <a:gd name="T20" fmla="*/ 2147483647 w 362"/>
                <a:gd name="T21" fmla="*/ 2147483647 h 242"/>
                <a:gd name="T22" fmla="*/ 2147483647 w 362"/>
                <a:gd name="T23" fmla="*/ 2147483647 h 242"/>
                <a:gd name="T24" fmla="*/ 2147483647 w 362"/>
                <a:gd name="T25" fmla="*/ 2147483647 h 242"/>
                <a:gd name="T26" fmla="*/ 2147483647 w 362"/>
                <a:gd name="T27" fmla="*/ 2147483647 h 242"/>
                <a:gd name="T28" fmla="*/ 2147483647 w 362"/>
                <a:gd name="T29" fmla="*/ 2147483647 h 242"/>
                <a:gd name="T30" fmla="*/ 2147483647 w 362"/>
                <a:gd name="T31" fmla="*/ 2147483647 h 242"/>
                <a:gd name="T32" fmla="*/ 2147483647 w 362"/>
                <a:gd name="T33" fmla="*/ 2147483647 h 242"/>
                <a:gd name="T34" fmla="*/ 2147483647 w 362"/>
                <a:gd name="T35" fmla="*/ 2147483647 h 242"/>
                <a:gd name="T36" fmla="*/ 2147483647 w 362"/>
                <a:gd name="T37" fmla="*/ 2147483647 h 242"/>
                <a:gd name="T38" fmla="*/ 2147483647 w 362"/>
                <a:gd name="T39" fmla="*/ 2147483647 h 242"/>
                <a:gd name="T40" fmla="*/ 2147483647 w 362"/>
                <a:gd name="T41" fmla="*/ 2147483647 h 242"/>
                <a:gd name="T42" fmla="*/ 2147483647 w 362"/>
                <a:gd name="T43" fmla="*/ 2147483647 h 242"/>
                <a:gd name="T44" fmla="*/ 2147483647 w 362"/>
                <a:gd name="T45" fmla="*/ 2147483647 h 242"/>
                <a:gd name="T46" fmla="*/ 2147483647 w 362"/>
                <a:gd name="T47" fmla="*/ 2147483647 h 242"/>
                <a:gd name="T48" fmla="*/ 2147483647 w 362"/>
                <a:gd name="T49" fmla="*/ 2147483647 h 242"/>
                <a:gd name="T50" fmla="*/ 2147483647 w 362"/>
                <a:gd name="T51" fmla="*/ 2147483647 h 242"/>
                <a:gd name="T52" fmla="*/ 2147483647 w 362"/>
                <a:gd name="T53" fmla="*/ 2147483647 h 242"/>
                <a:gd name="T54" fmla="*/ 0 w 362"/>
                <a:gd name="T55" fmla="*/ 2147483647 h 242"/>
                <a:gd name="T56" fmla="*/ 2147483647 w 362"/>
                <a:gd name="T57" fmla="*/ 2147483647 h 242"/>
                <a:gd name="T58" fmla="*/ 2147483647 w 362"/>
                <a:gd name="T59" fmla="*/ 2147483647 h 242"/>
                <a:gd name="T60" fmla="*/ 2147483647 w 362"/>
                <a:gd name="T61" fmla="*/ 2147483647 h 242"/>
                <a:gd name="T62" fmla="*/ 2147483647 w 362"/>
                <a:gd name="T63" fmla="*/ 2147483647 h 242"/>
                <a:gd name="T64" fmla="*/ 2147483647 w 362"/>
                <a:gd name="T65" fmla="*/ 2147483647 h 242"/>
                <a:gd name="T66" fmla="*/ 2147483647 w 362"/>
                <a:gd name="T67" fmla="*/ 2147483647 h 242"/>
                <a:gd name="T68" fmla="*/ 2147483647 w 362"/>
                <a:gd name="T69" fmla="*/ 2147483647 h 242"/>
                <a:gd name="T70" fmla="*/ 2147483647 w 362"/>
                <a:gd name="T71" fmla="*/ 2147483647 h 242"/>
                <a:gd name="T72" fmla="*/ 2147483647 w 362"/>
                <a:gd name="T73" fmla="*/ 2147483647 h 242"/>
                <a:gd name="T74" fmla="*/ 2147483647 w 362"/>
                <a:gd name="T75" fmla="*/ 2147483647 h 242"/>
                <a:gd name="T76" fmla="*/ 2147483647 w 362"/>
                <a:gd name="T77" fmla="*/ 2147483647 h 242"/>
                <a:gd name="T78" fmla="*/ 2147483647 w 362"/>
                <a:gd name="T79" fmla="*/ 2147483647 h 242"/>
                <a:gd name="T80" fmla="*/ 2147483647 w 362"/>
                <a:gd name="T81" fmla="*/ 2147483647 h 242"/>
                <a:gd name="T82" fmla="*/ 2147483647 w 362"/>
                <a:gd name="T83" fmla="*/ 2147483647 h 242"/>
                <a:gd name="T84" fmla="*/ 2147483647 w 362"/>
                <a:gd name="T85" fmla="*/ 2147483647 h 242"/>
                <a:gd name="T86" fmla="*/ 2147483647 w 362"/>
                <a:gd name="T87" fmla="*/ 2147483647 h 242"/>
                <a:gd name="T88" fmla="*/ 2147483647 w 362"/>
                <a:gd name="T89" fmla="*/ 2147483647 h 242"/>
                <a:gd name="T90" fmla="*/ 2147483647 w 362"/>
                <a:gd name="T91" fmla="*/ 2147483647 h 242"/>
                <a:gd name="T92" fmla="*/ 2147483647 w 362"/>
                <a:gd name="T93" fmla="*/ 2147483647 h 242"/>
                <a:gd name="T94" fmla="*/ 2147483647 w 362"/>
                <a:gd name="T95" fmla="*/ 2147483647 h 242"/>
                <a:gd name="T96" fmla="*/ 2147483647 w 362"/>
                <a:gd name="T97" fmla="*/ 2147483647 h 242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2">
                  <a:moveTo>
                    <a:pt x="276" y="43"/>
                  </a:moveTo>
                  <a:cubicBezTo>
                    <a:pt x="278" y="43"/>
                    <a:pt x="280" y="44"/>
                    <a:pt x="282" y="45"/>
                  </a:cubicBezTo>
                  <a:cubicBezTo>
                    <a:pt x="289" y="50"/>
                    <a:pt x="295" y="54"/>
                    <a:pt x="301" y="61"/>
                  </a:cubicBezTo>
                  <a:cubicBezTo>
                    <a:pt x="302" y="63"/>
                    <a:pt x="303" y="64"/>
                    <a:pt x="304" y="66"/>
                  </a:cubicBezTo>
                  <a:cubicBezTo>
                    <a:pt x="310" y="74"/>
                    <a:pt x="314" y="83"/>
                    <a:pt x="315" y="93"/>
                  </a:cubicBezTo>
                  <a:cubicBezTo>
                    <a:pt x="317" y="94"/>
                    <a:pt x="319" y="95"/>
                    <a:pt x="321" y="96"/>
                  </a:cubicBezTo>
                  <a:cubicBezTo>
                    <a:pt x="329" y="101"/>
                    <a:pt x="336" y="106"/>
                    <a:pt x="343" y="113"/>
                  </a:cubicBezTo>
                  <a:cubicBezTo>
                    <a:pt x="344" y="115"/>
                    <a:pt x="345" y="117"/>
                    <a:pt x="347" y="118"/>
                  </a:cubicBezTo>
                  <a:cubicBezTo>
                    <a:pt x="352" y="126"/>
                    <a:pt x="356" y="134"/>
                    <a:pt x="359" y="143"/>
                  </a:cubicBezTo>
                  <a:cubicBezTo>
                    <a:pt x="360" y="147"/>
                    <a:pt x="361" y="150"/>
                    <a:pt x="361" y="154"/>
                  </a:cubicBezTo>
                  <a:cubicBezTo>
                    <a:pt x="362" y="160"/>
                    <a:pt x="362" y="166"/>
                    <a:pt x="362" y="172"/>
                  </a:cubicBezTo>
                  <a:cubicBezTo>
                    <a:pt x="361" y="176"/>
                    <a:pt x="361" y="180"/>
                    <a:pt x="360" y="184"/>
                  </a:cubicBezTo>
                  <a:cubicBezTo>
                    <a:pt x="358" y="190"/>
                    <a:pt x="356" y="196"/>
                    <a:pt x="353" y="201"/>
                  </a:cubicBezTo>
                  <a:cubicBezTo>
                    <a:pt x="351" y="205"/>
                    <a:pt x="349" y="208"/>
                    <a:pt x="347" y="211"/>
                  </a:cubicBezTo>
                  <a:cubicBezTo>
                    <a:pt x="343" y="216"/>
                    <a:pt x="339" y="220"/>
                    <a:pt x="334" y="224"/>
                  </a:cubicBezTo>
                  <a:cubicBezTo>
                    <a:pt x="331" y="227"/>
                    <a:pt x="328" y="229"/>
                    <a:pt x="325" y="231"/>
                  </a:cubicBezTo>
                  <a:cubicBezTo>
                    <a:pt x="319" y="234"/>
                    <a:pt x="314" y="236"/>
                    <a:pt x="308" y="238"/>
                  </a:cubicBezTo>
                  <a:cubicBezTo>
                    <a:pt x="304" y="240"/>
                    <a:pt x="300" y="240"/>
                    <a:pt x="297" y="241"/>
                  </a:cubicBezTo>
                  <a:cubicBezTo>
                    <a:pt x="293" y="242"/>
                    <a:pt x="289" y="242"/>
                    <a:pt x="285" y="242"/>
                  </a:cubicBezTo>
                  <a:cubicBezTo>
                    <a:pt x="215" y="242"/>
                    <a:pt x="144" y="242"/>
                    <a:pt x="74" y="242"/>
                  </a:cubicBezTo>
                  <a:cubicBezTo>
                    <a:pt x="70" y="242"/>
                    <a:pt x="66" y="241"/>
                    <a:pt x="62" y="240"/>
                  </a:cubicBezTo>
                  <a:cubicBezTo>
                    <a:pt x="56" y="239"/>
                    <a:pt x="50" y="237"/>
                    <a:pt x="44" y="234"/>
                  </a:cubicBezTo>
                  <a:cubicBezTo>
                    <a:pt x="41" y="233"/>
                    <a:pt x="38" y="231"/>
                    <a:pt x="34" y="229"/>
                  </a:cubicBezTo>
                  <a:cubicBezTo>
                    <a:pt x="29" y="225"/>
                    <a:pt x="25" y="221"/>
                    <a:pt x="20" y="217"/>
                  </a:cubicBezTo>
                  <a:cubicBezTo>
                    <a:pt x="18" y="214"/>
                    <a:pt x="16" y="211"/>
                    <a:pt x="13" y="208"/>
                  </a:cubicBezTo>
                  <a:cubicBezTo>
                    <a:pt x="10" y="202"/>
                    <a:pt x="7" y="197"/>
                    <a:pt x="5" y="191"/>
                  </a:cubicBezTo>
                  <a:cubicBezTo>
                    <a:pt x="4" y="187"/>
                    <a:pt x="3" y="184"/>
                    <a:pt x="2" y="180"/>
                  </a:cubicBezTo>
                  <a:cubicBezTo>
                    <a:pt x="1" y="174"/>
                    <a:pt x="0" y="168"/>
                    <a:pt x="0" y="161"/>
                  </a:cubicBezTo>
                  <a:cubicBezTo>
                    <a:pt x="1" y="157"/>
                    <a:pt x="1" y="154"/>
                    <a:pt x="2" y="150"/>
                  </a:cubicBezTo>
                  <a:cubicBezTo>
                    <a:pt x="3" y="143"/>
                    <a:pt x="5" y="137"/>
                    <a:pt x="8" y="130"/>
                  </a:cubicBezTo>
                  <a:cubicBezTo>
                    <a:pt x="9" y="128"/>
                    <a:pt x="11" y="126"/>
                    <a:pt x="12" y="124"/>
                  </a:cubicBezTo>
                  <a:cubicBezTo>
                    <a:pt x="17" y="116"/>
                    <a:pt x="22" y="110"/>
                    <a:pt x="30" y="104"/>
                  </a:cubicBezTo>
                  <a:cubicBezTo>
                    <a:pt x="35" y="100"/>
                    <a:pt x="39" y="97"/>
                    <a:pt x="44" y="95"/>
                  </a:cubicBezTo>
                  <a:cubicBezTo>
                    <a:pt x="45" y="94"/>
                    <a:pt x="47" y="94"/>
                    <a:pt x="48" y="93"/>
                  </a:cubicBezTo>
                  <a:cubicBezTo>
                    <a:pt x="49" y="82"/>
                    <a:pt x="53" y="72"/>
                    <a:pt x="60" y="63"/>
                  </a:cubicBezTo>
                  <a:cubicBezTo>
                    <a:pt x="61" y="62"/>
                    <a:pt x="62" y="60"/>
                    <a:pt x="64" y="59"/>
                  </a:cubicBezTo>
                  <a:cubicBezTo>
                    <a:pt x="70" y="52"/>
                    <a:pt x="76" y="48"/>
                    <a:pt x="83" y="44"/>
                  </a:cubicBezTo>
                  <a:cubicBezTo>
                    <a:pt x="85" y="43"/>
                    <a:pt x="87" y="42"/>
                    <a:pt x="89" y="41"/>
                  </a:cubicBezTo>
                  <a:cubicBezTo>
                    <a:pt x="98" y="38"/>
                    <a:pt x="106" y="37"/>
                    <a:pt x="115" y="38"/>
                  </a:cubicBezTo>
                  <a:cubicBezTo>
                    <a:pt x="120" y="30"/>
                    <a:pt x="126" y="23"/>
                    <a:pt x="133" y="17"/>
                  </a:cubicBezTo>
                  <a:cubicBezTo>
                    <a:pt x="135" y="16"/>
                    <a:pt x="136" y="14"/>
                    <a:pt x="138" y="13"/>
                  </a:cubicBezTo>
                  <a:cubicBezTo>
                    <a:pt x="146" y="8"/>
                    <a:pt x="153" y="5"/>
                    <a:pt x="161" y="2"/>
                  </a:cubicBezTo>
                  <a:cubicBezTo>
                    <a:pt x="164" y="2"/>
                    <a:pt x="166" y="1"/>
                    <a:pt x="168" y="1"/>
                  </a:cubicBezTo>
                  <a:cubicBezTo>
                    <a:pt x="177" y="0"/>
                    <a:pt x="185" y="0"/>
                    <a:pt x="195" y="1"/>
                  </a:cubicBezTo>
                  <a:cubicBezTo>
                    <a:pt x="197" y="1"/>
                    <a:pt x="199" y="2"/>
                    <a:pt x="201" y="2"/>
                  </a:cubicBezTo>
                  <a:cubicBezTo>
                    <a:pt x="210" y="5"/>
                    <a:pt x="217" y="8"/>
                    <a:pt x="224" y="13"/>
                  </a:cubicBezTo>
                  <a:cubicBezTo>
                    <a:pt x="226" y="14"/>
                    <a:pt x="228" y="16"/>
                    <a:pt x="229" y="17"/>
                  </a:cubicBezTo>
                  <a:cubicBezTo>
                    <a:pt x="236" y="23"/>
                    <a:pt x="242" y="30"/>
                    <a:pt x="247" y="38"/>
                  </a:cubicBezTo>
                  <a:cubicBezTo>
                    <a:pt x="257" y="37"/>
                    <a:pt x="267" y="39"/>
                    <a:pt x="276" y="43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34">
              <a:extLst>
                <a:ext uri="{FF2B5EF4-FFF2-40B4-BE49-F238E27FC236}">
                  <a16:creationId xmlns="" xmlns:a16="http://schemas.microsoft.com/office/drawing/2014/main" id="{D254C941-C415-4022-AA0F-29ED522A1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002719" y="1290426"/>
              <a:ext cx="1533286" cy="992239"/>
            </a:xfrm>
            <a:custGeom>
              <a:avLst/>
              <a:gdLst>
                <a:gd name="T0" fmla="*/ 2147483647 w 339"/>
                <a:gd name="T1" fmla="*/ 2147483647 h 219"/>
                <a:gd name="T2" fmla="*/ 2147483647 w 339"/>
                <a:gd name="T3" fmla="*/ 2147483647 h 219"/>
                <a:gd name="T4" fmla="*/ 2147483647 w 339"/>
                <a:gd name="T5" fmla="*/ 2147483647 h 219"/>
                <a:gd name="T6" fmla="*/ 2147483647 w 339"/>
                <a:gd name="T7" fmla="*/ 2147483647 h 219"/>
                <a:gd name="T8" fmla="*/ 2147483647 w 339"/>
                <a:gd name="T9" fmla="*/ 2147483647 h 219"/>
                <a:gd name="T10" fmla="*/ 2147483647 w 339"/>
                <a:gd name="T11" fmla="*/ 2147483647 h 219"/>
                <a:gd name="T12" fmla="*/ 2147483647 w 339"/>
                <a:gd name="T13" fmla="*/ 2147483647 h 219"/>
                <a:gd name="T14" fmla="*/ 2147483647 w 339"/>
                <a:gd name="T15" fmla="*/ 2147483647 h 219"/>
                <a:gd name="T16" fmla="*/ 2147483647 w 339"/>
                <a:gd name="T17" fmla="*/ 2147483647 h 219"/>
                <a:gd name="T18" fmla="*/ 2147483647 w 339"/>
                <a:gd name="T19" fmla="*/ 2147483647 h 219"/>
                <a:gd name="T20" fmla="*/ 2147483647 w 339"/>
                <a:gd name="T21" fmla="*/ 2147483647 h 219"/>
                <a:gd name="T22" fmla="*/ 2147483647 w 339"/>
                <a:gd name="T23" fmla="*/ 2147483647 h 219"/>
                <a:gd name="T24" fmla="*/ 2147483647 w 339"/>
                <a:gd name="T25" fmla="*/ 2147483647 h 219"/>
                <a:gd name="T26" fmla="*/ 2147483647 w 339"/>
                <a:gd name="T27" fmla="*/ 2147483647 h 219"/>
                <a:gd name="T28" fmla="*/ 2147483647 w 339"/>
                <a:gd name="T29" fmla="*/ 2147483647 h 219"/>
                <a:gd name="T30" fmla="*/ 2147483647 w 339"/>
                <a:gd name="T31" fmla="*/ 2147483647 h 219"/>
                <a:gd name="T32" fmla="*/ 2147483647 w 339"/>
                <a:gd name="T33" fmla="*/ 2147483647 h 219"/>
                <a:gd name="T34" fmla="*/ 2147483647 w 339"/>
                <a:gd name="T35" fmla="*/ 2147483647 h 219"/>
                <a:gd name="T36" fmla="*/ 2147483647 w 339"/>
                <a:gd name="T37" fmla="*/ 2147483647 h 219"/>
                <a:gd name="T38" fmla="*/ 2147483647 w 339"/>
                <a:gd name="T39" fmla="*/ 2147483647 h 219"/>
                <a:gd name="T40" fmla="*/ 2147483647 w 339"/>
                <a:gd name="T41" fmla="*/ 2147483647 h 219"/>
                <a:gd name="T42" fmla="*/ 2147483647 w 339"/>
                <a:gd name="T43" fmla="*/ 2147483647 h 219"/>
                <a:gd name="T44" fmla="*/ 2147483647 w 339"/>
                <a:gd name="T45" fmla="*/ 2147483647 h 219"/>
                <a:gd name="T46" fmla="*/ 2147483647 w 339"/>
                <a:gd name="T47" fmla="*/ 2147483647 h 219"/>
                <a:gd name="T48" fmla="*/ 2147483647 w 339"/>
                <a:gd name="T49" fmla="*/ 2147483647 h 219"/>
                <a:gd name="T50" fmla="*/ 2147483647 w 339"/>
                <a:gd name="T51" fmla="*/ 2147483647 h 219"/>
                <a:gd name="T52" fmla="*/ 2147483647 w 339"/>
                <a:gd name="T53" fmla="*/ 2147483647 h 219"/>
                <a:gd name="T54" fmla="*/ 2147483647 w 339"/>
                <a:gd name="T55" fmla="*/ 2147483647 h 219"/>
                <a:gd name="T56" fmla="*/ 2147483647 w 339"/>
                <a:gd name="T57" fmla="*/ 2147483647 h 219"/>
                <a:gd name="T58" fmla="*/ 2147483647 w 339"/>
                <a:gd name="T59" fmla="*/ 2147483647 h 219"/>
                <a:gd name="T60" fmla="*/ 0 w 339"/>
                <a:gd name="T61" fmla="*/ 2147483647 h 219"/>
                <a:gd name="T62" fmla="*/ 2147483647 w 339"/>
                <a:gd name="T63" fmla="*/ 2147483647 h 219"/>
                <a:gd name="T64" fmla="*/ 2147483647 w 339"/>
                <a:gd name="T65" fmla="*/ 2147483647 h 219"/>
                <a:gd name="T66" fmla="*/ 2147483647 w 339"/>
                <a:gd name="T67" fmla="*/ 2147483647 h 219"/>
                <a:gd name="T68" fmla="*/ 2147483647 w 339"/>
                <a:gd name="T69" fmla="*/ 2147483647 h 219"/>
                <a:gd name="T70" fmla="*/ 2147483647 w 339"/>
                <a:gd name="T71" fmla="*/ 2147483647 h 219"/>
                <a:gd name="T72" fmla="*/ 2147483647 w 339"/>
                <a:gd name="T73" fmla="*/ 2147483647 h 219"/>
                <a:gd name="T74" fmla="*/ 2147483647 w 339"/>
                <a:gd name="T75" fmla="*/ 2147483647 h 219"/>
                <a:gd name="T76" fmla="*/ 2147483647 w 339"/>
                <a:gd name="T77" fmla="*/ 2147483647 h 219"/>
                <a:gd name="T78" fmla="*/ 2147483647 w 339"/>
                <a:gd name="T79" fmla="*/ 2147483647 h 219"/>
                <a:gd name="T80" fmla="*/ 2147483647 w 339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9" h="219">
                  <a:moveTo>
                    <a:pt x="128" y="15"/>
                  </a:moveTo>
                  <a:cubicBezTo>
                    <a:pt x="130" y="14"/>
                    <a:pt x="131" y="13"/>
                    <a:pt x="133" y="12"/>
                  </a:cubicBezTo>
                  <a:cubicBezTo>
                    <a:pt x="141" y="6"/>
                    <a:pt x="148" y="3"/>
                    <a:pt x="158" y="1"/>
                  </a:cubicBezTo>
                  <a:cubicBezTo>
                    <a:pt x="160" y="1"/>
                    <a:pt x="162" y="1"/>
                    <a:pt x="163" y="1"/>
                  </a:cubicBezTo>
                  <a:cubicBezTo>
                    <a:pt x="173" y="0"/>
                    <a:pt x="182" y="1"/>
                    <a:pt x="191" y="4"/>
                  </a:cubicBezTo>
                  <a:cubicBezTo>
                    <a:pt x="193" y="5"/>
                    <a:pt x="195" y="6"/>
                    <a:pt x="196" y="6"/>
                  </a:cubicBezTo>
                  <a:cubicBezTo>
                    <a:pt x="211" y="13"/>
                    <a:pt x="222" y="24"/>
                    <a:pt x="228" y="39"/>
                  </a:cubicBezTo>
                  <a:cubicBezTo>
                    <a:pt x="239" y="37"/>
                    <a:pt x="250" y="38"/>
                    <a:pt x="260" y="42"/>
                  </a:cubicBezTo>
                  <a:cubicBezTo>
                    <a:pt x="261" y="43"/>
                    <a:pt x="263" y="44"/>
                    <a:pt x="264" y="44"/>
                  </a:cubicBezTo>
                  <a:cubicBezTo>
                    <a:pt x="272" y="49"/>
                    <a:pt x="278" y="54"/>
                    <a:pt x="283" y="61"/>
                  </a:cubicBezTo>
                  <a:cubicBezTo>
                    <a:pt x="284" y="63"/>
                    <a:pt x="285" y="64"/>
                    <a:pt x="286" y="66"/>
                  </a:cubicBezTo>
                  <a:cubicBezTo>
                    <a:pt x="290" y="74"/>
                    <a:pt x="292" y="81"/>
                    <a:pt x="292" y="90"/>
                  </a:cubicBezTo>
                  <a:cubicBezTo>
                    <a:pt x="304" y="94"/>
                    <a:pt x="314" y="101"/>
                    <a:pt x="322" y="110"/>
                  </a:cubicBezTo>
                  <a:cubicBezTo>
                    <a:pt x="323" y="111"/>
                    <a:pt x="324" y="113"/>
                    <a:pt x="326" y="114"/>
                  </a:cubicBezTo>
                  <a:cubicBezTo>
                    <a:pt x="330" y="121"/>
                    <a:pt x="334" y="128"/>
                    <a:pt x="336" y="135"/>
                  </a:cubicBezTo>
                  <a:cubicBezTo>
                    <a:pt x="337" y="137"/>
                    <a:pt x="337" y="139"/>
                    <a:pt x="338" y="141"/>
                  </a:cubicBezTo>
                  <a:cubicBezTo>
                    <a:pt x="339" y="150"/>
                    <a:pt x="339" y="158"/>
                    <a:pt x="337" y="167"/>
                  </a:cubicBezTo>
                  <a:cubicBezTo>
                    <a:pt x="337" y="169"/>
                    <a:pt x="336" y="171"/>
                    <a:pt x="336" y="173"/>
                  </a:cubicBezTo>
                  <a:cubicBezTo>
                    <a:pt x="333" y="182"/>
                    <a:pt x="329" y="188"/>
                    <a:pt x="324" y="195"/>
                  </a:cubicBezTo>
                  <a:cubicBezTo>
                    <a:pt x="322" y="197"/>
                    <a:pt x="321" y="199"/>
                    <a:pt x="319" y="200"/>
                  </a:cubicBezTo>
                  <a:cubicBezTo>
                    <a:pt x="313" y="206"/>
                    <a:pt x="306" y="211"/>
                    <a:pt x="298" y="214"/>
                  </a:cubicBezTo>
                  <a:cubicBezTo>
                    <a:pt x="293" y="216"/>
                    <a:pt x="288" y="218"/>
                    <a:pt x="283" y="219"/>
                  </a:cubicBezTo>
                  <a:cubicBezTo>
                    <a:pt x="279" y="219"/>
                    <a:pt x="276" y="219"/>
                    <a:pt x="273" y="219"/>
                  </a:cubicBezTo>
                  <a:cubicBezTo>
                    <a:pt x="203" y="219"/>
                    <a:pt x="132" y="219"/>
                    <a:pt x="62" y="219"/>
                  </a:cubicBezTo>
                  <a:cubicBezTo>
                    <a:pt x="59" y="219"/>
                    <a:pt x="56" y="219"/>
                    <a:pt x="52" y="218"/>
                  </a:cubicBezTo>
                  <a:cubicBezTo>
                    <a:pt x="46" y="217"/>
                    <a:pt x="40" y="215"/>
                    <a:pt x="34" y="211"/>
                  </a:cubicBezTo>
                  <a:cubicBezTo>
                    <a:pt x="32" y="210"/>
                    <a:pt x="31" y="209"/>
                    <a:pt x="29" y="208"/>
                  </a:cubicBezTo>
                  <a:cubicBezTo>
                    <a:pt x="22" y="203"/>
                    <a:pt x="16" y="198"/>
                    <a:pt x="11" y="190"/>
                  </a:cubicBezTo>
                  <a:cubicBezTo>
                    <a:pt x="8" y="186"/>
                    <a:pt x="6" y="181"/>
                    <a:pt x="4" y="176"/>
                  </a:cubicBezTo>
                  <a:cubicBezTo>
                    <a:pt x="3" y="173"/>
                    <a:pt x="2" y="170"/>
                    <a:pt x="1" y="167"/>
                  </a:cubicBezTo>
                  <a:cubicBezTo>
                    <a:pt x="0" y="160"/>
                    <a:pt x="0" y="154"/>
                    <a:pt x="0" y="147"/>
                  </a:cubicBezTo>
                  <a:cubicBezTo>
                    <a:pt x="0" y="145"/>
                    <a:pt x="1" y="143"/>
                    <a:pt x="1" y="141"/>
                  </a:cubicBezTo>
                  <a:cubicBezTo>
                    <a:pt x="3" y="133"/>
                    <a:pt x="5" y="126"/>
                    <a:pt x="9" y="119"/>
                  </a:cubicBezTo>
                  <a:cubicBezTo>
                    <a:pt x="11" y="118"/>
                    <a:pt x="12" y="116"/>
                    <a:pt x="13" y="114"/>
                  </a:cubicBezTo>
                  <a:cubicBezTo>
                    <a:pt x="21" y="103"/>
                    <a:pt x="33" y="95"/>
                    <a:pt x="47" y="90"/>
                  </a:cubicBezTo>
                  <a:cubicBezTo>
                    <a:pt x="47" y="89"/>
                    <a:pt x="47" y="87"/>
                    <a:pt x="47" y="85"/>
                  </a:cubicBezTo>
                  <a:cubicBezTo>
                    <a:pt x="48" y="76"/>
                    <a:pt x="51" y="69"/>
                    <a:pt x="56" y="61"/>
                  </a:cubicBezTo>
                  <a:cubicBezTo>
                    <a:pt x="57" y="60"/>
                    <a:pt x="58" y="59"/>
                    <a:pt x="59" y="57"/>
                  </a:cubicBezTo>
                  <a:cubicBezTo>
                    <a:pt x="64" y="50"/>
                    <a:pt x="71" y="46"/>
                    <a:pt x="79" y="42"/>
                  </a:cubicBezTo>
                  <a:cubicBezTo>
                    <a:pt x="89" y="38"/>
                    <a:pt x="99" y="37"/>
                    <a:pt x="110" y="39"/>
                  </a:cubicBezTo>
                  <a:cubicBezTo>
                    <a:pt x="114" y="29"/>
                    <a:pt x="120" y="22"/>
                    <a:pt x="12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35">
              <a:extLst>
                <a:ext uri="{FF2B5EF4-FFF2-40B4-BE49-F238E27FC236}">
                  <a16:creationId xmlns="" xmlns:a16="http://schemas.microsoft.com/office/drawing/2014/main" id="{18751FDF-A48F-4634-9F94-E204D5ACD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2362" y="1343961"/>
              <a:ext cx="1428587" cy="88947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2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8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8 h 196"/>
                <a:gd name="T18" fmla="*/ 269 w 316"/>
                <a:gd name="T19" fmla="*/ 79 h 196"/>
                <a:gd name="T20" fmla="*/ 268 w 316"/>
                <a:gd name="T21" fmla="*/ 88 h 196"/>
                <a:gd name="T22" fmla="*/ 316 w 316"/>
                <a:gd name="T23" fmla="*/ 142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2"/>
                    <a:pt x="0" y="142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6" y="38"/>
                    <a:pt x="88" y="38"/>
                  </a:cubicBezTo>
                  <a:cubicBezTo>
                    <a:pt x="95" y="38"/>
                    <a:pt x="101" y="39"/>
                    <a:pt x="106" y="42"/>
                  </a:cubicBezTo>
                  <a:cubicBezTo>
                    <a:pt x="111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8"/>
                    <a:pt x="228" y="38"/>
                  </a:cubicBezTo>
                  <a:cubicBezTo>
                    <a:pt x="251" y="38"/>
                    <a:pt x="269" y="56"/>
                    <a:pt x="269" y="79"/>
                  </a:cubicBezTo>
                  <a:cubicBezTo>
                    <a:pt x="269" y="82"/>
                    <a:pt x="269" y="85"/>
                    <a:pt x="268" y="88"/>
                  </a:cubicBezTo>
                  <a:cubicBezTo>
                    <a:pt x="295" y="91"/>
                    <a:pt x="316" y="114"/>
                    <a:pt x="316" y="142"/>
                  </a:cubicBezTo>
                  <a:cubicBezTo>
                    <a:pt x="316" y="172"/>
                    <a:pt x="292" y="196"/>
                    <a:pt x="262" y="196"/>
                  </a:cubicBezTo>
                  <a:cubicBezTo>
                    <a:pt x="193" y="196"/>
                    <a:pt x="124" y="196"/>
                    <a:pt x="55" y="196"/>
                  </a:cubicBezTo>
                  <a:close/>
                </a:path>
              </a:pathLst>
            </a:custGeom>
            <a:solidFill>
              <a:srgbClr val="6FA9D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1" name="Freeform 36">
              <a:extLst>
                <a:ext uri="{FF2B5EF4-FFF2-40B4-BE49-F238E27FC236}">
                  <a16:creationId xmlns="" xmlns:a16="http://schemas.microsoft.com/office/drawing/2014/main" id="{030E4D59-D8AC-42CA-A78E-8964B170B62B}"/>
                </a:ext>
              </a:extLst>
            </p:cNvPr>
            <p:cNvSpPr>
              <a:spLocks/>
            </p:cNvSpPr>
            <p:nvPr/>
          </p:nvSpPr>
          <p:spPr bwMode="auto">
            <a:xfrm>
              <a:off x="7738772" y="2315165"/>
              <a:ext cx="55443" cy="1368869"/>
            </a:xfrm>
            <a:custGeom>
              <a:avLst/>
              <a:gdLst>
                <a:gd name="T0" fmla="*/ 2147483647 w 12"/>
                <a:gd name="T1" fmla="*/ 0 h 302"/>
                <a:gd name="T2" fmla="*/ 2147483647 w 12"/>
                <a:gd name="T3" fmla="*/ 2147483647 h 302"/>
                <a:gd name="T4" fmla="*/ 0 w 12"/>
                <a:gd name="T5" fmla="*/ 2147483647 h 302"/>
                <a:gd name="T6" fmla="*/ 0 w 12"/>
                <a:gd name="T7" fmla="*/ 0 h 302"/>
                <a:gd name="T8" fmla="*/ 2147483647 w 12"/>
                <a:gd name="T9" fmla="*/ 0 h 3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" h="302">
                  <a:moveTo>
                    <a:pt x="12" y="0"/>
                  </a:moveTo>
                  <a:cubicBezTo>
                    <a:pt x="12" y="100"/>
                    <a:pt x="12" y="201"/>
                    <a:pt x="12" y="302"/>
                  </a:cubicBezTo>
                  <a:cubicBezTo>
                    <a:pt x="8" y="302"/>
                    <a:pt x="4" y="302"/>
                    <a:pt x="0" y="302"/>
                  </a:cubicBezTo>
                  <a:cubicBezTo>
                    <a:pt x="0" y="201"/>
                    <a:pt x="0" y="10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Oval 37">
              <a:extLst>
                <a:ext uri="{FF2B5EF4-FFF2-40B4-BE49-F238E27FC236}">
                  <a16:creationId xmlns="" xmlns:a16="http://schemas.microsoft.com/office/drawing/2014/main" id="{59D87843-0448-450D-8E2E-BCA59C3FA6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76852" y="3267256"/>
              <a:ext cx="583108" cy="583108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3" name="Oval 38">
              <a:extLst>
                <a:ext uri="{FF2B5EF4-FFF2-40B4-BE49-F238E27FC236}">
                  <a16:creationId xmlns="" xmlns:a16="http://schemas.microsoft.com/office/drawing/2014/main" id="{C4CB705E-B115-4E1B-9466-827591A75B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26559" y="3316963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Oval 39">
              <a:extLst>
                <a:ext uri="{FF2B5EF4-FFF2-40B4-BE49-F238E27FC236}">
                  <a16:creationId xmlns="" xmlns:a16="http://schemas.microsoft.com/office/drawing/2014/main" id="{CA06B701-8976-459B-8CF8-00F0F7A13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82527" y="3370685"/>
              <a:ext cx="374607" cy="376436"/>
            </a:xfrm>
            <a:prstGeom prst="ellipse">
              <a:avLst/>
            </a:prstGeom>
            <a:solidFill>
              <a:srgbClr val="6FA9D5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55" name="矩形 97">
              <a:extLst>
                <a:ext uri="{FF2B5EF4-FFF2-40B4-BE49-F238E27FC236}">
                  <a16:creationId xmlns="" xmlns:a16="http://schemas.microsoft.com/office/drawing/2014/main" id="{CEE5038A-713B-4403-A5C4-A23BB5FDE9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82743" y="1589344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04%</a:t>
              </a:r>
              <a:endParaRPr lang="zh-CN" altLang="en-US" sz="2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  <p:grpSp>
        <p:nvGrpSpPr>
          <p:cNvPr id="56" name="组合 98">
            <a:extLst>
              <a:ext uri="{FF2B5EF4-FFF2-40B4-BE49-F238E27FC236}">
                <a16:creationId xmlns="" xmlns:a16="http://schemas.microsoft.com/office/drawing/2014/main" id="{34DF1D99-5CF4-4782-A7AE-58B674A2E489}"/>
              </a:ext>
            </a:extLst>
          </p:cNvPr>
          <p:cNvGrpSpPr>
            <a:grpSpLocks/>
          </p:cNvGrpSpPr>
          <p:nvPr/>
        </p:nvGrpSpPr>
        <p:grpSpPr bwMode="auto">
          <a:xfrm>
            <a:off x="8901906" y="2740738"/>
            <a:ext cx="1636712" cy="2616200"/>
            <a:chOff x="8761600" y="2269282"/>
            <a:chExt cx="1636525" cy="2615380"/>
          </a:xfrm>
        </p:grpSpPr>
        <p:sp>
          <p:nvSpPr>
            <p:cNvPr id="57" name="Freeform 40">
              <a:extLst>
                <a:ext uri="{FF2B5EF4-FFF2-40B4-BE49-F238E27FC236}">
                  <a16:creationId xmlns="" xmlns:a16="http://schemas.microsoft.com/office/drawing/2014/main" id="{20ACD94F-6857-44F3-8582-CB98072E6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1600" y="2269282"/>
              <a:ext cx="1636525" cy="1101213"/>
            </a:xfrm>
            <a:custGeom>
              <a:avLst/>
              <a:gdLst>
                <a:gd name="T0" fmla="*/ 2147483647 w 362"/>
                <a:gd name="T1" fmla="*/ 2147483647 h 243"/>
                <a:gd name="T2" fmla="*/ 2147483647 w 362"/>
                <a:gd name="T3" fmla="*/ 2147483647 h 243"/>
                <a:gd name="T4" fmla="*/ 2147483647 w 362"/>
                <a:gd name="T5" fmla="*/ 2147483647 h 243"/>
                <a:gd name="T6" fmla="*/ 2147483647 w 362"/>
                <a:gd name="T7" fmla="*/ 2147483647 h 243"/>
                <a:gd name="T8" fmla="*/ 2147483647 w 362"/>
                <a:gd name="T9" fmla="*/ 2147483647 h 243"/>
                <a:gd name="T10" fmla="*/ 2147483647 w 362"/>
                <a:gd name="T11" fmla="*/ 2147483647 h 243"/>
                <a:gd name="T12" fmla="*/ 2147483647 w 362"/>
                <a:gd name="T13" fmla="*/ 2147483647 h 243"/>
                <a:gd name="T14" fmla="*/ 2147483647 w 362"/>
                <a:gd name="T15" fmla="*/ 2147483647 h 243"/>
                <a:gd name="T16" fmla="*/ 2147483647 w 362"/>
                <a:gd name="T17" fmla="*/ 2147483647 h 243"/>
                <a:gd name="T18" fmla="*/ 2147483647 w 362"/>
                <a:gd name="T19" fmla="*/ 2147483647 h 243"/>
                <a:gd name="T20" fmla="*/ 2147483647 w 362"/>
                <a:gd name="T21" fmla="*/ 2147483647 h 243"/>
                <a:gd name="T22" fmla="*/ 2147483647 w 362"/>
                <a:gd name="T23" fmla="*/ 2147483647 h 243"/>
                <a:gd name="T24" fmla="*/ 2147483647 w 362"/>
                <a:gd name="T25" fmla="*/ 2147483647 h 243"/>
                <a:gd name="T26" fmla="*/ 2147483647 w 362"/>
                <a:gd name="T27" fmla="*/ 2147483647 h 243"/>
                <a:gd name="T28" fmla="*/ 2147483647 w 362"/>
                <a:gd name="T29" fmla="*/ 2147483647 h 243"/>
                <a:gd name="T30" fmla="*/ 2147483647 w 362"/>
                <a:gd name="T31" fmla="*/ 2147483647 h 243"/>
                <a:gd name="T32" fmla="*/ 2147483647 w 362"/>
                <a:gd name="T33" fmla="*/ 2147483647 h 243"/>
                <a:gd name="T34" fmla="*/ 2147483647 w 362"/>
                <a:gd name="T35" fmla="*/ 2147483647 h 243"/>
                <a:gd name="T36" fmla="*/ 2147483647 w 362"/>
                <a:gd name="T37" fmla="*/ 2147483647 h 243"/>
                <a:gd name="T38" fmla="*/ 2147483647 w 362"/>
                <a:gd name="T39" fmla="*/ 2147483647 h 243"/>
                <a:gd name="T40" fmla="*/ 2147483647 w 362"/>
                <a:gd name="T41" fmla="*/ 2147483647 h 243"/>
                <a:gd name="T42" fmla="*/ 2147483647 w 362"/>
                <a:gd name="T43" fmla="*/ 2147483647 h 243"/>
                <a:gd name="T44" fmla="*/ 2147483647 w 362"/>
                <a:gd name="T45" fmla="*/ 2147483647 h 243"/>
                <a:gd name="T46" fmla="*/ 2147483647 w 362"/>
                <a:gd name="T47" fmla="*/ 2147483647 h 243"/>
                <a:gd name="T48" fmla="*/ 2147483647 w 362"/>
                <a:gd name="T49" fmla="*/ 2147483647 h 243"/>
                <a:gd name="T50" fmla="*/ 2147483647 w 362"/>
                <a:gd name="T51" fmla="*/ 2147483647 h 243"/>
                <a:gd name="T52" fmla="*/ 2147483647 w 362"/>
                <a:gd name="T53" fmla="*/ 2147483647 h 243"/>
                <a:gd name="T54" fmla="*/ 0 w 362"/>
                <a:gd name="T55" fmla="*/ 2147483647 h 243"/>
                <a:gd name="T56" fmla="*/ 2147483647 w 362"/>
                <a:gd name="T57" fmla="*/ 2147483647 h 243"/>
                <a:gd name="T58" fmla="*/ 2147483647 w 362"/>
                <a:gd name="T59" fmla="*/ 2147483647 h 243"/>
                <a:gd name="T60" fmla="*/ 2147483647 w 362"/>
                <a:gd name="T61" fmla="*/ 2147483647 h 243"/>
                <a:gd name="T62" fmla="*/ 2147483647 w 362"/>
                <a:gd name="T63" fmla="*/ 2147483647 h 243"/>
                <a:gd name="T64" fmla="*/ 2147483647 w 362"/>
                <a:gd name="T65" fmla="*/ 2147483647 h 243"/>
                <a:gd name="T66" fmla="*/ 2147483647 w 362"/>
                <a:gd name="T67" fmla="*/ 2147483647 h 243"/>
                <a:gd name="T68" fmla="*/ 2147483647 w 362"/>
                <a:gd name="T69" fmla="*/ 2147483647 h 243"/>
                <a:gd name="T70" fmla="*/ 2147483647 w 362"/>
                <a:gd name="T71" fmla="*/ 2147483647 h 243"/>
                <a:gd name="T72" fmla="*/ 2147483647 w 362"/>
                <a:gd name="T73" fmla="*/ 2147483647 h 243"/>
                <a:gd name="T74" fmla="*/ 2147483647 w 362"/>
                <a:gd name="T75" fmla="*/ 2147483647 h 243"/>
                <a:gd name="T76" fmla="*/ 2147483647 w 362"/>
                <a:gd name="T77" fmla="*/ 2147483647 h 243"/>
                <a:gd name="T78" fmla="*/ 2147483647 w 362"/>
                <a:gd name="T79" fmla="*/ 2147483647 h 243"/>
                <a:gd name="T80" fmla="*/ 2147483647 w 362"/>
                <a:gd name="T81" fmla="*/ 2147483647 h 243"/>
                <a:gd name="T82" fmla="*/ 2147483647 w 362"/>
                <a:gd name="T83" fmla="*/ 2147483647 h 243"/>
                <a:gd name="T84" fmla="*/ 2147483647 w 362"/>
                <a:gd name="T85" fmla="*/ 2147483647 h 243"/>
                <a:gd name="T86" fmla="*/ 2147483647 w 362"/>
                <a:gd name="T87" fmla="*/ 2147483647 h 243"/>
                <a:gd name="T88" fmla="*/ 2147483647 w 362"/>
                <a:gd name="T89" fmla="*/ 2147483647 h 243"/>
                <a:gd name="T90" fmla="*/ 2147483647 w 362"/>
                <a:gd name="T91" fmla="*/ 2147483647 h 243"/>
                <a:gd name="T92" fmla="*/ 2147483647 w 362"/>
                <a:gd name="T93" fmla="*/ 2147483647 h 243"/>
                <a:gd name="T94" fmla="*/ 2147483647 w 362"/>
                <a:gd name="T95" fmla="*/ 2147483647 h 243"/>
                <a:gd name="T96" fmla="*/ 2147483647 w 362"/>
                <a:gd name="T97" fmla="*/ 2147483647 h 243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362" h="243">
                  <a:moveTo>
                    <a:pt x="276" y="44"/>
                  </a:moveTo>
                  <a:cubicBezTo>
                    <a:pt x="282" y="46"/>
                    <a:pt x="282" y="46"/>
                    <a:pt x="282" y="46"/>
                  </a:cubicBezTo>
                  <a:cubicBezTo>
                    <a:pt x="289" y="51"/>
                    <a:pt x="295" y="55"/>
                    <a:pt x="301" y="62"/>
                  </a:cubicBezTo>
                  <a:cubicBezTo>
                    <a:pt x="304" y="67"/>
                    <a:pt x="304" y="67"/>
                    <a:pt x="304" y="67"/>
                  </a:cubicBezTo>
                  <a:cubicBezTo>
                    <a:pt x="310" y="75"/>
                    <a:pt x="314" y="84"/>
                    <a:pt x="315" y="94"/>
                  </a:cubicBezTo>
                  <a:cubicBezTo>
                    <a:pt x="321" y="97"/>
                    <a:pt x="321" y="97"/>
                    <a:pt x="321" y="97"/>
                  </a:cubicBezTo>
                  <a:cubicBezTo>
                    <a:pt x="329" y="102"/>
                    <a:pt x="336" y="107"/>
                    <a:pt x="343" y="114"/>
                  </a:cubicBezTo>
                  <a:cubicBezTo>
                    <a:pt x="347" y="119"/>
                    <a:pt x="347" y="119"/>
                    <a:pt x="347" y="119"/>
                  </a:cubicBezTo>
                  <a:cubicBezTo>
                    <a:pt x="353" y="127"/>
                    <a:pt x="356" y="135"/>
                    <a:pt x="359" y="144"/>
                  </a:cubicBezTo>
                  <a:cubicBezTo>
                    <a:pt x="360" y="148"/>
                    <a:pt x="361" y="151"/>
                    <a:pt x="362" y="155"/>
                  </a:cubicBezTo>
                  <a:cubicBezTo>
                    <a:pt x="362" y="161"/>
                    <a:pt x="362" y="167"/>
                    <a:pt x="362" y="173"/>
                  </a:cubicBezTo>
                  <a:cubicBezTo>
                    <a:pt x="361" y="177"/>
                    <a:pt x="361" y="181"/>
                    <a:pt x="360" y="185"/>
                  </a:cubicBezTo>
                  <a:cubicBezTo>
                    <a:pt x="358" y="191"/>
                    <a:pt x="356" y="197"/>
                    <a:pt x="353" y="202"/>
                  </a:cubicBezTo>
                  <a:cubicBezTo>
                    <a:pt x="351" y="206"/>
                    <a:pt x="349" y="209"/>
                    <a:pt x="347" y="212"/>
                  </a:cubicBezTo>
                  <a:cubicBezTo>
                    <a:pt x="343" y="217"/>
                    <a:pt x="339" y="221"/>
                    <a:pt x="334" y="225"/>
                  </a:cubicBezTo>
                  <a:cubicBezTo>
                    <a:pt x="331" y="228"/>
                    <a:pt x="328" y="230"/>
                    <a:pt x="325" y="232"/>
                  </a:cubicBezTo>
                  <a:cubicBezTo>
                    <a:pt x="319" y="235"/>
                    <a:pt x="314" y="237"/>
                    <a:pt x="308" y="239"/>
                  </a:cubicBezTo>
                  <a:cubicBezTo>
                    <a:pt x="304" y="240"/>
                    <a:pt x="300" y="241"/>
                    <a:pt x="297" y="242"/>
                  </a:cubicBezTo>
                  <a:cubicBezTo>
                    <a:pt x="293" y="243"/>
                    <a:pt x="289" y="243"/>
                    <a:pt x="285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0" y="243"/>
                    <a:pt x="66" y="242"/>
                    <a:pt x="62" y="241"/>
                  </a:cubicBezTo>
                  <a:cubicBezTo>
                    <a:pt x="56" y="240"/>
                    <a:pt x="50" y="238"/>
                    <a:pt x="44" y="235"/>
                  </a:cubicBezTo>
                  <a:cubicBezTo>
                    <a:pt x="41" y="234"/>
                    <a:pt x="38" y="232"/>
                    <a:pt x="34" y="230"/>
                  </a:cubicBezTo>
                  <a:cubicBezTo>
                    <a:pt x="29" y="226"/>
                    <a:pt x="25" y="222"/>
                    <a:pt x="20" y="218"/>
                  </a:cubicBezTo>
                  <a:cubicBezTo>
                    <a:pt x="18" y="215"/>
                    <a:pt x="16" y="212"/>
                    <a:pt x="14" y="209"/>
                  </a:cubicBezTo>
                  <a:cubicBezTo>
                    <a:pt x="10" y="203"/>
                    <a:pt x="7" y="198"/>
                    <a:pt x="5" y="192"/>
                  </a:cubicBezTo>
                  <a:cubicBezTo>
                    <a:pt x="4" y="188"/>
                    <a:pt x="3" y="185"/>
                    <a:pt x="2" y="181"/>
                  </a:cubicBezTo>
                  <a:cubicBezTo>
                    <a:pt x="1" y="175"/>
                    <a:pt x="0" y="168"/>
                    <a:pt x="0" y="162"/>
                  </a:cubicBezTo>
                  <a:cubicBezTo>
                    <a:pt x="1" y="158"/>
                    <a:pt x="1" y="155"/>
                    <a:pt x="2" y="151"/>
                  </a:cubicBezTo>
                  <a:cubicBezTo>
                    <a:pt x="3" y="144"/>
                    <a:pt x="5" y="138"/>
                    <a:pt x="8" y="131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7" y="117"/>
                    <a:pt x="23" y="111"/>
                    <a:pt x="30" y="105"/>
                  </a:cubicBezTo>
                  <a:cubicBezTo>
                    <a:pt x="35" y="101"/>
                    <a:pt x="39" y="98"/>
                    <a:pt x="45" y="96"/>
                  </a:cubicBezTo>
                  <a:cubicBezTo>
                    <a:pt x="48" y="94"/>
                    <a:pt x="48" y="94"/>
                    <a:pt x="48" y="94"/>
                  </a:cubicBezTo>
                  <a:cubicBezTo>
                    <a:pt x="49" y="83"/>
                    <a:pt x="53" y="73"/>
                    <a:pt x="60" y="64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70" y="53"/>
                    <a:pt x="76" y="49"/>
                    <a:pt x="83" y="45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98" y="39"/>
                    <a:pt x="106" y="38"/>
                    <a:pt x="115" y="39"/>
                  </a:cubicBezTo>
                  <a:cubicBezTo>
                    <a:pt x="120" y="31"/>
                    <a:pt x="126" y="24"/>
                    <a:pt x="133" y="18"/>
                  </a:cubicBezTo>
                  <a:cubicBezTo>
                    <a:pt x="138" y="14"/>
                    <a:pt x="138" y="14"/>
                    <a:pt x="138" y="14"/>
                  </a:cubicBezTo>
                  <a:cubicBezTo>
                    <a:pt x="146" y="9"/>
                    <a:pt x="153" y="6"/>
                    <a:pt x="162" y="3"/>
                  </a:cubicBezTo>
                  <a:cubicBezTo>
                    <a:pt x="168" y="2"/>
                    <a:pt x="168" y="2"/>
                    <a:pt x="168" y="2"/>
                  </a:cubicBezTo>
                  <a:cubicBezTo>
                    <a:pt x="177" y="0"/>
                    <a:pt x="185" y="0"/>
                    <a:pt x="195" y="2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10" y="6"/>
                    <a:pt x="217" y="9"/>
                    <a:pt x="224" y="14"/>
                  </a:cubicBezTo>
                  <a:cubicBezTo>
                    <a:pt x="229" y="18"/>
                    <a:pt x="229" y="18"/>
                    <a:pt x="229" y="18"/>
                  </a:cubicBezTo>
                  <a:cubicBezTo>
                    <a:pt x="237" y="24"/>
                    <a:pt x="242" y="31"/>
                    <a:pt x="247" y="39"/>
                  </a:cubicBezTo>
                  <a:cubicBezTo>
                    <a:pt x="257" y="38"/>
                    <a:pt x="267" y="40"/>
                    <a:pt x="276" y="44"/>
                  </a:cubicBez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41">
              <a:extLst>
                <a:ext uri="{FF2B5EF4-FFF2-40B4-BE49-F238E27FC236}">
                  <a16:creationId xmlns="" xmlns:a16="http://schemas.microsoft.com/office/drawing/2014/main" id="{1373899F-75D2-4433-A48D-14FF135408FE}"/>
                </a:ext>
              </a:extLst>
            </p:cNvPr>
            <p:cNvSpPr>
              <a:spLocks/>
            </p:cNvSpPr>
            <p:nvPr/>
          </p:nvSpPr>
          <p:spPr bwMode="auto">
            <a:xfrm>
              <a:off x="8815131" y="2324725"/>
              <a:ext cx="1533286" cy="992239"/>
            </a:xfrm>
            <a:custGeom>
              <a:avLst/>
              <a:gdLst>
                <a:gd name="T0" fmla="*/ 2147483647 w 339"/>
                <a:gd name="T1" fmla="*/ 2147483647 h 219"/>
                <a:gd name="T2" fmla="*/ 2147483647 w 339"/>
                <a:gd name="T3" fmla="*/ 2147483647 h 219"/>
                <a:gd name="T4" fmla="*/ 2147483647 w 339"/>
                <a:gd name="T5" fmla="*/ 2147483647 h 219"/>
                <a:gd name="T6" fmla="*/ 2147483647 w 339"/>
                <a:gd name="T7" fmla="*/ 2147483647 h 219"/>
                <a:gd name="T8" fmla="*/ 2147483647 w 339"/>
                <a:gd name="T9" fmla="*/ 2147483647 h 219"/>
                <a:gd name="T10" fmla="*/ 2147483647 w 339"/>
                <a:gd name="T11" fmla="*/ 2147483647 h 219"/>
                <a:gd name="T12" fmla="*/ 2147483647 w 339"/>
                <a:gd name="T13" fmla="*/ 2147483647 h 219"/>
                <a:gd name="T14" fmla="*/ 2147483647 w 339"/>
                <a:gd name="T15" fmla="*/ 2147483647 h 219"/>
                <a:gd name="T16" fmla="*/ 2147483647 w 339"/>
                <a:gd name="T17" fmla="*/ 2147483647 h 219"/>
                <a:gd name="T18" fmla="*/ 2147483647 w 339"/>
                <a:gd name="T19" fmla="*/ 2147483647 h 219"/>
                <a:gd name="T20" fmla="*/ 2147483647 w 339"/>
                <a:gd name="T21" fmla="*/ 2147483647 h 219"/>
                <a:gd name="T22" fmla="*/ 2147483647 w 339"/>
                <a:gd name="T23" fmla="*/ 2147483647 h 219"/>
                <a:gd name="T24" fmla="*/ 2147483647 w 339"/>
                <a:gd name="T25" fmla="*/ 2147483647 h 219"/>
                <a:gd name="T26" fmla="*/ 2147483647 w 339"/>
                <a:gd name="T27" fmla="*/ 2147483647 h 219"/>
                <a:gd name="T28" fmla="*/ 2147483647 w 339"/>
                <a:gd name="T29" fmla="*/ 2147483647 h 219"/>
                <a:gd name="T30" fmla="*/ 2147483647 w 339"/>
                <a:gd name="T31" fmla="*/ 2147483647 h 219"/>
                <a:gd name="T32" fmla="*/ 2147483647 w 339"/>
                <a:gd name="T33" fmla="*/ 2147483647 h 219"/>
                <a:gd name="T34" fmla="*/ 2147483647 w 339"/>
                <a:gd name="T35" fmla="*/ 2147483647 h 219"/>
                <a:gd name="T36" fmla="*/ 2147483647 w 339"/>
                <a:gd name="T37" fmla="*/ 2147483647 h 219"/>
                <a:gd name="T38" fmla="*/ 2147483647 w 339"/>
                <a:gd name="T39" fmla="*/ 2147483647 h 219"/>
                <a:gd name="T40" fmla="*/ 2147483647 w 339"/>
                <a:gd name="T41" fmla="*/ 2147483647 h 219"/>
                <a:gd name="T42" fmla="*/ 2147483647 w 339"/>
                <a:gd name="T43" fmla="*/ 2147483647 h 219"/>
                <a:gd name="T44" fmla="*/ 2147483647 w 339"/>
                <a:gd name="T45" fmla="*/ 2147483647 h 219"/>
                <a:gd name="T46" fmla="*/ 2147483647 w 339"/>
                <a:gd name="T47" fmla="*/ 2147483647 h 219"/>
                <a:gd name="T48" fmla="*/ 2147483647 w 339"/>
                <a:gd name="T49" fmla="*/ 2147483647 h 219"/>
                <a:gd name="T50" fmla="*/ 2147483647 w 339"/>
                <a:gd name="T51" fmla="*/ 2147483647 h 219"/>
                <a:gd name="T52" fmla="*/ 2147483647 w 339"/>
                <a:gd name="T53" fmla="*/ 2147483647 h 219"/>
                <a:gd name="T54" fmla="*/ 2147483647 w 339"/>
                <a:gd name="T55" fmla="*/ 2147483647 h 219"/>
                <a:gd name="T56" fmla="*/ 2147483647 w 339"/>
                <a:gd name="T57" fmla="*/ 2147483647 h 219"/>
                <a:gd name="T58" fmla="*/ 2147483647 w 339"/>
                <a:gd name="T59" fmla="*/ 2147483647 h 219"/>
                <a:gd name="T60" fmla="*/ 0 w 339"/>
                <a:gd name="T61" fmla="*/ 2147483647 h 219"/>
                <a:gd name="T62" fmla="*/ 2147483647 w 339"/>
                <a:gd name="T63" fmla="*/ 2147483647 h 219"/>
                <a:gd name="T64" fmla="*/ 2147483647 w 339"/>
                <a:gd name="T65" fmla="*/ 2147483647 h 219"/>
                <a:gd name="T66" fmla="*/ 2147483647 w 339"/>
                <a:gd name="T67" fmla="*/ 2147483647 h 219"/>
                <a:gd name="T68" fmla="*/ 2147483647 w 339"/>
                <a:gd name="T69" fmla="*/ 2147483647 h 219"/>
                <a:gd name="T70" fmla="*/ 2147483647 w 339"/>
                <a:gd name="T71" fmla="*/ 2147483647 h 219"/>
                <a:gd name="T72" fmla="*/ 2147483647 w 339"/>
                <a:gd name="T73" fmla="*/ 2147483647 h 219"/>
                <a:gd name="T74" fmla="*/ 2147483647 w 339"/>
                <a:gd name="T75" fmla="*/ 2147483647 h 219"/>
                <a:gd name="T76" fmla="*/ 2147483647 w 339"/>
                <a:gd name="T77" fmla="*/ 2147483647 h 219"/>
                <a:gd name="T78" fmla="*/ 2147483647 w 339"/>
                <a:gd name="T79" fmla="*/ 2147483647 h 219"/>
                <a:gd name="T80" fmla="*/ 2147483647 w 339"/>
                <a:gd name="T81" fmla="*/ 2147483647 h 219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339" h="219">
                  <a:moveTo>
                    <a:pt x="128" y="15"/>
                  </a:moveTo>
                  <a:cubicBezTo>
                    <a:pt x="133" y="12"/>
                    <a:pt x="133" y="12"/>
                    <a:pt x="133" y="12"/>
                  </a:cubicBezTo>
                  <a:cubicBezTo>
                    <a:pt x="141" y="6"/>
                    <a:pt x="149" y="3"/>
                    <a:pt x="158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73" y="0"/>
                    <a:pt x="182" y="1"/>
                    <a:pt x="191" y="4"/>
                  </a:cubicBezTo>
                  <a:cubicBezTo>
                    <a:pt x="196" y="6"/>
                    <a:pt x="196" y="6"/>
                    <a:pt x="196" y="6"/>
                  </a:cubicBezTo>
                  <a:cubicBezTo>
                    <a:pt x="211" y="13"/>
                    <a:pt x="222" y="24"/>
                    <a:pt x="229" y="39"/>
                  </a:cubicBezTo>
                  <a:cubicBezTo>
                    <a:pt x="239" y="37"/>
                    <a:pt x="250" y="38"/>
                    <a:pt x="260" y="42"/>
                  </a:cubicBezTo>
                  <a:cubicBezTo>
                    <a:pt x="264" y="44"/>
                    <a:pt x="264" y="44"/>
                    <a:pt x="264" y="44"/>
                  </a:cubicBezTo>
                  <a:cubicBezTo>
                    <a:pt x="272" y="49"/>
                    <a:pt x="278" y="54"/>
                    <a:pt x="283" y="61"/>
                  </a:cubicBezTo>
                  <a:cubicBezTo>
                    <a:pt x="286" y="66"/>
                    <a:pt x="286" y="66"/>
                    <a:pt x="286" y="66"/>
                  </a:cubicBezTo>
                  <a:cubicBezTo>
                    <a:pt x="290" y="74"/>
                    <a:pt x="292" y="81"/>
                    <a:pt x="292" y="90"/>
                  </a:cubicBezTo>
                  <a:cubicBezTo>
                    <a:pt x="304" y="94"/>
                    <a:pt x="314" y="101"/>
                    <a:pt x="322" y="110"/>
                  </a:cubicBezTo>
                  <a:cubicBezTo>
                    <a:pt x="326" y="114"/>
                    <a:pt x="326" y="114"/>
                    <a:pt x="326" y="114"/>
                  </a:cubicBezTo>
                  <a:cubicBezTo>
                    <a:pt x="331" y="121"/>
                    <a:pt x="334" y="127"/>
                    <a:pt x="336" y="135"/>
                  </a:cubicBezTo>
                  <a:cubicBezTo>
                    <a:pt x="338" y="141"/>
                    <a:pt x="338" y="141"/>
                    <a:pt x="338" y="141"/>
                  </a:cubicBezTo>
                  <a:cubicBezTo>
                    <a:pt x="339" y="150"/>
                    <a:pt x="339" y="158"/>
                    <a:pt x="337" y="167"/>
                  </a:cubicBezTo>
                  <a:cubicBezTo>
                    <a:pt x="336" y="173"/>
                    <a:pt x="336" y="173"/>
                    <a:pt x="336" y="173"/>
                  </a:cubicBezTo>
                  <a:cubicBezTo>
                    <a:pt x="333" y="182"/>
                    <a:pt x="329" y="188"/>
                    <a:pt x="324" y="195"/>
                  </a:cubicBezTo>
                  <a:cubicBezTo>
                    <a:pt x="319" y="200"/>
                    <a:pt x="319" y="200"/>
                    <a:pt x="319" y="200"/>
                  </a:cubicBezTo>
                  <a:cubicBezTo>
                    <a:pt x="313" y="206"/>
                    <a:pt x="307" y="211"/>
                    <a:pt x="298" y="214"/>
                  </a:cubicBezTo>
                  <a:cubicBezTo>
                    <a:pt x="293" y="216"/>
                    <a:pt x="288" y="218"/>
                    <a:pt x="283" y="219"/>
                  </a:cubicBezTo>
                  <a:cubicBezTo>
                    <a:pt x="280" y="219"/>
                    <a:pt x="276" y="219"/>
                    <a:pt x="273" y="219"/>
                  </a:cubicBezTo>
                  <a:cubicBezTo>
                    <a:pt x="62" y="219"/>
                    <a:pt x="62" y="219"/>
                    <a:pt x="62" y="219"/>
                  </a:cubicBezTo>
                  <a:cubicBezTo>
                    <a:pt x="59" y="219"/>
                    <a:pt x="56" y="219"/>
                    <a:pt x="52" y="218"/>
                  </a:cubicBezTo>
                  <a:cubicBezTo>
                    <a:pt x="46" y="217"/>
                    <a:pt x="40" y="214"/>
                    <a:pt x="34" y="211"/>
                  </a:cubicBezTo>
                  <a:cubicBezTo>
                    <a:pt x="29" y="208"/>
                    <a:pt x="29" y="208"/>
                    <a:pt x="29" y="208"/>
                  </a:cubicBezTo>
                  <a:cubicBezTo>
                    <a:pt x="22" y="203"/>
                    <a:pt x="16" y="198"/>
                    <a:pt x="11" y="190"/>
                  </a:cubicBezTo>
                  <a:cubicBezTo>
                    <a:pt x="8" y="186"/>
                    <a:pt x="6" y="181"/>
                    <a:pt x="4" y="176"/>
                  </a:cubicBezTo>
                  <a:cubicBezTo>
                    <a:pt x="3" y="173"/>
                    <a:pt x="2" y="170"/>
                    <a:pt x="1" y="167"/>
                  </a:cubicBezTo>
                  <a:cubicBezTo>
                    <a:pt x="0" y="160"/>
                    <a:pt x="0" y="154"/>
                    <a:pt x="0" y="147"/>
                  </a:cubicBezTo>
                  <a:cubicBezTo>
                    <a:pt x="1" y="141"/>
                    <a:pt x="1" y="141"/>
                    <a:pt x="1" y="141"/>
                  </a:cubicBezTo>
                  <a:cubicBezTo>
                    <a:pt x="3" y="133"/>
                    <a:pt x="5" y="126"/>
                    <a:pt x="10" y="119"/>
                  </a:cubicBezTo>
                  <a:cubicBezTo>
                    <a:pt x="13" y="114"/>
                    <a:pt x="13" y="114"/>
                    <a:pt x="13" y="114"/>
                  </a:cubicBezTo>
                  <a:cubicBezTo>
                    <a:pt x="22" y="103"/>
                    <a:pt x="33" y="94"/>
                    <a:pt x="47" y="90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76"/>
                    <a:pt x="51" y="69"/>
                    <a:pt x="56" y="6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5" y="50"/>
                    <a:pt x="71" y="46"/>
                    <a:pt x="79" y="42"/>
                  </a:cubicBezTo>
                  <a:cubicBezTo>
                    <a:pt x="89" y="38"/>
                    <a:pt x="99" y="37"/>
                    <a:pt x="110" y="39"/>
                  </a:cubicBezTo>
                  <a:cubicBezTo>
                    <a:pt x="114" y="29"/>
                    <a:pt x="121" y="22"/>
                    <a:pt x="128" y="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42">
              <a:extLst>
                <a:ext uri="{FF2B5EF4-FFF2-40B4-BE49-F238E27FC236}">
                  <a16:creationId xmlns="" xmlns:a16="http://schemas.microsoft.com/office/drawing/2014/main" id="{D6640A5C-2998-42C7-B7E7-DA1CCFC3741C}"/>
                </a:ext>
              </a:extLst>
            </p:cNvPr>
            <p:cNvSpPr>
              <a:spLocks/>
            </p:cNvSpPr>
            <p:nvPr/>
          </p:nvSpPr>
          <p:spPr bwMode="auto">
            <a:xfrm>
              <a:off x="8864775" y="2378785"/>
              <a:ext cx="1430175" cy="888721"/>
            </a:xfrm>
            <a:custGeom>
              <a:avLst/>
              <a:gdLst>
                <a:gd name="T0" fmla="*/ 55 w 316"/>
                <a:gd name="T1" fmla="*/ 196 h 196"/>
                <a:gd name="T2" fmla="*/ 0 w 316"/>
                <a:gd name="T3" fmla="*/ 141 h 196"/>
                <a:gd name="T4" fmla="*/ 48 w 316"/>
                <a:gd name="T5" fmla="*/ 88 h 196"/>
                <a:gd name="T6" fmla="*/ 47 w 316"/>
                <a:gd name="T7" fmla="*/ 79 h 196"/>
                <a:gd name="T8" fmla="*/ 88 w 316"/>
                <a:gd name="T9" fmla="*/ 37 h 196"/>
                <a:gd name="T10" fmla="*/ 106 w 316"/>
                <a:gd name="T11" fmla="*/ 42 h 196"/>
                <a:gd name="T12" fmla="*/ 158 w 316"/>
                <a:gd name="T13" fmla="*/ 0 h 196"/>
                <a:gd name="T14" fmla="*/ 210 w 316"/>
                <a:gd name="T15" fmla="*/ 42 h 196"/>
                <a:gd name="T16" fmla="*/ 228 w 316"/>
                <a:gd name="T17" fmla="*/ 37 h 196"/>
                <a:gd name="T18" fmla="*/ 269 w 316"/>
                <a:gd name="T19" fmla="*/ 79 h 196"/>
                <a:gd name="T20" fmla="*/ 269 w 316"/>
                <a:gd name="T21" fmla="*/ 88 h 196"/>
                <a:gd name="T22" fmla="*/ 316 w 316"/>
                <a:gd name="T23" fmla="*/ 141 h 196"/>
                <a:gd name="T24" fmla="*/ 262 w 316"/>
                <a:gd name="T25" fmla="*/ 196 h 196"/>
                <a:gd name="T26" fmla="*/ 55 w 316"/>
                <a:gd name="T2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6" h="196">
                  <a:moveTo>
                    <a:pt x="55" y="196"/>
                  </a:moveTo>
                  <a:cubicBezTo>
                    <a:pt x="25" y="196"/>
                    <a:pt x="0" y="171"/>
                    <a:pt x="0" y="141"/>
                  </a:cubicBezTo>
                  <a:cubicBezTo>
                    <a:pt x="0" y="114"/>
                    <a:pt x="21" y="91"/>
                    <a:pt x="48" y="88"/>
                  </a:cubicBezTo>
                  <a:cubicBezTo>
                    <a:pt x="47" y="85"/>
                    <a:pt x="47" y="82"/>
                    <a:pt x="47" y="79"/>
                  </a:cubicBezTo>
                  <a:cubicBezTo>
                    <a:pt x="47" y="56"/>
                    <a:pt x="66" y="37"/>
                    <a:pt x="88" y="37"/>
                  </a:cubicBezTo>
                  <a:cubicBezTo>
                    <a:pt x="95" y="37"/>
                    <a:pt x="101" y="39"/>
                    <a:pt x="106" y="42"/>
                  </a:cubicBezTo>
                  <a:cubicBezTo>
                    <a:pt x="112" y="18"/>
                    <a:pt x="133" y="0"/>
                    <a:pt x="158" y="0"/>
                  </a:cubicBezTo>
                  <a:cubicBezTo>
                    <a:pt x="184" y="0"/>
                    <a:pt x="205" y="18"/>
                    <a:pt x="210" y="42"/>
                  </a:cubicBezTo>
                  <a:cubicBezTo>
                    <a:pt x="216" y="39"/>
                    <a:pt x="222" y="37"/>
                    <a:pt x="228" y="37"/>
                  </a:cubicBezTo>
                  <a:cubicBezTo>
                    <a:pt x="251" y="37"/>
                    <a:pt x="269" y="56"/>
                    <a:pt x="269" y="79"/>
                  </a:cubicBezTo>
                  <a:cubicBezTo>
                    <a:pt x="269" y="82"/>
                    <a:pt x="269" y="85"/>
                    <a:pt x="269" y="88"/>
                  </a:cubicBezTo>
                  <a:cubicBezTo>
                    <a:pt x="295" y="91"/>
                    <a:pt x="316" y="114"/>
                    <a:pt x="316" y="141"/>
                  </a:cubicBezTo>
                  <a:cubicBezTo>
                    <a:pt x="316" y="171"/>
                    <a:pt x="292" y="196"/>
                    <a:pt x="262" y="196"/>
                  </a:cubicBezTo>
                  <a:cubicBezTo>
                    <a:pt x="55" y="196"/>
                    <a:pt x="55" y="196"/>
                    <a:pt x="55" y="196"/>
                  </a:cubicBezTo>
                  <a:close/>
                </a:path>
              </a:pathLst>
            </a:custGeom>
            <a:solidFill>
              <a:srgbClr val="FFD2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0" name="Freeform 43">
              <a:extLst>
                <a:ext uri="{FF2B5EF4-FFF2-40B4-BE49-F238E27FC236}">
                  <a16:creationId xmlns="" xmlns:a16="http://schemas.microsoft.com/office/drawing/2014/main" id="{64C8A18B-9AC4-4E79-9F45-C0635A1EA391}"/>
                </a:ext>
              </a:extLst>
            </p:cNvPr>
            <p:cNvSpPr>
              <a:spLocks/>
            </p:cNvSpPr>
            <p:nvPr/>
          </p:nvSpPr>
          <p:spPr bwMode="auto">
            <a:xfrm>
              <a:off x="9553097" y="3347553"/>
              <a:ext cx="53531" cy="1309602"/>
            </a:xfrm>
            <a:custGeom>
              <a:avLst/>
              <a:gdLst>
                <a:gd name="T0" fmla="*/ 2147483647 w 28"/>
                <a:gd name="T1" fmla="*/ 0 h 685"/>
                <a:gd name="T2" fmla="*/ 2147483647 w 28"/>
                <a:gd name="T3" fmla="*/ 2147483647 h 685"/>
                <a:gd name="T4" fmla="*/ 0 w 28"/>
                <a:gd name="T5" fmla="*/ 2147483647 h 685"/>
                <a:gd name="T6" fmla="*/ 2147483647 w 28"/>
                <a:gd name="T7" fmla="*/ 0 h 685"/>
                <a:gd name="T8" fmla="*/ 2147483647 w 28"/>
                <a:gd name="T9" fmla="*/ 0 h 685"/>
                <a:gd name="T10" fmla="*/ 2147483647 w 28"/>
                <a:gd name="T11" fmla="*/ 0 h 68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" h="685">
                  <a:moveTo>
                    <a:pt x="28" y="0"/>
                  </a:moveTo>
                  <a:lnTo>
                    <a:pt x="28" y="685"/>
                  </a:lnTo>
                  <a:lnTo>
                    <a:pt x="0" y="685"/>
                  </a:lnTo>
                  <a:lnTo>
                    <a:pt x="2" y="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Oval 44">
              <a:extLst>
                <a:ext uri="{FF2B5EF4-FFF2-40B4-BE49-F238E27FC236}">
                  <a16:creationId xmlns="" xmlns:a16="http://schemas.microsoft.com/office/drawing/2014/main" id="{B7C4B1DF-A5D9-43AE-AD1E-F0A70F8A0C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291177" y="4299643"/>
              <a:ext cx="583108" cy="585019"/>
            </a:xfrm>
            <a:prstGeom prst="ellipse">
              <a:avLst/>
            </a:prstGeom>
            <a:solidFill>
              <a:srgbClr val="C9CAC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" name="Oval 45">
              <a:extLst>
                <a:ext uri="{FF2B5EF4-FFF2-40B4-BE49-F238E27FC236}">
                  <a16:creationId xmlns="" xmlns:a16="http://schemas.microsoft.com/office/drawing/2014/main" id="{9C1BC374-380A-4D6E-BEB3-A8FF1773E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40884" y="4349351"/>
              <a:ext cx="479869" cy="47986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en-US" sz="14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" name="Oval 46">
              <a:extLst>
                <a:ext uri="{FF2B5EF4-FFF2-40B4-BE49-F238E27FC236}">
                  <a16:creationId xmlns="" xmlns:a16="http://schemas.microsoft.com/office/drawing/2014/main" id="{D76BE6CC-FF22-4468-8316-9B77A57ACF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394940" y="4405387"/>
              <a:ext cx="376195" cy="374533"/>
            </a:xfrm>
            <a:prstGeom prst="ellipse">
              <a:avLst/>
            </a:prstGeom>
            <a:solidFill>
              <a:srgbClr val="FFD200"/>
            </a:solid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4" name="矩形 106">
              <a:extLst>
                <a:ext uri="{FF2B5EF4-FFF2-40B4-BE49-F238E27FC236}">
                  <a16:creationId xmlns="" xmlns:a16="http://schemas.microsoft.com/office/drawing/2014/main" id="{0404537B-E75F-442C-8D6D-34473D077D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77202" y="2645690"/>
              <a:ext cx="801823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  <a:latin typeface="Arial" pitchFamily="34" charset="0"/>
                  <a:ea typeface="微软雅黑" pitchFamily="34" charset="-122"/>
                  <a:cs typeface="Arial" pitchFamily="34" charset="0"/>
                </a:rPr>
                <a:t>05%</a:t>
              </a:r>
              <a:endParaRPr lang="zh-CN" altLang="en-US" sz="2400">
                <a:solidFill>
                  <a:schemeClr val="bg1"/>
                </a:solidFill>
                <a:latin typeface="Arial" pitchFamily="34" charset="0"/>
                <a:ea typeface="微软雅黑" pitchFamily="34" charset="-122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5033403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43E15D8-EF05-4E8C-BF11-89144E949A12}"/>
              </a:ext>
            </a:extLst>
          </p:cNvPr>
          <p:cNvSpPr/>
          <p:nvPr/>
        </p:nvSpPr>
        <p:spPr>
          <a:xfrm>
            <a:off x="2222091" y="1626548"/>
            <a:ext cx="7639664" cy="36049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85D4D95-C5AE-4059-BE19-7AAE4B0F2118}"/>
              </a:ext>
            </a:extLst>
          </p:cNvPr>
          <p:cNvSpPr/>
          <p:nvPr/>
        </p:nvSpPr>
        <p:spPr>
          <a:xfrm>
            <a:off x="2698955" y="1985426"/>
            <a:ext cx="7639664" cy="36049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26E3D70-D15F-45BA-9983-6A124AED44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2" t="1" b="-10455"/>
          <a:stretch/>
        </p:blipFill>
        <p:spPr>
          <a:xfrm rot="8853082">
            <a:off x="8514672" y="140251"/>
            <a:ext cx="4344716" cy="29725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B196CA2-20D3-4FD2-AC1C-F9C60D70CA9D}"/>
              </a:ext>
            </a:extLst>
          </p:cNvPr>
          <p:cNvSpPr txBox="1"/>
          <p:nvPr/>
        </p:nvSpPr>
        <p:spPr>
          <a:xfrm>
            <a:off x="3592434" y="2811641"/>
            <a:ext cx="57347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200" b="1" dirty="0"/>
              <a:t>PART THREE</a:t>
            </a:r>
            <a:endParaRPr lang="zh-CN" altLang="en-US" sz="7200" b="1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A439CD3-63F8-4E28-A7F4-848D348ED895}"/>
              </a:ext>
            </a:extLst>
          </p:cNvPr>
          <p:cNvSpPr txBox="1"/>
          <p:nvPr/>
        </p:nvSpPr>
        <p:spPr>
          <a:xfrm>
            <a:off x="4483510" y="4046359"/>
            <a:ext cx="3952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51812895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sp>
        <p:nvSpPr>
          <p:cNvPr id="5" name="圆角矩形 6">
            <a:extLst>
              <a:ext uri="{FF2B5EF4-FFF2-40B4-BE49-F238E27FC236}">
                <a16:creationId xmlns="" xmlns:a16="http://schemas.microsoft.com/office/drawing/2014/main" id="{E1C51510-89CD-4A5B-82E3-2833EDC9A07C}"/>
              </a:ext>
            </a:extLst>
          </p:cNvPr>
          <p:cNvSpPr/>
          <p:nvPr/>
        </p:nvSpPr>
        <p:spPr>
          <a:xfrm>
            <a:off x="820795" y="3832720"/>
            <a:ext cx="1973601" cy="263176"/>
          </a:xfrm>
          <a:prstGeom prst="roundRect">
            <a:avLst>
              <a:gd name="adj" fmla="val 50000"/>
            </a:avLst>
          </a:prstGeom>
          <a:solidFill>
            <a:srgbClr val="46576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8" name="圆角矩形 8">
            <a:extLst>
              <a:ext uri="{FF2B5EF4-FFF2-40B4-BE49-F238E27FC236}">
                <a16:creationId xmlns="" xmlns:a16="http://schemas.microsoft.com/office/drawing/2014/main" id="{FD6BA3A2-ACBC-4490-8B0F-1ADA9CEEECCF}"/>
              </a:ext>
            </a:extLst>
          </p:cNvPr>
          <p:cNvSpPr/>
          <p:nvPr/>
        </p:nvSpPr>
        <p:spPr>
          <a:xfrm>
            <a:off x="2544551" y="3832720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7E94A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9" name="圆角矩形 9">
            <a:extLst>
              <a:ext uri="{FF2B5EF4-FFF2-40B4-BE49-F238E27FC236}">
                <a16:creationId xmlns="" xmlns:a16="http://schemas.microsoft.com/office/drawing/2014/main" id="{BB393DC7-DD76-47A2-9FCF-C02AB057AC3A}"/>
              </a:ext>
            </a:extLst>
          </p:cNvPr>
          <p:cNvSpPr/>
          <p:nvPr/>
        </p:nvSpPr>
        <p:spPr>
          <a:xfrm>
            <a:off x="4706885" y="3832720"/>
            <a:ext cx="2412180" cy="26317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D200">
                  <a:tint val="66000"/>
                  <a:satMod val="160000"/>
                </a:srgbClr>
              </a:gs>
              <a:gs pos="50000">
                <a:srgbClr val="FFD200">
                  <a:tint val="44500"/>
                  <a:satMod val="160000"/>
                </a:srgbClr>
              </a:gs>
              <a:gs pos="100000">
                <a:srgbClr val="FFD2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0" name="圆角矩形 10">
            <a:extLst>
              <a:ext uri="{FF2B5EF4-FFF2-40B4-BE49-F238E27FC236}">
                <a16:creationId xmlns="" xmlns:a16="http://schemas.microsoft.com/office/drawing/2014/main" id="{951CD463-5B9D-4B38-AA97-108177F21753}"/>
              </a:ext>
            </a:extLst>
          </p:cNvPr>
          <p:cNvSpPr/>
          <p:nvPr/>
        </p:nvSpPr>
        <p:spPr>
          <a:xfrm>
            <a:off x="6869218" y="3832720"/>
            <a:ext cx="2412180" cy="263176"/>
          </a:xfrm>
          <a:prstGeom prst="roundRect">
            <a:avLst>
              <a:gd name="adj" fmla="val 50000"/>
            </a:avLst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F6595137-AE87-4900-BAD8-8BB73C904EEC}"/>
              </a:ext>
            </a:extLst>
          </p:cNvPr>
          <p:cNvGrpSpPr/>
          <p:nvPr/>
        </p:nvGrpSpPr>
        <p:grpSpPr>
          <a:xfrm>
            <a:off x="2508891" y="2227960"/>
            <a:ext cx="350862" cy="1604760"/>
            <a:chOff x="2770288" y="1732501"/>
            <a:chExt cx="350862" cy="1604760"/>
          </a:xfrm>
        </p:grpSpPr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160CD9E-ACB3-416E-84BB-88EDC5397938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F2B5825A-4201-4F41-BE4E-3AD29C68589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46576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cxnSp>
        <p:nvCxnSpPr>
          <p:cNvPr id="14" name="直接连接符 11">
            <a:extLst>
              <a:ext uri="{FF2B5EF4-FFF2-40B4-BE49-F238E27FC236}">
                <a16:creationId xmlns="" xmlns:a16="http://schemas.microsoft.com/office/drawing/2014/main" id="{2CF3D917-98FD-4EAC-A81E-84BB02260511}"/>
              </a:ext>
            </a:extLst>
          </p:cNvPr>
          <p:cNvCxnSpPr/>
          <p:nvPr/>
        </p:nvCxnSpPr>
        <p:spPr>
          <a:xfrm>
            <a:off x="7027035" y="2403391"/>
            <a:ext cx="0" cy="1429329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CFE079FD-7921-409D-9130-40279847D041}"/>
              </a:ext>
            </a:extLst>
          </p:cNvPr>
          <p:cNvSpPr>
            <a:spLocks noChangeAspect="1"/>
          </p:cNvSpPr>
          <p:nvPr/>
        </p:nvSpPr>
        <p:spPr>
          <a:xfrm>
            <a:off x="6851604" y="2227960"/>
            <a:ext cx="350862" cy="350863"/>
          </a:xfrm>
          <a:prstGeom prst="ellipse">
            <a:avLst/>
          </a:prstGeom>
          <a:gradFill flip="none" rotWithShape="1">
            <a:gsLst>
              <a:gs pos="0">
                <a:srgbClr val="FFD200">
                  <a:tint val="66000"/>
                  <a:satMod val="160000"/>
                </a:srgbClr>
              </a:gs>
              <a:gs pos="50000">
                <a:srgbClr val="FFD200">
                  <a:tint val="44500"/>
                  <a:satMod val="160000"/>
                </a:srgbClr>
              </a:gs>
              <a:gs pos="100000">
                <a:srgbClr val="FFD200">
                  <a:tint val="23500"/>
                  <a:satMod val="160000"/>
                </a:srgbClr>
              </a:gs>
            </a:gsLst>
            <a:lin ang="27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238EA05A-7FB2-42EE-B76C-CB7D2E251C73}"/>
              </a:ext>
            </a:extLst>
          </p:cNvPr>
          <p:cNvGrpSpPr/>
          <p:nvPr/>
        </p:nvGrpSpPr>
        <p:grpSpPr>
          <a:xfrm flipV="1">
            <a:off x="4659308" y="4095896"/>
            <a:ext cx="350862" cy="1604760"/>
            <a:chOff x="2770288" y="1732501"/>
            <a:chExt cx="350862" cy="1604760"/>
          </a:xfrm>
        </p:grpSpPr>
        <p:cxnSp>
          <p:nvCxnSpPr>
            <p:cNvPr id="17" name="直接连接符 11">
              <a:extLst>
                <a:ext uri="{FF2B5EF4-FFF2-40B4-BE49-F238E27FC236}">
                  <a16:creationId xmlns="" xmlns:a16="http://schemas.microsoft.com/office/drawing/2014/main" id="{968EC959-DC2B-4C0E-8F7B-3121F84B663D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E47C670F-28E7-468F-A7F1-08FECBA612F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solidFill>
              <a:srgbClr val="7E94A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8C831BB9-B965-46E5-AEAE-3986B6F1FC99}"/>
              </a:ext>
            </a:extLst>
          </p:cNvPr>
          <p:cNvGrpSpPr/>
          <p:nvPr/>
        </p:nvGrpSpPr>
        <p:grpSpPr>
          <a:xfrm flipV="1">
            <a:off x="8930536" y="4095896"/>
            <a:ext cx="350862" cy="1604760"/>
            <a:chOff x="2770288" y="1732501"/>
            <a:chExt cx="350862" cy="1604760"/>
          </a:xfrm>
          <a:solidFill>
            <a:srgbClr val="FFD200"/>
          </a:solidFill>
        </p:grpSpPr>
        <p:cxnSp>
          <p:nvCxnSpPr>
            <p:cNvPr id="20" name="直接连接符 11">
              <a:extLst>
                <a:ext uri="{FF2B5EF4-FFF2-40B4-BE49-F238E27FC236}">
                  <a16:creationId xmlns="" xmlns:a16="http://schemas.microsoft.com/office/drawing/2014/main" id="{71488762-58B4-4BDC-80E3-5ABC8071103B}"/>
                </a:ext>
              </a:extLst>
            </p:cNvPr>
            <p:cNvCxnSpPr/>
            <p:nvPr/>
          </p:nvCxnSpPr>
          <p:spPr>
            <a:xfrm>
              <a:off x="2945719" y="1907932"/>
              <a:ext cx="0" cy="1429329"/>
            </a:xfrm>
            <a:prstGeom prst="line">
              <a:avLst/>
            </a:prstGeom>
            <a:grpFill/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643DBAC1-FD90-4CDE-812A-06A74FB6E4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770288" y="1732501"/>
              <a:ext cx="350862" cy="350863"/>
            </a:xfrm>
            <a:prstGeom prst="ellipse">
              <a:avLst/>
            </a:prstGeom>
            <a:grpFill/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9DDDCEFF-3BFA-401D-B5FE-809D9D321576}"/>
              </a:ext>
            </a:extLst>
          </p:cNvPr>
          <p:cNvSpPr txBox="1"/>
          <p:nvPr/>
        </p:nvSpPr>
        <p:spPr>
          <a:xfrm>
            <a:off x="1784257" y="447680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06F7106-7783-4EAA-82F5-D478AE5FCD70}"/>
              </a:ext>
            </a:extLst>
          </p:cNvPr>
          <p:cNvSpPr txBox="1"/>
          <p:nvPr/>
        </p:nvSpPr>
        <p:spPr>
          <a:xfrm>
            <a:off x="1458880" y="501272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D16BA13-42F3-43D2-8F95-3CA52B62125B}"/>
              </a:ext>
            </a:extLst>
          </p:cNvPr>
          <p:cNvSpPr txBox="1"/>
          <p:nvPr/>
        </p:nvSpPr>
        <p:spPr>
          <a:xfrm>
            <a:off x="1458880" y="534979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3DEC02B-5037-4AA2-BA6C-C44CFBE44D1F}"/>
              </a:ext>
            </a:extLst>
          </p:cNvPr>
          <p:cNvSpPr txBox="1"/>
          <p:nvPr/>
        </p:nvSpPr>
        <p:spPr>
          <a:xfrm>
            <a:off x="3824670" y="219044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B357EFE-69E6-48EB-8271-E0AAE2325907}"/>
              </a:ext>
            </a:extLst>
          </p:cNvPr>
          <p:cNvSpPr txBox="1"/>
          <p:nvPr/>
        </p:nvSpPr>
        <p:spPr>
          <a:xfrm>
            <a:off x="3499293" y="27263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3C1E46D-8BF7-4677-9C9C-DC9AB485E928}"/>
              </a:ext>
            </a:extLst>
          </p:cNvPr>
          <p:cNvSpPr txBox="1"/>
          <p:nvPr/>
        </p:nvSpPr>
        <p:spPr>
          <a:xfrm>
            <a:off x="3499293" y="30634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DD3EAD07-8095-4D5F-8C35-28981658DF9E}"/>
              </a:ext>
            </a:extLst>
          </p:cNvPr>
          <p:cNvSpPr txBox="1"/>
          <p:nvPr/>
        </p:nvSpPr>
        <p:spPr>
          <a:xfrm>
            <a:off x="6141532" y="44456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C9443A2-B9FF-4093-BB92-B20CFF8FE7BB}"/>
              </a:ext>
            </a:extLst>
          </p:cNvPr>
          <p:cNvSpPr txBox="1"/>
          <p:nvPr/>
        </p:nvSpPr>
        <p:spPr>
          <a:xfrm>
            <a:off x="5816155" y="49815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0463467B-1D33-4EE8-9099-4738865351E9}"/>
              </a:ext>
            </a:extLst>
          </p:cNvPr>
          <p:cNvSpPr txBox="1"/>
          <p:nvPr/>
        </p:nvSpPr>
        <p:spPr>
          <a:xfrm>
            <a:off x="5816155" y="53186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75C624C1-B4FF-4351-8F63-F8A8E43BDDE5}"/>
              </a:ext>
            </a:extLst>
          </p:cNvPr>
          <p:cNvSpPr txBox="1"/>
          <p:nvPr/>
        </p:nvSpPr>
        <p:spPr>
          <a:xfrm>
            <a:off x="8351441" y="237134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852C2D81-AE63-48DE-AB4F-EE0C6B7AF0D8}"/>
              </a:ext>
            </a:extLst>
          </p:cNvPr>
          <p:cNvSpPr txBox="1"/>
          <p:nvPr/>
        </p:nvSpPr>
        <p:spPr>
          <a:xfrm>
            <a:off x="8026064" y="290726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3BCAD6A2-4013-4936-BABB-4E4DE56A02C9}"/>
              </a:ext>
            </a:extLst>
          </p:cNvPr>
          <p:cNvSpPr txBox="1"/>
          <p:nvPr/>
        </p:nvSpPr>
        <p:spPr>
          <a:xfrm>
            <a:off x="8026064" y="324433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88025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0A3BB50-7391-4790-847E-D6CB5193167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208" y="1467403"/>
            <a:ext cx="4365382" cy="493395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67480AA-4057-4238-9A29-E0BCFD038A74}"/>
              </a:ext>
            </a:extLst>
          </p:cNvPr>
          <p:cNvSpPr txBox="1"/>
          <p:nvPr/>
        </p:nvSpPr>
        <p:spPr>
          <a:xfrm>
            <a:off x="2992569" y="169055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3AB6B7C7-7B21-4C04-BDDF-A269DCF8A7E0}"/>
              </a:ext>
            </a:extLst>
          </p:cNvPr>
          <p:cNvSpPr txBox="1"/>
          <p:nvPr/>
        </p:nvSpPr>
        <p:spPr>
          <a:xfrm>
            <a:off x="2651690" y="253799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FA961805-0304-4E7D-B5C0-75E4B8FB9FC0}"/>
              </a:ext>
            </a:extLst>
          </p:cNvPr>
          <p:cNvSpPr/>
          <p:nvPr/>
        </p:nvSpPr>
        <p:spPr>
          <a:xfrm>
            <a:off x="2056139" y="2537995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F78B4579-2AED-4343-AFE2-C6D4EFC654FD}"/>
              </a:ext>
            </a:extLst>
          </p:cNvPr>
          <p:cNvSpPr txBox="1"/>
          <p:nvPr/>
        </p:nvSpPr>
        <p:spPr>
          <a:xfrm>
            <a:off x="2651690" y="335426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04FAC2D9-0EA5-4295-A0AB-6AFA77D65304}"/>
              </a:ext>
            </a:extLst>
          </p:cNvPr>
          <p:cNvSpPr/>
          <p:nvPr/>
        </p:nvSpPr>
        <p:spPr>
          <a:xfrm>
            <a:off x="2056139" y="3354261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6FEAD82-6CA1-40ED-9A15-9E6F91F4D9BB}"/>
              </a:ext>
            </a:extLst>
          </p:cNvPr>
          <p:cNvSpPr txBox="1"/>
          <p:nvPr/>
        </p:nvSpPr>
        <p:spPr>
          <a:xfrm>
            <a:off x="2651690" y="4170528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C295ADC4-2B5E-45BD-93D8-01B36F20D303}"/>
              </a:ext>
            </a:extLst>
          </p:cNvPr>
          <p:cNvSpPr/>
          <p:nvPr/>
        </p:nvSpPr>
        <p:spPr>
          <a:xfrm>
            <a:off x="2056139" y="4170527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01828E4A-3094-48D2-AD03-3DCBCFAB7B67}"/>
              </a:ext>
            </a:extLst>
          </p:cNvPr>
          <p:cNvSpPr txBox="1"/>
          <p:nvPr/>
        </p:nvSpPr>
        <p:spPr>
          <a:xfrm>
            <a:off x="2651690" y="501326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BB3E79F5-1B48-4DFF-965F-553BA445C72C}"/>
              </a:ext>
            </a:extLst>
          </p:cNvPr>
          <p:cNvSpPr/>
          <p:nvPr/>
        </p:nvSpPr>
        <p:spPr>
          <a:xfrm>
            <a:off x="2056139" y="5013263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4196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sp>
        <p:nvSpPr>
          <p:cNvPr id="5" name="Freeform 12">
            <a:extLst>
              <a:ext uri="{FF2B5EF4-FFF2-40B4-BE49-F238E27FC236}">
                <a16:creationId xmlns="" xmlns:a16="http://schemas.microsoft.com/office/drawing/2014/main" id="{4A30B823-8495-44BE-82B2-78DAC570D756}"/>
              </a:ext>
            </a:extLst>
          </p:cNvPr>
          <p:cNvSpPr>
            <a:spLocks/>
          </p:cNvSpPr>
          <p:nvPr/>
        </p:nvSpPr>
        <p:spPr bwMode="auto">
          <a:xfrm>
            <a:off x="5029614" y="1568357"/>
            <a:ext cx="2651125" cy="2014537"/>
          </a:xfrm>
          <a:custGeom>
            <a:avLst/>
            <a:gdLst>
              <a:gd name="T0" fmla="*/ 2147483647 w 774"/>
              <a:gd name="T1" fmla="*/ 2147483647 h 588"/>
              <a:gd name="T2" fmla="*/ 2147483647 w 774"/>
              <a:gd name="T3" fmla="*/ 2147483647 h 588"/>
              <a:gd name="T4" fmla="*/ 0 w 774"/>
              <a:gd name="T5" fmla="*/ 2147483647 h 588"/>
              <a:gd name="T6" fmla="*/ 0 w 774"/>
              <a:gd name="T7" fmla="*/ 2147483647 h 588"/>
              <a:gd name="T8" fmla="*/ 0 w 774"/>
              <a:gd name="T9" fmla="*/ 2147483647 h 588"/>
              <a:gd name="T10" fmla="*/ 0 w 774"/>
              <a:gd name="T11" fmla="*/ 2147483647 h 588"/>
              <a:gd name="T12" fmla="*/ 0 w 774"/>
              <a:gd name="T13" fmla="*/ 2147483647 h 588"/>
              <a:gd name="T14" fmla="*/ 2147483647 w 774"/>
              <a:gd name="T15" fmla="*/ 0 h 588"/>
              <a:gd name="T16" fmla="*/ 2147483647 w 774"/>
              <a:gd name="T17" fmla="*/ 0 h 588"/>
              <a:gd name="T18" fmla="*/ 2147483647 w 774"/>
              <a:gd name="T19" fmla="*/ 0 h 588"/>
              <a:gd name="T20" fmla="*/ 2147483647 w 774"/>
              <a:gd name="T21" fmla="*/ 2147483647 h 588"/>
              <a:gd name="T22" fmla="*/ 2147483647 w 774"/>
              <a:gd name="T23" fmla="*/ 2147483647 h 5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74" h="588">
                <a:moveTo>
                  <a:pt x="774" y="353"/>
                </a:moveTo>
                <a:cubicBezTo>
                  <a:pt x="235" y="353"/>
                  <a:pt x="235" y="353"/>
                  <a:pt x="235" y="353"/>
                </a:cubicBezTo>
                <a:cubicBezTo>
                  <a:pt x="108" y="353"/>
                  <a:pt x="5" y="453"/>
                  <a:pt x="0" y="579"/>
                </a:cubicBezTo>
                <a:cubicBezTo>
                  <a:pt x="0" y="579"/>
                  <a:pt x="0" y="579"/>
                  <a:pt x="0" y="579"/>
                </a:cubicBezTo>
                <a:cubicBezTo>
                  <a:pt x="0" y="581"/>
                  <a:pt x="0" y="583"/>
                  <a:pt x="0" y="585"/>
                </a:cubicBezTo>
                <a:cubicBezTo>
                  <a:pt x="0" y="586"/>
                  <a:pt x="0" y="587"/>
                  <a:pt x="0" y="588"/>
                </a:cubicBezTo>
                <a:cubicBezTo>
                  <a:pt x="0" y="236"/>
                  <a:pt x="0" y="236"/>
                  <a:pt x="0" y="236"/>
                </a:cubicBezTo>
                <a:cubicBezTo>
                  <a:pt x="0" y="107"/>
                  <a:pt x="103" y="2"/>
                  <a:pt x="231" y="0"/>
                </a:cubicBezTo>
                <a:cubicBezTo>
                  <a:pt x="233" y="0"/>
                  <a:pt x="234" y="0"/>
                  <a:pt x="235" y="0"/>
                </a:cubicBezTo>
                <a:cubicBezTo>
                  <a:pt x="236" y="0"/>
                  <a:pt x="237" y="0"/>
                  <a:pt x="238" y="0"/>
                </a:cubicBezTo>
                <a:cubicBezTo>
                  <a:pt x="475" y="1"/>
                  <a:pt x="679" y="143"/>
                  <a:pt x="771" y="345"/>
                </a:cubicBezTo>
                <a:cubicBezTo>
                  <a:pt x="772" y="348"/>
                  <a:pt x="773" y="350"/>
                  <a:pt x="774" y="353"/>
                </a:cubicBezTo>
                <a:close/>
              </a:path>
            </a:pathLst>
          </a:custGeom>
          <a:solidFill>
            <a:srgbClr val="6FA9D5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13">
            <a:extLst>
              <a:ext uri="{FF2B5EF4-FFF2-40B4-BE49-F238E27FC236}">
                <a16:creationId xmlns="" xmlns:a16="http://schemas.microsoft.com/office/drawing/2014/main" id="{466D4C8F-076D-474C-A0EE-9D33487C87B1}"/>
              </a:ext>
            </a:extLst>
          </p:cNvPr>
          <p:cNvSpPr>
            <a:spLocks/>
          </p:cNvSpPr>
          <p:nvPr/>
        </p:nvSpPr>
        <p:spPr bwMode="auto">
          <a:xfrm>
            <a:off x="5834477" y="2778032"/>
            <a:ext cx="2014537" cy="2654300"/>
          </a:xfrm>
          <a:custGeom>
            <a:avLst/>
            <a:gdLst>
              <a:gd name="T0" fmla="*/ 2147483647 w 588"/>
              <a:gd name="T1" fmla="*/ 2147483647 h 775"/>
              <a:gd name="T2" fmla="*/ 2147483647 w 588"/>
              <a:gd name="T3" fmla="*/ 2147483647 h 775"/>
              <a:gd name="T4" fmla="*/ 2147483647 w 588"/>
              <a:gd name="T5" fmla="*/ 2147483647 h 775"/>
              <a:gd name="T6" fmla="*/ 2147483647 w 588"/>
              <a:gd name="T7" fmla="*/ 2147483647 h 775"/>
              <a:gd name="T8" fmla="*/ 0 w 588"/>
              <a:gd name="T9" fmla="*/ 0 h 775"/>
              <a:gd name="T10" fmla="*/ 2147483647 w 588"/>
              <a:gd name="T11" fmla="*/ 0 h 775"/>
              <a:gd name="T12" fmla="*/ 2147483647 w 588"/>
              <a:gd name="T13" fmla="*/ 2147483647 h 775"/>
              <a:gd name="T14" fmla="*/ 2147483647 w 588"/>
              <a:gd name="T15" fmla="*/ 2147483647 h 77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8" h="775">
                <a:moveTo>
                  <a:pt x="588" y="235"/>
                </a:moveTo>
                <a:cubicBezTo>
                  <a:pt x="588" y="237"/>
                  <a:pt x="588" y="238"/>
                  <a:pt x="588" y="239"/>
                </a:cubicBezTo>
                <a:cubicBezTo>
                  <a:pt x="587" y="478"/>
                  <a:pt x="442" y="684"/>
                  <a:pt x="236" y="775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36" y="105"/>
                  <a:pt x="130" y="0"/>
                  <a:pt x="0" y="0"/>
                </a:cubicBezTo>
                <a:cubicBezTo>
                  <a:pt x="353" y="0"/>
                  <a:pt x="353" y="0"/>
                  <a:pt x="353" y="0"/>
                </a:cubicBezTo>
                <a:cubicBezTo>
                  <a:pt x="482" y="0"/>
                  <a:pt x="586" y="103"/>
                  <a:pt x="588" y="232"/>
                </a:cubicBezTo>
                <a:cubicBezTo>
                  <a:pt x="588" y="233"/>
                  <a:pt x="588" y="234"/>
                  <a:pt x="588" y="235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4">
            <a:extLst>
              <a:ext uri="{FF2B5EF4-FFF2-40B4-BE49-F238E27FC236}">
                <a16:creationId xmlns="" xmlns:a16="http://schemas.microsoft.com/office/drawing/2014/main" id="{F1501DE4-1895-4084-9766-5C8FDDCA4B90}"/>
              </a:ext>
            </a:extLst>
          </p:cNvPr>
          <p:cNvSpPr>
            <a:spLocks/>
          </p:cNvSpPr>
          <p:nvPr/>
        </p:nvSpPr>
        <p:spPr bwMode="auto">
          <a:xfrm>
            <a:off x="3988214" y="3582894"/>
            <a:ext cx="2654300" cy="2017713"/>
          </a:xfrm>
          <a:custGeom>
            <a:avLst/>
            <a:gdLst>
              <a:gd name="T0" fmla="*/ 2147483647 w 775"/>
              <a:gd name="T1" fmla="*/ 0 h 589"/>
              <a:gd name="T2" fmla="*/ 2147483647 w 775"/>
              <a:gd name="T3" fmla="*/ 2147483647 h 589"/>
              <a:gd name="T4" fmla="*/ 2147483647 w 775"/>
              <a:gd name="T5" fmla="*/ 2147483647 h 589"/>
              <a:gd name="T6" fmla="*/ 2147483647 w 775"/>
              <a:gd name="T7" fmla="*/ 2147483647 h 589"/>
              <a:gd name="T8" fmla="*/ 2147483647 w 775"/>
              <a:gd name="T9" fmla="*/ 2147483647 h 589"/>
              <a:gd name="T10" fmla="*/ 0 w 775"/>
              <a:gd name="T11" fmla="*/ 2147483647 h 589"/>
              <a:gd name="T12" fmla="*/ 2147483647 w 775"/>
              <a:gd name="T13" fmla="*/ 2147483647 h 589"/>
              <a:gd name="T14" fmla="*/ 2147483647 w 775"/>
              <a:gd name="T15" fmla="*/ 0 h 58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775" h="589">
                <a:moveTo>
                  <a:pt x="775" y="0"/>
                </a:moveTo>
                <a:cubicBezTo>
                  <a:pt x="775" y="353"/>
                  <a:pt x="775" y="353"/>
                  <a:pt x="775" y="353"/>
                </a:cubicBezTo>
                <a:cubicBezTo>
                  <a:pt x="775" y="482"/>
                  <a:pt x="671" y="587"/>
                  <a:pt x="543" y="589"/>
                </a:cubicBezTo>
                <a:cubicBezTo>
                  <a:pt x="542" y="589"/>
                  <a:pt x="540" y="589"/>
                  <a:pt x="539" y="589"/>
                </a:cubicBezTo>
                <a:cubicBezTo>
                  <a:pt x="538" y="589"/>
                  <a:pt x="537" y="589"/>
                  <a:pt x="536" y="589"/>
                </a:cubicBezTo>
                <a:cubicBezTo>
                  <a:pt x="296" y="587"/>
                  <a:pt x="90" y="443"/>
                  <a:pt x="0" y="236"/>
                </a:cubicBezTo>
                <a:cubicBezTo>
                  <a:pt x="539" y="236"/>
                  <a:pt x="539" y="236"/>
                  <a:pt x="539" y="236"/>
                </a:cubicBezTo>
                <a:cubicBezTo>
                  <a:pt x="669" y="236"/>
                  <a:pt x="775" y="131"/>
                  <a:pt x="775" y="0"/>
                </a:cubicBezTo>
                <a:close/>
              </a:path>
            </a:pathLst>
          </a:custGeom>
          <a:solidFill>
            <a:srgbClr val="6FA9D5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5">
            <a:extLst>
              <a:ext uri="{FF2B5EF4-FFF2-40B4-BE49-F238E27FC236}">
                <a16:creationId xmlns="" xmlns:a16="http://schemas.microsoft.com/office/drawing/2014/main" id="{9CD5BDC1-6446-4500-BDC6-A22BC6E56024}"/>
              </a:ext>
            </a:extLst>
          </p:cNvPr>
          <p:cNvSpPr>
            <a:spLocks/>
          </p:cNvSpPr>
          <p:nvPr/>
        </p:nvSpPr>
        <p:spPr bwMode="auto">
          <a:xfrm>
            <a:off x="3819939" y="1736632"/>
            <a:ext cx="2014538" cy="2654300"/>
          </a:xfrm>
          <a:custGeom>
            <a:avLst/>
            <a:gdLst>
              <a:gd name="T0" fmla="*/ 2147483647 w 588"/>
              <a:gd name="T1" fmla="*/ 2147483647 h 775"/>
              <a:gd name="T2" fmla="*/ 2147483647 w 588"/>
              <a:gd name="T3" fmla="*/ 2147483647 h 775"/>
              <a:gd name="T4" fmla="*/ 0 w 588"/>
              <a:gd name="T5" fmla="*/ 2147483647 h 775"/>
              <a:gd name="T6" fmla="*/ 0 w 588"/>
              <a:gd name="T7" fmla="*/ 2147483647 h 775"/>
              <a:gd name="T8" fmla="*/ 0 w 588"/>
              <a:gd name="T9" fmla="*/ 2147483647 h 775"/>
              <a:gd name="T10" fmla="*/ 2147483647 w 588"/>
              <a:gd name="T11" fmla="*/ 0 h 775"/>
              <a:gd name="T12" fmla="*/ 2147483647 w 588"/>
              <a:gd name="T13" fmla="*/ 2147483647 h 775"/>
              <a:gd name="T14" fmla="*/ 2147483647 w 588"/>
              <a:gd name="T15" fmla="*/ 2147483647 h 77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88" h="775">
                <a:moveTo>
                  <a:pt x="588" y="775"/>
                </a:moveTo>
                <a:cubicBezTo>
                  <a:pt x="235" y="775"/>
                  <a:pt x="235" y="775"/>
                  <a:pt x="235" y="775"/>
                </a:cubicBezTo>
                <a:cubicBezTo>
                  <a:pt x="107" y="775"/>
                  <a:pt x="2" y="672"/>
                  <a:pt x="0" y="543"/>
                </a:cubicBezTo>
                <a:cubicBezTo>
                  <a:pt x="0" y="542"/>
                  <a:pt x="0" y="541"/>
                  <a:pt x="0" y="539"/>
                </a:cubicBezTo>
                <a:cubicBezTo>
                  <a:pt x="0" y="538"/>
                  <a:pt x="0" y="537"/>
                  <a:pt x="0" y="536"/>
                </a:cubicBezTo>
                <a:cubicBezTo>
                  <a:pt x="1" y="297"/>
                  <a:pt x="146" y="91"/>
                  <a:pt x="353" y="0"/>
                </a:cubicBezTo>
                <a:cubicBezTo>
                  <a:pt x="353" y="539"/>
                  <a:pt x="353" y="539"/>
                  <a:pt x="353" y="539"/>
                </a:cubicBezTo>
                <a:cubicBezTo>
                  <a:pt x="353" y="670"/>
                  <a:pt x="458" y="775"/>
                  <a:pt x="588" y="775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1" name="矩形 56">
            <a:extLst>
              <a:ext uri="{FF2B5EF4-FFF2-40B4-BE49-F238E27FC236}">
                <a16:creationId xmlns="" xmlns:a16="http://schemas.microsoft.com/office/drawing/2014/main" id="{57A30D04-6E8D-4F25-BB70-77E410F5AA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9352" y="2857407"/>
            <a:ext cx="5603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01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12" name="矩形 57">
            <a:extLst>
              <a:ext uri="{FF2B5EF4-FFF2-40B4-BE49-F238E27FC236}">
                <a16:creationId xmlns="" xmlns:a16="http://schemas.microsoft.com/office/drawing/2014/main" id="{CDBD0772-5718-4A8A-B53B-1B3C6DBF5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74139" y="1904907"/>
            <a:ext cx="6111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02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13" name="矩形 58">
            <a:extLst>
              <a:ext uri="{FF2B5EF4-FFF2-40B4-BE49-F238E27FC236}">
                <a16:creationId xmlns="" xmlns:a16="http://schemas.microsoft.com/office/drawing/2014/main" id="{1A34ADCF-770E-426C-8236-719D022C73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85402" y="3538444"/>
            <a:ext cx="6223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03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14" name="矩形 59">
            <a:extLst>
              <a:ext uri="{FF2B5EF4-FFF2-40B4-BE49-F238E27FC236}">
                <a16:creationId xmlns="" xmlns:a16="http://schemas.microsoft.com/office/drawing/2014/main" id="{9ADA46DE-0E3B-4CA6-B89B-34D5934B2F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2502" y="4644932"/>
            <a:ext cx="609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3200">
                <a:solidFill>
                  <a:schemeClr val="bg1"/>
                </a:solidFill>
                <a:latin typeface="Impact" pitchFamily="34" charset="0"/>
                <a:ea typeface="Malgun Gothic" pitchFamily="34" charset="-127"/>
                <a:cs typeface="Adobe Naskh Medium" pitchFamily="50" charset="-78"/>
              </a:rPr>
              <a:t>04</a:t>
            </a:r>
            <a:endParaRPr lang="zh-CN" altLang="en-US" sz="3200">
              <a:solidFill>
                <a:schemeClr val="bg1"/>
              </a:solidFill>
              <a:latin typeface="Impact" pitchFamily="34" charset="0"/>
              <a:ea typeface="Malgun Gothic" pitchFamily="34" charset="-127"/>
              <a:cs typeface="Adobe Naskh Medium" pitchFamily="50" charset="-7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2649C40-ADFA-4F94-90A2-45339CF76FDC}"/>
              </a:ext>
            </a:extLst>
          </p:cNvPr>
          <p:cNvSpPr txBox="1"/>
          <p:nvPr/>
        </p:nvSpPr>
        <p:spPr>
          <a:xfrm>
            <a:off x="1377852" y="243851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5230449-702B-4FB0-989A-052D6C2937B7}"/>
              </a:ext>
            </a:extLst>
          </p:cNvPr>
          <p:cNvSpPr txBox="1"/>
          <p:nvPr/>
        </p:nvSpPr>
        <p:spPr>
          <a:xfrm>
            <a:off x="1052475" y="297443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F9D352F-7200-4AE9-AD00-F2A59201B0F3}"/>
              </a:ext>
            </a:extLst>
          </p:cNvPr>
          <p:cNvSpPr txBox="1"/>
          <p:nvPr/>
        </p:nvSpPr>
        <p:spPr>
          <a:xfrm>
            <a:off x="1052475" y="331149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B1E79776-8B3B-43D6-96EA-A16C83B3A879}"/>
              </a:ext>
            </a:extLst>
          </p:cNvPr>
          <p:cNvSpPr txBox="1"/>
          <p:nvPr/>
        </p:nvSpPr>
        <p:spPr>
          <a:xfrm>
            <a:off x="8608311" y="169823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AD4F20C-767C-4D71-801F-FC2C747C3373}"/>
              </a:ext>
            </a:extLst>
          </p:cNvPr>
          <p:cNvSpPr txBox="1"/>
          <p:nvPr/>
        </p:nvSpPr>
        <p:spPr>
          <a:xfrm>
            <a:off x="8282934" y="223415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A9451A19-54E9-4D53-840C-2BD8D2BE63CD}"/>
              </a:ext>
            </a:extLst>
          </p:cNvPr>
          <p:cNvSpPr txBox="1"/>
          <p:nvPr/>
        </p:nvSpPr>
        <p:spPr>
          <a:xfrm>
            <a:off x="8282934" y="257122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A620413-A468-4D75-A3EA-06ED0C0429CF}"/>
              </a:ext>
            </a:extLst>
          </p:cNvPr>
          <p:cNvSpPr txBox="1"/>
          <p:nvPr/>
        </p:nvSpPr>
        <p:spPr>
          <a:xfrm>
            <a:off x="8675175" y="384024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819EE694-D5F8-47AB-9D42-97277C29CE81}"/>
              </a:ext>
            </a:extLst>
          </p:cNvPr>
          <p:cNvSpPr txBox="1"/>
          <p:nvPr/>
        </p:nvSpPr>
        <p:spPr>
          <a:xfrm>
            <a:off x="8349798" y="43761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DA65DB1-7EE6-46A8-AE7A-ADCD8A518864}"/>
              </a:ext>
            </a:extLst>
          </p:cNvPr>
          <p:cNvSpPr txBox="1"/>
          <p:nvPr/>
        </p:nvSpPr>
        <p:spPr>
          <a:xfrm>
            <a:off x="8349798" y="47132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CCFA075-7CF0-4129-9964-BCB0559F0C51}"/>
              </a:ext>
            </a:extLst>
          </p:cNvPr>
          <p:cNvSpPr txBox="1"/>
          <p:nvPr/>
        </p:nvSpPr>
        <p:spPr>
          <a:xfrm>
            <a:off x="1447141" y="439577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69A21BC8-541C-4D3A-84D8-27D6C8F20EAA}"/>
              </a:ext>
            </a:extLst>
          </p:cNvPr>
          <p:cNvSpPr txBox="1"/>
          <p:nvPr/>
        </p:nvSpPr>
        <p:spPr>
          <a:xfrm>
            <a:off x="1121764" y="49316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0368A67-F34B-47B8-86B7-3D4E1D25A111}"/>
              </a:ext>
            </a:extLst>
          </p:cNvPr>
          <p:cNvSpPr txBox="1"/>
          <p:nvPr/>
        </p:nvSpPr>
        <p:spPr>
          <a:xfrm>
            <a:off x="1121764" y="526876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0166991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AC9C2065-8347-4222-ADCA-3BF9178B6E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74872" y="2693116"/>
            <a:ext cx="1190170" cy="1190170"/>
          </a:xfrm>
          <a:custGeom>
            <a:avLst/>
            <a:gdLst>
              <a:gd name="connsiteX0" fmla="*/ 595085 w 1190170"/>
              <a:gd name="connsiteY0" fmla="*/ 0 h 1190170"/>
              <a:gd name="connsiteX1" fmla="*/ 1190170 w 1190170"/>
              <a:gd name="connsiteY1" fmla="*/ 595085 h 1190170"/>
              <a:gd name="connsiteX2" fmla="*/ 595085 w 1190170"/>
              <a:gd name="connsiteY2" fmla="*/ 1190170 h 1190170"/>
              <a:gd name="connsiteX3" fmla="*/ 0 w 1190170"/>
              <a:gd name="connsiteY3" fmla="*/ 595085 h 1190170"/>
              <a:gd name="connsiteX4" fmla="*/ 595085 w 1190170"/>
              <a:gd name="connsiteY4" fmla="*/ 0 h 119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90170" h="1190170">
                <a:moveTo>
                  <a:pt x="595085" y="0"/>
                </a:moveTo>
                <a:cubicBezTo>
                  <a:pt x="923741" y="0"/>
                  <a:pt x="1190170" y="266429"/>
                  <a:pt x="1190170" y="595085"/>
                </a:cubicBezTo>
                <a:cubicBezTo>
                  <a:pt x="1190170" y="923741"/>
                  <a:pt x="923741" y="1190170"/>
                  <a:pt x="595085" y="1190170"/>
                </a:cubicBezTo>
                <a:cubicBezTo>
                  <a:pt x="266429" y="1190170"/>
                  <a:pt x="0" y="923741"/>
                  <a:pt x="0" y="595085"/>
                </a:cubicBezTo>
                <a:cubicBezTo>
                  <a:pt x="0" y="266429"/>
                  <a:pt x="266429" y="0"/>
                  <a:pt x="595085" y="0"/>
                </a:cubicBezTo>
                <a:close/>
              </a:path>
            </a:pathLst>
          </a:custGeom>
          <a:solidFill>
            <a:srgbClr val="357879"/>
          </a:solidFill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9119CA05-ECCD-4D07-A81A-82D9B35532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92600" y="4336856"/>
            <a:ext cx="1767116" cy="1767116"/>
          </a:xfrm>
          <a:custGeom>
            <a:avLst/>
            <a:gdLst>
              <a:gd name="connsiteX0" fmla="*/ 883558 w 1767116"/>
              <a:gd name="connsiteY0" fmla="*/ 0 h 1767116"/>
              <a:gd name="connsiteX1" fmla="*/ 1767116 w 1767116"/>
              <a:gd name="connsiteY1" fmla="*/ 883558 h 1767116"/>
              <a:gd name="connsiteX2" fmla="*/ 883558 w 1767116"/>
              <a:gd name="connsiteY2" fmla="*/ 1767116 h 1767116"/>
              <a:gd name="connsiteX3" fmla="*/ 0 w 1767116"/>
              <a:gd name="connsiteY3" fmla="*/ 883558 h 1767116"/>
              <a:gd name="connsiteX4" fmla="*/ 883558 w 1767116"/>
              <a:gd name="connsiteY4" fmla="*/ 0 h 1767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67116" h="1767116">
                <a:moveTo>
                  <a:pt x="883558" y="0"/>
                </a:moveTo>
                <a:cubicBezTo>
                  <a:pt x="1371534" y="0"/>
                  <a:pt x="1767116" y="395582"/>
                  <a:pt x="1767116" y="883558"/>
                </a:cubicBezTo>
                <a:cubicBezTo>
                  <a:pt x="1767116" y="1371534"/>
                  <a:pt x="1371534" y="1767116"/>
                  <a:pt x="883558" y="1767116"/>
                </a:cubicBezTo>
                <a:cubicBezTo>
                  <a:pt x="395582" y="1767116"/>
                  <a:pt x="0" y="1371534"/>
                  <a:pt x="0" y="883558"/>
                </a:cubicBezTo>
                <a:cubicBezTo>
                  <a:pt x="0" y="395582"/>
                  <a:pt x="395582" y="0"/>
                  <a:pt x="883558" y="0"/>
                </a:cubicBezTo>
                <a:close/>
              </a:path>
            </a:pathLst>
          </a:custGeom>
          <a:solidFill>
            <a:srgbClr val="357879"/>
          </a:solidFill>
        </p:spPr>
      </p:pic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99CE4FF5-0602-4D75-A159-FF35719E6ED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63586" y="1459400"/>
            <a:ext cx="2612572" cy="2612572"/>
          </a:xfrm>
          <a:custGeom>
            <a:avLst/>
            <a:gdLst>
              <a:gd name="connsiteX0" fmla="*/ 1306286 w 2612572"/>
              <a:gd name="connsiteY0" fmla="*/ 0 h 2612572"/>
              <a:gd name="connsiteX1" fmla="*/ 2612572 w 2612572"/>
              <a:gd name="connsiteY1" fmla="*/ 1306286 h 2612572"/>
              <a:gd name="connsiteX2" fmla="*/ 1306286 w 2612572"/>
              <a:gd name="connsiteY2" fmla="*/ 2612572 h 2612572"/>
              <a:gd name="connsiteX3" fmla="*/ 0 w 2612572"/>
              <a:gd name="connsiteY3" fmla="*/ 1306286 h 2612572"/>
              <a:gd name="connsiteX4" fmla="*/ 1306286 w 2612572"/>
              <a:gd name="connsiteY4" fmla="*/ 0 h 261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2572" h="2612572">
                <a:moveTo>
                  <a:pt x="1306286" y="0"/>
                </a:moveTo>
                <a:cubicBezTo>
                  <a:pt x="2027728" y="0"/>
                  <a:pt x="2612572" y="584844"/>
                  <a:pt x="2612572" y="1306286"/>
                </a:cubicBezTo>
                <a:cubicBezTo>
                  <a:pt x="2612572" y="2027728"/>
                  <a:pt x="2027728" y="2612572"/>
                  <a:pt x="1306286" y="2612572"/>
                </a:cubicBezTo>
                <a:cubicBezTo>
                  <a:pt x="584844" y="2612572"/>
                  <a:pt x="0" y="2027728"/>
                  <a:pt x="0" y="1306286"/>
                </a:cubicBezTo>
                <a:cubicBezTo>
                  <a:pt x="0" y="584844"/>
                  <a:pt x="584844" y="0"/>
                  <a:pt x="1306286" y="0"/>
                </a:cubicBezTo>
                <a:close/>
              </a:path>
            </a:pathLst>
          </a:custGeom>
          <a:solidFill>
            <a:srgbClr val="357879"/>
          </a:solidFill>
        </p:spPr>
      </p:pic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1D76B837-C923-4CC8-9A08-752F408978DB}"/>
              </a:ext>
            </a:extLst>
          </p:cNvPr>
          <p:cNvSpPr/>
          <p:nvPr/>
        </p:nvSpPr>
        <p:spPr>
          <a:xfrm>
            <a:off x="9439275" y="3513138"/>
            <a:ext cx="755650" cy="754062"/>
          </a:xfrm>
          <a:prstGeom prst="ellipse">
            <a:avLst/>
          </a:prstGeom>
          <a:solidFill>
            <a:srgbClr val="FFD2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5177DF59-D930-4FA4-8A2C-8E6EED36510A}"/>
              </a:ext>
            </a:extLst>
          </p:cNvPr>
          <p:cNvSpPr/>
          <p:nvPr/>
        </p:nvSpPr>
        <p:spPr>
          <a:xfrm>
            <a:off x="10861675" y="3959225"/>
            <a:ext cx="377825" cy="377825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AA2FEFF6-F903-4B9A-B08B-F31624E243B9}"/>
              </a:ext>
            </a:extLst>
          </p:cNvPr>
          <p:cNvSpPr/>
          <p:nvPr/>
        </p:nvSpPr>
        <p:spPr>
          <a:xfrm>
            <a:off x="8040688" y="4348163"/>
            <a:ext cx="552450" cy="550862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788B00AB-BD48-4A60-9EF3-9DB923E3F811}"/>
              </a:ext>
            </a:extLst>
          </p:cNvPr>
          <p:cNvSpPr/>
          <p:nvPr/>
        </p:nvSpPr>
        <p:spPr>
          <a:xfrm>
            <a:off x="9626600" y="1989138"/>
            <a:ext cx="804863" cy="804862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800">
              <a:latin typeface="Impact" panose="020B0806030902050204" pitchFamily="34" charset="0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DE27885-3C14-43AB-BAD0-71E6DFDC2E04}"/>
              </a:ext>
            </a:extLst>
          </p:cNvPr>
          <p:cNvSpPr txBox="1"/>
          <p:nvPr/>
        </p:nvSpPr>
        <p:spPr>
          <a:xfrm>
            <a:off x="2666556" y="177316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B06196A5-46AA-4FA4-9C96-2F78D492C960}"/>
              </a:ext>
            </a:extLst>
          </p:cNvPr>
          <p:cNvSpPr txBox="1"/>
          <p:nvPr/>
        </p:nvSpPr>
        <p:spPr>
          <a:xfrm>
            <a:off x="2325677" y="262060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E12F9AC0-ACBD-4306-82EC-690564E14290}"/>
              </a:ext>
            </a:extLst>
          </p:cNvPr>
          <p:cNvSpPr/>
          <p:nvPr/>
        </p:nvSpPr>
        <p:spPr>
          <a:xfrm>
            <a:off x="1730126" y="2620606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BA57D48D-3CD8-4905-81DF-603F5437EF12}"/>
              </a:ext>
            </a:extLst>
          </p:cNvPr>
          <p:cNvSpPr txBox="1"/>
          <p:nvPr/>
        </p:nvSpPr>
        <p:spPr>
          <a:xfrm>
            <a:off x="2325677" y="343687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="" xmlns:a16="http://schemas.microsoft.com/office/drawing/2014/main" id="{8779C10A-5E56-4679-974F-AE338F180971}"/>
              </a:ext>
            </a:extLst>
          </p:cNvPr>
          <p:cNvSpPr/>
          <p:nvPr/>
        </p:nvSpPr>
        <p:spPr>
          <a:xfrm>
            <a:off x="1730126" y="3436872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7785B05B-0B61-4525-95E9-47A5FAD57545}"/>
              </a:ext>
            </a:extLst>
          </p:cNvPr>
          <p:cNvSpPr txBox="1"/>
          <p:nvPr/>
        </p:nvSpPr>
        <p:spPr>
          <a:xfrm>
            <a:off x="2325677" y="425313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0E08604D-5EAF-48E0-8F10-B37490712E86}"/>
              </a:ext>
            </a:extLst>
          </p:cNvPr>
          <p:cNvSpPr/>
          <p:nvPr/>
        </p:nvSpPr>
        <p:spPr>
          <a:xfrm>
            <a:off x="1730126" y="4253138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B6ECD590-8622-4D7F-9F87-9BB3B5288AF1}"/>
              </a:ext>
            </a:extLst>
          </p:cNvPr>
          <p:cNvSpPr txBox="1"/>
          <p:nvPr/>
        </p:nvSpPr>
        <p:spPr>
          <a:xfrm>
            <a:off x="2325677" y="5095875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="" xmlns:a16="http://schemas.microsoft.com/office/drawing/2014/main" id="{4A91FDD7-1818-420D-BFAB-4D2B301B2A8E}"/>
              </a:ext>
            </a:extLst>
          </p:cNvPr>
          <p:cNvSpPr/>
          <p:nvPr/>
        </p:nvSpPr>
        <p:spPr>
          <a:xfrm>
            <a:off x="1730126" y="5095874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57422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43E15D8-EF05-4E8C-BF11-89144E949A12}"/>
              </a:ext>
            </a:extLst>
          </p:cNvPr>
          <p:cNvSpPr/>
          <p:nvPr/>
        </p:nvSpPr>
        <p:spPr>
          <a:xfrm>
            <a:off x="2222091" y="1626548"/>
            <a:ext cx="7639664" cy="36049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85D4D95-C5AE-4059-BE19-7AAE4B0F2118}"/>
              </a:ext>
            </a:extLst>
          </p:cNvPr>
          <p:cNvSpPr/>
          <p:nvPr/>
        </p:nvSpPr>
        <p:spPr>
          <a:xfrm>
            <a:off x="2698955" y="1985426"/>
            <a:ext cx="7639664" cy="36049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26E3D70-D15F-45BA-9983-6A124AED44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2" t="1" b="-10455"/>
          <a:stretch/>
        </p:blipFill>
        <p:spPr>
          <a:xfrm rot="8853082">
            <a:off x="8514672" y="140251"/>
            <a:ext cx="4344716" cy="29725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B196CA2-20D3-4FD2-AC1C-F9C60D70CA9D}"/>
              </a:ext>
            </a:extLst>
          </p:cNvPr>
          <p:cNvSpPr txBox="1"/>
          <p:nvPr/>
        </p:nvSpPr>
        <p:spPr>
          <a:xfrm>
            <a:off x="3758328" y="2629550"/>
            <a:ext cx="52209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/>
              <a:t>PART FOUR</a:t>
            </a:r>
            <a:endParaRPr lang="zh-CN" altLang="en-US" sz="8000" b="1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A439CD3-63F8-4E28-A7F4-848D348ED895}"/>
              </a:ext>
            </a:extLst>
          </p:cNvPr>
          <p:cNvSpPr txBox="1"/>
          <p:nvPr/>
        </p:nvSpPr>
        <p:spPr>
          <a:xfrm>
            <a:off x="4483510" y="4046359"/>
            <a:ext cx="3952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154282003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grpSp>
        <p:nvGrpSpPr>
          <p:cNvPr id="5" name="组 58">
            <a:extLst>
              <a:ext uri="{FF2B5EF4-FFF2-40B4-BE49-F238E27FC236}">
                <a16:creationId xmlns="" xmlns:a16="http://schemas.microsoft.com/office/drawing/2014/main" id="{23106029-0580-4A1C-B998-EE8BAD24810A}"/>
              </a:ext>
            </a:extLst>
          </p:cNvPr>
          <p:cNvGrpSpPr/>
          <p:nvPr/>
        </p:nvGrpSpPr>
        <p:grpSpPr>
          <a:xfrm>
            <a:off x="1988339" y="1976130"/>
            <a:ext cx="3898111" cy="1704425"/>
            <a:chOff x="1713834" y="1499661"/>
            <a:chExt cx="3898111" cy="1704425"/>
          </a:xfrm>
        </p:grpSpPr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3C1F122D-F8B0-4084-9C63-E500EA0BD52E}"/>
                </a:ext>
              </a:extLst>
            </p:cNvPr>
            <p:cNvSpPr/>
            <p:nvPr/>
          </p:nvSpPr>
          <p:spPr>
            <a:xfrm>
              <a:off x="1713834" y="1499661"/>
              <a:ext cx="3898111" cy="170442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B156403B-8039-4087-B502-0E5B08608FBC}"/>
                </a:ext>
              </a:extLst>
            </p:cNvPr>
            <p:cNvSpPr/>
            <p:nvPr/>
          </p:nvSpPr>
          <p:spPr>
            <a:xfrm>
              <a:off x="1713834" y="1499661"/>
              <a:ext cx="1007038" cy="1704425"/>
            </a:xfrm>
            <a:prstGeom prst="rect">
              <a:avLst/>
            </a:prstGeom>
            <a:solidFill>
              <a:srgbClr val="FFD200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CFF8A068-FA0C-49CF-87F1-369F96F7E49B}"/>
              </a:ext>
            </a:extLst>
          </p:cNvPr>
          <p:cNvSpPr/>
          <p:nvPr/>
        </p:nvSpPr>
        <p:spPr>
          <a:xfrm>
            <a:off x="5658282" y="3421833"/>
            <a:ext cx="445028" cy="445028"/>
          </a:xfrm>
          <a:prstGeom prst="ellipse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2ACB4A5-7776-461B-BF63-9EFA156F7F2C}"/>
              </a:ext>
            </a:extLst>
          </p:cNvPr>
          <p:cNvSpPr txBox="1"/>
          <p:nvPr/>
        </p:nvSpPr>
        <p:spPr>
          <a:xfrm>
            <a:off x="2132624" y="2166622"/>
            <a:ext cx="71846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S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2" name="组 59">
            <a:extLst>
              <a:ext uri="{FF2B5EF4-FFF2-40B4-BE49-F238E27FC236}">
                <a16:creationId xmlns="" xmlns:a16="http://schemas.microsoft.com/office/drawing/2014/main" id="{559BB761-4352-48B1-880F-F09717501410}"/>
              </a:ext>
            </a:extLst>
          </p:cNvPr>
          <p:cNvGrpSpPr/>
          <p:nvPr/>
        </p:nvGrpSpPr>
        <p:grpSpPr>
          <a:xfrm>
            <a:off x="6470092" y="1976130"/>
            <a:ext cx="3898111" cy="1704425"/>
            <a:chOff x="6195587" y="1499661"/>
            <a:chExt cx="3898111" cy="1704425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97BB5A5B-AAF3-4A21-A30F-39A7653B05CE}"/>
                </a:ext>
              </a:extLst>
            </p:cNvPr>
            <p:cNvSpPr/>
            <p:nvPr/>
          </p:nvSpPr>
          <p:spPr>
            <a:xfrm flipH="1">
              <a:off x="6195587" y="1499661"/>
              <a:ext cx="3898111" cy="1704425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8583EC7B-8331-4300-B506-1FF062FC2549}"/>
                </a:ext>
              </a:extLst>
            </p:cNvPr>
            <p:cNvSpPr/>
            <p:nvPr/>
          </p:nvSpPr>
          <p:spPr>
            <a:xfrm flipH="1">
              <a:off x="9086660" y="1499661"/>
              <a:ext cx="1007038" cy="1704425"/>
            </a:xfrm>
            <a:prstGeom prst="rect">
              <a:avLst/>
            </a:prstGeom>
            <a:solidFill>
              <a:srgbClr val="6FA9D5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CCF269D8-6F16-48CA-ACE8-296373CA0A17}"/>
              </a:ext>
            </a:extLst>
          </p:cNvPr>
          <p:cNvSpPr/>
          <p:nvPr/>
        </p:nvSpPr>
        <p:spPr>
          <a:xfrm flipH="1">
            <a:off x="6226482" y="3421833"/>
            <a:ext cx="445026" cy="445028"/>
          </a:xfrm>
          <a:prstGeom prst="ellipse">
            <a:avLst/>
          </a:prstGeom>
          <a:solidFill>
            <a:srgbClr val="6FA9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0392632F-5CEC-4C91-96F3-F3BE94DD719B}"/>
              </a:ext>
            </a:extLst>
          </p:cNvPr>
          <p:cNvSpPr txBox="1"/>
          <p:nvPr/>
        </p:nvSpPr>
        <p:spPr>
          <a:xfrm flipH="1">
            <a:off x="9341144" y="2166622"/>
            <a:ext cx="1047083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O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17" name="组 48">
            <a:extLst>
              <a:ext uri="{FF2B5EF4-FFF2-40B4-BE49-F238E27FC236}">
                <a16:creationId xmlns="" xmlns:a16="http://schemas.microsoft.com/office/drawing/2014/main" id="{D14091CE-A457-44EA-95B1-A1D99279699D}"/>
              </a:ext>
            </a:extLst>
          </p:cNvPr>
          <p:cNvGrpSpPr/>
          <p:nvPr/>
        </p:nvGrpSpPr>
        <p:grpSpPr>
          <a:xfrm flipV="1">
            <a:off x="1988339" y="4189444"/>
            <a:ext cx="3898111" cy="1704425"/>
            <a:chOff x="815671" y="1618373"/>
            <a:chExt cx="4154756" cy="1743090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8E51FD8B-FD54-4CBD-A6FB-49299DE69D59}"/>
                </a:ext>
              </a:extLst>
            </p:cNvPr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35FFFC93-A294-426E-8C7B-1B2F3BC4D5C7}"/>
                </a:ext>
              </a:extLst>
            </p:cNvPr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rgbClr val="6FA9D5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66D8A838-53C7-4319-9CA3-B1E78D613427}"/>
              </a:ext>
            </a:extLst>
          </p:cNvPr>
          <p:cNvSpPr/>
          <p:nvPr/>
        </p:nvSpPr>
        <p:spPr>
          <a:xfrm flipV="1">
            <a:off x="5658282" y="3966931"/>
            <a:ext cx="445028" cy="445026"/>
          </a:xfrm>
          <a:prstGeom prst="ellipse">
            <a:avLst/>
          </a:prstGeom>
          <a:solidFill>
            <a:srgbClr val="6FA9D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8C06AF2-8C47-490E-972B-B07DAD522E3E}"/>
              </a:ext>
            </a:extLst>
          </p:cNvPr>
          <p:cNvSpPr txBox="1"/>
          <p:nvPr/>
        </p:nvSpPr>
        <p:spPr>
          <a:xfrm>
            <a:off x="1937860" y="4379938"/>
            <a:ext cx="1107996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W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grpSp>
        <p:nvGrpSpPr>
          <p:cNvPr id="22" name="组 40">
            <a:extLst>
              <a:ext uri="{FF2B5EF4-FFF2-40B4-BE49-F238E27FC236}">
                <a16:creationId xmlns="" xmlns:a16="http://schemas.microsoft.com/office/drawing/2014/main" id="{19E40B96-1BBA-4F8E-84CE-2BFB7C3E4AF0}"/>
              </a:ext>
            </a:extLst>
          </p:cNvPr>
          <p:cNvGrpSpPr/>
          <p:nvPr/>
        </p:nvGrpSpPr>
        <p:grpSpPr>
          <a:xfrm flipH="1" flipV="1">
            <a:off x="6470092" y="4189444"/>
            <a:ext cx="3898111" cy="1704425"/>
            <a:chOff x="815671" y="1618373"/>
            <a:chExt cx="4154756" cy="1743090"/>
          </a:xfrm>
        </p:grpSpPr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271CC2AD-9BC7-4938-8DD7-61BE9F4A2328}"/>
                </a:ext>
              </a:extLst>
            </p:cNvPr>
            <p:cNvSpPr/>
            <p:nvPr/>
          </p:nvSpPr>
          <p:spPr>
            <a:xfrm>
              <a:off x="815671" y="1618373"/>
              <a:ext cx="4154756" cy="1743090"/>
            </a:xfrm>
            <a:prstGeom prst="rect">
              <a:avLst/>
            </a:prstGeom>
            <a:solidFill>
              <a:srgbClr val="FFFFFF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="" xmlns:a16="http://schemas.microsoft.com/office/drawing/2014/main" id="{14CB9693-A953-4353-B013-9D4FC00FC7DB}"/>
                </a:ext>
              </a:extLst>
            </p:cNvPr>
            <p:cNvSpPr/>
            <p:nvPr/>
          </p:nvSpPr>
          <p:spPr>
            <a:xfrm>
              <a:off x="815671" y="1618373"/>
              <a:ext cx="1073340" cy="1743090"/>
            </a:xfrm>
            <a:prstGeom prst="rect">
              <a:avLst/>
            </a:prstGeom>
            <a:solidFill>
              <a:srgbClr val="FFD200"/>
            </a:solidFill>
            <a:ln w="19050" cap="flat" cmpd="sng" algn="ctr">
              <a:solidFill>
                <a:schemeClr val="bg2">
                  <a:lumMod val="2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1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entury Gothic"/>
                <a:ea typeface="微软雅黑"/>
                <a:cs typeface="+mn-cs"/>
              </a:endParaRP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="" xmlns:a16="http://schemas.microsoft.com/office/drawing/2014/main" id="{6EE7BCFF-DA0A-4122-839A-3CF6C98611FF}"/>
              </a:ext>
            </a:extLst>
          </p:cNvPr>
          <p:cNvSpPr/>
          <p:nvPr/>
        </p:nvSpPr>
        <p:spPr>
          <a:xfrm flipH="1" flipV="1">
            <a:off x="6226482" y="3942493"/>
            <a:ext cx="445026" cy="445026"/>
          </a:xfrm>
          <a:prstGeom prst="ellipse">
            <a:avLst/>
          </a:prstGeom>
          <a:solidFill>
            <a:srgbClr val="FFD2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377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1BCCB4D5-27D2-4F38-8AE4-FD29BAF4AAAD}"/>
              </a:ext>
            </a:extLst>
          </p:cNvPr>
          <p:cNvSpPr txBox="1"/>
          <p:nvPr/>
        </p:nvSpPr>
        <p:spPr>
          <a:xfrm flipH="1">
            <a:off x="9556748" y="4379938"/>
            <a:ext cx="615874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 defTabSz="914377"/>
            <a:r>
              <a:rPr kumimoji="1" lang="en-US" altLang="zh-CN" sz="8000" b="1" dirty="0">
                <a:solidFill>
                  <a:srgbClr val="FFFFFF"/>
                </a:solidFill>
                <a:latin typeface="Century Gothic"/>
                <a:ea typeface="微软雅黑"/>
              </a:rPr>
              <a:t>T</a:t>
            </a:r>
            <a:endParaRPr kumimoji="1" lang="zh-CN" altLang="en-US" sz="8000" b="1" dirty="0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9C474611-5AC9-4E87-B502-BBDF3BD7EB50}"/>
              </a:ext>
            </a:extLst>
          </p:cNvPr>
          <p:cNvSpPr txBox="1"/>
          <p:nvPr/>
        </p:nvSpPr>
        <p:spPr>
          <a:xfrm>
            <a:off x="3453996" y="221470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9EF32CDC-34C4-4B37-89AE-F96F847A57EB}"/>
              </a:ext>
            </a:extLst>
          </p:cNvPr>
          <p:cNvSpPr txBox="1"/>
          <p:nvPr/>
        </p:nvSpPr>
        <p:spPr>
          <a:xfrm>
            <a:off x="3128619" y="275063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9043DB3-A894-4129-A03C-86302A85FCA4}"/>
              </a:ext>
            </a:extLst>
          </p:cNvPr>
          <p:cNvSpPr txBox="1"/>
          <p:nvPr/>
        </p:nvSpPr>
        <p:spPr>
          <a:xfrm>
            <a:off x="3128619" y="308769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5123ECDB-A23C-4617-AC2F-1C0067C3B9EE}"/>
              </a:ext>
            </a:extLst>
          </p:cNvPr>
          <p:cNvSpPr txBox="1"/>
          <p:nvPr/>
        </p:nvSpPr>
        <p:spPr>
          <a:xfrm>
            <a:off x="3564364" y="449686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C46A16A-72A9-4F1E-9258-C6B9212675B4}"/>
              </a:ext>
            </a:extLst>
          </p:cNvPr>
          <p:cNvSpPr txBox="1"/>
          <p:nvPr/>
        </p:nvSpPr>
        <p:spPr>
          <a:xfrm>
            <a:off x="3238987" y="503278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7ABDB8E-7FBE-4EC1-BF79-CF3644359AA8}"/>
              </a:ext>
            </a:extLst>
          </p:cNvPr>
          <p:cNvSpPr txBox="1"/>
          <p:nvPr/>
        </p:nvSpPr>
        <p:spPr>
          <a:xfrm>
            <a:off x="3238987" y="536985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B05ED233-FC2C-48B3-A4D1-2C2180495D5F}"/>
              </a:ext>
            </a:extLst>
          </p:cNvPr>
          <p:cNvSpPr txBox="1"/>
          <p:nvPr/>
        </p:nvSpPr>
        <p:spPr>
          <a:xfrm>
            <a:off x="7120057" y="227465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79EE56B-920D-4AFC-86A1-7588BCC94B5C}"/>
              </a:ext>
            </a:extLst>
          </p:cNvPr>
          <p:cNvSpPr txBox="1"/>
          <p:nvPr/>
        </p:nvSpPr>
        <p:spPr>
          <a:xfrm>
            <a:off x="6794680" y="281057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9B0ED39-72E0-46A9-9795-77FDD50F31FC}"/>
              </a:ext>
            </a:extLst>
          </p:cNvPr>
          <p:cNvSpPr txBox="1"/>
          <p:nvPr/>
        </p:nvSpPr>
        <p:spPr>
          <a:xfrm>
            <a:off x="6794680" y="31476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E6598442-E217-4942-A616-27DE7E31881F}"/>
              </a:ext>
            </a:extLst>
          </p:cNvPr>
          <p:cNvSpPr txBox="1"/>
          <p:nvPr/>
        </p:nvSpPr>
        <p:spPr>
          <a:xfrm>
            <a:off x="7107890" y="448594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5941485E-B77A-4211-8B34-9A1C2CFCA22F}"/>
              </a:ext>
            </a:extLst>
          </p:cNvPr>
          <p:cNvSpPr txBox="1"/>
          <p:nvPr/>
        </p:nvSpPr>
        <p:spPr>
          <a:xfrm>
            <a:off x="6782513" y="502186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3040A771-2C68-4819-AB5D-D8CF62443909}"/>
              </a:ext>
            </a:extLst>
          </p:cNvPr>
          <p:cNvSpPr txBox="1"/>
          <p:nvPr/>
        </p:nvSpPr>
        <p:spPr>
          <a:xfrm>
            <a:off x="6782513" y="535892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462463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 animBg="1"/>
      <p:bldP spid="11" grpId="0"/>
      <p:bldP spid="15" grpId="0" animBg="1"/>
      <p:bldP spid="16" grpId="0"/>
      <p:bldP spid="20" grpId="0" animBg="1"/>
      <p:bldP spid="21" grpId="0"/>
      <p:bldP spid="25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9321288-1F12-4AEA-A8F4-DD23A75D06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5297" r="1952" b="15861"/>
          <a:stretch/>
        </p:blipFill>
        <p:spPr>
          <a:xfrm>
            <a:off x="0" y="0"/>
            <a:ext cx="6607278" cy="6858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8ABB139E-80FB-46C3-9B56-AAE4BEC027ED}"/>
              </a:ext>
            </a:extLst>
          </p:cNvPr>
          <p:cNvSpPr txBox="1"/>
          <p:nvPr/>
        </p:nvSpPr>
        <p:spPr>
          <a:xfrm>
            <a:off x="34414" y="2659559"/>
            <a:ext cx="6572864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en-US" altLang="zh-CN" sz="9600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4800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ONTENTS</a:t>
            </a:r>
            <a:endParaRPr lang="zh-CN" altLang="en-US" sz="4800" dirty="0">
              <a:solidFill>
                <a:srgbClr val="6FA9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="" xmlns:a16="http://schemas.microsoft.com/office/drawing/2014/main" id="{A28E4D6D-8B58-46D4-A2AB-8988CCBFF19E}"/>
              </a:ext>
            </a:extLst>
          </p:cNvPr>
          <p:cNvSpPr/>
          <p:nvPr/>
        </p:nvSpPr>
        <p:spPr>
          <a:xfrm>
            <a:off x="6843251" y="1061884"/>
            <a:ext cx="648929" cy="707923"/>
          </a:xfrm>
          <a:prstGeom prst="diamond">
            <a:avLst/>
          </a:prstGeom>
          <a:solidFill>
            <a:srgbClr val="6FA9D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162A4D9D-1497-43F4-B918-515908B0F9B9}"/>
              </a:ext>
            </a:extLst>
          </p:cNvPr>
          <p:cNvSpPr txBox="1"/>
          <p:nvPr/>
        </p:nvSpPr>
        <p:spPr>
          <a:xfrm>
            <a:off x="7728153" y="1096542"/>
            <a:ext cx="2802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第一部分</a:t>
            </a:r>
          </a:p>
        </p:txBody>
      </p:sp>
      <p:sp>
        <p:nvSpPr>
          <p:cNvPr id="7" name="菱形 6">
            <a:extLst>
              <a:ext uri="{FF2B5EF4-FFF2-40B4-BE49-F238E27FC236}">
                <a16:creationId xmlns="" xmlns:a16="http://schemas.microsoft.com/office/drawing/2014/main" id="{A6963A8B-9593-4C44-B58C-AB74E5FE6EBE}"/>
              </a:ext>
            </a:extLst>
          </p:cNvPr>
          <p:cNvSpPr/>
          <p:nvPr/>
        </p:nvSpPr>
        <p:spPr>
          <a:xfrm>
            <a:off x="6843251" y="2544097"/>
            <a:ext cx="648929" cy="707923"/>
          </a:xfrm>
          <a:prstGeom prst="diamond">
            <a:avLst/>
          </a:prstGeom>
          <a:solidFill>
            <a:srgbClr val="6FA9D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菱形 8">
            <a:extLst>
              <a:ext uri="{FF2B5EF4-FFF2-40B4-BE49-F238E27FC236}">
                <a16:creationId xmlns="" xmlns:a16="http://schemas.microsoft.com/office/drawing/2014/main" id="{014E2461-8615-4D22-B2C9-8209E1758668}"/>
              </a:ext>
            </a:extLst>
          </p:cNvPr>
          <p:cNvSpPr/>
          <p:nvPr/>
        </p:nvSpPr>
        <p:spPr>
          <a:xfrm>
            <a:off x="6843251" y="3890644"/>
            <a:ext cx="648929" cy="707923"/>
          </a:xfrm>
          <a:prstGeom prst="diamond">
            <a:avLst/>
          </a:prstGeom>
          <a:solidFill>
            <a:srgbClr val="6FA9D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菱形 10">
            <a:extLst>
              <a:ext uri="{FF2B5EF4-FFF2-40B4-BE49-F238E27FC236}">
                <a16:creationId xmlns="" xmlns:a16="http://schemas.microsoft.com/office/drawing/2014/main" id="{51A862CB-3ACC-4E9B-A68E-C9B2D34C6D1D}"/>
              </a:ext>
            </a:extLst>
          </p:cNvPr>
          <p:cNvSpPr/>
          <p:nvPr/>
        </p:nvSpPr>
        <p:spPr>
          <a:xfrm>
            <a:off x="6843251" y="5372857"/>
            <a:ext cx="648929" cy="707923"/>
          </a:xfrm>
          <a:prstGeom prst="diamond">
            <a:avLst/>
          </a:prstGeom>
          <a:solidFill>
            <a:srgbClr val="6FA9D5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870119FB-20BE-47D4-82C8-5ACC9EEA6F90}"/>
              </a:ext>
            </a:extLst>
          </p:cNvPr>
          <p:cNvSpPr txBox="1"/>
          <p:nvPr/>
        </p:nvSpPr>
        <p:spPr>
          <a:xfrm>
            <a:off x="7728152" y="2578444"/>
            <a:ext cx="2802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第二部分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3E0E3D62-DB1A-41C3-B52F-509C54356506}"/>
              </a:ext>
            </a:extLst>
          </p:cNvPr>
          <p:cNvSpPr txBox="1"/>
          <p:nvPr/>
        </p:nvSpPr>
        <p:spPr>
          <a:xfrm>
            <a:off x="7728153" y="3890955"/>
            <a:ext cx="2802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第三部分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5D8A48DD-F601-4B35-8408-C2076C8E7D12}"/>
              </a:ext>
            </a:extLst>
          </p:cNvPr>
          <p:cNvSpPr txBox="1"/>
          <p:nvPr/>
        </p:nvSpPr>
        <p:spPr>
          <a:xfrm>
            <a:off x="7728152" y="5372857"/>
            <a:ext cx="28021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第四部分</a:t>
            </a:r>
          </a:p>
        </p:txBody>
      </p:sp>
    </p:spTree>
    <p:extLst>
      <p:ext uri="{BB962C8B-B14F-4D97-AF65-F5344CB8AC3E}">
        <p14:creationId xmlns:p14="http://schemas.microsoft.com/office/powerpoint/2010/main" val="385362387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 animBg="1"/>
      <p:bldP spid="9" grpId="0" animBg="1"/>
      <p:bldP spid="11" grpId="0" animBg="1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ED0F4F7D-74DB-46C4-A3CE-2D8AF87E50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08" y="1696725"/>
            <a:ext cx="2595830" cy="246113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5171DBDD-5958-4FAE-90AD-6CA59F1712A8}"/>
              </a:ext>
            </a:extLst>
          </p:cNvPr>
          <p:cNvSpPr txBox="1"/>
          <p:nvPr/>
        </p:nvSpPr>
        <p:spPr>
          <a:xfrm>
            <a:off x="1658023" y="2381250"/>
            <a:ext cx="1352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01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ACBF8CF-B27D-4659-8444-FEC9460405CE}"/>
              </a:ext>
            </a:extLst>
          </p:cNvPr>
          <p:cNvSpPr txBox="1"/>
          <p:nvPr/>
        </p:nvSpPr>
        <p:spPr>
          <a:xfrm>
            <a:off x="1438190" y="436256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250F95D-707D-4A5E-921E-912DA65BA79E}"/>
              </a:ext>
            </a:extLst>
          </p:cNvPr>
          <p:cNvSpPr txBox="1"/>
          <p:nvPr/>
        </p:nvSpPr>
        <p:spPr>
          <a:xfrm>
            <a:off x="1112813" y="489848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9ECD8A81-8D7F-4B72-95AB-26BFB98931CF}"/>
              </a:ext>
            </a:extLst>
          </p:cNvPr>
          <p:cNvSpPr txBox="1"/>
          <p:nvPr/>
        </p:nvSpPr>
        <p:spPr>
          <a:xfrm>
            <a:off x="1112813" y="523554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0626DED4-0BA5-4C03-8BDE-AB68529629C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2346" y="1728991"/>
            <a:ext cx="2595830" cy="246113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F63F43E-BD08-4464-8F16-A8320405C2FE}"/>
              </a:ext>
            </a:extLst>
          </p:cNvPr>
          <p:cNvSpPr txBox="1"/>
          <p:nvPr/>
        </p:nvSpPr>
        <p:spPr>
          <a:xfrm>
            <a:off x="5666861" y="2413516"/>
            <a:ext cx="1352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02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909EC580-428E-459C-B235-F3954BFE4700}"/>
              </a:ext>
            </a:extLst>
          </p:cNvPr>
          <p:cNvSpPr txBox="1"/>
          <p:nvPr/>
        </p:nvSpPr>
        <p:spPr>
          <a:xfrm>
            <a:off x="5447028" y="4394826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95A4EDA-B79B-4529-962A-2A68A7D860AB}"/>
              </a:ext>
            </a:extLst>
          </p:cNvPr>
          <p:cNvSpPr txBox="1"/>
          <p:nvPr/>
        </p:nvSpPr>
        <p:spPr>
          <a:xfrm>
            <a:off x="5121651" y="493074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38D8467D-63C1-4732-997C-A492AE8BBCE7}"/>
              </a:ext>
            </a:extLst>
          </p:cNvPr>
          <p:cNvSpPr txBox="1"/>
          <p:nvPr/>
        </p:nvSpPr>
        <p:spPr>
          <a:xfrm>
            <a:off x="5121651" y="526781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DD53B86-313A-4767-9CE9-84A5431C5D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4338" y="1696725"/>
            <a:ext cx="2595830" cy="2461135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90EB0305-AE7A-407D-873A-EBD4073C5540}"/>
              </a:ext>
            </a:extLst>
          </p:cNvPr>
          <p:cNvSpPr txBox="1"/>
          <p:nvPr/>
        </p:nvSpPr>
        <p:spPr>
          <a:xfrm>
            <a:off x="9508853" y="2381250"/>
            <a:ext cx="13525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dirty="0">
                <a:solidFill>
                  <a:schemeClr val="bg1"/>
                </a:solidFill>
              </a:rPr>
              <a:t>03</a:t>
            </a:r>
            <a:endParaRPr lang="zh-CN" altLang="en-US" sz="6600" dirty="0">
              <a:solidFill>
                <a:schemeClr val="bg1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708CD483-0C95-496C-9E2F-47F4578FA6D9}"/>
              </a:ext>
            </a:extLst>
          </p:cNvPr>
          <p:cNvSpPr txBox="1"/>
          <p:nvPr/>
        </p:nvSpPr>
        <p:spPr>
          <a:xfrm>
            <a:off x="9289020" y="436256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1C55CB50-C162-4DB8-A63D-B51ECDAC90CB}"/>
              </a:ext>
            </a:extLst>
          </p:cNvPr>
          <p:cNvSpPr txBox="1"/>
          <p:nvPr/>
        </p:nvSpPr>
        <p:spPr>
          <a:xfrm>
            <a:off x="8963643" y="489848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3B46F9F4-4955-4113-B0F5-EA4D49EBD47A}"/>
              </a:ext>
            </a:extLst>
          </p:cNvPr>
          <p:cNvSpPr txBox="1"/>
          <p:nvPr/>
        </p:nvSpPr>
        <p:spPr>
          <a:xfrm>
            <a:off x="8963643" y="523554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445901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sp>
        <p:nvSpPr>
          <p:cNvPr id="5" name="Freeform 7">
            <a:extLst>
              <a:ext uri="{FF2B5EF4-FFF2-40B4-BE49-F238E27FC236}">
                <a16:creationId xmlns="" xmlns:a16="http://schemas.microsoft.com/office/drawing/2014/main" id="{039C66B0-9B46-43D4-8205-C9E935F7C2B7}"/>
              </a:ext>
            </a:extLst>
          </p:cNvPr>
          <p:cNvSpPr>
            <a:spLocks/>
          </p:cNvSpPr>
          <p:nvPr/>
        </p:nvSpPr>
        <p:spPr bwMode="auto">
          <a:xfrm>
            <a:off x="4899529" y="3740047"/>
            <a:ext cx="2316163" cy="1662113"/>
          </a:xfrm>
          <a:custGeom>
            <a:avLst/>
            <a:gdLst>
              <a:gd name="T0" fmla="*/ 961 w 961"/>
              <a:gd name="T1" fmla="*/ 388 h 689"/>
              <a:gd name="T2" fmla="*/ 863 w 961"/>
              <a:gd name="T3" fmla="*/ 495 h 689"/>
              <a:gd name="T4" fmla="*/ 652 w 961"/>
              <a:gd name="T5" fmla="*/ 633 h 689"/>
              <a:gd name="T6" fmla="*/ 368 w 961"/>
              <a:gd name="T7" fmla="*/ 676 h 689"/>
              <a:gd name="T8" fmla="*/ 119 w 961"/>
              <a:gd name="T9" fmla="*/ 554 h 689"/>
              <a:gd name="T10" fmla="*/ 109 w 961"/>
              <a:gd name="T11" fmla="*/ 544 h 689"/>
              <a:gd name="T12" fmla="*/ 22 w 961"/>
              <a:gd name="T13" fmla="*/ 386 h 689"/>
              <a:gd name="T14" fmla="*/ 5 w 961"/>
              <a:gd name="T15" fmla="*/ 217 h 689"/>
              <a:gd name="T16" fmla="*/ 44 w 961"/>
              <a:gd name="T17" fmla="*/ 83 h 689"/>
              <a:gd name="T18" fmla="*/ 117 w 961"/>
              <a:gd name="T19" fmla="*/ 12 h 689"/>
              <a:gd name="T20" fmla="*/ 201 w 961"/>
              <a:gd name="T21" fmla="*/ 6 h 689"/>
              <a:gd name="T22" fmla="*/ 280 w 961"/>
              <a:gd name="T23" fmla="*/ 39 h 689"/>
              <a:gd name="T24" fmla="*/ 354 w 961"/>
              <a:gd name="T25" fmla="*/ 89 h 689"/>
              <a:gd name="T26" fmla="*/ 420 w 961"/>
              <a:gd name="T27" fmla="*/ 150 h 689"/>
              <a:gd name="T28" fmla="*/ 425 w 961"/>
              <a:gd name="T29" fmla="*/ 155 h 689"/>
              <a:gd name="T30" fmla="*/ 531 w 961"/>
              <a:gd name="T31" fmla="*/ 270 h 689"/>
              <a:gd name="T32" fmla="*/ 679 w 961"/>
              <a:gd name="T33" fmla="*/ 366 h 689"/>
              <a:gd name="T34" fmla="*/ 848 w 961"/>
              <a:gd name="T35" fmla="*/ 399 h 689"/>
              <a:gd name="T36" fmla="*/ 961 w 961"/>
              <a:gd name="T37" fmla="*/ 388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61" h="689">
                <a:moveTo>
                  <a:pt x="961" y="388"/>
                </a:moveTo>
                <a:cubicBezTo>
                  <a:pt x="947" y="405"/>
                  <a:pt x="915" y="447"/>
                  <a:pt x="863" y="495"/>
                </a:cubicBezTo>
                <a:cubicBezTo>
                  <a:pt x="811" y="543"/>
                  <a:pt x="739" y="597"/>
                  <a:pt x="652" y="633"/>
                </a:cubicBezTo>
                <a:cubicBezTo>
                  <a:pt x="565" y="670"/>
                  <a:pt x="464" y="689"/>
                  <a:pt x="368" y="676"/>
                </a:cubicBezTo>
                <a:cubicBezTo>
                  <a:pt x="273" y="664"/>
                  <a:pt x="182" y="620"/>
                  <a:pt x="119" y="554"/>
                </a:cubicBezTo>
                <a:cubicBezTo>
                  <a:pt x="116" y="551"/>
                  <a:pt x="113" y="547"/>
                  <a:pt x="109" y="544"/>
                </a:cubicBezTo>
                <a:cubicBezTo>
                  <a:pt x="68" y="499"/>
                  <a:pt x="39" y="443"/>
                  <a:pt x="22" y="386"/>
                </a:cubicBezTo>
                <a:cubicBezTo>
                  <a:pt x="5" y="328"/>
                  <a:pt x="0" y="269"/>
                  <a:pt x="5" y="217"/>
                </a:cubicBezTo>
                <a:cubicBezTo>
                  <a:pt x="10" y="164"/>
                  <a:pt x="24" y="118"/>
                  <a:pt x="44" y="83"/>
                </a:cubicBezTo>
                <a:cubicBezTo>
                  <a:pt x="64" y="48"/>
                  <a:pt x="89" y="25"/>
                  <a:pt x="117" y="12"/>
                </a:cubicBezTo>
                <a:cubicBezTo>
                  <a:pt x="145" y="0"/>
                  <a:pt x="173" y="0"/>
                  <a:pt x="201" y="6"/>
                </a:cubicBezTo>
                <a:cubicBezTo>
                  <a:pt x="228" y="12"/>
                  <a:pt x="255" y="24"/>
                  <a:pt x="280" y="39"/>
                </a:cubicBezTo>
                <a:cubicBezTo>
                  <a:pt x="306" y="53"/>
                  <a:pt x="331" y="70"/>
                  <a:pt x="354" y="89"/>
                </a:cubicBezTo>
                <a:cubicBezTo>
                  <a:pt x="377" y="107"/>
                  <a:pt x="399" y="127"/>
                  <a:pt x="420" y="150"/>
                </a:cubicBezTo>
                <a:cubicBezTo>
                  <a:pt x="422" y="152"/>
                  <a:pt x="423" y="154"/>
                  <a:pt x="425" y="155"/>
                </a:cubicBezTo>
                <a:cubicBezTo>
                  <a:pt x="457" y="189"/>
                  <a:pt x="489" y="232"/>
                  <a:pt x="531" y="270"/>
                </a:cubicBezTo>
                <a:cubicBezTo>
                  <a:pt x="572" y="309"/>
                  <a:pt x="623" y="343"/>
                  <a:pt x="679" y="366"/>
                </a:cubicBezTo>
                <a:cubicBezTo>
                  <a:pt x="735" y="388"/>
                  <a:pt x="796" y="399"/>
                  <a:pt x="848" y="399"/>
                </a:cubicBezTo>
                <a:cubicBezTo>
                  <a:pt x="900" y="400"/>
                  <a:pt x="943" y="390"/>
                  <a:pt x="961" y="388"/>
                </a:cubicBezTo>
                <a:close/>
              </a:path>
            </a:pathLst>
          </a:custGeom>
          <a:solidFill>
            <a:srgbClr val="6FA9D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Freeform 8">
            <a:extLst>
              <a:ext uri="{FF2B5EF4-FFF2-40B4-BE49-F238E27FC236}">
                <a16:creationId xmlns="" xmlns:a16="http://schemas.microsoft.com/office/drawing/2014/main" id="{B1A084DD-85B4-40E7-AE02-3145B92DB7C6}"/>
              </a:ext>
            </a:extLst>
          </p:cNvPr>
          <p:cNvSpPr>
            <a:spLocks/>
          </p:cNvSpPr>
          <p:nvPr/>
        </p:nvSpPr>
        <p:spPr bwMode="auto">
          <a:xfrm>
            <a:off x="7152192" y="4695722"/>
            <a:ext cx="25400" cy="22225"/>
          </a:xfrm>
          <a:custGeom>
            <a:avLst/>
            <a:gdLst>
              <a:gd name="T0" fmla="*/ 2147483647 w 10"/>
              <a:gd name="T1" fmla="*/ 2147483647 h 9"/>
              <a:gd name="T2" fmla="*/ 2147483647 w 10"/>
              <a:gd name="T3" fmla="*/ 2147483647 h 9"/>
              <a:gd name="T4" fmla="*/ 2147483647 w 10"/>
              <a:gd name="T5" fmla="*/ 2147483647 h 9"/>
              <a:gd name="T6" fmla="*/ 2147483647 w 10"/>
              <a:gd name="T7" fmla="*/ 2147483647 h 9"/>
              <a:gd name="T8" fmla="*/ 2147483647 w 10"/>
              <a:gd name="T9" fmla="*/ 2147483647 h 9"/>
              <a:gd name="T10" fmla="*/ 2147483647 w 10"/>
              <a:gd name="T11" fmla="*/ 2147483647 h 9"/>
              <a:gd name="T12" fmla="*/ 2147483647 w 10"/>
              <a:gd name="T13" fmla="*/ 2147483647 h 9"/>
              <a:gd name="T14" fmla="*/ 2147483647 w 10"/>
              <a:gd name="T15" fmla="*/ 0 h 9"/>
              <a:gd name="T16" fmla="*/ 2147483647 w 10"/>
              <a:gd name="T17" fmla="*/ 2147483647 h 9"/>
              <a:gd name="T18" fmla="*/ 2147483647 w 10"/>
              <a:gd name="T19" fmla="*/ 2147483647 h 9"/>
              <a:gd name="T20" fmla="*/ 2147483647 w 10"/>
              <a:gd name="T21" fmla="*/ 2147483647 h 9"/>
              <a:gd name="T22" fmla="*/ 2147483647 w 10"/>
              <a:gd name="T23" fmla="*/ 2147483647 h 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0" h="9">
                <a:moveTo>
                  <a:pt x="4" y="8"/>
                </a:moveTo>
                <a:cubicBezTo>
                  <a:pt x="3" y="8"/>
                  <a:pt x="3" y="8"/>
                  <a:pt x="3" y="8"/>
                </a:cubicBezTo>
                <a:cubicBezTo>
                  <a:pt x="3" y="7"/>
                  <a:pt x="3" y="6"/>
                  <a:pt x="3" y="6"/>
                </a:cubicBezTo>
                <a:cubicBezTo>
                  <a:pt x="4" y="5"/>
                  <a:pt x="4" y="5"/>
                  <a:pt x="5" y="4"/>
                </a:cubicBezTo>
                <a:cubicBezTo>
                  <a:pt x="4" y="4"/>
                  <a:pt x="3" y="4"/>
                  <a:pt x="2" y="4"/>
                </a:cubicBezTo>
                <a:cubicBezTo>
                  <a:pt x="2" y="5"/>
                  <a:pt x="1" y="4"/>
                  <a:pt x="1" y="3"/>
                </a:cubicBezTo>
                <a:cubicBezTo>
                  <a:pt x="0" y="2"/>
                  <a:pt x="1" y="1"/>
                  <a:pt x="2" y="1"/>
                </a:cubicBezTo>
                <a:cubicBezTo>
                  <a:pt x="4" y="1"/>
                  <a:pt x="6" y="1"/>
                  <a:pt x="8" y="0"/>
                </a:cubicBezTo>
                <a:cubicBezTo>
                  <a:pt x="9" y="0"/>
                  <a:pt x="10" y="0"/>
                  <a:pt x="10" y="1"/>
                </a:cubicBezTo>
                <a:cubicBezTo>
                  <a:pt x="10" y="2"/>
                  <a:pt x="10" y="2"/>
                  <a:pt x="10" y="3"/>
                </a:cubicBezTo>
                <a:cubicBezTo>
                  <a:pt x="8" y="4"/>
                  <a:pt x="7" y="6"/>
                  <a:pt x="6" y="8"/>
                </a:cubicBezTo>
                <a:cubicBezTo>
                  <a:pt x="5" y="8"/>
                  <a:pt x="4" y="9"/>
                  <a:pt x="4" y="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Freeform 11">
            <a:extLst>
              <a:ext uri="{FF2B5EF4-FFF2-40B4-BE49-F238E27FC236}">
                <a16:creationId xmlns="" xmlns:a16="http://schemas.microsoft.com/office/drawing/2014/main" id="{FF0DA2AC-AEC4-4EE7-88C9-B0E42E9700F0}"/>
              </a:ext>
            </a:extLst>
          </p:cNvPr>
          <p:cNvSpPr>
            <a:spLocks/>
          </p:cNvSpPr>
          <p:nvPr/>
        </p:nvSpPr>
        <p:spPr bwMode="auto">
          <a:xfrm>
            <a:off x="5959979" y="3076472"/>
            <a:ext cx="2009775" cy="1441450"/>
          </a:xfrm>
          <a:custGeom>
            <a:avLst/>
            <a:gdLst>
              <a:gd name="T0" fmla="*/ 0 w 834"/>
              <a:gd name="T1" fmla="*/ 2147483647 h 598"/>
              <a:gd name="T2" fmla="*/ 2147483647 w 834"/>
              <a:gd name="T3" fmla="*/ 2147483647 h 598"/>
              <a:gd name="T4" fmla="*/ 2147483647 w 834"/>
              <a:gd name="T5" fmla="*/ 2147483647 h 598"/>
              <a:gd name="T6" fmla="*/ 2147483647 w 834"/>
              <a:gd name="T7" fmla="*/ 2147483647 h 598"/>
              <a:gd name="T8" fmla="*/ 2147483647 w 834"/>
              <a:gd name="T9" fmla="*/ 2147483647 h 598"/>
              <a:gd name="T10" fmla="*/ 2147483647 w 834"/>
              <a:gd name="T11" fmla="*/ 2147483647 h 598"/>
              <a:gd name="T12" fmla="*/ 2147483647 w 834"/>
              <a:gd name="T13" fmla="*/ 2147483647 h 598"/>
              <a:gd name="T14" fmla="*/ 2147483647 w 834"/>
              <a:gd name="T15" fmla="*/ 2147483647 h 598"/>
              <a:gd name="T16" fmla="*/ 2147483647 w 834"/>
              <a:gd name="T17" fmla="*/ 2147483647 h 598"/>
              <a:gd name="T18" fmla="*/ 2147483647 w 834"/>
              <a:gd name="T19" fmla="*/ 2147483647 h 598"/>
              <a:gd name="T20" fmla="*/ 2147483647 w 834"/>
              <a:gd name="T21" fmla="*/ 2147483647 h 598"/>
              <a:gd name="T22" fmla="*/ 2147483647 w 834"/>
              <a:gd name="T23" fmla="*/ 2147483647 h 598"/>
              <a:gd name="T24" fmla="*/ 2147483647 w 834"/>
              <a:gd name="T25" fmla="*/ 2147483647 h 598"/>
              <a:gd name="T26" fmla="*/ 2147483647 w 834"/>
              <a:gd name="T27" fmla="*/ 2147483647 h 598"/>
              <a:gd name="T28" fmla="*/ 2147483647 w 834"/>
              <a:gd name="T29" fmla="*/ 2147483647 h 598"/>
              <a:gd name="T30" fmla="*/ 2147483647 w 834"/>
              <a:gd name="T31" fmla="*/ 2147483647 h 598"/>
              <a:gd name="T32" fmla="*/ 2147483647 w 834"/>
              <a:gd name="T33" fmla="*/ 2147483647 h 598"/>
              <a:gd name="T34" fmla="*/ 2147483647 w 834"/>
              <a:gd name="T35" fmla="*/ 2147483647 h 598"/>
              <a:gd name="T36" fmla="*/ 0 w 834"/>
              <a:gd name="T37" fmla="*/ 2147483647 h 59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834" h="598">
                <a:moveTo>
                  <a:pt x="0" y="336"/>
                </a:moveTo>
                <a:cubicBezTo>
                  <a:pt x="12" y="352"/>
                  <a:pt x="40" y="388"/>
                  <a:pt x="85" y="430"/>
                </a:cubicBezTo>
                <a:cubicBezTo>
                  <a:pt x="130" y="471"/>
                  <a:pt x="193" y="518"/>
                  <a:pt x="269" y="550"/>
                </a:cubicBezTo>
                <a:cubicBezTo>
                  <a:pt x="343" y="581"/>
                  <a:pt x="431" y="598"/>
                  <a:pt x="514" y="587"/>
                </a:cubicBezTo>
                <a:cubicBezTo>
                  <a:pt x="597" y="576"/>
                  <a:pt x="675" y="538"/>
                  <a:pt x="731" y="481"/>
                </a:cubicBezTo>
                <a:cubicBezTo>
                  <a:pt x="733" y="478"/>
                  <a:pt x="736" y="475"/>
                  <a:pt x="739" y="472"/>
                </a:cubicBezTo>
                <a:cubicBezTo>
                  <a:pt x="774" y="433"/>
                  <a:pt x="800" y="385"/>
                  <a:pt x="815" y="335"/>
                </a:cubicBezTo>
                <a:cubicBezTo>
                  <a:pt x="829" y="285"/>
                  <a:pt x="834" y="234"/>
                  <a:pt x="829" y="188"/>
                </a:cubicBezTo>
                <a:cubicBezTo>
                  <a:pt x="825" y="143"/>
                  <a:pt x="813" y="103"/>
                  <a:pt x="796" y="72"/>
                </a:cubicBezTo>
                <a:cubicBezTo>
                  <a:pt x="778" y="42"/>
                  <a:pt x="756" y="22"/>
                  <a:pt x="732" y="11"/>
                </a:cubicBezTo>
                <a:cubicBezTo>
                  <a:pt x="708" y="0"/>
                  <a:pt x="683" y="1"/>
                  <a:pt x="660" y="6"/>
                </a:cubicBezTo>
                <a:cubicBezTo>
                  <a:pt x="636" y="11"/>
                  <a:pt x="613" y="22"/>
                  <a:pt x="590" y="34"/>
                </a:cubicBezTo>
                <a:cubicBezTo>
                  <a:pt x="568" y="47"/>
                  <a:pt x="547" y="61"/>
                  <a:pt x="527" y="77"/>
                </a:cubicBezTo>
                <a:cubicBezTo>
                  <a:pt x="507" y="93"/>
                  <a:pt x="487" y="110"/>
                  <a:pt x="469" y="130"/>
                </a:cubicBezTo>
                <a:cubicBezTo>
                  <a:pt x="468" y="132"/>
                  <a:pt x="467" y="134"/>
                  <a:pt x="465" y="135"/>
                </a:cubicBezTo>
                <a:cubicBezTo>
                  <a:pt x="438" y="165"/>
                  <a:pt x="410" y="201"/>
                  <a:pt x="373" y="235"/>
                </a:cubicBezTo>
                <a:cubicBezTo>
                  <a:pt x="337" y="268"/>
                  <a:pt x="293" y="298"/>
                  <a:pt x="244" y="317"/>
                </a:cubicBezTo>
                <a:cubicBezTo>
                  <a:pt x="196" y="337"/>
                  <a:pt x="144" y="346"/>
                  <a:pt x="98" y="346"/>
                </a:cubicBezTo>
                <a:cubicBezTo>
                  <a:pt x="53" y="347"/>
                  <a:pt x="16" y="338"/>
                  <a:pt x="0" y="336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12">
            <a:extLst>
              <a:ext uri="{FF2B5EF4-FFF2-40B4-BE49-F238E27FC236}">
                <a16:creationId xmlns="" xmlns:a16="http://schemas.microsoft.com/office/drawing/2014/main" id="{B74FB4AE-A944-477C-99C9-63D5F636A39F}"/>
              </a:ext>
            </a:extLst>
          </p:cNvPr>
          <p:cNvSpPr>
            <a:spLocks/>
          </p:cNvSpPr>
          <p:nvPr/>
        </p:nvSpPr>
        <p:spPr bwMode="auto">
          <a:xfrm>
            <a:off x="5994904" y="3905147"/>
            <a:ext cx="19050" cy="17463"/>
          </a:xfrm>
          <a:custGeom>
            <a:avLst/>
            <a:gdLst>
              <a:gd name="T0" fmla="*/ 2147483647 w 8"/>
              <a:gd name="T1" fmla="*/ 2147483647 h 7"/>
              <a:gd name="T2" fmla="*/ 2147483647 w 8"/>
              <a:gd name="T3" fmla="*/ 2147483647 h 7"/>
              <a:gd name="T4" fmla="*/ 2147483647 w 8"/>
              <a:gd name="T5" fmla="*/ 2147483647 h 7"/>
              <a:gd name="T6" fmla="*/ 2147483647 w 8"/>
              <a:gd name="T7" fmla="*/ 2147483647 h 7"/>
              <a:gd name="T8" fmla="*/ 2147483647 w 8"/>
              <a:gd name="T9" fmla="*/ 2147483647 h 7"/>
              <a:gd name="T10" fmla="*/ 2147483647 w 8"/>
              <a:gd name="T11" fmla="*/ 2147483647 h 7"/>
              <a:gd name="T12" fmla="*/ 2147483647 w 8"/>
              <a:gd name="T13" fmla="*/ 2147483647 h 7"/>
              <a:gd name="T14" fmla="*/ 2147483647 w 8"/>
              <a:gd name="T15" fmla="*/ 0 h 7"/>
              <a:gd name="T16" fmla="*/ 0 w 8"/>
              <a:gd name="T17" fmla="*/ 2147483647 h 7"/>
              <a:gd name="T18" fmla="*/ 0 w 8"/>
              <a:gd name="T19" fmla="*/ 2147483647 h 7"/>
              <a:gd name="T20" fmla="*/ 2147483647 w 8"/>
              <a:gd name="T21" fmla="*/ 2147483647 h 7"/>
              <a:gd name="T22" fmla="*/ 2147483647 w 8"/>
              <a:gd name="T23" fmla="*/ 2147483647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" h="7">
                <a:moveTo>
                  <a:pt x="5" y="7"/>
                </a:move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5"/>
                  <a:pt x="6" y="5"/>
                </a:cubicBezTo>
                <a:cubicBezTo>
                  <a:pt x="6" y="4"/>
                  <a:pt x="5" y="4"/>
                  <a:pt x="5" y="3"/>
                </a:cubicBezTo>
                <a:cubicBezTo>
                  <a:pt x="5" y="3"/>
                  <a:pt x="6" y="4"/>
                  <a:pt x="7" y="4"/>
                </a:cubicBezTo>
                <a:cubicBezTo>
                  <a:pt x="7" y="4"/>
                  <a:pt x="8" y="3"/>
                  <a:pt x="8" y="2"/>
                </a:cubicBezTo>
                <a:cubicBezTo>
                  <a:pt x="8" y="2"/>
                  <a:pt x="8" y="1"/>
                  <a:pt x="7" y="1"/>
                </a:cubicBezTo>
                <a:cubicBezTo>
                  <a:pt x="5" y="1"/>
                  <a:pt x="3" y="0"/>
                  <a:pt x="2" y="0"/>
                </a:cubicBezTo>
                <a:cubicBezTo>
                  <a:pt x="1" y="0"/>
                  <a:pt x="1" y="0"/>
                  <a:pt x="0" y="1"/>
                </a:cubicBezTo>
                <a:cubicBezTo>
                  <a:pt x="0" y="1"/>
                  <a:pt x="0" y="2"/>
                  <a:pt x="0" y="2"/>
                </a:cubicBezTo>
                <a:cubicBezTo>
                  <a:pt x="1" y="4"/>
                  <a:pt x="3" y="5"/>
                  <a:pt x="4" y="7"/>
                </a:cubicBezTo>
                <a:cubicBezTo>
                  <a:pt x="4" y="7"/>
                  <a:pt x="5" y="7"/>
                  <a:pt x="5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15">
            <a:extLst>
              <a:ext uri="{FF2B5EF4-FFF2-40B4-BE49-F238E27FC236}">
                <a16:creationId xmlns="" xmlns:a16="http://schemas.microsoft.com/office/drawing/2014/main" id="{0E911FE8-3DF5-45A5-A092-3457F70E0BBB}"/>
              </a:ext>
            </a:extLst>
          </p:cNvPr>
          <p:cNvSpPr>
            <a:spLocks/>
          </p:cNvSpPr>
          <p:nvPr/>
        </p:nvSpPr>
        <p:spPr bwMode="auto">
          <a:xfrm>
            <a:off x="5209092" y="2411310"/>
            <a:ext cx="1876425" cy="1344612"/>
          </a:xfrm>
          <a:custGeom>
            <a:avLst/>
            <a:gdLst>
              <a:gd name="T0" fmla="*/ 779 w 779"/>
              <a:gd name="T1" fmla="*/ 314 h 558"/>
              <a:gd name="T2" fmla="*/ 700 w 779"/>
              <a:gd name="T3" fmla="*/ 401 h 558"/>
              <a:gd name="T4" fmla="*/ 528 w 779"/>
              <a:gd name="T5" fmla="*/ 513 h 558"/>
              <a:gd name="T6" fmla="*/ 299 w 779"/>
              <a:gd name="T7" fmla="*/ 548 h 558"/>
              <a:gd name="T8" fmla="*/ 97 w 779"/>
              <a:gd name="T9" fmla="*/ 449 h 558"/>
              <a:gd name="T10" fmla="*/ 89 w 779"/>
              <a:gd name="T11" fmla="*/ 441 h 558"/>
              <a:gd name="T12" fmla="*/ 18 w 779"/>
              <a:gd name="T13" fmla="*/ 313 h 558"/>
              <a:gd name="T14" fmla="*/ 4 w 779"/>
              <a:gd name="T15" fmla="*/ 176 h 558"/>
              <a:gd name="T16" fmla="*/ 36 w 779"/>
              <a:gd name="T17" fmla="*/ 67 h 558"/>
              <a:gd name="T18" fmla="*/ 95 w 779"/>
              <a:gd name="T19" fmla="*/ 10 h 558"/>
              <a:gd name="T20" fmla="*/ 163 w 779"/>
              <a:gd name="T21" fmla="*/ 5 h 558"/>
              <a:gd name="T22" fmla="*/ 227 w 779"/>
              <a:gd name="T23" fmla="*/ 31 h 558"/>
              <a:gd name="T24" fmla="*/ 287 w 779"/>
              <a:gd name="T25" fmla="*/ 72 h 558"/>
              <a:gd name="T26" fmla="*/ 341 w 779"/>
              <a:gd name="T27" fmla="*/ 121 h 558"/>
              <a:gd name="T28" fmla="*/ 344 w 779"/>
              <a:gd name="T29" fmla="*/ 126 h 558"/>
              <a:gd name="T30" fmla="*/ 431 w 779"/>
              <a:gd name="T31" fmla="*/ 219 h 558"/>
              <a:gd name="T32" fmla="*/ 551 w 779"/>
              <a:gd name="T33" fmla="*/ 296 h 558"/>
              <a:gd name="T34" fmla="*/ 687 w 779"/>
              <a:gd name="T35" fmla="*/ 323 h 558"/>
              <a:gd name="T36" fmla="*/ 779 w 779"/>
              <a:gd name="T37" fmla="*/ 314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79" h="558">
                <a:moveTo>
                  <a:pt x="779" y="314"/>
                </a:moveTo>
                <a:cubicBezTo>
                  <a:pt x="768" y="328"/>
                  <a:pt x="742" y="362"/>
                  <a:pt x="700" y="401"/>
                </a:cubicBezTo>
                <a:cubicBezTo>
                  <a:pt x="658" y="440"/>
                  <a:pt x="599" y="484"/>
                  <a:pt x="528" y="513"/>
                </a:cubicBezTo>
                <a:cubicBezTo>
                  <a:pt x="458" y="543"/>
                  <a:pt x="376" y="558"/>
                  <a:pt x="299" y="548"/>
                </a:cubicBezTo>
                <a:cubicBezTo>
                  <a:pt x="221" y="538"/>
                  <a:pt x="148" y="502"/>
                  <a:pt x="97" y="449"/>
                </a:cubicBezTo>
                <a:cubicBezTo>
                  <a:pt x="94" y="446"/>
                  <a:pt x="91" y="444"/>
                  <a:pt x="89" y="441"/>
                </a:cubicBezTo>
                <a:cubicBezTo>
                  <a:pt x="56" y="404"/>
                  <a:pt x="32" y="359"/>
                  <a:pt x="18" y="313"/>
                </a:cubicBezTo>
                <a:cubicBezTo>
                  <a:pt x="4" y="266"/>
                  <a:pt x="0" y="218"/>
                  <a:pt x="4" y="176"/>
                </a:cubicBezTo>
                <a:cubicBezTo>
                  <a:pt x="8" y="133"/>
                  <a:pt x="20" y="95"/>
                  <a:pt x="36" y="67"/>
                </a:cubicBezTo>
                <a:cubicBezTo>
                  <a:pt x="52" y="39"/>
                  <a:pt x="72" y="20"/>
                  <a:pt x="95" y="10"/>
                </a:cubicBezTo>
                <a:cubicBezTo>
                  <a:pt x="118" y="0"/>
                  <a:pt x="141" y="0"/>
                  <a:pt x="163" y="5"/>
                </a:cubicBezTo>
                <a:cubicBezTo>
                  <a:pt x="185" y="10"/>
                  <a:pt x="207" y="20"/>
                  <a:pt x="227" y="31"/>
                </a:cubicBezTo>
                <a:cubicBezTo>
                  <a:pt x="248" y="43"/>
                  <a:pt x="268" y="57"/>
                  <a:pt x="287" y="72"/>
                </a:cubicBezTo>
                <a:cubicBezTo>
                  <a:pt x="306" y="86"/>
                  <a:pt x="324" y="103"/>
                  <a:pt x="341" y="121"/>
                </a:cubicBezTo>
                <a:cubicBezTo>
                  <a:pt x="342" y="123"/>
                  <a:pt x="343" y="124"/>
                  <a:pt x="344" y="126"/>
                </a:cubicBezTo>
                <a:cubicBezTo>
                  <a:pt x="370" y="153"/>
                  <a:pt x="397" y="188"/>
                  <a:pt x="431" y="219"/>
                </a:cubicBezTo>
                <a:cubicBezTo>
                  <a:pt x="464" y="250"/>
                  <a:pt x="505" y="278"/>
                  <a:pt x="551" y="296"/>
                </a:cubicBezTo>
                <a:cubicBezTo>
                  <a:pt x="596" y="315"/>
                  <a:pt x="645" y="323"/>
                  <a:pt x="687" y="323"/>
                </a:cubicBezTo>
                <a:cubicBezTo>
                  <a:pt x="730" y="324"/>
                  <a:pt x="765" y="316"/>
                  <a:pt x="779" y="314"/>
                </a:cubicBezTo>
                <a:close/>
              </a:path>
            </a:pathLst>
          </a:custGeom>
          <a:solidFill>
            <a:srgbClr val="6FA9D5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Freeform 16">
            <a:extLst>
              <a:ext uri="{FF2B5EF4-FFF2-40B4-BE49-F238E27FC236}">
                <a16:creationId xmlns="" xmlns:a16="http://schemas.microsoft.com/office/drawing/2014/main" id="{69832F05-3B73-4085-87C6-BF95FCD8256A}"/>
              </a:ext>
            </a:extLst>
          </p:cNvPr>
          <p:cNvSpPr>
            <a:spLocks/>
          </p:cNvSpPr>
          <p:nvPr/>
        </p:nvSpPr>
        <p:spPr bwMode="auto">
          <a:xfrm>
            <a:off x="7034717" y="3184422"/>
            <a:ext cx="19050" cy="17463"/>
          </a:xfrm>
          <a:custGeom>
            <a:avLst/>
            <a:gdLst>
              <a:gd name="T0" fmla="*/ 2147483647 w 8"/>
              <a:gd name="T1" fmla="*/ 2147483647 h 7"/>
              <a:gd name="T2" fmla="*/ 2147483647 w 8"/>
              <a:gd name="T3" fmla="*/ 2147483647 h 7"/>
              <a:gd name="T4" fmla="*/ 2147483647 w 8"/>
              <a:gd name="T5" fmla="*/ 2147483647 h 7"/>
              <a:gd name="T6" fmla="*/ 2147483647 w 8"/>
              <a:gd name="T7" fmla="*/ 2147483647 h 7"/>
              <a:gd name="T8" fmla="*/ 2147483647 w 8"/>
              <a:gd name="T9" fmla="*/ 2147483647 h 7"/>
              <a:gd name="T10" fmla="*/ 2147483647 w 8"/>
              <a:gd name="T11" fmla="*/ 2147483647 h 7"/>
              <a:gd name="T12" fmla="*/ 2147483647 w 8"/>
              <a:gd name="T13" fmla="*/ 2147483647 h 7"/>
              <a:gd name="T14" fmla="*/ 2147483647 w 8"/>
              <a:gd name="T15" fmla="*/ 0 h 7"/>
              <a:gd name="T16" fmla="*/ 2147483647 w 8"/>
              <a:gd name="T17" fmla="*/ 2147483647 h 7"/>
              <a:gd name="T18" fmla="*/ 2147483647 w 8"/>
              <a:gd name="T19" fmla="*/ 2147483647 h 7"/>
              <a:gd name="T20" fmla="*/ 2147483647 w 8"/>
              <a:gd name="T21" fmla="*/ 2147483647 h 7"/>
              <a:gd name="T22" fmla="*/ 2147483647 w 8"/>
              <a:gd name="T23" fmla="*/ 2147483647 h 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" h="7">
                <a:moveTo>
                  <a:pt x="3" y="6"/>
                </a:moveTo>
                <a:cubicBezTo>
                  <a:pt x="3" y="6"/>
                  <a:pt x="3" y="6"/>
                  <a:pt x="3" y="6"/>
                </a:cubicBezTo>
                <a:cubicBezTo>
                  <a:pt x="2" y="6"/>
                  <a:pt x="2" y="5"/>
                  <a:pt x="3" y="4"/>
                </a:cubicBezTo>
                <a:cubicBezTo>
                  <a:pt x="3" y="4"/>
                  <a:pt x="3" y="4"/>
                  <a:pt x="4" y="3"/>
                </a:cubicBezTo>
                <a:cubicBezTo>
                  <a:pt x="3" y="3"/>
                  <a:pt x="3" y="3"/>
                  <a:pt x="2" y="3"/>
                </a:cubicBezTo>
                <a:cubicBezTo>
                  <a:pt x="1" y="3"/>
                  <a:pt x="1" y="3"/>
                  <a:pt x="1" y="2"/>
                </a:cubicBezTo>
                <a:cubicBezTo>
                  <a:pt x="0" y="2"/>
                  <a:pt x="1" y="1"/>
                  <a:pt x="2" y="1"/>
                </a:cubicBezTo>
                <a:cubicBezTo>
                  <a:pt x="3" y="1"/>
                  <a:pt x="5" y="0"/>
                  <a:pt x="7" y="0"/>
                </a:cubicBezTo>
                <a:cubicBezTo>
                  <a:pt x="7" y="0"/>
                  <a:pt x="8" y="0"/>
                  <a:pt x="8" y="1"/>
                </a:cubicBezTo>
                <a:cubicBezTo>
                  <a:pt x="8" y="1"/>
                  <a:pt x="8" y="2"/>
                  <a:pt x="8" y="2"/>
                </a:cubicBezTo>
                <a:cubicBezTo>
                  <a:pt x="7" y="3"/>
                  <a:pt x="6" y="5"/>
                  <a:pt x="5" y="6"/>
                </a:cubicBezTo>
                <a:cubicBezTo>
                  <a:pt x="4" y="7"/>
                  <a:pt x="4" y="7"/>
                  <a:pt x="3" y="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Freeform 19">
            <a:extLst>
              <a:ext uri="{FF2B5EF4-FFF2-40B4-BE49-F238E27FC236}">
                <a16:creationId xmlns="" xmlns:a16="http://schemas.microsoft.com/office/drawing/2014/main" id="{9A56C54C-C63B-488A-842E-5923D6547872}"/>
              </a:ext>
            </a:extLst>
          </p:cNvPr>
          <p:cNvSpPr>
            <a:spLocks/>
          </p:cNvSpPr>
          <p:nvPr/>
        </p:nvSpPr>
        <p:spPr bwMode="auto">
          <a:xfrm>
            <a:off x="6117142" y="1920772"/>
            <a:ext cx="1568450" cy="1125538"/>
          </a:xfrm>
          <a:custGeom>
            <a:avLst/>
            <a:gdLst>
              <a:gd name="T0" fmla="*/ 0 w 651"/>
              <a:gd name="T1" fmla="*/ 2147483647 h 467"/>
              <a:gd name="T2" fmla="*/ 2147483647 w 651"/>
              <a:gd name="T3" fmla="*/ 2147483647 h 467"/>
              <a:gd name="T4" fmla="*/ 2147483647 w 651"/>
              <a:gd name="T5" fmla="*/ 2147483647 h 467"/>
              <a:gd name="T6" fmla="*/ 2147483647 w 651"/>
              <a:gd name="T7" fmla="*/ 2147483647 h 467"/>
              <a:gd name="T8" fmla="*/ 2147483647 w 651"/>
              <a:gd name="T9" fmla="*/ 2147483647 h 467"/>
              <a:gd name="T10" fmla="*/ 2147483647 w 651"/>
              <a:gd name="T11" fmla="*/ 2147483647 h 467"/>
              <a:gd name="T12" fmla="*/ 2147483647 w 651"/>
              <a:gd name="T13" fmla="*/ 2147483647 h 467"/>
              <a:gd name="T14" fmla="*/ 2147483647 w 651"/>
              <a:gd name="T15" fmla="*/ 2147483647 h 467"/>
              <a:gd name="T16" fmla="*/ 2147483647 w 651"/>
              <a:gd name="T17" fmla="*/ 2147483647 h 467"/>
              <a:gd name="T18" fmla="*/ 2147483647 w 651"/>
              <a:gd name="T19" fmla="*/ 2147483647 h 467"/>
              <a:gd name="T20" fmla="*/ 2147483647 w 651"/>
              <a:gd name="T21" fmla="*/ 2147483647 h 467"/>
              <a:gd name="T22" fmla="*/ 2147483647 w 651"/>
              <a:gd name="T23" fmla="*/ 2147483647 h 467"/>
              <a:gd name="T24" fmla="*/ 2147483647 w 651"/>
              <a:gd name="T25" fmla="*/ 2147483647 h 467"/>
              <a:gd name="T26" fmla="*/ 2147483647 w 651"/>
              <a:gd name="T27" fmla="*/ 2147483647 h 467"/>
              <a:gd name="T28" fmla="*/ 2147483647 w 651"/>
              <a:gd name="T29" fmla="*/ 2147483647 h 467"/>
              <a:gd name="T30" fmla="*/ 2147483647 w 651"/>
              <a:gd name="T31" fmla="*/ 2147483647 h 467"/>
              <a:gd name="T32" fmla="*/ 2147483647 w 651"/>
              <a:gd name="T33" fmla="*/ 2147483647 h 467"/>
              <a:gd name="T34" fmla="*/ 2147483647 w 651"/>
              <a:gd name="T35" fmla="*/ 2147483647 h 467"/>
              <a:gd name="T36" fmla="*/ 0 w 651"/>
              <a:gd name="T37" fmla="*/ 2147483647 h 4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651" h="467">
                <a:moveTo>
                  <a:pt x="0" y="263"/>
                </a:moveTo>
                <a:cubicBezTo>
                  <a:pt x="9" y="275"/>
                  <a:pt x="31" y="303"/>
                  <a:pt x="66" y="336"/>
                </a:cubicBezTo>
                <a:cubicBezTo>
                  <a:pt x="101" y="368"/>
                  <a:pt x="150" y="405"/>
                  <a:pt x="209" y="430"/>
                </a:cubicBezTo>
                <a:cubicBezTo>
                  <a:pt x="268" y="455"/>
                  <a:pt x="336" y="467"/>
                  <a:pt x="401" y="459"/>
                </a:cubicBezTo>
                <a:cubicBezTo>
                  <a:pt x="466" y="450"/>
                  <a:pt x="527" y="421"/>
                  <a:pt x="570" y="376"/>
                </a:cubicBezTo>
                <a:cubicBezTo>
                  <a:pt x="573" y="374"/>
                  <a:pt x="575" y="371"/>
                  <a:pt x="577" y="369"/>
                </a:cubicBezTo>
                <a:cubicBezTo>
                  <a:pt x="605" y="339"/>
                  <a:pt x="625" y="301"/>
                  <a:pt x="636" y="262"/>
                </a:cubicBezTo>
                <a:cubicBezTo>
                  <a:pt x="648" y="223"/>
                  <a:pt x="651" y="183"/>
                  <a:pt x="648" y="147"/>
                </a:cubicBezTo>
                <a:cubicBezTo>
                  <a:pt x="644" y="112"/>
                  <a:pt x="635" y="80"/>
                  <a:pt x="621" y="57"/>
                </a:cubicBezTo>
                <a:cubicBezTo>
                  <a:pt x="608" y="33"/>
                  <a:pt x="591" y="17"/>
                  <a:pt x="572" y="9"/>
                </a:cubicBezTo>
                <a:cubicBezTo>
                  <a:pt x="553" y="0"/>
                  <a:pt x="534" y="0"/>
                  <a:pt x="515" y="5"/>
                </a:cubicBezTo>
                <a:cubicBezTo>
                  <a:pt x="496" y="9"/>
                  <a:pt x="478" y="17"/>
                  <a:pt x="461" y="27"/>
                </a:cubicBezTo>
                <a:cubicBezTo>
                  <a:pt x="444" y="36"/>
                  <a:pt x="427" y="48"/>
                  <a:pt x="411" y="60"/>
                </a:cubicBezTo>
                <a:cubicBezTo>
                  <a:pt x="395" y="73"/>
                  <a:pt x="380" y="86"/>
                  <a:pt x="366" y="102"/>
                </a:cubicBezTo>
                <a:cubicBezTo>
                  <a:pt x="365" y="103"/>
                  <a:pt x="364" y="104"/>
                  <a:pt x="363" y="106"/>
                </a:cubicBezTo>
                <a:cubicBezTo>
                  <a:pt x="342" y="129"/>
                  <a:pt x="320" y="157"/>
                  <a:pt x="291" y="183"/>
                </a:cubicBezTo>
                <a:cubicBezTo>
                  <a:pt x="263" y="210"/>
                  <a:pt x="228" y="233"/>
                  <a:pt x="191" y="248"/>
                </a:cubicBezTo>
                <a:cubicBezTo>
                  <a:pt x="153" y="264"/>
                  <a:pt x="112" y="271"/>
                  <a:pt x="76" y="271"/>
                </a:cubicBezTo>
                <a:cubicBezTo>
                  <a:pt x="41" y="271"/>
                  <a:pt x="12" y="265"/>
                  <a:pt x="0" y="263"/>
                </a:cubicBezTo>
                <a:close/>
              </a:path>
            </a:pathLst>
          </a:custGeom>
          <a:solidFill>
            <a:srgbClr val="FFD200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14" name="Freeform 20">
            <a:extLst>
              <a:ext uri="{FF2B5EF4-FFF2-40B4-BE49-F238E27FC236}">
                <a16:creationId xmlns="" xmlns:a16="http://schemas.microsoft.com/office/drawing/2014/main" id="{F9EC09EC-B26E-4A26-9AB8-26B9495D303D}"/>
              </a:ext>
            </a:extLst>
          </p:cNvPr>
          <p:cNvSpPr>
            <a:spLocks/>
          </p:cNvSpPr>
          <p:nvPr/>
        </p:nvSpPr>
        <p:spPr bwMode="auto">
          <a:xfrm>
            <a:off x="6140954" y="2570060"/>
            <a:ext cx="15875" cy="14287"/>
          </a:xfrm>
          <a:custGeom>
            <a:avLst/>
            <a:gdLst>
              <a:gd name="T0" fmla="*/ 2147483647 w 7"/>
              <a:gd name="T1" fmla="*/ 2147483647 h 6"/>
              <a:gd name="T2" fmla="*/ 2147483647 w 7"/>
              <a:gd name="T3" fmla="*/ 2147483647 h 6"/>
              <a:gd name="T4" fmla="*/ 2147483647 w 7"/>
              <a:gd name="T5" fmla="*/ 2147483647 h 6"/>
              <a:gd name="T6" fmla="*/ 2147483647 w 7"/>
              <a:gd name="T7" fmla="*/ 2147483647 h 6"/>
              <a:gd name="T8" fmla="*/ 2147483647 w 7"/>
              <a:gd name="T9" fmla="*/ 2147483647 h 6"/>
              <a:gd name="T10" fmla="*/ 2147483647 w 7"/>
              <a:gd name="T11" fmla="*/ 2147483647 h 6"/>
              <a:gd name="T12" fmla="*/ 2147483647 w 7"/>
              <a:gd name="T13" fmla="*/ 2147483647 h 6"/>
              <a:gd name="T14" fmla="*/ 2147483647 w 7"/>
              <a:gd name="T15" fmla="*/ 0 h 6"/>
              <a:gd name="T16" fmla="*/ 2147483647 w 7"/>
              <a:gd name="T17" fmla="*/ 0 h 6"/>
              <a:gd name="T18" fmla="*/ 2147483647 w 7"/>
              <a:gd name="T19" fmla="*/ 2147483647 h 6"/>
              <a:gd name="T20" fmla="*/ 2147483647 w 7"/>
              <a:gd name="T21" fmla="*/ 2147483647 h 6"/>
              <a:gd name="T22" fmla="*/ 2147483647 w 7"/>
              <a:gd name="T23" fmla="*/ 2147483647 h 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" h="6">
                <a:moveTo>
                  <a:pt x="5" y="5"/>
                </a:move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4"/>
                  <a:pt x="5" y="4"/>
                </a:cubicBezTo>
                <a:cubicBezTo>
                  <a:pt x="5" y="3"/>
                  <a:pt x="4" y="3"/>
                  <a:pt x="4" y="3"/>
                </a:cubicBezTo>
                <a:cubicBezTo>
                  <a:pt x="5" y="3"/>
                  <a:pt x="5" y="3"/>
                  <a:pt x="6" y="3"/>
                </a:cubicBezTo>
                <a:cubicBezTo>
                  <a:pt x="6" y="3"/>
                  <a:pt x="7" y="2"/>
                  <a:pt x="7" y="2"/>
                </a:cubicBezTo>
                <a:cubicBezTo>
                  <a:pt x="7" y="1"/>
                  <a:pt x="7" y="1"/>
                  <a:pt x="6" y="1"/>
                </a:cubicBezTo>
                <a:cubicBezTo>
                  <a:pt x="4" y="0"/>
                  <a:pt x="3" y="0"/>
                  <a:pt x="2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1"/>
                  <a:pt x="0" y="1"/>
                  <a:pt x="1" y="2"/>
                </a:cubicBezTo>
                <a:cubicBezTo>
                  <a:pt x="2" y="3"/>
                  <a:pt x="2" y="4"/>
                  <a:pt x="3" y="5"/>
                </a:cubicBezTo>
                <a:cubicBezTo>
                  <a:pt x="4" y="5"/>
                  <a:pt x="4" y="6"/>
                  <a:pt x="5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22">
            <a:extLst>
              <a:ext uri="{FF2B5EF4-FFF2-40B4-BE49-F238E27FC236}">
                <a16:creationId xmlns="" xmlns:a16="http://schemas.microsoft.com/office/drawing/2014/main" id="{24F38B96-F94E-4C44-9AB3-4ED616C04819}"/>
              </a:ext>
            </a:extLst>
          </p:cNvPr>
          <p:cNvSpPr>
            <a:spLocks/>
          </p:cNvSpPr>
          <p:nvPr/>
        </p:nvSpPr>
        <p:spPr bwMode="auto">
          <a:xfrm>
            <a:off x="5236079" y="4049610"/>
            <a:ext cx="390525" cy="285750"/>
          </a:xfrm>
          <a:custGeom>
            <a:avLst/>
            <a:gdLst>
              <a:gd name="T0" fmla="*/ 2147483647 w 163"/>
              <a:gd name="T1" fmla="*/ 2147483647 h 119"/>
              <a:gd name="T2" fmla="*/ 2147483647 w 163"/>
              <a:gd name="T3" fmla="*/ 2147483647 h 119"/>
              <a:gd name="T4" fmla="*/ 2147483647 w 163"/>
              <a:gd name="T5" fmla="*/ 0 h 119"/>
              <a:gd name="T6" fmla="*/ 2147483647 w 163"/>
              <a:gd name="T7" fmla="*/ 2147483647 h 119"/>
              <a:gd name="T8" fmla="*/ 2147483647 w 163"/>
              <a:gd name="T9" fmla="*/ 2147483647 h 119"/>
              <a:gd name="T10" fmla="*/ 2147483647 w 163"/>
              <a:gd name="T11" fmla="*/ 2147483647 h 119"/>
              <a:gd name="T12" fmla="*/ 2147483647 w 163"/>
              <a:gd name="T13" fmla="*/ 2147483647 h 119"/>
              <a:gd name="T14" fmla="*/ 2147483647 w 163"/>
              <a:gd name="T15" fmla="*/ 2147483647 h 119"/>
              <a:gd name="T16" fmla="*/ 2147483647 w 163"/>
              <a:gd name="T17" fmla="*/ 2147483647 h 119"/>
              <a:gd name="T18" fmla="*/ 2147483647 w 163"/>
              <a:gd name="T19" fmla="*/ 2147483647 h 119"/>
              <a:gd name="T20" fmla="*/ 2147483647 w 163"/>
              <a:gd name="T21" fmla="*/ 2147483647 h 119"/>
              <a:gd name="T22" fmla="*/ 2147483647 w 163"/>
              <a:gd name="T23" fmla="*/ 2147483647 h 119"/>
              <a:gd name="T24" fmla="*/ 2147483647 w 163"/>
              <a:gd name="T25" fmla="*/ 2147483647 h 119"/>
              <a:gd name="T26" fmla="*/ 2147483647 w 163"/>
              <a:gd name="T27" fmla="*/ 2147483647 h 119"/>
              <a:gd name="T28" fmla="*/ 2147483647 w 163"/>
              <a:gd name="T29" fmla="*/ 2147483647 h 119"/>
              <a:gd name="T30" fmla="*/ 2147483647 w 163"/>
              <a:gd name="T31" fmla="*/ 2147483647 h 119"/>
              <a:gd name="T32" fmla="*/ 2147483647 w 163"/>
              <a:gd name="T33" fmla="*/ 0 h 119"/>
              <a:gd name="T34" fmla="*/ 2147483647 w 163"/>
              <a:gd name="T35" fmla="*/ 2147483647 h 119"/>
              <a:gd name="T36" fmla="*/ 2147483647 w 163"/>
              <a:gd name="T37" fmla="*/ 2147483647 h 119"/>
              <a:gd name="T38" fmla="*/ 0 w 163"/>
              <a:gd name="T39" fmla="*/ 2147483647 h 119"/>
              <a:gd name="T40" fmla="*/ 2147483647 w 163"/>
              <a:gd name="T41" fmla="*/ 2147483647 h 119"/>
              <a:gd name="T42" fmla="*/ 2147483647 w 163"/>
              <a:gd name="T43" fmla="*/ 2147483647 h 119"/>
              <a:gd name="T44" fmla="*/ 2147483647 w 163"/>
              <a:gd name="T45" fmla="*/ 2147483647 h 119"/>
              <a:gd name="T46" fmla="*/ 2147483647 w 163"/>
              <a:gd name="T47" fmla="*/ 2147483647 h 119"/>
              <a:gd name="T48" fmla="*/ 2147483647 w 163"/>
              <a:gd name="T49" fmla="*/ 2147483647 h 119"/>
              <a:gd name="T50" fmla="*/ 2147483647 w 163"/>
              <a:gd name="T51" fmla="*/ 2147483647 h 119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63" h="119">
                <a:moveTo>
                  <a:pt x="140" y="37"/>
                </a:moveTo>
                <a:cubicBezTo>
                  <a:pt x="146" y="33"/>
                  <a:pt x="150" y="27"/>
                  <a:pt x="150" y="20"/>
                </a:cubicBezTo>
                <a:cubicBezTo>
                  <a:pt x="150" y="9"/>
                  <a:pt x="141" y="0"/>
                  <a:pt x="130" y="0"/>
                </a:cubicBezTo>
                <a:cubicBezTo>
                  <a:pt x="119" y="0"/>
                  <a:pt x="110" y="9"/>
                  <a:pt x="110" y="20"/>
                </a:cubicBezTo>
                <a:cubicBezTo>
                  <a:pt x="110" y="27"/>
                  <a:pt x="114" y="33"/>
                  <a:pt x="120" y="37"/>
                </a:cubicBezTo>
                <a:cubicBezTo>
                  <a:pt x="116" y="40"/>
                  <a:pt x="113" y="46"/>
                  <a:pt x="109" y="52"/>
                </a:cubicBezTo>
                <a:cubicBezTo>
                  <a:pt x="106" y="43"/>
                  <a:pt x="102" y="35"/>
                  <a:pt x="97" y="30"/>
                </a:cubicBezTo>
                <a:cubicBezTo>
                  <a:pt x="82" y="37"/>
                  <a:pt x="82" y="37"/>
                  <a:pt x="82" y="37"/>
                </a:cubicBezTo>
                <a:cubicBezTo>
                  <a:pt x="97" y="67"/>
                  <a:pt x="97" y="67"/>
                  <a:pt x="97" y="67"/>
                </a:cubicBezTo>
                <a:cubicBezTo>
                  <a:pt x="82" y="82"/>
                  <a:pt x="82" y="82"/>
                  <a:pt x="82" y="82"/>
                </a:cubicBezTo>
                <a:cubicBezTo>
                  <a:pt x="67" y="67"/>
                  <a:pt x="67" y="67"/>
                  <a:pt x="67" y="67"/>
                </a:cubicBezTo>
                <a:cubicBezTo>
                  <a:pt x="82" y="37"/>
                  <a:pt x="82" y="37"/>
                  <a:pt x="82" y="37"/>
                </a:cubicBezTo>
                <a:cubicBezTo>
                  <a:pt x="68" y="30"/>
                  <a:pt x="68" y="30"/>
                  <a:pt x="68" y="30"/>
                </a:cubicBezTo>
                <a:cubicBezTo>
                  <a:pt x="63" y="35"/>
                  <a:pt x="58" y="43"/>
                  <a:pt x="55" y="53"/>
                </a:cubicBezTo>
                <a:cubicBezTo>
                  <a:pt x="51" y="46"/>
                  <a:pt x="48" y="40"/>
                  <a:pt x="43" y="37"/>
                </a:cubicBezTo>
                <a:cubicBezTo>
                  <a:pt x="49" y="33"/>
                  <a:pt x="53" y="27"/>
                  <a:pt x="53" y="20"/>
                </a:cubicBezTo>
                <a:cubicBezTo>
                  <a:pt x="53" y="9"/>
                  <a:pt x="44" y="0"/>
                  <a:pt x="33" y="0"/>
                </a:cubicBezTo>
                <a:cubicBezTo>
                  <a:pt x="22" y="0"/>
                  <a:pt x="13" y="9"/>
                  <a:pt x="13" y="20"/>
                </a:cubicBezTo>
                <a:cubicBezTo>
                  <a:pt x="13" y="27"/>
                  <a:pt x="17" y="33"/>
                  <a:pt x="23" y="37"/>
                </a:cubicBezTo>
                <a:cubicBezTo>
                  <a:pt x="10" y="48"/>
                  <a:pt x="0" y="81"/>
                  <a:pt x="0" y="119"/>
                </a:cubicBezTo>
                <a:cubicBezTo>
                  <a:pt x="45" y="119"/>
                  <a:pt x="45" y="119"/>
                  <a:pt x="45" y="119"/>
                </a:cubicBezTo>
                <a:cubicBezTo>
                  <a:pt x="66" y="119"/>
                  <a:pt x="66" y="119"/>
                  <a:pt x="66" y="119"/>
                </a:cubicBezTo>
                <a:cubicBezTo>
                  <a:pt x="97" y="119"/>
                  <a:pt x="97" y="119"/>
                  <a:pt x="97" y="119"/>
                </a:cubicBezTo>
                <a:cubicBezTo>
                  <a:pt x="120" y="119"/>
                  <a:pt x="120" y="119"/>
                  <a:pt x="120" y="119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63" y="81"/>
                  <a:pt x="154" y="48"/>
                  <a:pt x="140" y="3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23">
            <a:extLst>
              <a:ext uri="{FF2B5EF4-FFF2-40B4-BE49-F238E27FC236}">
                <a16:creationId xmlns="" xmlns:a16="http://schemas.microsoft.com/office/drawing/2014/main" id="{305FC27E-3B53-4C84-9711-84EAD3E86AAA}"/>
              </a:ext>
            </a:extLst>
          </p:cNvPr>
          <p:cNvSpPr>
            <a:spLocks/>
          </p:cNvSpPr>
          <p:nvPr/>
        </p:nvSpPr>
        <p:spPr bwMode="auto">
          <a:xfrm>
            <a:off x="5378954" y="4013097"/>
            <a:ext cx="109538" cy="109538"/>
          </a:xfrm>
          <a:custGeom>
            <a:avLst/>
            <a:gdLst>
              <a:gd name="T0" fmla="*/ 2147483647 w 45"/>
              <a:gd name="T1" fmla="*/ 2147483647 h 45"/>
              <a:gd name="T2" fmla="*/ 2147483647 w 45"/>
              <a:gd name="T3" fmla="*/ 2147483647 h 45"/>
              <a:gd name="T4" fmla="*/ 2147483647 w 45"/>
              <a:gd name="T5" fmla="*/ 2147483647 h 45"/>
              <a:gd name="T6" fmla="*/ 2147483647 w 45"/>
              <a:gd name="T7" fmla="*/ 2147483647 h 45"/>
              <a:gd name="T8" fmla="*/ 2147483647 w 45"/>
              <a:gd name="T9" fmla="*/ 2147483647 h 45"/>
              <a:gd name="T10" fmla="*/ 2147483647 w 45"/>
              <a:gd name="T11" fmla="*/ 0 h 45"/>
              <a:gd name="T12" fmla="*/ 0 w 45"/>
              <a:gd name="T13" fmla="*/ 2147483647 h 45"/>
              <a:gd name="T14" fmla="*/ 2147483647 w 45"/>
              <a:gd name="T15" fmla="*/ 2147483647 h 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" h="45">
                <a:moveTo>
                  <a:pt x="11" y="42"/>
                </a:moveTo>
                <a:cubicBezTo>
                  <a:pt x="10" y="42"/>
                  <a:pt x="9" y="43"/>
                  <a:pt x="8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6" y="43"/>
                  <a:pt x="34" y="42"/>
                  <a:pt x="33" y="42"/>
                </a:cubicBezTo>
                <a:cubicBezTo>
                  <a:pt x="40" y="38"/>
                  <a:pt x="45" y="30"/>
                  <a:pt x="45" y="22"/>
                </a:cubicBezTo>
                <a:cubicBezTo>
                  <a:pt x="45" y="10"/>
                  <a:pt x="35" y="0"/>
                  <a:pt x="22" y="0"/>
                </a:cubicBezTo>
                <a:cubicBezTo>
                  <a:pt x="10" y="0"/>
                  <a:pt x="0" y="10"/>
                  <a:pt x="0" y="22"/>
                </a:cubicBezTo>
                <a:cubicBezTo>
                  <a:pt x="0" y="30"/>
                  <a:pt x="4" y="38"/>
                  <a:pt x="11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24">
            <a:extLst>
              <a:ext uri="{FF2B5EF4-FFF2-40B4-BE49-F238E27FC236}">
                <a16:creationId xmlns="" xmlns:a16="http://schemas.microsoft.com/office/drawing/2014/main" id="{13C94B79-3483-4245-AD30-4B56E71C27D2}"/>
              </a:ext>
            </a:extLst>
          </p:cNvPr>
          <p:cNvSpPr>
            <a:spLocks/>
          </p:cNvSpPr>
          <p:nvPr/>
        </p:nvSpPr>
        <p:spPr bwMode="auto">
          <a:xfrm>
            <a:off x="7403017" y="3319360"/>
            <a:ext cx="287337" cy="334962"/>
          </a:xfrm>
          <a:custGeom>
            <a:avLst/>
            <a:gdLst>
              <a:gd name="T0" fmla="*/ 0 w 247"/>
              <a:gd name="T1" fmla="*/ 2147483647 h 289"/>
              <a:gd name="T2" fmla="*/ 0 w 247"/>
              <a:gd name="T3" fmla="*/ 2147483647 h 289"/>
              <a:gd name="T4" fmla="*/ 2147483647 w 247"/>
              <a:gd name="T5" fmla="*/ 2147483647 h 289"/>
              <a:gd name="T6" fmla="*/ 2147483647 w 247"/>
              <a:gd name="T7" fmla="*/ 2147483647 h 289"/>
              <a:gd name="T8" fmla="*/ 2147483647 w 247"/>
              <a:gd name="T9" fmla="*/ 2147483647 h 289"/>
              <a:gd name="T10" fmla="*/ 2147483647 w 247"/>
              <a:gd name="T11" fmla="*/ 2147483647 h 289"/>
              <a:gd name="T12" fmla="*/ 2147483647 w 247"/>
              <a:gd name="T13" fmla="*/ 2147483647 h 289"/>
              <a:gd name="T14" fmla="*/ 2147483647 w 247"/>
              <a:gd name="T15" fmla="*/ 2147483647 h 289"/>
              <a:gd name="T16" fmla="*/ 2147483647 w 247"/>
              <a:gd name="T17" fmla="*/ 2147483647 h 289"/>
              <a:gd name="T18" fmla="*/ 2147483647 w 247"/>
              <a:gd name="T19" fmla="*/ 2147483647 h 289"/>
              <a:gd name="T20" fmla="*/ 2147483647 w 247"/>
              <a:gd name="T21" fmla="*/ 2147483647 h 289"/>
              <a:gd name="T22" fmla="*/ 2147483647 w 247"/>
              <a:gd name="T23" fmla="*/ 2147483647 h 289"/>
              <a:gd name="T24" fmla="*/ 2147483647 w 247"/>
              <a:gd name="T25" fmla="*/ 0 h 289"/>
              <a:gd name="T26" fmla="*/ 0 w 247"/>
              <a:gd name="T27" fmla="*/ 2147483647 h 28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247" h="289">
                <a:moveTo>
                  <a:pt x="0" y="123"/>
                </a:moveTo>
                <a:lnTo>
                  <a:pt x="0" y="289"/>
                </a:lnTo>
                <a:lnTo>
                  <a:pt x="83" y="289"/>
                </a:lnTo>
                <a:lnTo>
                  <a:pt x="83" y="284"/>
                </a:lnTo>
                <a:lnTo>
                  <a:pt x="83" y="164"/>
                </a:lnTo>
                <a:lnTo>
                  <a:pt x="164" y="164"/>
                </a:lnTo>
                <a:lnTo>
                  <a:pt x="164" y="284"/>
                </a:lnTo>
                <a:lnTo>
                  <a:pt x="166" y="284"/>
                </a:lnTo>
                <a:lnTo>
                  <a:pt x="166" y="289"/>
                </a:lnTo>
                <a:lnTo>
                  <a:pt x="247" y="289"/>
                </a:lnTo>
                <a:lnTo>
                  <a:pt x="247" y="123"/>
                </a:lnTo>
                <a:lnTo>
                  <a:pt x="124" y="0"/>
                </a:lnTo>
                <a:lnTo>
                  <a:pt x="0" y="12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25">
            <a:extLst>
              <a:ext uri="{FF2B5EF4-FFF2-40B4-BE49-F238E27FC236}">
                <a16:creationId xmlns="" xmlns:a16="http://schemas.microsoft.com/office/drawing/2014/main" id="{76941A5E-0F0C-48C0-B057-9DAFF77E830D}"/>
              </a:ext>
            </a:extLst>
          </p:cNvPr>
          <p:cNvSpPr>
            <a:spLocks/>
          </p:cNvSpPr>
          <p:nvPr/>
        </p:nvSpPr>
        <p:spPr bwMode="auto">
          <a:xfrm>
            <a:off x="7331579" y="3251097"/>
            <a:ext cx="431800" cy="236538"/>
          </a:xfrm>
          <a:custGeom>
            <a:avLst/>
            <a:gdLst>
              <a:gd name="T0" fmla="*/ 2147483647 w 179"/>
              <a:gd name="T1" fmla="*/ 2147483647 h 98"/>
              <a:gd name="T2" fmla="*/ 2147483647 w 179"/>
              <a:gd name="T3" fmla="*/ 2147483647 h 98"/>
              <a:gd name="T4" fmla="*/ 2147483647 w 179"/>
              <a:gd name="T5" fmla="*/ 2147483647 h 98"/>
              <a:gd name="T6" fmla="*/ 2147483647 w 179"/>
              <a:gd name="T7" fmla="*/ 2147483647 h 98"/>
              <a:gd name="T8" fmla="*/ 2147483647 w 179"/>
              <a:gd name="T9" fmla="*/ 2147483647 h 98"/>
              <a:gd name="T10" fmla="*/ 2147483647 w 179"/>
              <a:gd name="T11" fmla="*/ 2147483647 h 98"/>
              <a:gd name="T12" fmla="*/ 2147483647 w 179"/>
              <a:gd name="T13" fmla="*/ 2147483647 h 98"/>
              <a:gd name="T14" fmla="*/ 2147483647 w 179"/>
              <a:gd name="T15" fmla="*/ 2147483647 h 98"/>
              <a:gd name="T16" fmla="*/ 2147483647 w 179"/>
              <a:gd name="T17" fmla="*/ 2147483647 h 98"/>
              <a:gd name="T18" fmla="*/ 2147483647 w 179"/>
              <a:gd name="T19" fmla="*/ 2147483647 h 98"/>
              <a:gd name="T20" fmla="*/ 2147483647 w 179"/>
              <a:gd name="T21" fmla="*/ 2147483647 h 98"/>
              <a:gd name="T22" fmla="*/ 2147483647 w 179"/>
              <a:gd name="T23" fmla="*/ 2147483647 h 98"/>
              <a:gd name="T24" fmla="*/ 2147483647 w 179"/>
              <a:gd name="T25" fmla="*/ 2147483647 h 9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179" h="98">
                <a:moveTo>
                  <a:pt x="176" y="83"/>
                </a:moveTo>
                <a:cubicBezTo>
                  <a:pt x="96" y="3"/>
                  <a:pt x="96" y="3"/>
                  <a:pt x="96" y="3"/>
                </a:cubicBezTo>
                <a:cubicBezTo>
                  <a:pt x="93" y="0"/>
                  <a:pt x="87" y="0"/>
                  <a:pt x="83" y="3"/>
                </a:cubicBezTo>
                <a:cubicBezTo>
                  <a:pt x="4" y="83"/>
                  <a:pt x="4" y="83"/>
                  <a:pt x="4" y="83"/>
                </a:cubicBezTo>
                <a:cubicBezTo>
                  <a:pt x="0" y="86"/>
                  <a:pt x="0" y="92"/>
                  <a:pt x="4" y="95"/>
                </a:cubicBezTo>
                <a:cubicBezTo>
                  <a:pt x="7" y="98"/>
                  <a:pt x="12" y="98"/>
                  <a:pt x="16" y="95"/>
                </a:cubicBezTo>
                <a:cubicBezTo>
                  <a:pt x="17" y="95"/>
                  <a:pt x="18" y="94"/>
                  <a:pt x="19" y="94"/>
                </a:cubicBezTo>
                <a:cubicBezTo>
                  <a:pt x="90" y="22"/>
                  <a:pt x="90" y="22"/>
                  <a:pt x="90" y="22"/>
                </a:cubicBezTo>
                <a:cubicBezTo>
                  <a:pt x="161" y="94"/>
                  <a:pt x="161" y="94"/>
                  <a:pt x="161" y="94"/>
                </a:cubicBezTo>
                <a:cubicBezTo>
                  <a:pt x="162" y="94"/>
                  <a:pt x="163" y="95"/>
                  <a:pt x="164" y="95"/>
                </a:cubicBezTo>
                <a:cubicBezTo>
                  <a:pt x="165" y="97"/>
                  <a:pt x="167" y="98"/>
                  <a:pt x="169" y="98"/>
                </a:cubicBezTo>
                <a:cubicBezTo>
                  <a:pt x="172" y="98"/>
                  <a:pt x="174" y="97"/>
                  <a:pt x="176" y="95"/>
                </a:cubicBezTo>
                <a:cubicBezTo>
                  <a:pt x="179" y="92"/>
                  <a:pt x="179" y="86"/>
                  <a:pt x="176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26">
            <a:extLst>
              <a:ext uri="{FF2B5EF4-FFF2-40B4-BE49-F238E27FC236}">
                <a16:creationId xmlns="" xmlns:a16="http://schemas.microsoft.com/office/drawing/2014/main" id="{E5C717BA-3723-4F36-AB51-A983D0037FC8}"/>
              </a:ext>
            </a:extLst>
          </p:cNvPr>
          <p:cNvSpPr>
            <a:spLocks noEditPoints="1"/>
          </p:cNvSpPr>
          <p:nvPr/>
        </p:nvSpPr>
        <p:spPr bwMode="auto">
          <a:xfrm>
            <a:off x="5726617" y="2693885"/>
            <a:ext cx="87312" cy="95250"/>
          </a:xfrm>
          <a:custGeom>
            <a:avLst/>
            <a:gdLst>
              <a:gd name="T0" fmla="*/ 2147483647 w 36"/>
              <a:gd name="T1" fmla="*/ 0 h 39"/>
              <a:gd name="T2" fmla="*/ 2147483647 w 36"/>
              <a:gd name="T3" fmla="*/ 0 h 39"/>
              <a:gd name="T4" fmla="*/ 0 w 36"/>
              <a:gd name="T5" fmla="*/ 2147483647 h 39"/>
              <a:gd name="T6" fmla="*/ 0 w 36"/>
              <a:gd name="T7" fmla="*/ 2147483647 h 39"/>
              <a:gd name="T8" fmla="*/ 2147483647 w 36"/>
              <a:gd name="T9" fmla="*/ 2147483647 h 39"/>
              <a:gd name="T10" fmla="*/ 2147483647 w 36"/>
              <a:gd name="T11" fmla="*/ 2147483647 h 39"/>
              <a:gd name="T12" fmla="*/ 2147483647 w 36"/>
              <a:gd name="T13" fmla="*/ 2147483647 h 39"/>
              <a:gd name="T14" fmla="*/ 2147483647 w 36"/>
              <a:gd name="T15" fmla="*/ 2147483647 h 39"/>
              <a:gd name="T16" fmla="*/ 2147483647 w 36"/>
              <a:gd name="T17" fmla="*/ 0 h 39"/>
              <a:gd name="T18" fmla="*/ 2147483647 w 36"/>
              <a:gd name="T19" fmla="*/ 2147483647 h 39"/>
              <a:gd name="T20" fmla="*/ 2147483647 w 36"/>
              <a:gd name="T21" fmla="*/ 2147483647 h 39"/>
              <a:gd name="T22" fmla="*/ 2147483647 w 36"/>
              <a:gd name="T23" fmla="*/ 2147483647 h 39"/>
              <a:gd name="T24" fmla="*/ 2147483647 w 36"/>
              <a:gd name="T25" fmla="*/ 2147483647 h 39"/>
              <a:gd name="T26" fmla="*/ 2147483647 w 36"/>
              <a:gd name="T27" fmla="*/ 2147483647 h 39"/>
              <a:gd name="T28" fmla="*/ 2147483647 w 36"/>
              <a:gd name="T29" fmla="*/ 2147483647 h 39"/>
              <a:gd name="T30" fmla="*/ 2147483647 w 36"/>
              <a:gd name="T31" fmla="*/ 2147483647 h 39"/>
              <a:gd name="T32" fmla="*/ 2147483647 w 36"/>
              <a:gd name="T33" fmla="*/ 2147483647 h 39"/>
              <a:gd name="T34" fmla="*/ 2147483647 w 36"/>
              <a:gd name="T35" fmla="*/ 2147483647 h 3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36" h="39">
                <a:moveTo>
                  <a:pt x="25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4"/>
                  <a:pt x="5" y="39"/>
                  <a:pt x="11" y="39"/>
                </a:cubicBezTo>
                <a:cubicBezTo>
                  <a:pt x="25" y="39"/>
                  <a:pt x="25" y="39"/>
                  <a:pt x="25" y="39"/>
                </a:cubicBezTo>
                <a:cubicBezTo>
                  <a:pt x="31" y="39"/>
                  <a:pt x="36" y="34"/>
                  <a:pt x="36" y="28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5"/>
                  <a:pt x="31" y="0"/>
                  <a:pt x="25" y="0"/>
                </a:cubicBezTo>
                <a:close/>
                <a:moveTo>
                  <a:pt x="35" y="27"/>
                </a:moveTo>
                <a:cubicBezTo>
                  <a:pt x="35" y="33"/>
                  <a:pt x="30" y="37"/>
                  <a:pt x="24" y="37"/>
                </a:cubicBezTo>
                <a:cubicBezTo>
                  <a:pt x="12" y="37"/>
                  <a:pt x="12" y="37"/>
                  <a:pt x="12" y="37"/>
                </a:cubicBezTo>
                <a:cubicBezTo>
                  <a:pt x="6" y="37"/>
                  <a:pt x="2" y="33"/>
                  <a:pt x="2" y="27"/>
                </a:cubicBezTo>
                <a:cubicBezTo>
                  <a:pt x="2" y="12"/>
                  <a:pt x="2" y="12"/>
                  <a:pt x="2" y="12"/>
                </a:cubicBezTo>
                <a:cubicBezTo>
                  <a:pt x="2" y="6"/>
                  <a:pt x="6" y="2"/>
                  <a:pt x="12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30" y="2"/>
                  <a:pt x="35" y="6"/>
                  <a:pt x="35" y="12"/>
                </a:cubicBezTo>
                <a:lnTo>
                  <a:pt x="35" y="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Freeform 27">
            <a:extLst>
              <a:ext uri="{FF2B5EF4-FFF2-40B4-BE49-F238E27FC236}">
                <a16:creationId xmlns="" xmlns:a16="http://schemas.microsoft.com/office/drawing/2014/main" id="{D1C75F0D-A12B-49F9-852C-5BD0CD30A7B5}"/>
              </a:ext>
            </a:extLst>
          </p:cNvPr>
          <p:cNvSpPr>
            <a:spLocks noEditPoints="1"/>
          </p:cNvSpPr>
          <p:nvPr/>
        </p:nvSpPr>
        <p:spPr bwMode="auto">
          <a:xfrm>
            <a:off x="5437692" y="2725635"/>
            <a:ext cx="398462" cy="263525"/>
          </a:xfrm>
          <a:custGeom>
            <a:avLst/>
            <a:gdLst>
              <a:gd name="T0" fmla="*/ 2147483647 w 165"/>
              <a:gd name="T1" fmla="*/ 0 h 109"/>
              <a:gd name="T2" fmla="*/ 2147483647 w 165"/>
              <a:gd name="T3" fmla="*/ 0 h 109"/>
              <a:gd name="T4" fmla="*/ 0 w 165"/>
              <a:gd name="T5" fmla="*/ 2147483647 h 109"/>
              <a:gd name="T6" fmla="*/ 0 w 165"/>
              <a:gd name="T7" fmla="*/ 2147483647 h 109"/>
              <a:gd name="T8" fmla="*/ 2147483647 w 165"/>
              <a:gd name="T9" fmla="*/ 2147483647 h 109"/>
              <a:gd name="T10" fmla="*/ 2147483647 w 165"/>
              <a:gd name="T11" fmla="*/ 2147483647 h 109"/>
              <a:gd name="T12" fmla="*/ 2147483647 w 165"/>
              <a:gd name="T13" fmla="*/ 2147483647 h 109"/>
              <a:gd name="T14" fmla="*/ 2147483647 w 165"/>
              <a:gd name="T15" fmla="*/ 2147483647 h 109"/>
              <a:gd name="T16" fmla="*/ 2147483647 w 165"/>
              <a:gd name="T17" fmla="*/ 0 h 109"/>
              <a:gd name="T18" fmla="*/ 2147483647 w 165"/>
              <a:gd name="T19" fmla="*/ 2147483647 h 109"/>
              <a:gd name="T20" fmla="*/ 2147483647 w 165"/>
              <a:gd name="T21" fmla="*/ 2147483647 h 109"/>
              <a:gd name="T22" fmla="*/ 2147483647 w 165"/>
              <a:gd name="T23" fmla="*/ 2147483647 h 109"/>
              <a:gd name="T24" fmla="*/ 2147483647 w 165"/>
              <a:gd name="T25" fmla="*/ 2147483647 h 109"/>
              <a:gd name="T26" fmla="*/ 2147483647 w 165"/>
              <a:gd name="T27" fmla="*/ 2147483647 h 10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165" h="109">
                <a:moveTo>
                  <a:pt x="154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104"/>
                  <a:pt x="5" y="109"/>
                  <a:pt x="11" y="109"/>
                </a:cubicBezTo>
                <a:cubicBezTo>
                  <a:pt x="154" y="109"/>
                  <a:pt x="154" y="109"/>
                  <a:pt x="154" y="109"/>
                </a:cubicBezTo>
                <a:cubicBezTo>
                  <a:pt x="160" y="109"/>
                  <a:pt x="165" y="104"/>
                  <a:pt x="165" y="97"/>
                </a:cubicBezTo>
                <a:cubicBezTo>
                  <a:pt x="165" y="11"/>
                  <a:pt x="165" y="11"/>
                  <a:pt x="165" y="11"/>
                </a:cubicBezTo>
                <a:cubicBezTo>
                  <a:pt x="165" y="5"/>
                  <a:pt x="160" y="0"/>
                  <a:pt x="154" y="0"/>
                </a:cubicBezTo>
                <a:close/>
                <a:moveTo>
                  <a:pt x="50" y="93"/>
                </a:moveTo>
                <a:cubicBezTo>
                  <a:pt x="28" y="93"/>
                  <a:pt x="10" y="75"/>
                  <a:pt x="10" y="53"/>
                </a:cubicBezTo>
                <a:cubicBezTo>
                  <a:pt x="10" y="30"/>
                  <a:pt x="28" y="12"/>
                  <a:pt x="50" y="12"/>
                </a:cubicBezTo>
                <a:cubicBezTo>
                  <a:pt x="73" y="12"/>
                  <a:pt x="90" y="30"/>
                  <a:pt x="90" y="53"/>
                </a:cubicBezTo>
                <a:cubicBezTo>
                  <a:pt x="90" y="75"/>
                  <a:pt x="73" y="93"/>
                  <a:pt x="50" y="9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Freeform 28">
            <a:extLst>
              <a:ext uri="{FF2B5EF4-FFF2-40B4-BE49-F238E27FC236}">
                <a16:creationId xmlns="" xmlns:a16="http://schemas.microsoft.com/office/drawing/2014/main" id="{7E808492-3BF2-4A4F-90F4-58FE5392EDB3}"/>
              </a:ext>
            </a:extLst>
          </p:cNvPr>
          <p:cNvSpPr>
            <a:spLocks noEditPoints="1"/>
          </p:cNvSpPr>
          <p:nvPr/>
        </p:nvSpPr>
        <p:spPr bwMode="auto">
          <a:xfrm>
            <a:off x="7206167" y="2093810"/>
            <a:ext cx="292100" cy="365125"/>
          </a:xfrm>
          <a:custGeom>
            <a:avLst/>
            <a:gdLst>
              <a:gd name="T0" fmla="*/ 2147483647 w 121"/>
              <a:gd name="T1" fmla="*/ 2147483647 h 151"/>
              <a:gd name="T2" fmla="*/ 2147483647 w 121"/>
              <a:gd name="T3" fmla="*/ 2147483647 h 151"/>
              <a:gd name="T4" fmla="*/ 2147483647 w 121"/>
              <a:gd name="T5" fmla="*/ 2147483647 h 151"/>
              <a:gd name="T6" fmla="*/ 2147483647 w 121"/>
              <a:gd name="T7" fmla="*/ 2147483647 h 151"/>
              <a:gd name="T8" fmla="*/ 2147483647 w 121"/>
              <a:gd name="T9" fmla="*/ 2147483647 h 151"/>
              <a:gd name="T10" fmla="*/ 2147483647 w 121"/>
              <a:gd name="T11" fmla="*/ 0 h 151"/>
              <a:gd name="T12" fmla="*/ 2147483647 w 121"/>
              <a:gd name="T13" fmla="*/ 0 h 151"/>
              <a:gd name="T14" fmla="*/ 2147483647 w 121"/>
              <a:gd name="T15" fmla="*/ 0 h 151"/>
              <a:gd name="T16" fmla="*/ 2147483647 w 121"/>
              <a:gd name="T17" fmla="*/ 0 h 151"/>
              <a:gd name="T18" fmla="*/ 2147483647 w 121"/>
              <a:gd name="T19" fmla="*/ 0 h 151"/>
              <a:gd name="T20" fmla="*/ 2147483647 w 121"/>
              <a:gd name="T21" fmla="*/ 2147483647 h 151"/>
              <a:gd name="T22" fmla="*/ 0 w 121"/>
              <a:gd name="T23" fmla="*/ 2147483647 h 151"/>
              <a:gd name="T24" fmla="*/ 2147483647 w 121"/>
              <a:gd name="T25" fmla="*/ 2147483647 h 151"/>
              <a:gd name="T26" fmla="*/ 2147483647 w 121"/>
              <a:gd name="T27" fmla="*/ 2147483647 h 151"/>
              <a:gd name="T28" fmla="*/ 2147483647 w 121"/>
              <a:gd name="T29" fmla="*/ 2147483647 h 151"/>
              <a:gd name="T30" fmla="*/ 2147483647 w 121"/>
              <a:gd name="T31" fmla="*/ 2147483647 h 151"/>
              <a:gd name="T32" fmla="*/ 2147483647 w 121"/>
              <a:gd name="T33" fmla="*/ 2147483647 h 151"/>
              <a:gd name="T34" fmla="*/ 2147483647 w 121"/>
              <a:gd name="T35" fmla="*/ 2147483647 h 151"/>
              <a:gd name="T36" fmla="*/ 2147483647 w 121"/>
              <a:gd name="T37" fmla="*/ 2147483647 h 151"/>
              <a:gd name="T38" fmla="*/ 2147483647 w 121"/>
              <a:gd name="T39" fmla="*/ 2147483647 h 151"/>
              <a:gd name="T40" fmla="*/ 2147483647 w 121"/>
              <a:gd name="T41" fmla="*/ 2147483647 h 151"/>
              <a:gd name="T42" fmla="*/ 2147483647 w 121"/>
              <a:gd name="T43" fmla="*/ 2147483647 h 151"/>
              <a:gd name="T44" fmla="*/ 2147483647 w 121"/>
              <a:gd name="T45" fmla="*/ 2147483647 h 151"/>
              <a:gd name="T46" fmla="*/ 2147483647 w 121"/>
              <a:gd name="T47" fmla="*/ 2147483647 h 151"/>
              <a:gd name="T48" fmla="*/ 2147483647 w 121"/>
              <a:gd name="T49" fmla="*/ 2147483647 h 151"/>
              <a:gd name="T50" fmla="*/ 2147483647 w 121"/>
              <a:gd name="T51" fmla="*/ 2147483647 h 151"/>
              <a:gd name="T52" fmla="*/ 2147483647 w 121"/>
              <a:gd name="T53" fmla="*/ 2147483647 h 151"/>
              <a:gd name="T54" fmla="*/ 2147483647 w 121"/>
              <a:gd name="T55" fmla="*/ 2147483647 h 151"/>
              <a:gd name="T56" fmla="*/ 2147483647 w 121"/>
              <a:gd name="T57" fmla="*/ 2147483647 h 151"/>
              <a:gd name="T58" fmla="*/ 2147483647 w 121"/>
              <a:gd name="T59" fmla="*/ 2147483647 h 151"/>
              <a:gd name="T60" fmla="*/ 2147483647 w 121"/>
              <a:gd name="T61" fmla="*/ 2147483647 h 151"/>
              <a:gd name="T62" fmla="*/ 2147483647 w 121"/>
              <a:gd name="T63" fmla="*/ 2147483647 h 151"/>
              <a:gd name="T64" fmla="*/ 2147483647 w 121"/>
              <a:gd name="T65" fmla="*/ 2147483647 h 151"/>
              <a:gd name="T66" fmla="*/ 2147483647 w 121"/>
              <a:gd name="T67" fmla="*/ 2147483647 h 151"/>
              <a:gd name="T68" fmla="*/ 2147483647 w 121"/>
              <a:gd name="T69" fmla="*/ 2147483647 h 151"/>
              <a:gd name="T70" fmla="*/ 2147483647 w 121"/>
              <a:gd name="T71" fmla="*/ 2147483647 h 151"/>
              <a:gd name="T72" fmla="*/ 2147483647 w 121"/>
              <a:gd name="T73" fmla="*/ 2147483647 h 151"/>
              <a:gd name="T74" fmla="*/ 2147483647 w 121"/>
              <a:gd name="T75" fmla="*/ 2147483647 h 151"/>
              <a:gd name="T76" fmla="*/ 2147483647 w 121"/>
              <a:gd name="T77" fmla="*/ 2147483647 h 151"/>
              <a:gd name="T78" fmla="*/ 2147483647 w 121"/>
              <a:gd name="T79" fmla="*/ 2147483647 h 151"/>
              <a:gd name="T80" fmla="*/ 2147483647 w 121"/>
              <a:gd name="T81" fmla="*/ 2147483647 h 151"/>
              <a:gd name="T82" fmla="*/ 2147483647 w 121"/>
              <a:gd name="T83" fmla="*/ 2147483647 h 151"/>
              <a:gd name="T84" fmla="*/ 2147483647 w 121"/>
              <a:gd name="T85" fmla="*/ 2147483647 h 151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121" h="151">
                <a:moveTo>
                  <a:pt x="121" y="26"/>
                </a:moveTo>
                <a:cubicBezTo>
                  <a:pt x="121" y="23"/>
                  <a:pt x="121" y="23"/>
                  <a:pt x="121" y="23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20" y="22"/>
                  <a:pt x="120" y="22"/>
                  <a:pt x="120" y="22"/>
                </a:cubicBezTo>
                <a:cubicBezTo>
                  <a:pt x="120" y="11"/>
                  <a:pt x="120" y="11"/>
                  <a:pt x="120" y="11"/>
                </a:cubicBezTo>
                <a:cubicBezTo>
                  <a:pt x="120" y="5"/>
                  <a:pt x="115" y="0"/>
                  <a:pt x="109" y="0"/>
                </a:cubicBezTo>
                <a:cubicBezTo>
                  <a:pt x="108" y="0"/>
                  <a:pt x="108" y="0"/>
                  <a:pt x="108" y="0"/>
                </a:cubicBezTo>
                <a:cubicBezTo>
                  <a:pt x="108" y="0"/>
                  <a:pt x="107" y="0"/>
                  <a:pt x="107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2" y="0"/>
                  <a:pt x="101" y="0"/>
                  <a:pt x="101" y="0"/>
                </a:cubicBezTo>
                <a:cubicBezTo>
                  <a:pt x="11" y="1"/>
                  <a:pt x="11" y="1"/>
                  <a:pt x="11" y="1"/>
                </a:cubicBezTo>
                <a:cubicBezTo>
                  <a:pt x="5" y="1"/>
                  <a:pt x="0" y="6"/>
                  <a:pt x="0" y="12"/>
                </a:cubicBezTo>
                <a:cubicBezTo>
                  <a:pt x="1" y="141"/>
                  <a:pt x="1" y="141"/>
                  <a:pt x="1" y="141"/>
                </a:cubicBezTo>
                <a:cubicBezTo>
                  <a:pt x="1" y="147"/>
                  <a:pt x="5" y="151"/>
                  <a:pt x="11" y="151"/>
                </a:cubicBezTo>
                <a:cubicBezTo>
                  <a:pt x="110" y="151"/>
                  <a:pt x="110" y="151"/>
                  <a:pt x="110" y="151"/>
                </a:cubicBezTo>
                <a:cubicBezTo>
                  <a:pt x="116" y="151"/>
                  <a:pt x="121" y="146"/>
                  <a:pt x="121" y="140"/>
                </a:cubicBezTo>
                <a:cubicBezTo>
                  <a:pt x="120" y="39"/>
                  <a:pt x="120" y="39"/>
                  <a:pt x="120" y="39"/>
                </a:cubicBezTo>
                <a:cubicBezTo>
                  <a:pt x="120" y="39"/>
                  <a:pt x="121" y="38"/>
                  <a:pt x="121" y="38"/>
                </a:cubicBezTo>
                <a:cubicBezTo>
                  <a:pt x="121" y="31"/>
                  <a:pt x="121" y="31"/>
                  <a:pt x="121" y="31"/>
                </a:cubicBezTo>
                <a:cubicBezTo>
                  <a:pt x="121" y="31"/>
                  <a:pt x="120" y="30"/>
                  <a:pt x="120" y="30"/>
                </a:cubicBezTo>
                <a:cubicBezTo>
                  <a:pt x="120" y="27"/>
                  <a:pt x="120" y="27"/>
                  <a:pt x="120" y="27"/>
                </a:cubicBezTo>
                <a:cubicBezTo>
                  <a:pt x="120" y="27"/>
                  <a:pt x="120" y="27"/>
                  <a:pt x="120" y="27"/>
                </a:cubicBezTo>
                <a:lnTo>
                  <a:pt x="121" y="26"/>
                </a:lnTo>
                <a:close/>
                <a:moveTo>
                  <a:pt x="51" y="148"/>
                </a:moveTo>
                <a:cubicBezTo>
                  <a:pt x="49" y="148"/>
                  <a:pt x="48" y="146"/>
                  <a:pt x="48" y="144"/>
                </a:cubicBezTo>
                <a:cubicBezTo>
                  <a:pt x="48" y="142"/>
                  <a:pt x="49" y="140"/>
                  <a:pt x="51" y="140"/>
                </a:cubicBezTo>
                <a:cubicBezTo>
                  <a:pt x="53" y="140"/>
                  <a:pt x="55" y="142"/>
                  <a:pt x="55" y="144"/>
                </a:cubicBezTo>
                <a:cubicBezTo>
                  <a:pt x="55" y="146"/>
                  <a:pt x="53" y="148"/>
                  <a:pt x="51" y="148"/>
                </a:cubicBezTo>
                <a:close/>
                <a:moveTo>
                  <a:pt x="60" y="148"/>
                </a:moveTo>
                <a:cubicBezTo>
                  <a:pt x="58" y="148"/>
                  <a:pt x="57" y="146"/>
                  <a:pt x="57" y="144"/>
                </a:cubicBezTo>
                <a:cubicBezTo>
                  <a:pt x="57" y="142"/>
                  <a:pt x="58" y="140"/>
                  <a:pt x="60" y="140"/>
                </a:cubicBezTo>
                <a:cubicBezTo>
                  <a:pt x="62" y="140"/>
                  <a:pt x="64" y="142"/>
                  <a:pt x="64" y="144"/>
                </a:cubicBezTo>
                <a:cubicBezTo>
                  <a:pt x="64" y="146"/>
                  <a:pt x="62" y="148"/>
                  <a:pt x="60" y="148"/>
                </a:cubicBezTo>
                <a:close/>
                <a:moveTo>
                  <a:pt x="69" y="148"/>
                </a:moveTo>
                <a:cubicBezTo>
                  <a:pt x="67" y="148"/>
                  <a:pt x="66" y="146"/>
                  <a:pt x="66" y="144"/>
                </a:cubicBezTo>
                <a:cubicBezTo>
                  <a:pt x="66" y="142"/>
                  <a:pt x="67" y="140"/>
                  <a:pt x="69" y="140"/>
                </a:cubicBezTo>
                <a:cubicBezTo>
                  <a:pt x="71" y="140"/>
                  <a:pt x="73" y="142"/>
                  <a:pt x="73" y="144"/>
                </a:cubicBezTo>
                <a:cubicBezTo>
                  <a:pt x="73" y="146"/>
                  <a:pt x="71" y="148"/>
                  <a:pt x="69" y="148"/>
                </a:cubicBezTo>
                <a:close/>
                <a:moveTo>
                  <a:pt x="16" y="139"/>
                </a:moveTo>
                <a:cubicBezTo>
                  <a:pt x="16" y="19"/>
                  <a:pt x="16" y="19"/>
                  <a:pt x="16" y="19"/>
                </a:cubicBezTo>
                <a:cubicBezTo>
                  <a:pt x="105" y="19"/>
                  <a:pt x="105" y="19"/>
                  <a:pt x="105" y="19"/>
                </a:cubicBezTo>
                <a:cubicBezTo>
                  <a:pt x="106" y="138"/>
                  <a:pt x="106" y="138"/>
                  <a:pt x="106" y="138"/>
                </a:cubicBezTo>
                <a:lnTo>
                  <a:pt x="16" y="13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B082307-EE16-4B2A-AF3A-40BC99405C23}"/>
              </a:ext>
            </a:extLst>
          </p:cNvPr>
          <p:cNvSpPr txBox="1"/>
          <p:nvPr/>
        </p:nvSpPr>
        <p:spPr>
          <a:xfrm>
            <a:off x="8554525" y="158594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D78ACBC1-A97E-4408-8E4D-67DC0DA20253}"/>
              </a:ext>
            </a:extLst>
          </p:cNvPr>
          <p:cNvSpPr txBox="1"/>
          <p:nvPr/>
        </p:nvSpPr>
        <p:spPr>
          <a:xfrm>
            <a:off x="8229148" y="212186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4DA5D104-5EC3-4890-BD5E-BE1518ECD8A9}"/>
              </a:ext>
            </a:extLst>
          </p:cNvPr>
          <p:cNvSpPr txBox="1"/>
          <p:nvPr/>
        </p:nvSpPr>
        <p:spPr>
          <a:xfrm>
            <a:off x="8229148" y="245893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49735B92-988F-482E-A711-EF6483FC3E56}"/>
              </a:ext>
            </a:extLst>
          </p:cNvPr>
          <p:cNvSpPr txBox="1"/>
          <p:nvPr/>
        </p:nvSpPr>
        <p:spPr>
          <a:xfrm>
            <a:off x="2418229" y="236974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32102241-DE74-45FF-9986-370FAD97C3EA}"/>
              </a:ext>
            </a:extLst>
          </p:cNvPr>
          <p:cNvSpPr txBox="1"/>
          <p:nvPr/>
        </p:nvSpPr>
        <p:spPr>
          <a:xfrm>
            <a:off x="1982037" y="296841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D7B59859-8F73-4557-8043-71F0DD16A76F}"/>
              </a:ext>
            </a:extLst>
          </p:cNvPr>
          <p:cNvSpPr txBox="1"/>
          <p:nvPr/>
        </p:nvSpPr>
        <p:spPr>
          <a:xfrm>
            <a:off x="1982037" y="330548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7CD092C1-AAA3-47BE-BCE3-3E34EDEF7392}"/>
              </a:ext>
            </a:extLst>
          </p:cNvPr>
          <p:cNvSpPr txBox="1"/>
          <p:nvPr/>
        </p:nvSpPr>
        <p:spPr>
          <a:xfrm>
            <a:off x="8633900" y="350651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BE6A84F-9F85-4D12-A78F-5D62B0E6CA8E}"/>
              </a:ext>
            </a:extLst>
          </p:cNvPr>
          <p:cNvSpPr txBox="1"/>
          <p:nvPr/>
        </p:nvSpPr>
        <p:spPr>
          <a:xfrm>
            <a:off x="8308523" y="404243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1CD4268A-1618-4573-878B-1A7186645FCE}"/>
              </a:ext>
            </a:extLst>
          </p:cNvPr>
          <p:cNvSpPr txBox="1"/>
          <p:nvPr/>
        </p:nvSpPr>
        <p:spPr>
          <a:xfrm>
            <a:off x="8308523" y="437950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2F3133CD-EA5C-447E-BEDB-0BDD6868E4DF}"/>
              </a:ext>
            </a:extLst>
          </p:cNvPr>
          <p:cNvSpPr txBox="1"/>
          <p:nvPr/>
        </p:nvSpPr>
        <p:spPr>
          <a:xfrm>
            <a:off x="2267736" y="406420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F8BE7DA-4C09-480B-9D46-7CD514C478A1}"/>
              </a:ext>
            </a:extLst>
          </p:cNvPr>
          <p:cNvSpPr txBox="1"/>
          <p:nvPr/>
        </p:nvSpPr>
        <p:spPr>
          <a:xfrm>
            <a:off x="1942359" y="460012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D45D7C47-165C-496A-9699-5FC9ECBDEF7D}"/>
              </a:ext>
            </a:extLst>
          </p:cNvPr>
          <p:cNvSpPr txBox="1"/>
          <p:nvPr/>
        </p:nvSpPr>
        <p:spPr>
          <a:xfrm>
            <a:off x="1942359" y="493718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4029596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sp>
        <p:nvSpPr>
          <p:cNvPr id="5" name="流程图: 联系 11">
            <a:extLst>
              <a:ext uri="{FF2B5EF4-FFF2-40B4-BE49-F238E27FC236}">
                <a16:creationId xmlns="" xmlns:a16="http://schemas.microsoft.com/office/drawing/2014/main" id="{AAE257E7-05C0-487B-89D6-636748210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7260" y="3094284"/>
            <a:ext cx="898525" cy="898525"/>
          </a:xfrm>
          <a:prstGeom prst="flowChartConnector">
            <a:avLst/>
          </a:pr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</a:endParaRPr>
          </a:p>
        </p:txBody>
      </p:sp>
      <p:sp>
        <p:nvSpPr>
          <p:cNvPr id="8" name="流程图: 联系 12">
            <a:extLst>
              <a:ext uri="{FF2B5EF4-FFF2-40B4-BE49-F238E27FC236}">
                <a16:creationId xmlns="" xmlns:a16="http://schemas.microsoft.com/office/drawing/2014/main" id="{FCF248AB-3670-4F6F-8DBF-FEFFDC9DFF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1748" y="3329234"/>
            <a:ext cx="434975" cy="434975"/>
          </a:xfrm>
          <a:prstGeom prst="flowChartConnector">
            <a:avLst/>
          </a:prstGeom>
          <a:solidFill>
            <a:srgbClr val="6FA9D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" name="流程图: 联系 14">
            <a:extLst>
              <a:ext uri="{FF2B5EF4-FFF2-40B4-BE49-F238E27FC236}">
                <a16:creationId xmlns="" xmlns:a16="http://schemas.microsoft.com/office/drawing/2014/main" id="{0D29F912-1C73-469D-9D20-1C19A44D3A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76360" y="3329234"/>
            <a:ext cx="433388" cy="434975"/>
          </a:xfrm>
          <a:prstGeom prst="flowChartConnector">
            <a:avLst/>
          </a:prstGeom>
          <a:solidFill>
            <a:srgbClr val="6FA9D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0" name="流程图: 联系 15">
            <a:extLst>
              <a:ext uri="{FF2B5EF4-FFF2-40B4-BE49-F238E27FC236}">
                <a16:creationId xmlns="" xmlns:a16="http://schemas.microsoft.com/office/drawing/2014/main" id="{71D02BAC-303F-4097-BB5C-E59AF3753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35423" y="3329234"/>
            <a:ext cx="433387" cy="434975"/>
          </a:xfrm>
          <a:prstGeom prst="flowChartConnector">
            <a:avLst/>
          </a:prstGeom>
          <a:solidFill>
            <a:srgbClr val="6FA9D5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" name="流程图: 联系 16">
            <a:extLst>
              <a:ext uri="{FF2B5EF4-FFF2-40B4-BE49-F238E27FC236}">
                <a16:creationId xmlns="" xmlns:a16="http://schemas.microsoft.com/office/drawing/2014/main" id="{EFEB0E5E-D9E2-491C-B5AB-F814022672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52360" y="3094284"/>
            <a:ext cx="898525" cy="898525"/>
          </a:xfrm>
          <a:prstGeom prst="flowChartConnector">
            <a:avLst/>
          </a:pr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2" name="流程图: 联系 17">
            <a:extLst>
              <a:ext uri="{FF2B5EF4-FFF2-40B4-BE49-F238E27FC236}">
                <a16:creationId xmlns="" xmlns:a16="http://schemas.microsoft.com/office/drawing/2014/main" id="{B948F14B-68BB-490C-999F-76410E5DCE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97135" y="3102221"/>
            <a:ext cx="898525" cy="898525"/>
          </a:xfrm>
          <a:prstGeom prst="flowChartConnector">
            <a:avLst/>
          </a:prstGeom>
          <a:solidFill>
            <a:srgbClr val="FFD200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</a:endParaRPr>
          </a:p>
        </p:txBody>
      </p:sp>
      <p:sp>
        <p:nvSpPr>
          <p:cNvPr id="13" name="流程图: 联系 27">
            <a:extLst>
              <a:ext uri="{FF2B5EF4-FFF2-40B4-BE49-F238E27FC236}">
                <a16:creationId xmlns="" xmlns:a16="http://schemas.microsoft.com/office/drawing/2014/main" id="{4216C21D-CFA1-4B38-BC90-F0BBACE7E6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6373" y="3435596"/>
            <a:ext cx="231775" cy="231775"/>
          </a:xfrm>
          <a:custGeom>
            <a:avLst/>
            <a:gdLst>
              <a:gd name="T0" fmla="*/ 68600 w 487870"/>
              <a:gd name="T1" fmla="*/ 356585 h 487870"/>
              <a:gd name="T2" fmla="*/ 230061 w 487870"/>
              <a:gd name="T3" fmla="*/ 355730 h 487870"/>
              <a:gd name="T4" fmla="*/ 204185 w 487870"/>
              <a:gd name="T5" fmla="*/ 450286 h 487870"/>
              <a:gd name="T6" fmla="*/ 327486 w 487870"/>
              <a:gd name="T7" fmla="*/ 355214 h 487870"/>
              <a:gd name="T8" fmla="*/ 254982 w 487870"/>
              <a:gd name="T9" fmla="*/ 453660 h 487870"/>
              <a:gd name="T10" fmla="*/ 327486 w 487870"/>
              <a:gd name="T11" fmla="*/ 355214 h 487870"/>
              <a:gd name="T12" fmla="*/ 363700 w 487870"/>
              <a:gd name="T13" fmla="*/ 355023 h 487870"/>
              <a:gd name="T14" fmla="*/ 423861 w 487870"/>
              <a:gd name="T15" fmla="*/ 354704 h 487870"/>
              <a:gd name="T16" fmla="*/ 36189 w 487870"/>
              <a:gd name="T17" fmla="*/ 261405 h 487870"/>
              <a:gd name="T18" fmla="*/ 109671 w 487870"/>
              <a:gd name="T19" fmla="*/ 330090 h 487870"/>
              <a:gd name="T20" fmla="*/ 229556 w 487870"/>
              <a:gd name="T21" fmla="*/ 260382 h 487870"/>
              <a:gd name="T22" fmla="*/ 143899 w 487870"/>
              <a:gd name="T23" fmla="*/ 330090 h 487870"/>
              <a:gd name="T24" fmla="*/ 345830 w 487870"/>
              <a:gd name="T25" fmla="*/ 259766 h 487870"/>
              <a:gd name="T26" fmla="*/ 254982 w 487870"/>
              <a:gd name="T27" fmla="*/ 330090 h 487870"/>
              <a:gd name="T28" fmla="*/ 345830 w 487870"/>
              <a:gd name="T29" fmla="*/ 259766 h 487870"/>
              <a:gd name="T30" fmla="*/ 381657 w 487870"/>
              <a:gd name="T31" fmla="*/ 259577 h 487870"/>
              <a:gd name="T32" fmla="*/ 437779 w 487870"/>
              <a:gd name="T33" fmla="*/ 330090 h 487870"/>
              <a:gd name="T34" fmla="*/ 106076 w 487870"/>
              <a:gd name="T35" fmla="*/ 165874 h 487870"/>
              <a:gd name="T36" fmla="*/ 34343 w 487870"/>
              <a:gd name="T37" fmla="*/ 234840 h 487870"/>
              <a:gd name="T38" fmla="*/ 106076 w 487870"/>
              <a:gd name="T39" fmla="*/ 165874 h 487870"/>
              <a:gd name="T40" fmla="*/ 141750 w 487870"/>
              <a:gd name="T41" fmla="*/ 165685 h 487870"/>
              <a:gd name="T42" fmla="*/ 229421 w 487870"/>
              <a:gd name="T43" fmla="*/ 234840 h 487870"/>
              <a:gd name="T44" fmla="*/ 254982 w 487870"/>
              <a:gd name="T45" fmla="*/ 165086 h 487870"/>
              <a:gd name="T46" fmla="*/ 346808 w 487870"/>
              <a:gd name="T47" fmla="*/ 234840 h 487870"/>
              <a:gd name="T48" fmla="*/ 443347 w 487870"/>
              <a:gd name="T49" fmla="*/ 164088 h 487870"/>
              <a:gd name="T50" fmla="*/ 382560 w 487870"/>
              <a:gd name="T51" fmla="*/ 234840 h 487870"/>
              <a:gd name="T52" fmla="*/ 443347 w 487870"/>
              <a:gd name="T53" fmla="*/ 164088 h 487870"/>
              <a:gd name="T54" fmla="*/ 61702 w 487870"/>
              <a:gd name="T55" fmla="*/ 139590 h 487870"/>
              <a:gd name="T56" fmla="*/ 160740 w 487870"/>
              <a:gd name="T57" fmla="*/ 47119 h 487870"/>
              <a:gd name="T58" fmla="*/ 367170 w 487870"/>
              <a:gd name="T59" fmla="*/ 139590 h 487870"/>
              <a:gd name="T60" fmla="*/ 315938 w 487870"/>
              <a:gd name="T61" fmla="*/ 41191 h 487870"/>
              <a:gd name="T62" fmla="*/ 208103 w 487870"/>
              <a:gd name="T63" fmla="*/ 32429 h 487870"/>
              <a:gd name="T64" fmla="*/ 228917 w 487870"/>
              <a:gd name="T65" fmla="*/ 139590 h 487870"/>
              <a:gd name="T66" fmla="*/ 254982 w 487870"/>
              <a:gd name="T67" fmla="*/ 139590 h 487870"/>
              <a:gd name="T68" fmla="*/ 272206 w 487870"/>
              <a:gd name="T69" fmla="*/ 31187 h 487870"/>
              <a:gd name="T70" fmla="*/ 487870 w 487870"/>
              <a:gd name="T71" fmla="*/ 243935 h 487870"/>
              <a:gd name="T72" fmla="*/ 0 w 487870"/>
              <a:gd name="T73" fmla="*/ 243935 h 4878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487870" h="487870">
                <a:moveTo>
                  <a:pt x="115475" y="356337"/>
                </a:moveTo>
                <a:lnTo>
                  <a:pt x="68600" y="356585"/>
                </a:lnTo>
                <a:cubicBezTo>
                  <a:pt x="88470" y="388740"/>
                  <a:pt x="117743" y="414300"/>
                  <a:pt x="152494" y="430432"/>
                </a:cubicBezTo>
                <a:close/>
                <a:moveTo>
                  <a:pt x="230061" y="355730"/>
                </a:moveTo>
                <a:lnTo>
                  <a:pt x="151322" y="356147"/>
                </a:lnTo>
                <a:cubicBezTo>
                  <a:pt x="162926" y="392049"/>
                  <a:pt x="181183" y="423971"/>
                  <a:pt x="204185" y="450286"/>
                </a:cubicBezTo>
                <a:lnTo>
                  <a:pt x="230575" y="452946"/>
                </a:lnTo>
                <a:close/>
                <a:moveTo>
                  <a:pt x="327486" y="355214"/>
                </a:moveTo>
                <a:lnTo>
                  <a:pt x="254982" y="355598"/>
                </a:lnTo>
                <a:lnTo>
                  <a:pt x="254982" y="453660"/>
                </a:lnTo>
                <a:lnTo>
                  <a:pt x="271985" y="451946"/>
                </a:lnTo>
                <a:cubicBezTo>
                  <a:pt x="296189" y="425188"/>
                  <a:pt x="315418" y="392353"/>
                  <a:pt x="327486" y="355214"/>
                </a:cubicBezTo>
                <a:close/>
                <a:moveTo>
                  <a:pt x="423861" y="354704"/>
                </a:moveTo>
                <a:lnTo>
                  <a:pt x="363700" y="355023"/>
                </a:lnTo>
                <a:cubicBezTo>
                  <a:pt x="352682" y="387722"/>
                  <a:pt x="336265" y="417139"/>
                  <a:pt x="315749" y="441978"/>
                </a:cubicBezTo>
                <a:cubicBezTo>
                  <a:pt x="361647" y="426619"/>
                  <a:pt x="400381" y="395852"/>
                  <a:pt x="423861" y="354704"/>
                </a:cubicBezTo>
                <a:close/>
                <a:moveTo>
                  <a:pt x="97570" y="261080"/>
                </a:moveTo>
                <a:lnTo>
                  <a:pt x="36189" y="261405"/>
                </a:lnTo>
                <a:cubicBezTo>
                  <a:pt x="37852" y="286007"/>
                  <a:pt x="43894" y="309367"/>
                  <a:pt x="54960" y="330090"/>
                </a:cubicBezTo>
                <a:lnTo>
                  <a:pt x="109671" y="330090"/>
                </a:lnTo>
                <a:cubicBezTo>
                  <a:pt x="101726" y="308521"/>
                  <a:pt x="98395" y="285194"/>
                  <a:pt x="97570" y="261080"/>
                </a:cubicBezTo>
                <a:close/>
                <a:moveTo>
                  <a:pt x="229556" y="260382"/>
                </a:moveTo>
                <a:lnTo>
                  <a:pt x="133449" y="260890"/>
                </a:lnTo>
                <a:cubicBezTo>
                  <a:pt x="134247" y="284940"/>
                  <a:pt x="137526" y="308206"/>
                  <a:pt x="143899" y="330090"/>
                </a:cubicBezTo>
                <a:lnTo>
                  <a:pt x="229925" y="330090"/>
                </a:lnTo>
                <a:close/>
                <a:moveTo>
                  <a:pt x="345830" y="259766"/>
                </a:moveTo>
                <a:lnTo>
                  <a:pt x="254982" y="260247"/>
                </a:lnTo>
                <a:lnTo>
                  <a:pt x="254982" y="330090"/>
                </a:lnTo>
                <a:lnTo>
                  <a:pt x="334860" y="330090"/>
                </a:lnTo>
                <a:cubicBezTo>
                  <a:pt x="341501" y="307888"/>
                  <a:pt x="344951" y="284236"/>
                  <a:pt x="345830" y="259766"/>
                </a:cubicBezTo>
                <a:close/>
                <a:moveTo>
                  <a:pt x="456479" y="259181"/>
                </a:moveTo>
                <a:lnTo>
                  <a:pt x="381657" y="259577"/>
                </a:lnTo>
                <a:cubicBezTo>
                  <a:pt x="380779" y="284118"/>
                  <a:pt x="377305" y="307836"/>
                  <a:pt x="370602" y="330090"/>
                </a:cubicBezTo>
                <a:lnTo>
                  <a:pt x="437779" y="330090"/>
                </a:lnTo>
                <a:cubicBezTo>
                  <a:pt x="448914" y="308632"/>
                  <a:pt x="455002" y="284544"/>
                  <a:pt x="456479" y="259181"/>
                </a:cubicBezTo>
                <a:close/>
                <a:moveTo>
                  <a:pt x="106076" y="165874"/>
                </a:moveTo>
                <a:lnTo>
                  <a:pt x="48592" y="166178"/>
                </a:lnTo>
                <a:cubicBezTo>
                  <a:pt x="39466" y="187335"/>
                  <a:pt x="34839" y="210575"/>
                  <a:pt x="34343" y="234840"/>
                </a:cubicBezTo>
                <a:lnTo>
                  <a:pt x="97035" y="234840"/>
                </a:lnTo>
                <a:cubicBezTo>
                  <a:pt x="97435" y="210946"/>
                  <a:pt x="100240" y="187770"/>
                  <a:pt x="106076" y="165874"/>
                </a:cubicBezTo>
                <a:close/>
                <a:moveTo>
                  <a:pt x="229053" y="165223"/>
                </a:moveTo>
                <a:lnTo>
                  <a:pt x="141750" y="165685"/>
                </a:lnTo>
                <a:cubicBezTo>
                  <a:pt x="136027" y="187660"/>
                  <a:pt x="133219" y="210889"/>
                  <a:pt x="132820" y="234840"/>
                </a:cubicBezTo>
                <a:lnTo>
                  <a:pt x="229421" y="234840"/>
                </a:lnTo>
                <a:close/>
                <a:moveTo>
                  <a:pt x="337989" y="164646"/>
                </a:moveTo>
                <a:lnTo>
                  <a:pt x="254982" y="165086"/>
                </a:lnTo>
                <a:lnTo>
                  <a:pt x="254982" y="234840"/>
                </a:lnTo>
                <a:lnTo>
                  <a:pt x="346808" y="234840"/>
                </a:lnTo>
                <a:cubicBezTo>
                  <a:pt x="346514" y="210529"/>
                  <a:pt x="343755" y="186946"/>
                  <a:pt x="337989" y="164646"/>
                </a:cubicBezTo>
                <a:close/>
                <a:moveTo>
                  <a:pt x="443347" y="164088"/>
                </a:moveTo>
                <a:lnTo>
                  <a:pt x="373581" y="164458"/>
                </a:lnTo>
                <a:cubicBezTo>
                  <a:pt x="379484" y="186797"/>
                  <a:pt x="382265" y="210452"/>
                  <a:pt x="382560" y="234840"/>
                </a:cubicBezTo>
                <a:lnTo>
                  <a:pt x="458223" y="234840"/>
                </a:lnTo>
                <a:cubicBezTo>
                  <a:pt x="457713" y="209802"/>
                  <a:pt x="452809" y="185857"/>
                  <a:pt x="443347" y="164088"/>
                </a:cubicBezTo>
                <a:close/>
                <a:moveTo>
                  <a:pt x="160740" y="47119"/>
                </a:moveTo>
                <a:cubicBezTo>
                  <a:pt x="117820" y="65665"/>
                  <a:pt x="82358" y="98057"/>
                  <a:pt x="61702" y="139590"/>
                </a:cubicBezTo>
                <a:lnTo>
                  <a:pt x="112798" y="139590"/>
                </a:lnTo>
                <a:cubicBezTo>
                  <a:pt x="123242" y="104827"/>
                  <a:pt x="139734" y="73522"/>
                  <a:pt x="160740" y="47119"/>
                </a:cubicBezTo>
                <a:close/>
                <a:moveTo>
                  <a:pt x="315938" y="41191"/>
                </a:moveTo>
                <a:cubicBezTo>
                  <a:pt x="338728" y="68915"/>
                  <a:pt x="356454" y="102289"/>
                  <a:pt x="367170" y="139590"/>
                </a:cubicBezTo>
                <a:lnTo>
                  <a:pt x="430331" y="139590"/>
                </a:lnTo>
                <a:cubicBezTo>
                  <a:pt x="407391" y="93032"/>
                  <a:pt x="365921" y="57973"/>
                  <a:pt x="315938" y="41191"/>
                </a:cubicBezTo>
                <a:close/>
                <a:moveTo>
                  <a:pt x="228339" y="30390"/>
                </a:moveTo>
                <a:lnTo>
                  <a:pt x="208103" y="32429"/>
                </a:lnTo>
                <a:cubicBezTo>
                  <a:pt x="181583" y="61663"/>
                  <a:pt x="160948" y="98157"/>
                  <a:pt x="149045" y="139590"/>
                </a:cubicBezTo>
                <a:lnTo>
                  <a:pt x="228917" y="139590"/>
                </a:lnTo>
                <a:close/>
                <a:moveTo>
                  <a:pt x="254982" y="29451"/>
                </a:moveTo>
                <a:lnTo>
                  <a:pt x="254982" y="139590"/>
                </a:lnTo>
                <a:lnTo>
                  <a:pt x="331121" y="139590"/>
                </a:lnTo>
                <a:cubicBezTo>
                  <a:pt x="319406" y="97700"/>
                  <a:pt x="298814" y="60768"/>
                  <a:pt x="272206" y="31187"/>
                </a:cubicBezTo>
                <a:close/>
                <a:moveTo>
                  <a:pt x="243935" y="0"/>
                </a:moveTo>
                <a:cubicBezTo>
                  <a:pt x="378657" y="0"/>
                  <a:pt x="487870" y="109213"/>
                  <a:pt x="487870" y="243935"/>
                </a:cubicBezTo>
                <a:cubicBezTo>
                  <a:pt x="487870" y="378657"/>
                  <a:pt x="378657" y="487870"/>
                  <a:pt x="243935" y="487870"/>
                </a:cubicBezTo>
                <a:cubicBezTo>
                  <a:pt x="109213" y="487870"/>
                  <a:pt x="0" y="378657"/>
                  <a:pt x="0" y="243935"/>
                </a:cubicBezTo>
                <a:cubicBezTo>
                  <a:pt x="0" y="109213"/>
                  <a:pt x="109213" y="0"/>
                  <a:pt x="243935" y="0"/>
                </a:cubicBezTo>
                <a:close/>
              </a:path>
            </a:pathLst>
          </a:custGeom>
          <a:solidFill>
            <a:srgbClr val="FFFFFF">
              <a:alpha val="64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4" name="流程图: 联系 39">
            <a:extLst>
              <a:ext uri="{FF2B5EF4-FFF2-40B4-BE49-F238E27FC236}">
                <a16:creationId xmlns="" xmlns:a16="http://schemas.microsoft.com/office/drawing/2014/main" id="{56AB2CE9-EF3F-41F3-A9E7-F3F61AB0A9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185" y="3324471"/>
            <a:ext cx="315913" cy="374650"/>
          </a:xfrm>
          <a:custGeom>
            <a:avLst/>
            <a:gdLst>
              <a:gd name="T0" fmla="*/ 580920 w 645314"/>
              <a:gd name="T1" fmla="*/ 326873 h 763875"/>
              <a:gd name="T2" fmla="*/ 570206 w 645314"/>
              <a:gd name="T3" fmla="*/ 333605 h 763875"/>
              <a:gd name="T4" fmla="*/ 559579 w 645314"/>
              <a:gd name="T5" fmla="*/ 340090 h 763875"/>
              <a:gd name="T6" fmla="*/ 557348 w 645314"/>
              <a:gd name="T7" fmla="*/ 368996 h 763875"/>
              <a:gd name="T8" fmla="*/ 555129 w 645314"/>
              <a:gd name="T9" fmla="*/ 411000 h 763875"/>
              <a:gd name="T10" fmla="*/ 559808 w 645314"/>
              <a:gd name="T11" fmla="*/ 448734 h 763875"/>
              <a:gd name="T12" fmla="*/ 573343 w 645314"/>
              <a:gd name="T13" fmla="*/ 463164 h 763875"/>
              <a:gd name="T14" fmla="*/ 588652 w 645314"/>
              <a:gd name="T15" fmla="*/ 453842 h 763875"/>
              <a:gd name="T16" fmla="*/ 597324 w 645314"/>
              <a:gd name="T17" fmla="*/ 451126 h 763875"/>
              <a:gd name="T18" fmla="*/ 606986 w 645314"/>
              <a:gd name="T19" fmla="*/ 402523 h 763875"/>
              <a:gd name="T20" fmla="*/ 605675 w 645314"/>
              <a:gd name="T21" fmla="*/ 353063 h 763875"/>
              <a:gd name="T22" fmla="*/ 597410 w 645314"/>
              <a:gd name="T23" fmla="*/ 316444 h 763875"/>
              <a:gd name="T24" fmla="*/ 590272 w 645314"/>
              <a:gd name="T25" fmla="*/ 323256 h 763875"/>
              <a:gd name="T26" fmla="*/ 645314 w 645314"/>
              <a:gd name="T27" fmla="*/ 441218 h 763875"/>
              <a:gd name="T28" fmla="*/ 0 w 645314"/>
              <a:gd name="T29" fmla="*/ 441218 h 763875"/>
              <a:gd name="T30" fmla="*/ 66835 w 645314"/>
              <a:gd name="T31" fmla="*/ 300101 h 763875"/>
              <a:gd name="T32" fmla="*/ 92063 w 645314"/>
              <a:gd name="T33" fmla="*/ 385450 h 763875"/>
              <a:gd name="T34" fmla="*/ 88058 w 645314"/>
              <a:gd name="T35" fmla="*/ 439760 h 763875"/>
              <a:gd name="T36" fmla="*/ 98752 w 645314"/>
              <a:gd name="T37" fmla="*/ 579139 h 763875"/>
              <a:gd name="T38" fmla="*/ 246169 w 645314"/>
              <a:gd name="T39" fmla="*/ 675905 h 763875"/>
              <a:gd name="T40" fmla="*/ 361982 w 645314"/>
              <a:gd name="T41" fmla="*/ 646318 h 763875"/>
              <a:gd name="T42" fmla="*/ 446855 w 645314"/>
              <a:gd name="T43" fmla="*/ 566512 h 763875"/>
              <a:gd name="T44" fmla="*/ 489190 w 645314"/>
              <a:gd name="T45" fmla="*/ 388528 h 763875"/>
              <a:gd name="T46" fmla="*/ 455621 w 645314"/>
              <a:gd name="T47" fmla="*/ 269212 h 763875"/>
              <a:gd name="T48" fmla="*/ 374240 w 645314"/>
              <a:gd name="T49" fmla="*/ 231851 h 763875"/>
              <a:gd name="T50" fmla="*/ 339344 w 645314"/>
              <a:gd name="T51" fmla="*/ 169055 h 763875"/>
              <a:gd name="T52" fmla="*/ 312020 w 645314"/>
              <a:gd name="T53" fmla="*/ 119633 h 763875"/>
              <a:gd name="T54" fmla="*/ 178805 w 645314"/>
              <a:gd name="T55" fmla="*/ 345 h 763875"/>
              <a:gd name="T56" fmla="*/ 162653 w 645314"/>
              <a:gd name="T57" fmla="*/ 60096 h 763875"/>
              <a:gd name="T58" fmla="*/ 315311 w 645314"/>
              <a:gd name="T59" fmla="*/ 183907 h 763875"/>
              <a:gd name="T60" fmla="*/ 331468 w 645314"/>
              <a:gd name="T61" fmla="*/ 423356 h 763875"/>
              <a:gd name="T62" fmla="*/ 223010 w 645314"/>
              <a:gd name="T63" fmla="*/ 289237 h 763875"/>
              <a:gd name="T64" fmla="*/ 139019 w 645314"/>
              <a:gd name="T65" fmla="*/ 245119 h 763875"/>
              <a:gd name="T66" fmla="*/ 7857 w 645314"/>
              <a:gd name="T67" fmla="*/ 117216 h 763875"/>
              <a:gd name="T68" fmla="*/ 178805 w 645314"/>
              <a:gd name="T69" fmla="*/ 345 h 763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45314" h="763875">
                <a:moveTo>
                  <a:pt x="585095" y="314581"/>
                </a:moveTo>
                <a:lnTo>
                  <a:pt x="580920" y="326873"/>
                </a:lnTo>
                <a:lnTo>
                  <a:pt x="575150" y="319253"/>
                </a:lnTo>
                <a:lnTo>
                  <a:pt x="570206" y="333605"/>
                </a:lnTo>
                <a:cubicBezTo>
                  <a:pt x="568469" y="329450"/>
                  <a:pt x="566494" y="328047"/>
                  <a:pt x="564612" y="329194"/>
                </a:cubicBezTo>
                <a:lnTo>
                  <a:pt x="559579" y="340090"/>
                </a:lnTo>
                <a:cubicBezTo>
                  <a:pt x="557852" y="347750"/>
                  <a:pt x="557051" y="358156"/>
                  <a:pt x="557394" y="368475"/>
                </a:cubicBezTo>
                <a:cubicBezTo>
                  <a:pt x="557379" y="368650"/>
                  <a:pt x="557363" y="368821"/>
                  <a:pt x="557348" y="368996"/>
                </a:cubicBezTo>
                <a:cubicBezTo>
                  <a:pt x="554789" y="370076"/>
                  <a:pt x="552753" y="378284"/>
                  <a:pt x="552444" y="388762"/>
                </a:cubicBezTo>
                <a:lnTo>
                  <a:pt x="555129" y="411000"/>
                </a:lnTo>
                <a:cubicBezTo>
                  <a:pt x="553794" y="416804"/>
                  <a:pt x="553311" y="425042"/>
                  <a:pt x="553857" y="432676"/>
                </a:cubicBezTo>
                <a:cubicBezTo>
                  <a:pt x="554612" y="443226"/>
                  <a:pt x="557128" y="450015"/>
                  <a:pt x="559808" y="448734"/>
                </a:cubicBezTo>
                <a:lnTo>
                  <a:pt x="565836" y="467603"/>
                </a:lnTo>
                <a:lnTo>
                  <a:pt x="573343" y="463164"/>
                </a:lnTo>
                <a:cubicBezTo>
                  <a:pt x="575335" y="475361"/>
                  <a:pt x="578971" y="481188"/>
                  <a:pt x="582455" y="477769"/>
                </a:cubicBezTo>
                <a:cubicBezTo>
                  <a:pt x="585412" y="474867"/>
                  <a:pt x="587771" y="465758"/>
                  <a:pt x="588652" y="453842"/>
                </a:cubicBezTo>
                <a:lnTo>
                  <a:pt x="593098" y="458293"/>
                </a:lnTo>
                <a:lnTo>
                  <a:pt x="597324" y="451126"/>
                </a:lnTo>
                <a:cubicBezTo>
                  <a:pt x="598925" y="445497"/>
                  <a:pt x="599854" y="437320"/>
                  <a:pt x="599871" y="428697"/>
                </a:cubicBezTo>
                <a:cubicBezTo>
                  <a:pt x="603324" y="426682"/>
                  <a:pt x="606136" y="416336"/>
                  <a:pt x="606986" y="402523"/>
                </a:cubicBezTo>
                <a:cubicBezTo>
                  <a:pt x="607625" y="392132"/>
                  <a:pt x="607066" y="381117"/>
                  <a:pt x="605467" y="372620"/>
                </a:cubicBezTo>
                <a:cubicBezTo>
                  <a:pt x="606117" y="366425"/>
                  <a:pt x="606191" y="359468"/>
                  <a:pt x="605675" y="353063"/>
                </a:cubicBezTo>
                <a:lnTo>
                  <a:pt x="601030" y="335028"/>
                </a:lnTo>
                <a:lnTo>
                  <a:pt x="597410" y="316444"/>
                </a:lnTo>
                <a:cubicBezTo>
                  <a:pt x="596167" y="314258"/>
                  <a:pt x="594820" y="313855"/>
                  <a:pt x="593565" y="315052"/>
                </a:cubicBezTo>
                <a:lnTo>
                  <a:pt x="590272" y="323256"/>
                </a:lnTo>
                <a:close/>
                <a:moveTo>
                  <a:pt x="322657" y="118561"/>
                </a:moveTo>
                <a:cubicBezTo>
                  <a:pt x="500856" y="118561"/>
                  <a:pt x="645314" y="263019"/>
                  <a:pt x="645314" y="441218"/>
                </a:cubicBezTo>
                <a:cubicBezTo>
                  <a:pt x="645314" y="619417"/>
                  <a:pt x="500856" y="763875"/>
                  <a:pt x="322657" y="763875"/>
                </a:cubicBezTo>
                <a:cubicBezTo>
                  <a:pt x="144458" y="763875"/>
                  <a:pt x="0" y="619417"/>
                  <a:pt x="0" y="441218"/>
                </a:cubicBezTo>
                <a:cubicBezTo>
                  <a:pt x="0" y="375437"/>
                  <a:pt x="19685" y="314253"/>
                  <a:pt x="53711" y="263385"/>
                </a:cubicBezTo>
                <a:cubicBezTo>
                  <a:pt x="53771" y="278579"/>
                  <a:pt x="58956" y="292157"/>
                  <a:pt x="66835" y="300101"/>
                </a:cubicBezTo>
                <a:cubicBezTo>
                  <a:pt x="59637" y="313229"/>
                  <a:pt x="57033" y="331863"/>
                  <a:pt x="59979" y="349129"/>
                </a:cubicBezTo>
                <a:cubicBezTo>
                  <a:pt x="64046" y="372993"/>
                  <a:pt x="77614" y="388349"/>
                  <a:pt x="92063" y="385450"/>
                </a:cubicBezTo>
                <a:cubicBezTo>
                  <a:pt x="93885" y="390914"/>
                  <a:pt x="95987" y="395927"/>
                  <a:pt x="99462" y="399881"/>
                </a:cubicBezTo>
                <a:lnTo>
                  <a:pt x="88058" y="439760"/>
                </a:lnTo>
                <a:cubicBezTo>
                  <a:pt x="86063" y="468165"/>
                  <a:pt x="94043" y="495893"/>
                  <a:pt x="108372" y="510343"/>
                </a:cubicBezTo>
                <a:cubicBezTo>
                  <a:pt x="98273" y="528764"/>
                  <a:pt x="94618" y="554912"/>
                  <a:pt x="98752" y="579139"/>
                </a:cubicBezTo>
                <a:cubicBezTo>
                  <a:pt x="104459" y="612626"/>
                  <a:pt x="123497" y="634174"/>
                  <a:pt x="143773" y="630106"/>
                </a:cubicBezTo>
                <a:cubicBezTo>
                  <a:pt x="164413" y="691997"/>
                  <a:pt x="210605" y="712651"/>
                  <a:pt x="246169" y="675905"/>
                </a:cubicBezTo>
                <a:cubicBezTo>
                  <a:pt x="261236" y="714619"/>
                  <a:pt x="288744" y="733113"/>
                  <a:pt x="315100" y="722260"/>
                </a:cubicBezTo>
                <a:cubicBezTo>
                  <a:pt x="337467" y="713050"/>
                  <a:pt x="355316" y="684138"/>
                  <a:pt x="361982" y="646318"/>
                </a:cubicBezTo>
                <a:cubicBezTo>
                  <a:pt x="382594" y="668336"/>
                  <a:pt x="409180" y="664848"/>
                  <a:pt x="427586" y="637699"/>
                </a:cubicBezTo>
                <a:cubicBezTo>
                  <a:pt x="439699" y="619833"/>
                  <a:pt x="446730" y="593879"/>
                  <a:pt x="446855" y="566512"/>
                </a:cubicBezTo>
                <a:cubicBezTo>
                  <a:pt x="472981" y="560114"/>
                  <a:pt x="494254" y="527280"/>
                  <a:pt x="500680" y="483435"/>
                </a:cubicBezTo>
                <a:cubicBezTo>
                  <a:pt x="505514" y="450456"/>
                  <a:pt x="501284" y="415496"/>
                  <a:pt x="489190" y="388528"/>
                </a:cubicBezTo>
                <a:cubicBezTo>
                  <a:pt x="494110" y="368864"/>
                  <a:pt x="494667" y="346785"/>
                  <a:pt x="490763" y="326456"/>
                </a:cubicBezTo>
                <a:cubicBezTo>
                  <a:pt x="485392" y="298450"/>
                  <a:pt x="472194" y="276962"/>
                  <a:pt x="455621" y="269212"/>
                </a:cubicBezTo>
                <a:cubicBezTo>
                  <a:pt x="452859" y="242945"/>
                  <a:pt x="442577" y="220805"/>
                  <a:pt x="428238" y="210231"/>
                </a:cubicBezTo>
                <a:cubicBezTo>
                  <a:pt x="409420" y="196348"/>
                  <a:pt x="387495" y="205124"/>
                  <a:pt x="374240" y="231851"/>
                </a:cubicBezTo>
                <a:cubicBezTo>
                  <a:pt x="365710" y="212677"/>
                  <a:pt x="352187" y="202231"/>
                  <a:pt x="338432" y="205035"/>
                </a:cubicBezTo>
                <a:lnTo>
                  <a:pt x="339344" y="169055"/>
                </a:lnTo>
                <a:cubicBezTo>
                  <a:pt x="335516" y="149096"/>
                  <a:pt x="326111" y="133783"/>
                  <a:pt x="314300" y="128260"/>
                </a:cubicBezTo>
                <a:cubicBezTo>
                  <a:pt x="313982" y="125237"/>
                  <a:pt x="313524" y="122291"/>
                  <a:pt x="312020" y="119633"/>
                </a:cubicBezTo>
                <a:cubicBezTo>
                  <a:pt x="315532" y="118619"/>
                  <a:pt x="319088" y="118561"/>
                  <a:pt x="322657" y="118561"/>
                </a:cubicBezTo>
                <a:close/>
                <a:moveTo>
                  <a:pt x="178805" y="345"/>
                </a:moveTo>
                <a:cubicBezTo>
                  <a:pt x="185630" y="1199"/>
                  <a:pt x="190573" y="3651"/>
                  <a:pt x="193042" y="7831"/>
                </a:cubicBezTo>
                <a:cubicBezTo>
                  <a:pt x="199580" y="18900"/>
                  <a:pt x="187126" y="39318"/>
                  <a:pt x="162653" y="60096"/>
                </a:cubicBezTo>
                <a:lnTo>
                  <a:pt x="242428" y="182270"/>
                </a:lnTo>
                <a:cubicBezTo>
                  <a:pt x="277766" y="169384"/>
                  <a:pt x="306721" y="169363"/>
                  <a:pt x="315311" y="183907"/>
                </a:cubicBezTo>
                <a:cubicBezTo>
                  <a:pt x="327089" y="203847"/>
                  <a:pt x="296414" y="244096"/>
                  <a:pt x="245462" y="276086"/>
                </a:cubicBezTo>
                <a:lnTo>
                  <a:pt x="331468" y="423356"/>
                </a:lnTo>
                <a:lnTo>
                  <a:pt x="311943" y="447169"/>
                </a:lnTo>
                <a:lnTo>
                  <a:pt x="223010" y="289237"/>
                </a:lnTo>
                <a:cubicBezTo>
                  <a:pt x="170827" y="317972"/>
                  <a:pt x="121381" y="325169"/>
                  <a:pt x="109684" y="305368"/>
                </a:cubicBezTo>
                <a:cubicBezTo>
                  <a:pt x="101577" y="291640"/>
                  <a:pt x="113588" y="268287"/>
                  <a:pt x="139019" y="245119"/>
                </a:cubicBezTo>
                <a:lnTo>
                  <a:pt x="57011" y="119527"/>
                </a:lnTo>
                <a:cubicBezTo>
                  <a:pt x="32425" y="127304"/>
                  <a:pt x="13554" y="126861"/>
                  <a:pt x="7857" y="117216"/>
                </a:cubicBezTo>
                <a:cubicBezTo>
                  <a:pt x="-2018" y="100497"/>
                  <a:pt x="31430" y="62455"/>
                  <a:pt x="82567" y="32250"/>
                </a:cubicBezTo>
                <a:cubicBezTo>
                  <a:pt x="120920" y="9595"/>
                  <a:pt x="158331" y="-2217"/>
                  <a:pt x="178805" y="345"/>
                </a:cubicBezTo>
                <a:close/>
              </a:path>
            </a:pathLst>
          </a:cu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" name="流程图: 联系 47">
            <a:extLst>
              <a:ext uri="{FF2B5EF4-FFF2-40B4-BE49-F238E27FC236}">
                <a16:creationId xmlns="" xmlns:a16="http://schemas.microsoft.com/office/drawing/2014/main" id="{4FA64407-4828-4CAE-8ACC-F346EE36A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81473" y="3421309"/>
            <a:ext cx="141287" cy="249237"/>
          </a:xfrm>
          <a:custGeom>
            <a:avLst/>
            <a:gdLst>
              <a:gd name="T0" fmla="*/ 83614 w 287266"/>
              <a:gd name="T1" fmla="*/ 79914 h 511969"/>
              <a:gd name="T2" fmla="*/ 120112 w 287266"/>
              <a:gd name="T3" fmla="*/ 119729 h 511969"/>
              <a:gd name="T4" fmla="*/ 83614 w 287266"/>
              <a:gd name="T5" fmla="*/ 159544 h 511969"/>
              <a:gd name="T6" fmla="*/ 47118 w 287266"/>
              <a:gd name="T7" fmla="*/ 119729 h 511969"/>
              <a:gd name="T8" fmla="*/ 83614 w 287266"/>
              <a:gd name="T9" fmla="*/ 79914 h 511969"/>
              <a:gd name="T10" fmla="*/ 57146 w 287266"/>
              <a:gd name="T11" fmla="*/ 0 h 511969"/>
              <a:gd name="T12" fmla="*/ 256282 w 287266"/>
              <a:gd name="T13" fmla="*/ 135582 h 511969"/>
              <a:gd name="T14" fmla="*/ 273772 w 287266"/>
              <a:gd name="T15" fmla="*/ 130180 h 511969"/>
              <a:gd name="T16" fmla="*/ 280544 w 287266"/>
              <a:gd name="T17" fmla="*/ 152100 h 511969"/>
              <a:gd name="T18" fmla="*/ 280984 w 287266"/>
              <a:gd name="T19" fmla="*/ 152400 h 511969"/>
              <a:gd name="T20" fmla="*/ 280758 w 287266"/>
              <a:gd name="T21" fmla="*/ 152793 h 511969"/>
              <a:gd name="T22" fmla="*/ 287266 w 287266"/>
              <a:gd name="T23" fmla="*/ 173862 h 511969"/>
              <a:gd name="T24" fmla="*/ 166974 w 287266"/>
              <a:gd name="T25" fmla="*/ 211022 h 511969"/>
              <a:gd name="T26" fmla="*/ 199548 w 287266"/>
              <a:gd name="T27" fmla="*/ 312683 h 511969"/>
              <a:gd name="T28" fmla="*/ 188464 w 287266"/>
              <a:gd name="T29" fmla="*/ 316234 h 511969"/>
              <a:gd name="T30" fmla="*/ 195738 w 287266"/>
              <a:gd name="T31" fmla="*/ 319086 h 511969"/>
              <a:gd name="T32" fmla="*/ 174306 w 287266"/>
              <a:gd name="T33" fmla="*/ 492918 h 511969"/>
              <a:gd name="T34" fmla="*/ 142874 w 287266"/>
              <a:gd name="T35" fmla="*/ 483392 h 511969"/>
              <a:gd name="T36" fmla="*/ 169346 w 287266"/>
              <a:gd name="T37" fmla="*/ 322360 h 511969"/>
              <a:gd name="T38" fmla="*/ 138320 w 287266"/>
              <a:gd name="T39" fmla="*/ 332301 h 511969"/>
              <a:gd name="T40" fmla="*/ 30958 w 287266"/>
              <a:gd name="T41" fmla="*/ 511969 h 511969"/>
              <a:gd name="T42" fmla="*/ 0 w 287266"/>
              <a:gd name="T43" fmla="*/ 481013 h 511969"/>
              <a:gd name="T44" fmla="*/ 115312 w 287266"/>
              <a:gd name="T45" fmla="*/ 315124 h 511969"/>
              <a:gd name="T46" fmla="*/ 76670 w 287266"/>
              <a:gd name="T47" fmla="*/ 194523 h 511969"/>
              <a:gd name="T48" fmla="*/ 106900 w 287266"/>
              <a:gd name="T49" fmla="*/ 184836 h 511969"/>
              <a:gd name="T50" fmla="*/ 106024 w 287266"/>
              <a:gd name="T51" fmla="*/ 182000 h 511969"/>
              <a:gd name="T52" fmla="*/ 238480 w 287266"/>
              <a:gd name="T53" fmla="*/ 141082 h 511969"/>
              <a:gd name="T54" fmla="*/ 50004 w 287266"/>
              <a:gd name="T55" fmla="*/ 14764 h 5119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7266" h="511969">
                <a:moveTo>
                  <a:pt x="83614" y="79914"/>
                </a:moveTo>
                <a:cubicBezTo>
                  <a:pt x="103772" y="79914"/>
                  <a:pt x="120112" y="97740"/>
                  <a:pt x="120112" y="119729"/>
                </a:cubicBezTo>
                <a:cubicBezTo>
                  <a:pt x="120112" y="141718"/>
                  <a:pt x="103772" y="159544"/>
                  <a:pt x="83614" y="159544"/>
                </a:cubicBezTo>
                <a:cubicBezTo>
                  <a:pt x="63458" y="159544"/>
                  <a:pt x="47118" y="141718"/>
                  <a:pt x="47118" y="119729"/>
                </a:cubicBezTo>
                <a:cubicBezTo>
                  <a:pt x="47118" y="97740"/>
                  <a:pt x="63458" y="79914"/>
                  <a:pt x="83614" y="79914"/>
                </a:cubicBezTo>
                <a:close/>
                <a:moveTo>
                  <a:pt x="57146" y="0"/>
                </a:moveTo>
                <a:lnTo>
                  <a:pt x="256282" y="135582"/>
                </a:lnTo>
                <a:lnTo>
                  <a:pt x="273772" y="130180"/>
                </a:lnTo>
                <a:lnTo>
                  <a:pt x="280544" y="152100"/>
                </a:lnTo>
                <a:lnTo>
                  <a:pt x="280984" y="152400"/>
                </a:lnTo>
                <a:lnTo>
                  <a:pt x="280758" y="152793"/>
                </a:lnTo>
                <a:lnTo>
                  <a:pt x="287266" y="173862"/>
                </a:lnTo>
                <a:lnTo>
                  <a:pt x="166974" y="211022"/>
                </a:lnTo>
                <a:lnTo>
                  <a:pt x="199548" y="312683"/>
                </a:lnTo>
                <a:lnTo>
                  <a:pt x="188464" y="316234"/>
                </a:lnTo>
                <a:lnTo>
                  <a:pt x="195738" y="319086"/>
                </a:lnTo>
                <a:lnTo>
                  <a:pt x="174306" y="492918"/>
                </a:lnTo>
                <a:lnTo>
                  <a:pt x="142874" y="483392"/>
                </a:lnTo>
                <a:lnTo>
                  <a:pt x="169346" y="322360"/>
                </a:lnTo>
                <a:lnTo>
                  <a:pt x="138320" y="332301"/>
                </a:lnTo>
                <a:lnTo>
                  <a:pt x="30958" y="511969"/>
                </a:lnTo>
                <a:lnTo>
                  <a:pt x="0" y="481013"/>
                </a:lnTo>
                <a:lnTo>
                  <a:pt x="115312" y="315124"/>
                </a:lnTo>
                <a:lnTo>
                  <a:pt x="76670" y="194523"/>
                </a:lnTo>
                <a:lnTo>
                  <a:pt x="106900" y="184836"/>
                </a:lnTo>
                <a:lnTo>
                  <a:pt x="106024" y="182000"/>
                </a:lnTo>
                <a:lnTo>
                  <a:pt x="238480" y="141082"/>
                </a:lnTo>
                <a:lnTo>
                  <a:pt x="50004" y="1476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" name="矩形 3">
            <a:extLst>
              <a:ext uri="{FF2B5EF4-FFF2-40B4-BE49-F238E27FC236}">
                <a16:creationId xmlns="" xmlns:a16="http://schemas.microsoft.com/office/drawing/2014/main" id="{1AA2731F-8623-40B9-BF11-005A6EE8D0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5073" y="3411784"/>
            <a:ext cx="339725" cy="269875"/>
          </a:xfrm>
          <a:custGeom>
            <a:avLst/>
            <a:gdLst>
              <a:gd name="T0" fmla="*/ 0 w 695325"/>
              <a:gd name="T1" fmla="*/ 185739 h 552451"/>
              <a:gd name="T2" fmla="*/ 695325 w 695325"/>
              <a:gd name="T3" fmla="*/ 185739 h 552451"/>
              <a:gd name="T4" fmla="*/ 666750 w 695325"/>
              <a:gd name="T5" fmla="*/ 552451 h 552451"/>
              <a:gd name="T6" fmla="*/ 52387 w 695325"/>
              <a:gd name="T7" fmla="*/ 552451 h 552451"/>
              <a:gd name="T8" fmla="*/ 80963 w 695325"/>
              <a:gd name="T9" fmla="*/ 0 h 552451"/>
              <a:gd name="T10" fmla="*/ 245269 w 695325"/>
              <a:gd name="T11" fmla="*/ 0 h 552451"/>
              <a:gd name="T12" fmla="*/ 348039 w 695325"/>
              <a:gd name="T13" fmla="*/ 73820 h 552451"/>
              <a:gd name="T14" fmla="*/ 638175 w 695325"/>
              <a:gd name="T15" fmla="*/ 73820 h 552451"/>
              <a:gd name="T16" fmla="*/ 638175 w 695325"/>
              <a:gd name="T17" fmla="*/ 119539 h 552451"/>
              <a:gd name="T18" fmla="*/ 411687 w 695325"/>
              <a:gd name="T19" fmla="*/ 119539 h 552451"/>
              <a:gd name="T20" fmla="*/ 414338 w 695325"/>
              <a:gd name="T21" fmla="*/ 121443 h 552451"/>
              <a:gd name="T22" fmla="*/ 69056 w 695325"/>
              <a:gd name="T23" fmla="*/ 119062 h 5524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95325" h="552451">
                <a:moveTo>
                  <a:pt x="0" y="185739"/>
                </a:moveTo>
                <a:lnTo>
                  <a:pt x="695325" y="185739"/>
                </a:lnTo>
                <a:lnTo>
                  <a:pt x="666750" y="552451"/>
                </a:lnTo>
                <a:lnTo>
                  <a:pt x="52387" y="552451"/>
                </a:lnTo>
                <a:close/>
                <a:moveTo>
                  <a:pt x="80963" y="0"/>
                </a:moveTo>
                <a:lnTo>
                  <a:pt x="245269" y="0"/>
                </a:lnTo>
                <a:lnTo>
                  <a:pt x="348039" y="73820"/>
                </a:lnTo>
                <a:lnTo>
                  <a:pt x="638175" y="73820"/>
                </a:lnTo>
                <a:lnTo>
                  <a:pt x="638175" y="119539"/>
                </a:lnTo>
                <a:lnTo>
                  <a:pt x="411687" y="119539"/>
                </a:lnTo>
                <a:lnTo>
                  <a:pt x="414338" y="121443"/>
                </a:lnTo>
                <a:lnTo>
                  <a:pt x="69056" y="11906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" name="流程图: 联系 8">
            <a:extLst>
              <a:ext uri="{FF2B5EF4-FFF2-40B4-BE49-F238E27FC236}">
                <a16:creationId xmlns="" xmlns:a16="http://schemas.microsoft.com/office/drawing/2014/main" id="{810A31B4-FF96-4578-998F-2623A2A0DE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74460" y="3427659"/>
            <a:ext cx="207963" cy="230187"/>
          </a:xfrm>
          <a:custGeom>
            <a:avLst/>
            <a:gdLst>
              <a:gd name="T0" fmla="*/ 157167 w 404342"/>
              <a:gd name="T1" fmla="*/ 176579 h 450457"/>
              <a:gd name="T2" fmla="*/ 249019 w 404342"/>
              <a:gd name="T3" fmla="*/ 216274 h 450457"/>
              <a:gd name="T4" fmla="*/ 319093 w 404342"/>
              <a:gd name="T5" fmla="*/ 196495 h 450457"/>
              <a:gd name="T6" fmla="*/ 319093 w 404342"/>
              <a:gd name="T7" fmla="*/ 225508 h 450457"/>
              <a:gd name="T8" fmla="*/ 249017 w 404342"/>
              <a:gd name="T9" fmla="*/ 240503 h 450457"/>
              <a:gd name="T10" fmla="*/ 130222 w 404342"/>
              <a:gd name="T11" fmla="*/ 188115 h 450457"/>
              <a:gd name="T12" fmla="*/ 157167 w 404342"/>
              <a:gd name="T13" fmla="*/ 188115 h 450457"/>
              <a:gd name="T14" fmla="*/ 202408 w 404342"/>
              <a:gd name="T15" fmla="*/ 109537 h 450457"/>
              <a:gd name="T16" fmla="*/ 404096 w 404342"/>
              <a:gd name="T17" fmla="*/ 259552 h 450457"/>
              <a:gd name="T18" fmla="*/ 363023 w 404342"/>
              <a:gd name="T19" fmla="*/ 259552 h 450457"/>
              <a:gd name="T20" fmla="*/ 361602 w 404342"/>
              <a:gd name="T21" fmla="*/ 260141 h 450457"/>
              <a:gd name="T22" fmla="*/ 362032 w 404342"/>
              <a:gd name="T23" fmla="*/ 263265 h 450457"/>
              <a:gd name="T24" fmla="*/ 221461 w 404342"/>
              <a:gd name="T25" fmla="*/ 334823 h 450457"/>
              <a:gd name="T26" fmla="*/ 58523 w 404342"/>
              <a:gd name="T27" fmla="*/ 217566 h 450457"/>
              <a:gd name="T28" fmla="*/ 85903 w 404342"/>
              <a:gd name="T29" fmla="*/ 186366 h 450457"/>
              <a:gd name="T30" fmla="*/ 221463 w 404342"/>
              <a:gd name="T31" fmla="*/ 303578 h 450457"/>
              <a:gd name="T32" fmla="*/ 337859 w 404342"/>
              <a:gd name="T33" fmla="*/ 240888 h 450457"/>
              <a:gd name="T34" fmla="*/ 336713 w 404342"/>
              <a:gd name="T35" fmla="*/ 238121 h 450457"/>
              <a:gd name="T36" fmla="*/ 350821 w 404342"/>
              <a:gd name="T37" fmla="*/ 218887 h 450457"/>
              <a:gd name="T38" fmla="*/ 202410 w 404342"/>
              <a:gd name="T39" fmla="*/ 140494 h 450457"/>
              <a:gd name="T40" fmla="*/ 40484 w 404342"/>
              <a:gd name="T41" fmla="*/ 264898 h 450457"/>
              <a:gd name="T42" fmla="*/ 202410 w 404342"/>
              <a:gd name="T43" fmla="*/ 389302 h 450457"/>
              <a:gd name="T44" fmla="*/ 351974 w 404342"/>
              <a:gd name="T45" fmla="*/ 311940 h 450457"/>
              <a:gd name="T46" fmla="*/ 394418 w 404342"/>
              <a:gd name="T47" fmla="*/ 311940 h 450457"/>
              <a:gd name="T48" fmla="*/ 313718 w 404342"/>
              <a:gd name="T49" fmla="*/ 393606 h 450457"/>
              <a:gd name="T50" fmla="*/ 320536 w 404342"/>
              <a:gd name="T51" fmla="*/ 450457 h 450457"/>
              <a:gd name="T52" fmla="*/ 240678 w 404342"/>
              <a:gd name="T53" fmla="*/ 419727 h 450457"/>
              <a:gd name="T54" fmla="*/ 246765 w 404342"/>
              <a:gd name="T55" fmla="*/ 414990 h 450457"/>
              <a:gd name="T56" fmla="*/ 202408 w 404342"/>
              <a:gd name="T57" fmla="*/ 420547 h 450457"/>
              <a:gd name="T58" fmla="*/ 0 w 404342"/>
              <a:gd name="T59" fmla="*/ 265042 h 450457"/>
              <a:gd name="T60" fmla="*/ 202408 w 404342"/>
              <a:gd name="T61" fmla="*/ 109537 h 450457"/>
              <a:gd name="T62" fmla="*/ 230985 w 404342"/>
              <a:gd name="T63" fmla="*/ 47625 h 450457"/>
              <a:gd name="T64" fmla="*/ 404342 w 404342"/>
              <a:gd name="T65" fmla="*/ 145252 h 450457"/>
              <a:gd name="T66" fmla="*/ 373776 w 404342"/>
              <a:gd name="T67" fmla="*/ 145252 h 450457"/>
              <a:gd name="T68" fmla="*/ 219657 w 404342"/>
              <a:gd name="T69" fmla="*/ 71128 h 450457"/>
              <a:gd name="T70" fmla="*/ 65443 w 404342"/>
              <a:gd name="T71" fmla="*/ 145252 h 450457"/>
              <a:gd name="T72" fmla="*/ 58025 w 404342"/>
              <a:gd name="T73" fmla="*/ 145252 h 450457"/>
              <a:gd name="T74" fmla="*/ 230985 w 404342"/>
              <a:gd name="T75" fmla="*/ 47625 h 450457"/>
              <a:gd name="T76" fmla="*/ 254798 w 404342"/>
              <a:gd name="T77" fmla="*/ 0 h 450457"/>
              <a:gd name="T78" fmla="*/ 384793 w 404342"/>
              <a:gd name="T79" fmla="*/ 47621 h 450457"/>
              <a:gd name="T80" fmla="*/ 337106 w 404342"/>
              <a:gd name="T81" fmla="*/ 47621 h 450457"/>
              <a:gd name="T82" fmla="*/ 243470 w 404342"/>
              <a:gd name="T83" fmla="*/ 23503 h 450457"/>
              <a:gd name="T84" fmla="*/ 149803 w 404342"/>
              <a:gd name="T85" fmla="*/ 47621 h 450457"/>
              <a:gd name="T86" fmla="*/ 124953 w 404342"/>
              <a:gd name="T87" fmla="*/ 47621 h 450457"/>
              <a:gd name="T88" fmla="*/ 254798 w 404342"/>
              <a:gd name="T89" fmla="*/ 0 h 450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04342" h="450457">
                <a:moveTo>
                  <a:pt x="157167" y="176579"/>
                </a:moveTo>
                <a:cubicBezTo>
                  <a:pt x="176875" y="201188"/>
                  <a:pt x="210809" y="216274"/>
                  <a:pt x="249019" y="216274"/>
                </a:cubicBezTo>
                <a:cubicBezTo>
                  <a:pt x="275455" y="216274"/>
                  <a:pt x="299844" y="209052"/>
                  <a:pt x="319093" y="196495"/>
                </a:cubicBezTo>
                <a:lnTo>
                  <a:pt x="319093" y="225508"/>
                </a:lnTo>
                <a:cubicBezTo>
                  <a:pt x="298485" y="235130"/>
                  <a:pt x="274513" y="240503"/>
                  <a:pt x="249017" y="240503"/>
                </a:cubicBezTo>
                <a:cubicBezTo>
                  <a:pt x="199225" y="240503"/>
                  <a:pt x="155242" y="220009"/>
                  <a:pt x="130222" y="188115"/>
                </a:cubicBezTo>
                <a:lnTo>
                  <a:pt x="157167" y="188115"/>
                </a:lnTo>
                <a:close/>
                <a:moveTo>
                  <a:pt x="202408" y="109537"/>
                </a:moveTo>
                <a:cubicBezTo>
                  <a:pt x="311792" y="109537"/>
                  <a:pt x="400909" y="176197"/>
                  <a:pt x="404096" y="259552"/>
                </a:cubicBezTo>
                <a:lnTo>
                  <a:pt x="363023" y="259552"/>
                </a:lnTo>
                <a:lnTo>
                  <a:pt x="361602" y="260141"/>
                </a:lnTo>
                <a:cubicBezTo>
                  <a:pt x="362076" y="261173"/>
                  <a:pt x="362067" y="262217"/>
                  <a:pt x="362032" y="263265"/>
                </a:cubicBezTo>
                <a:cubicBezTo>
                  <a:pt x="333816" y="307105"/>
                  <a:pt x="281208" y="334823"/>
                  <a:pt x="221461" y="334823"/>
                </a:cubicBezTo>
                <a:cubicBezTo>
                  <a:pt x="141667" y="334823"/>
                  <a:pt x="74605" y="285383"/>
                  <a:pt x="58523" y="217566"/>
                </a:cubicBezTo>
                <a:lnTo>
                  <a:pt x="85903" y="186366"/>
                </a:lnTo>
                <a:cubicBezTo>
                  <a:pt x="88688" y="251772"/>
                  <a:pt x="148405" y="303578"/>
                  <a:pt x="221463" y="303578"/>
                </a:cubicBezTo>
                <a:cubicBezTo>
                  <a:pt x="271954" y="303578"/>
                  <a:pt x="316074" y="278834"/>
                  <a:pt x="337859" y="240888"/>
                </a:cubicBezTo>
                <a:cubicBezTo>
                  <a:pt x="336775" y="240064"/>
                  <a:pt x="336713" y="239100"/>
                  <a:pt x="336713" y="238121"/>
                </a:cubicBezTo>
                <a:cubicBezTo>
                  <a:pt x="336713" y="228875"/>
                  <a:pt x="342203" y="220910"/>
                  <a:pt x="350821" y="218887"/>
                </a:cubicBezTo>
                <a:cubicBezTo>
                  <a:pt x="328556" y="172662"/>
                  <a:pt x="270372" y="140494"/>
                  <a:pt x="202410" y="140494"/>
                </a:cubicBezTo>
                <a:cubicBezTo>
                  <a:pt x="112981" y="140494"/>
                  <a:pt x="40484" y="196192"/>
                  <a:pt x="40484" y="264898"/>
                </a:cubicBezTo>
                <a:cubicBezTo>
                  <a:pt x="40484" y="333604"/>
                  <a:pt x="112981" y="389302"/>
                  <a:pt x="202410" y="389302"/>
                </a:cubicBezTo>
                <a:cubicBezTo>
                  <a:pt x="270092" y="389302"/>
                  <a:pt x="328075" y="357400"/>
                  <a:pt x="351974" y="311940"/>
                </a:cubicBezTo>
                <a:lnTo>
                  <a:pt x="394418" y="311940"/>
                </a:lnTo>
                <a:cubicBezTo>
                  <a:pt x="380783" y="346161"/>
                  <a:pt x="352062" y="375191"/>
                  <a:pt x="313718" y="393606"/>
                </a:cubicBezTo>
                <a:lnTo>
                  <a:pt x="320536" y="450457"/>
                </a:lnTo>
                <a:lnTo>
                  <a:pt x="240678" y="419727"/>
                </a:lnTo>
                <a:lnTo>
                  <a:pt x="246765" y="414990"/>
                </a:lnTo>
                <a:cubicBezTo>
                  <a:pt x="232704" y="419235"/>
                  <a:pt x="217755" y="420547"/>
                  <a:pt x="202408" y="420547"/>
                </a:cubicBezTo>
                <a:cubicBezTo>
                  <a:pt x="90621" y="420547"/>
                  <a:pt x="0" y="350925"/>
                  <a:pt x="0" y="265042"/>
                </a:cubicBezTo>
                <a:cubicBezTo>
                  <a:pt x="0" y="179159"/>
                  <a:pt x="90621" y="109537"/>
                  <a:pt x="202408" y="109537"/>
                </a:cubicBezTo>
                <a:close/>
                <a:moveTo>
                  <a:pt x="230985" y="47625"/>
                </a:moveTo>
                <a:cubicBezTo>
                  <a:pt x="306084" y="47625"/>
                  <a:pt x="371630" y="86401"/>
                  <a:pt x="404342" y="145252"/>
                </a:cubicBezTo>
                <a:lnTo>
                  <a:pt x="373776" y="145252"/>
                </a:lnTo>
                <a:cubicBezTo>
                  <a:pt x="337801" y="99377"/>
                  <a:pt x="281976" y="71128"/>
                  <a:pt x="219657" y="71128"/>
                </a:cubicBezTo>
                <a:cubicBezTo>
                  <a:pt x="157308" y="71128"/>
                  <a:pt x="101457" y="99406"/>
                  <a:pt x="65443" y="145252"/>
                </a:cubicBezTo>
                <a:lnTo>
                  <a:pt x="58025" y="145252"/>
                </a:lnTo>
                <a:cubicBezTo>
                  <a:pt x="90434" y="86345"/>
                  <a:pt x="155941" y="47625"/>
                  <a:pt x="230985" y="47625"/>
                </a:cubicBezTo>
                <a:close/>
                <a:moveTo>
                  <a:pt x="254798" y="0"/>
                </a:moveTo>
                <a:cubicBezTo>
                  <a:pt x="305050" y="0"/>
                  <a:pt x="351025" y="17362"/>
                  <a:pt x="384793" y="47621"/>
                </a:cubicBezTo>
                <a:lnTo>
                  <a:pt x="337106" y="47621"/>
                </a:lnTo>
                <a:cubicBezTo>
                  <a:pt x="309500" y="31902"/>
                  <a:pt x="277450" y="23503"/>
                  <a:pt x="243470" y="23503"/>
                </a:cubicBezTo>
                <a:cubicBezTo>
                  <a:pt x="209481" y="23503"/>
                  <a:pt x="177423" y="31907"/>
                  <a:pt x="149803" y="47621"/>
                </a:cubicBezTo>
                <a:lnTo>
                  <a:pt x="124953" y="47621"/>
                </a:lnTo>
                <a:cubicBezTo>
                  <a:pt x="158613" y="17347"/>
                  <a:pt x="204569" y="0"/>
                  <a:pt x="254798" y="0"/>
                </a:cubicBezTo>
                <a:close/>
              </a:path>
            </a:pathLst>
          </a:custGeom>
          <a:solidFill>
            <a:srgbClr val="FFFFFF">
              <a:alpha val="60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" name="流程图: 联系 1">
            <a:extLst>
              <a:ext uri="{FF2B5EF4-FFF2-40B4-BE49-F238E27FC236}">
                <a16:creationId xmlns="" xmlns:a16="http://schemas.microsoft.com/office/drawing/2014/main" id="{0399D854-318F-4D1A-9A6B-89BA80EEC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9698" y="3360984"/>
            <a:ext cx="317500" cy="368300"/>
          </a:xfrm>
          <a:custGeom>
            <a:avLst/>
            <a:gdLst>
              <a:gd name="T0" fmla="*/ 144274 w 316760"/>
              <a:gd name="T1" fmla="*/ 0 h 369027"/>
              <a:gd name="T2" fmla="*/ 159860 w 316760"/>
              <a:gd name="T3" fmla="*/ 222 h 369027"/>
              <a:gd name="T4" fmla="*/ 230802 w 316760"/>
              <a:gd name="T5" fmla="*/ 14688 h 369027"/>
              <a:gd name="T6" fmla="*/ 263417 w 316760"/>
              <a:gd name="T7" fmla="*/ 29400 h 369027"/>
              <a:gd name="T8" fmla="*/ 260595 w 316760"/>
              <a:gd name="T9" fmla="*/ 34900 h 369027"/>
              <a:gd name="T10" fmla="*/ 277859 w 316760"/>
              <a:gd name="T11" fmla="*/ 54806 h 369027"/>
              <a:gd name="T12" fmla="*/ 277662 w 316760"/>
              <a:gd name="T13" fmla="*/ 55042 h 369027"/>
              <a:gd name="T14" fmla="*/ 290400 w 316760"/>
              <a:gd name="T15" fmla="*/ 68504 h 369027"/>
              <a:gd name="T16" fmla="*/ 282016 w 316760"/>
              <a:gd name="T17" fmla="*/ 77353 h 369027"/>
              <a:gd name="T18" fmla="*/ 304096 w 316760"/>
              <a:gd name="T19" fmla="*/ 133364 h 369027"/>
              <a:gd name="T20" fmla="*/ 296553 w 316760"/>
              <a:gd name="T21" fmla="*/ 150135 h 369027"/>
              <a:gd name="T22" fmla="*/ 316539 w 316760"/>
              <a:gd name="T23" fmla="*/ 200832 h 369027"/>
              <a:gd name="T24" fmla="*/ 316760 w 316760"/>
              <a:gd name="T25" fmla="*/ 207610 h 369027"/>
              <a:gd name="T26" fmla="*/ 316185 w 316760"/>
              <a:gd name="T27" fmla="*/ 214743 h 369027"/>
              <a:gd name="T28" fmla="*/ 302841 w 316760"/>
              <a:gd name="T29" fmla="*/ 220568 h 369027"/>
              <a:gd name="T30" fmla="*/ 310147 w 316760"/>
              <a:gd name="T31" fmla="*/ 247736 h 369027"/>
              <a:gd name="T32" fmla="*/ 309768 w 316760"/>
              <a:gd name="T33" fmla="*/ 248632 h 369027"/>
              <a:gd name="T34" fmla="*/ 300949 w 316760"/>
              <a:gd name="T35" fmla="*/ 254076 h 369027"/>
              <a:gd name="T36" fmla="*/ 304837 w 316760"/>
              <a:gd name="T37" fmla="*/ 260287 h 369027"/>
              <a:gd name="T38" fmla="*/ 304338 w 316760"/>
              <a:gd name="T39" fmla="*/ 261069 h 369027"/>
              <a:gd name="T40" fmla="*/ 308480 w 316760"/>
              <a:gd name="T41" fmla="*/ 270144 h 369027"/>
              <a:gd name="T42" fmla="*/ 302223 w 316760"/>
              <a:gd name="T43" fmla="*/ 277668 h 369027"/>
              <a:gd name="T44" fmla="*/ 298818 w 316760"/>
              <a:gd name="T45" fmla="*/ 286110 h 369027"/>
              <a:gd name="T46" fmla="*/ 301573 w 316760"/>
              <a:gd name="T47" fmla="*/ 299167 h 369027"/>
              <a:gd name="T48" fmla="*/ 291523 w 316760"/>
              <a:gd name="T49" fmla="*/ 307681 h 369027"/>
              <a:gd name="T50" fmla="*/ 290870 w 316760"/>
              <a:gd name="T51" fmla="*/ 307411 h 369027"/>
              <a:gd name="T52" fmla="*/ 247189 w 316760"/>
              <a:gd name="T53" fmla="*/ 307411 h 369027"/>
              <a:gd name="T54" fmla="*/ 241259 w 316760"/>
              <a:gd name="T55" fmla="*/ 313341 h 369027"/>
              <a:gd name="T56" fmla="*/ 241259 w 316760"/>
              <a:gd name="T57" fmla="*/ 317251 h 369027"/>
              <a:gd name="T58" fmla="*/ 240824 w 316760"/>
              <a:gd name="T59" fmla="*/ 317454 h 369027"/>
              <a:gd name="T60" fmla="*/ 240824 w 316760"/>
              <a:gd name="T61" fmla="*/ 369027 h 369027"/>
              <a:gd name="T62" fmla="*/ 82010 w 316760"/>
              <a:gd name="T63" fmla="*/ 369027 h 369027"/>
              <a:gd name="T64" fmla="*/ 82010 w 316760"/>
              <a:gd name="T65" fmla="*/ 343528 h 369027"/>
              <a:gd name="T66" fmla="*/ 82662 w 316760"/>
              <a:gd name="T67" fmla="*/ 330626 h 369027"/>
              <a:gd name="T68" fmla="*/ 34779 w 316760"/>
              <a:gd name="T69" fmla="*/ 223534 h 369027"/>
              <a:gd name="T70" fmla="*/ 23707 w 316760"/>
              <a:gd name="T71" fmla="*/ 209776 h 369027"/>
              <a:gd name="T72" fmla="*/ 16055 w 316760"/>
              <a:gd name="T73" fmla="*/ 201127 h 369027"/>
              <a:gd name="T74" fmla="*/ 16055 w 316760"/>
              <a:gd name="T75" fmla="*/ 197417 h 369027"/>
              <a:gd name="T76" fmla="*/ 0 w 316760"/>
              <a:gd name="T77" fmla="*/ 135579 h 369027"/>
              <a:gd name="T78" fmla="*/ 142074 w 316760"/>
              <a:gd name="T79" fmla="*/ 311 h 369027"/>
              <a:gd name="T80" fmla="*/ 144274 w 316760"/>
              <a:gd name="T81" fmla="*/ 0 h 369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16760" h="369027">
                <a:moveTo>
                  <a:pt x="144274" y="0"/>
                </a:moveTo>
                <a:lnTo>
                  <a:pt x="159860" y="222"/>
                </a:lnTo>
                <a:cubicBezTo>
                  <a:pt x="187379" y="57"/>
                  <a:pt x="213997" y="5206"/>
                  <a:pt x="230802" y="14688"/>
                </a:cubicBezTo>
                <a:cubicBezTo>
                  <a:pt x="242303" y="18683"/>
                  <a:pt x="254223" y="23723"/>
                  <a:pt x="263417" y="29400"/>
                </a:cubicBezTo>
                <a:lnTo>
                  <a:pt x="260595" y="34900"/>
                </a:lnTo>
                <a:lnTo>
                  <a:pt x="277859" y="54806"/>
                </a:lnTo>
                <a:lnTo>
                  <a:pt x="277662" y="55042"/>
                </a:lnTo>
                <a:lnTo>
                  <a:pt x="290400" y="68504"/>
                </a:lnTo>
                <a:lnTo>
                  <a:pt x="282016" y="77353"/>
                </a:lnTo>
                <a:lnTo>
                  <a:pt x="304096" y="133364"/>
                </a:lnTo>
                <a:lnTo>
                  <a:pt x="296553" y="150135"/>
                </a:lnTo>
                <a:lnTo>
                  <a:pt x="316539" y="200832"/>
                </a:lnTo>
                <a:cubicBezTo>
                  <a:pt x="316734" y="203080"/>
                  <a:pt x="316760" y="205341"/>
                  <a:pt x="316760" y="207610"/>
                </a:cubicBezTo>
                <a:lnTo>
                  <a:pt x="316185" y="214743"/>
                </a:lnTo>
                <a:lnTo>
                  <a:pt x="302841" y="220568"/>
                </a:lnTo>
                <a:lnTo>
                  <a:pt x="310147" y="247736"/>
                </a:lnTo>
                <a:lnTo>
                  <a:pt x="309768" y="248632"/>
                </a:lnTo>
                <a:lnTo>
                  <a:pt x="300949" y="254076"/>
                </a:lnTo>
                <a:cubicBezTo>
                  <a:pt x="302192" y="256118"/>
                  <a:pt x="303568" y="258160"/>
                  <a:pt x="304837" y="260287"/>
                </a:cubicBezTo>
                <a:lnTo>
                  <a:pt x="304338" y="261069"/>
                </a:lnTo>
                <a:cubicBezTo>
                  <a:pt x="306894" y="263203"/>
                  <a:pt x="308469" y="266481"/>
                  <a:pt x="308480" y="270144"/>
                </a:cubicBezTo>
                <a:lnTo>
                  <a:pt x="302223" y="277668"/>
                </a:lnTo>
                <a:cubicBezTo>
                  <a:pt x="298952" y="279059"/>
                  <a:pt x="297427" y="282838"/>
                  <a:pt x="298818" y="286110"/>
                </a:cubicBezTo>
                <a:lnTo>
                  <a:pt x="301573" y="299167"/>
                </a:lnTo>
                <a:cubicBezTo>
                  <a:pt x="301703" y="299481"/>
                  <a:pt x="296710" y="303511"/>
                  <a:pt x="291523" y="307681"/>
                </a:cubicBezTo>
                <a:lnTo>
                  <a:pt x="290870" y="307411"/>
                </a:lnTo>
                <a:lnTo>
                  <a:pt x="247189" y="307411"/>
                </a:lnTo>
                <a:cubicBezTo>
                  <a:pt x="243914" y="307411"/>
                  <a:pt x="241259" y="310066"/>
                  <a:pt x="241259" y="313341"/>
                </a:cubicBezTo>
                <a:lnTo>
                  <a:pt x="241259" y="317251"/>
                </a:lnTo>
                <a:cubicBezTo>
                  <a:pt x="241120" y="317335"/>
                  <a:pt x="240972" y="317395"/>
                  <a:pt x="240824" y="317454"/>
                </a:cubicBezTo>
                <a:lnTo>
                  <a:pt x="240824" y="369027"/>
                </a:lnTo>
                <a:lnTo>
                  <a:pt x="82010" y="369027"/>
                </a:lnTo>
                <a:lnTo>
                  <a:pt x="82010" y="343528"/>
                </a:lnTo>
                <a:lnTo>
                  <a:pt x="82662" y="330626"/>
                </a:lnTo>
                <a:cubicBezTo>
                  <a:pt x="79290" y="300673"/>
                  <a:pt x="60565" y="257780"/>
                  <a:pt x="34779" y="223534"/>
                </a:cubicBezTo>
                <a:cubicBezTo>
                  <a:pt x="30718" y="219239"/>
                  <a:pt x="27021" y="214636"/>
                  <a:pt x="23707" y="209776"/>
                </a:cubicBezTo>
                <a:cubicBezTo>
                  <a:pt x="21306" y="206698"/>
                  <a:pt x="18702" y="203854"/>
                  <a:pt x="16055" y="201127"/>
                </a:cubicBezTo>
                <a:lnTo>
                  <a:pt x="16055" y="197417"/>
                </a:lnTo>
                <a:cubicBezTo>
                  <a:pt x="5756" y="178924"/>
                  <a:pt x="0" y="157881"/>
                  <a:pt x="0" y="135579"/>
                </a:cubicBezTo>
                <a:cubicBezTo>
                  <a:pt x="0" y="61568"/>
                  <a:pt x="63388" y="1427"/>
                  <a:pt x="142074" y="311"/>
                </a:cubicBezTo>
                <a:cubicBezTo>
                  <a:pt x="142783" y="95"/>
                  <a:pt x="143522" y="43"/>
                  <a:pt x="14427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" name="直接连接符 21">
            <a:extLst>
              <a:ext uri="{FF2B5EF4-FFF2-40B4-BE49-F238E27FC236}">
                <a16:creationId xmlns="" xmlns:a16="http://schemas.microsoft.com/office/drawing/2014/main" id="{43CB213B-1976-429F-BE23-04848DDC83E4}"/>
              </a:ext>
            </a:extLst>
          </p:cNvPr>
          <p:cNvSpPr>
            <a:spLocks noChangeShapeType="1"/>
          </p:cNvSpPr>
          <p:nvPr/>
        </p:nvSpPr>
        <p:spPr bwMode="auto">
          <a:xfrm>
            <a:off x="3545785" y="3545134"/>
            <a:ext cx="714375" cy="1587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直接连接符 23">
            <a:extLst>
              <a:ext uri="{FF2B5EF4-FFF2-40B4-BE49-F238E27FC236}">
                <a16:creationId xmlns="" xmlns:a16="http://schemas.microsoft.com/office/drawing/2014/main" id="{E1090B7C-A814-4D88-8C99-539B096FB7A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706248" y="3545134"/>
            <a:ext cx="646112" cy="3175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直接连接符 26">
            <a:extLst>
              <a:ext uri="{FF2B5EF4-FFF2-40B4-BE49-F238E27FC236}">
                <a16:creationId xmlns="" xmlns:a16="http://schemas.microsoft.com/office/drawing/2014/main" id="{0261E752-2C37-4091-B8D9-D52C11CA19F6}"/>
              </a:ext>
            </a:extLst>
          </p:cNvPr>
          <p:cNvSpPr>
            <a:spLocks noChangeShapeType="1"/>
          </p:cNvSpPr>
          <p:nvPr/>
        </p:nvSpPr>
        <p:spPr bwMode="auto">
          <a:xfrm>
            <a:off x="6265173" y="3545134"/>
            <a:ext cx="600075" cy="3175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直接连接符 29">
            <a:extLst>
              <a:ext uri="{FF2B5EF4-FFF2-40B4-BE49-F238E27FC236}">
                <a16:creationId xmlns="" xmlns:a16="http://schemas.microsoft.com/office/drawing/2014/main" id="{4156213C-0BD4-4A1D-A632-84453BD9EEEF}"/>
              </a:ext>
            </a:extLst>
          </p:cNvPr>
          <p:cNvSpPr>
            <a:spLocks noChangeShapeType="1"/>
          </p:cNvSpPr>
          <p:nvPr/>
        </p:nvSpPr>
        <p:spPr bwMode="auto">
          <a:xfrm>
            <a:off x="7320860" y="3545134"/>
            <a:ext cx="663575" cy="1587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直接连接符 31">
            <a:extLst>
              <a:ext uri="{FF2B5EF4-FFF2-40B4-BE49-F238E27FC236}">
                <a16:creationId xmlns="" xmlns:a16="http://schemas.microsoft.com/office/drawing/2014/main" id="{A2C20CC7-DC47-4083-9C86-E9A1E6DE10E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898835" y="3546721"/>
            <a:ext cx="620713" cy="4763"/>
          </a:xfrm>
          <a:prstGeom prst="line">
            <a:avLst/>
          </a:prstGeom>
          <a:noFill/>
          <a:ln w="9525">
            <a:solidFill>
              <a:srgbClr val="BFBFBF"/>
            </a:solidFill>
            <a:prstDash val="sys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98D5946-3968-45E0-86D0-621F91720DC6}"/>
              </a:ext>
            </a:extLst>
          </p:cNvPr>
          <p:cNvSpPr txBox="1"/>
          <p:nvPr/>
        </p:nvSpPr>
        <p:spPr>
          <a:xfrm>
            <a:off x="1958292" y="444365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D66578C-203C-4653-BAED-5FAFCF4946D3}"/>
              </a:ext>
            </a:extLst>
          </p:cNvPr>
          <p:cNvSpPr txBox="1"/>
          <p:nvPr/>
        </p:nvSpPr>
        <p:spPr>
          <a:xfrm>
            <a:off x="1632915" y="4979580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5ACB9DC8-ED42-462F-84E9-B18513A5AC37}"/>
              </a:ext>
            </a:extLst>
          </p:cNvPr>
          <p:cNvSpPr txBox="1"/>
          <p:nvPr/>
        </p:nvSpPr>
        <p:spPr>
          <a:xfrm>
            <a:off x="1632915" y="5316646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2CAA2B88-DF71-46EF-9694-176D55E3C2B6}"/>
              </a:ext>
            </a:extLst>
          </p:cNvPr>
          <p:cNvSpPr txBox="1"/>
          <p:nvPr/>
        </p:nvSpPr>
        <p:spPr>
          <a:xfrm>
            <a:off x="4991315" y="170173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3CCE2F6-BEB8-4640-9780-BB11B06F8BEC}"/>
              </a:ext>
            </a:extLst>
          </p:cNvPr>
          <p:cNvSpPr txBox="1"/>
          <p:nvPr/>
        </p:nvSpPr>
        <p:spPr>
          <a:xfrm>
            <a:off x="4665938" y="223765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75C03AD0-A03C-426C-8852-68F81C3319A6}"/>
              </a:ext>
            </a:extLst>
          </p:cNvPr>
          <p:cNvSpPr txBox="1"/>
          <p:nvPr/>
        </p:nvSpPr>
        <p:spPr>
          <a:xfrm>
            <a:off x="4665938" y="257472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AC1624B4-48F7-46D7-A8A0-5F17975503F8}"/>
              </a:ext>
            </a:extLst>
          </p:cNvPr>
          <p:cNvSpPr txBox="1"/>
          <p:nvPr/>
        </p:nvSpPr>
        <p:spPr>
          <a:xfrm>
            <a:off x="7626504" y="4461160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819C6887-30C5-491B-A975-E92E4F580780}"/>
              </a:ext>
            </a:extLst>
          </p:cNvPr>
          <p:cNvSpPr txBox="1"/>
          <p:nvPr/>
        </p:nvSpPr>
        <p:spPr>
          <a:xfrm>
            <a:off x="7301127" y="499708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4F25459A-795A-4943-B52F-2A547C9D9111}"/>
              </a:ext>
            </a:extLst>
          </p:cNvPr>
          <p:cNvSpPr txBox="1"/>
          <p:nvPr/>
        </p:nvSpPr>
        <p:spPr>
          <a:xfrm>
            <a:off x="7301127" y="533414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6544273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5FD7440-598E-4ACD-BE56-3066B2C835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44" r="21715"/>
          <a:stretch/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3496ED0F-D4B1-4474-976B-6711DC10634E}"/>
              </a:ext>
            </a:extLst>
          </p:cNvPr>
          <p:cNvSpPr txBox="1"/>
          <p:nvPr/>
        </p:nvSpPr>
        <p:spPr>
          <a:xfrm>
            <a:off x="2476500" y="1125498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HAPPY BEAUTIFUL LIFE</a:t>
            </a:r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ECCA4208-CC72-4181-8208-134ACE0EAAB1}"/>
              </a:ext>
            </a:extLst>
          </p:cNvPr>
          <p:cNvSpPr txBox="1"/>
          <p:nvPr/>
        </p:nvSpPr>
        <p:spPr>
          <a:xfrm>
            <a:off x="1781175" y="2112496"/>
            <a:ext cx="862965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谢谢您的聆听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EAA083B7-64ED-4993-837A-473198E8CC8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930" y="3128159"/>
            <a:ext cx="2839540" cy="320937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B1940602-48DB-4840-B993-1096A34322D8}"/>
              </a:ext>
            </a:extLst>
          </p:cNvPr>
          <p:cNvSpPr txBox="1"/>
          <p:nvPr/>
        </p:nvSpPr>
        <p:spPr>
          <a:xfrm>
            <a:off x="2580730" y="3237994"/>
            <a:ext cx="617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/>
              <a:t>HAPPY BEAUTIFUL LIFE</a:t>
            </a:r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3A38B693-E958-4A5C-BA66-4223436BC3F5}"/>
              </a:ext>
            </a:extLst>
          </p:cNvPr>
          <p:cNvSpPr/>
          <p:nvPr/>
        </p:nvSpPr>
        <p:spPr>
          <a:xfrm>
            <a:off x="2781300" y="3943350"/>
            <a:ext cx="2571750" cy="6858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2CB8589-8DC8-40C7-BBAC-92183FC1A192}"/>
              </a:ext>
            </a:extLst>
          </p:cNvPr>
          <p:cNvSpPr txBox="1"/>
          <p:nvPr/>
        </p:nvSpPr>
        <p:spPr>
          <a:xfrm>
            <a:off x="2838450" y="4040349"/>
            <a:ext cx="325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主讲人：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沐沐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2628E56A-B260-4429-96B2-48E1599D207F}"/>
              </a:ext>
            </a:extLst>
          </p:cNvPr>
          <p:cNvSpPr/>
          <p:nvPr/>
        </p:nvSpPr>
        <p:spPr>
          <a:xfrm>
            <a:off x="6186215" y="3943350"/>
            <a:ext cx="2571750" cy="685800"/>
          </a:xfrm>
          <a:prstGeom prst="roundRect">
            <a:avLst>
              <a:gd name="adj" fmla="val 50000"/>
            </a:avLst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DE40A8D6-B43D-477D-9291-8A9D64B450DC}"/>
              </a:ext>
            </a:extLst>
          </p:cNvPr>
          <p:cNvSpPr txBox="1"/>
          <p:nvPr/>
        </p:nvSpPr>
        <p:spPr>
          <a:xfrm>
            <a:off x="6333580" y="4060998"/>
            <a:ext cx="32575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2025.03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97845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43E15D8-EF05-4E8C-BF11-89144E949A12}"/>
              </a:ext>
            </a:extLst>
          </p:cNvPr>
          <p:cNvSpPr/>
          <p:nvPr/>
        </p:nvSpPr>
        <p:spPr>
          <a:xfrm>
            <a:off x="2222091" y="1626548"/>
            <a:ext cx="7639664" cy="36049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85D4D95-C5AE-4059-BE19-7AAE4B0F2118}"/>
              </a:ext>
            </a:extLst>
          </p:cNvPr>
          <p:cNvSpPr/>
          <p:nvPr/>
        </p:nvSpPr>
        <p:spPr>
          <a:xfrm>
            <a:off x="2698955" y="1985426"/>
            <a:ext cx="7639664" cy="36049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26E3D70-D15F-45BA-9983-6A124AED44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2" t="1" b="-10455"/>
          <a:stretch/>
        </p:blipFill>
        <p:spPr>
          <a:xfrm rot="8853082">
            <a:off x="8514672" y="140251"/>
            <a:ext cx="4344716" cy="29725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B196CA2-20D3-4FD2-AC1C-F9C60D70CA9D}"/>
              </a:ext>
            </a:extLst>
          </p:cNvPr>
          <p:cNvSpPr txBox="1"/>
          <p:nvPr/>
        </p:nvSpPr>
        <p:spPr>
          <a:xfrm>
            <a:off x="3758328" y="2629550"/>
            <a:ext cx="52209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/>
              <a:t>PART ONE</a:t>
            </a:r>
            <a:endParaRPr lang="zh-CN" altLang="en-US" sz="8000" b="1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A439CD3-63F8-4E28-A7F4-848D348ED895}"/>
              </a:ext>
            </a:extLst>
          </p:cNvPr>
          <p:cNvSpPr txBox="1"/>
          <p:nvPr/>
        </p:nvSpPr>
        <p:spPr>
          <a:xfrm>
            <a:off x="4483510" y="4046359"/>
            <a:ext cx="3952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42813975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3EBA2929-DAFC-49B5-9808-57FC28E62D67}"/>
              </a:ext>
            </a:extLst>
          </p:cNvPr>
          <p:cNvSpPr/>
          <p:nvPr/>
        </p:nvSpPr>
        <p:spPr>
          <a:xfrm>
            <a:off x="6091238" y="3916363"/>
            <a:ext cx="914400" cy="914400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571F2539-9890-4D54-9A30-720A8EAAF26A}"/>
              </a:ext>
            </a:extLst>
          </p:cNvPr>
          <p:cNvSpPr/>
          <p:nvPr/>
        </p:nvSpPr>
        <p:spPr>
          <a:xfrm>
            <a:off x="6907214" y="2886075"/>
            <a:ext cx="914400" cy="914400"/>
          </a:xfrm>
          <a:prstGeom prst="ellipse">
            <a:avLst/>
          </a:prstGeom>
          <a:solidFill>
            <a:srgbClr val="FFB3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8EFAB27C-F92A-4AC2-A42D-BBBFFB3D4A58}"/>
              </a:ext>
            </a:extLst>
          </p:cNvPr>
          <p:cNvSpPr/>
          <p:nvPr/>
        </p:nvSpPr>
        <p:spPr>
          <a:xfrm>
            <a:off x="7683500" y="4468813"/>
            <a:ext cx="914400" cy="914400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214E382C-D1FD-415F-B039-9EA34960B099}"/>
              </a:ext>
            </a:extLst>
          </p:cNvPr>
          <p:cNvSpPr/>
          <p:nvPr/>
        </p:nvSpPr>
        <p:spPr>
          <a:xfrm>
            <a:off x="8478838" y="3116263"/>
            <a:ext cx="914400" cy="914400"/>
          </a:xfrm>
          <a:prstGeom prst="ellipse">
            <a:avLst/>
          </a:prstGeom>
          <a:solidFill>
            <a:srgbClr val="FFB3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="" xmlns:a16="http://schemas.microsoft.com/office/drawing/2014/main" id="{A1D1B231-9E48-4022-8822-3C41D0106CCE}"/>
              </a:ext>
            </a:extLst>
          </p:cNvPr>
          <p:cNvSpPr/>
          <p:nvPr/>
        </p:nvSpPr>
        <p:spPr>
          <a:xfrm>
            <a:off x="9274175" y="2030413"/>
            <a:ext cx="914400" cy="914400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07BF6DE1-33DB-4530-B959-3193EA7A1657}"/>
              </a:ext>
            </a:extLst>
          </p:cNvPr>
          <p:cNvSpPr/>
          <p:nvPr/>
        </p:nvSpPr>
        <p:spPr>
          <a:xfrm>
            <a:off x="10069513" y="4181475"/>
            <a:ext cx="914400" cy="914400"/>
          </a:xfrm>
          <a:prstGeom prst="ellipse">
            <a:avLst/>
          </a:prstGeom>
          <a:solidFill>
            <a:srgbClr val="FFB3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FF07740A-6D2C-49DF-BA50-25A290BF2E05}"/>
              </a:ext>
            </a:extLst>
          </p:cNvPr>
          <p:cNvSpPr/>
          <p:nvPr/>
        </p:nvSpPr>
        <p:spPr>
          <a:xfrm>
            <a:off x="10864850" y="2905125"/>
            <a:ext cx="914400" cy="914400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A94CBFAF-BFA2-44D2-BF6F-656351EFEE17}"/>
              </a:ext>
            </a:extLst>
          </p:cNvPr>
          <p:cNvCxnSpPr/>
          <p:nvPr/>
        </p:nvCxnSpPr>
        <p:spPr>
          <a:xfrm>
            <a:off x="6548438" y="0"/>
            <a:ext cx="0" cy="391001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C13D2304-9CDC-4A14-B57A-15D2639C9A1A}"/>
              </a:ext>
            </a:extLst>
          </p:cNvPr>
          <p:cNvCxnSpPr/>
          <p:nvPr/>
        </p:nvCxnSpPr>
        <p:spPr>
          <a:xfrm>
            <a:off x="7343775" y="0"/>
            <a:ext cx="0" cy="290512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FC8DE507-CDC5-46C0-809F-E1FB55A6E392}"/>
              </a:ext>
            </a:extLst>
          </p:cNvPr>
          <p:cNvCxnSpPr/>
          <p:nvPr/>
        </p:nvCxnSpPr>
        <p:spPr>
          <a:xfrm>
            <a:off x="8140700" y="0"/>
            <a:ext cx="0" cy="4464050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753C2403-4045-48BD-81F7-E3FF54EA8AB0}"/>
              </a:ext>
            </a:extLst>
          </p:cNvPr>
          <p:cNvCxnSpPr/>
          <p:nvPr/>
        </p:nvCxnSpPr>
        <p:spPr>
          <a:xfrm>
            <a:off x="8936038" y="0"/>
            <a:ext cx="0" cy="311626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893C219F-AC1E-413F-93D8-96CE4285BC0F}"/>
              </a:ext>
            </a:extLst>
          </p:cNvPr>
          <p:cNvCxnSpPr/>
          <p:nvPr/>
        </p:nvCxnSpPr>
        <p:spPr>
          <a:xfrm>
            <a:off x="9731375" y="0"/>
            <a:ext cx="0" cy="2030413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5E7EE71B-F47A-4C0A-85C8-4B0C4273AC6B}"/>
              </a:ext>
            </a:extLst>
          </p:cNvPr>
          <p:cNvCxnSpPr/>
          <p:nvPr/>
        </p:nvCxnSpPr>
        <p:spPr>
          <a:xfrm>
            <a:off x="10526713" y="0"/>
            <a:ext cx="0" cy="418147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C3A6EBB0-D296-4642-82EE-762CAB99A8FB}"/>
              </a:ext>
            </a:extLst>
          </p:cNvPr>
          <p:cNvCxnSpPr/>
          <p:nvPr/>
        </p:nvCxnSpPr>
        <p:spPr>
          <a:xfrm>
            <a:off x="11345863" y="0"/>
            <a:ext cx="0" cy="2905125"/>
          </a:xfrm>
          <a:prstGeom prst="line">
            <a:avLst/>
          </a:prstGeom>
          <a:noFill/>
          <a:ln w="635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144CE1F0-603B-4D46-987B-035EF875E89E}"/>
              </a:ext>
            </a:extLst>
          </p:cNvPr>
          <p:cNvGrpSpPr/>
          <p:nvPr/>
        </p:nvGrpSpPr>
        <p:grpSpPr>
          <a:xfrm>
            <a:off x="7933567" y="4721364"/>
            <a:ext cx="402797" cy="360000"/>
            <a:chOff x="1730152" y="3478601"/>
            <a:chExt cx="402797" cy="360000"/>
          </a:xfrm>
          <a:solidFill>
            <a:schemeClr val="bg1"/>
          </a:solidFill>
        </p:grpSpPr>
        <p:sp>
          <p:nvSpPr>
            <p:cNvPr id="22" name="Freeform 5">
              <a:extLst>
                <a:ext uri="{FF2B5EF4-FFF2-40B4-BE49-F238E27FC236}">
                  <a16:creationId xmlns="" xmlns:a16="http://schemas.microsoft.com/office/drawing/2014/main" id="{ED193784-9574-4A5F-BE18-AD2497E7EF5F}"/>
                </a:ext>
              </a:extLst>
            </p:cNvPr>
            <p:cNvSpPr>
              <a:spLocks/>
            </p:cNvSpPr>
            <p:nvPr/>
          </p:nvSpPr>
          <p:spPr bwMode="auto">
            <a:xfrm>
              <a:off x="1960082" y="3556643"/>
              <a:ext cx="172867" cy="171189"/>
            </a:xfrm>
            <a:custGeom>
              <a:avLst/>
              <a:gdLst>
                <a:gd name="T0" fmla="*/ 81 w 86"/>
                <a:gd name="T1" fmla="*/ 34 h 85"/>
                <a:gd name="T2" fmla="*/ 51 w 86"/>
                <a:gd name="T3" fmla="*/ 34 h 85"/>
                <a:gd name="T4" fmla="*/ 51 w 86"/>
                <a:gd name="T5" fmla="*/ 4 h 85"/>
                <a:gd name="T6" fmla="*/ 47 w 86"/>
                <a:gd name="T7" fmla="*/ 0 h 85"/>
                <a:gd name="T8" fmla="*/ 39 w 86"/>
                <a:gd name="T9" fmla="*/ 0 h 85"/>
                <a:gd name="T10" fmla="*/ 35 w 86"/>
                <a:gd name="T11" fmla="*/ 4 h 85"/>
                <a:gd name="T12" fmla="*/ 35 w 86"/>
                <a:gd name="T13" fmla="*/ 34 h 85"/>
                <a:gd name="T14" fmla="*/ 5 w 86"/>
                <a:gd name="T15" fmla="*/ 34 h 85"/>
                <a:gd name="T16" fmla="*/ 0 w 86"/>
                <a:gd name="T17" fmla="*/ 38 h 85"/>
                <a:gd name="T18" fmla="*/ 0 w 86"/>
                <a:gd name="T19" fmla="*/ 47 h 85"/>
                <a:gd name="T20" fmla="*/ 5 w 86"/>
                <a:gd name="T21" fmla="*/ 51 h 85"/>
                <a:gd name="T22" fmla="*/ 35 w 86"/>
                <a:gd name="T23" fmla="*/ 51 h 85"/>
                <a:gd name="T24" fmla="*/ 35 w 86"/>
                <a:gd name="T25" fmla="*/ 81 h 85"/>
                <a:gd name="T26" fmla="*/ 39 w 86"/>
                <a:gd name="T27" fmla="*/ 85 h 85"/>
                <a:gd name="T28" fmla="*/ 47 w 86"/>
                <a:gd name="T29" fmla="*/ 85 h 85"/>
                <a:gd name="T30" fmla="*/ 51 w 86"/>
                <a:gd name="T31" fmla="*/ 81 h 85"/>
                <a:gd name="T32" fmla="*/ 51 w 86"/>
                <a:gd name="T33" fmla="*/ 51 h 85"/>
                <a:gd name="T34" fmla="*/ 81 w 86"/>
                <a:gd name="T35" fmla="*/ 51 h 85"/>
                <a:gd name="T36" fmla="*/ 86 w 86"/>
                <a:gd name="T37" fmla="*/ 47 h 85"/>
                <a:gd name="T38" fmla="*/ 86 w 86"/>
                <a:gd name="T39" fmla="*/ 38 h 85"/>
                <a:gd name="T40" fmla="*/ 81 w 86"/>
                <a:gd name="T41" fmla="*/ 3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6" h="85">
                  <a:moveTo>
                    <a:pt x="81" y="34"/>
                  </a:moveTo>
                  <a:cubicBezTo>
                    <a:pt x="51" y="34"/>
                    <a:pt x="51" y="34"/>
                    <a:pt x="51" y="3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2"/>
                    <a:pt x="50" y="0"/>
                    <a:pt x="47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6" y="0"/>
                    <a:pt x="35" y="2"/>
                    <a:pt x="35" y="4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2" y="34"/>
                    <a:pt x="0" y="36"/>
                    <a:pt x="0" y="3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"/>
                    <a:pt x="2" y="51"/>
                    <a:pt x="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81"/>
                    <a:pt x="35" y="81"/>
                    <a:pt x="35" y="81"/>
                  </a:cubicBezTo>
                  <a:cubicBezTo>
                    <a:pt x="35" y="83"/>
                    <a:pt x="36" y="85"/>
                    <a:pt x="39" y="85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50" y="85"/>
                    <a:pt x="51" y="83"/>
                    <a:pt x="51" y="81"/>
                  </a:cubicBezTo>
                  <a:cubicBezTo>
                    <a:pt x="51" y="51"/>
                    <a:pt x="51" y="51"/>
                    <a:pt x="51" y="51"/>
                  </a:cubicBezTo>
                  <a:cubicBezTo>
                    <a:pt x="81" y="51"/>
                    <a:pt x="81" y="51"/>
                    <a:pt x="81" y="51"/>
                  </a:cubicBezTo>
                  <a:cubicBezTo>
                    <a:pt x="84" y="51"/>
                    <a:pt x="86" y="49"/>
                    <a:pt x="86" y="47"/>
                  </a:cubicBezTo>
                  <a:cubicBezTo>
                    <a:pt x="86" y="38"/>
                    <a:pt x="86" y="38"/>
                    <a:pt x="86" y="38"/>
                  </a:cubicBezTo>
                  <a:cubicBezTo>
                    <a:pt x="86" y="36"/>
                    <a:pt x="84" y="34"/>
                    <a:pt x="81" y="3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23" name="Freeform 6">
              <a:extLst>
                <a:ext uri="{FF2B5EF4-FFF2-40B4-BE49-F238E27FC236}">
                  <a16:creationId xmlns="" xmlns:a16="http://schemas.microsoft.com/office/drawing/2014/main" id="{B45AE8FC-643D-40A8-8E35-3F1C4FAF8E6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30152" y="3478601"/>
              <a:ext cx="240000" cy="360000"/>
            </a:xfrm>
            <a:custGeom>
              <a:avLst/>
              <a:gdLst>
                <a:gd name="T0" fmla="*/ 95 w 119"/>
                <a:gd name="T1" fmla="*/ 99 h 179"/>
                <a:gd name="T2" fmla="*/ 82 w 119"/>
                <a:gd name="T3" fmla="*/ 86 h 179"/>
                <a:gd name="T4" fmla="*/ 91 w 119"/>
                <a:gd name="T5" fmla="*/ 74 h 179"/>
                <a:gd name="T6" fmla="*/ 107 w 119"/>
                <a:gd name="T7" fmla="*/ 44 h 179"/>
                <a:gd name="T8" fmla="*/ 99 w 119"/>
                <a:gd name="T9" fmla="*/ 17 h 179"/>
                <a:gd name="T10" fmla="*/ 103 w 119"/>
                <a:gd name="T11" fmla="*/ 17 h 179"/>
                <a:gd name="T12" fmla="*/ 105 w 119"/>
                <a:gd name="T13" fmla="*/ 16 h 179"/>
                <a:gd name="T14" fmla="*/ 117 w 119"/>
                <a:gd name="T15" fmla="*/ 8 h 179"/>
                <a:gd name="T16" fmla="*/ 119 w 119"/>
                <a:gd name="T17" fmla="*/ 3 h 179"/>
                <a:gd name="T18" fmla="*/ 115 w 119"/>
                <a:gd name="T19" fmla="*/ 0 h 179"/>
                <a:gd name="T20" fmla="*/ 62 w 119"/>
                <a:gd name="T21" fmla="*/ 0 h 179"/>
                <a:gd name="T22" fmla="*/ 45 w 119"/>
                <a:gd name="T23" fmla="*/ 3 h 179"/>
                <a:gd name="T24" fmla="*/ 12 w 119"/>
                <a:gd name="T25" fmla="*/ 43 h 179"/>
                <a:gd name="T26" fmla="*/ 55 w 119"/>
                <a:gd name="T27" fmla="*/ 86 h 179"/>
                <a:gd name="T28" fmla="*/ 54 w 119"/>
                <a:gd name="T29" fmla="*/ 91 h 179"/>
                <a:gd name="T30" fmla="*/ 57 w 119"/>
                <a:gd name="T31" fmla="*/ 102 h 179"/>
                <a:gd name="T32" fmla="*/ 56 w 119"/>
                <a:gd name="T33" fmla="*/ 102 h 179"/>
                <a:gd name="T34" fmla="*/ 4 w 119"/>
                <a:gd name="T35" fmla="*/ 131 h 179"/>
                <a:gd name="T36" fmla="*/ 0 w 119"/>
                <a:gd name="T37" fmla="*/ 144 h 179"/>
                <a:gd name="T38" fmla="*/ 4 w 119"/>
                <a:gd name="T39" fmla="*/ 157 h 179"/>
                <a:gd name="T40" fmla="*/ 34 w 119"/>
                <a:gd name="T41" fmla="*/ 176 h 179"/>
                <a:gd name="T42" fmla="*/ 59 w 119"/>
                <a:gd name="T43" fmla="*/ 179 h 179"/>
                <a:gd name="T44" fmla="*/ 80 w 119"/>
                <a:gd name="T45" fmla="*/ 176 h 179"/>
                <a:gd name="T46" fmla="*/ 115 w 119"/>
                <a:gd name="T47" fmla="*/ 137 h 179"/>
                <a:gd name="T48" fmla="*/ 95 w 119"/>
                <a:gd name="T49" fmla="*/ 99 h 179"/>
                <a:gd name="T50" fmla="*/ 28 w 119"/>
                <a:gd name="T51" fmla="*/ 138 h 179"/>
                <a:gd name="T52" fmla="*/ 62 w 119"/>
                <a:gd name="T53" fmla="*/ 115 h 179"/>
                <a:gd name="T54" fmla="*/ 62 w 119"/>
                <a:gd name="T55" fmla="*/ 115 h 179"/>
                <a:gd name="T56" fmla="*/ 73 w 119"/>
                <a:gd name="T57" fmla="*/ 117 h 179"/>
                <a:gd name="T58" fmla="*/ 77 w 119"/>
                <a:gd name="T59" fmla="*/ 119 h 179"/>
                <a:gd name="T60" fmla="*/ 92 w 119"/>
                <a:gd name="T61" fmla="*/ 135 h 179"/>
                <a:gd name="T62" fmla="*/ 93 w 119"/>
                <a:gd name="T63" fmla="*/ 139 h 179"/>
                <a:gd name="T64" fmla="*/ 59 w 119"/>
                <a:gd name="T65" fmla="*/ 163 h 179"/>
                <a:gd name="T66" fmla="*/ 28 w 119"/>
                <a:gd name="T67" fmla="*/ 138 h 179"/>
                <a:gd name="T68" fmla="*/ 44 w 119"/>
                <a:gd name="T69" fmla="*/ 21 h 179"/>
                <a:gd name="T70" fmla="*/ 55 w 119"/>
                <a:gd name="T71" fmla="*/ 16 h 179"/>
                <a:gd name="T72" fmla="*/ 55 w 119"/>
                <a:gd name="T73" fmla="*/ 16 h 179"/>
                <a:gd name="T74" fmla="*/ 80 w 119"/>
                <a:gd name="T75" fmla="*/ 45 h 179"/>
                <a:gd name="T76" fmla="*/ 75 w 119"/>
                <a:gd name="T77" fmla="*/ 67 h 179"/>
                <a:gd name="T78" fmla="*/ 64 w 119"/>
                <a:gd name="T79" fmla="*/ 72 h 179"/>
                <a:gd name="T80" fmla="*/ 64 w 119"/>
                <a:gd name="T81" fmla="*/ 72 h 179"/>
                <a:gd name="T82" fmla="*/ 64 w 119"/>
                <a:gd name="T83" fmla="*/ 72 h 179"/>
                <a:gd name="T84" fmla="*/ 39 w 119"/>
                <a:gd name="T85" fmla="*/ 43 h 179"/>
                <a:gd name="T86" fmla="*/ 44 w 119"/>
                <a:gd name="T87" fmla="*/ 21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19" h="179">
                  <a:moveTo>
                    <a:pt x="95" y="99"/>
                  </a:moveTo>
                  <a:cubicBezTo>
                    <a:pt x="88" y="95"/>
                    <a:pt x="82" y="88"/>
                    <a:pt x="82" y="86"/>
                  </a:cubicBezTo>
                  <a:cubicBezTo>
                    <a:pt x="82" y="83"/>
                    <a:pt x="83" y="81"/>
                    <a:pt x="91" y="74"/>
                  </a:cubicBezTo>
                  <a:cubicBezTo>
                    <a:pt x="102" y="66"/>
                    <a:pt x="107" y="55"/>
                    <a:pt x="107" y="44"/>
                  </a:cubicBezTo>
                  <a:cubicBezTo>
                    <a:pt x="107" y="33"/>
                    <a:pt x="104" y="24"/>
                    <a:pt x="99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4" y="17"/>
                    <a:pt x="105" y="17"/>
                    <a:pt x="105" y="16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7"/>
                    <a:pt x="119" y="5"/>
                    <a:pt x="119" y="3"/>
                  </a:cubicBezTo>
                  <a:cubicBezTo>
                    <a:pt x="118" y="2"/>
                    <a:pt x="117" y="0"/>
                    <a:pt x="11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56" y="0"/>
                    <a:pt x="50" y="1"/>
                    <a:pt x="45" y="3"/>
                  </a:cubicBezTo>
                  <a:cubicBezTo>
                    <a:pt x="25" y="10"/>
                    <a:pt x="12" y="26"/>
                    <a:pt x="12" y="43"/>
                  </a:cubicBezTo>
                  <a:cubicBezTo>
                    <a:pt x="12" y="67"/>
                    <a:pt x="30" y="85"/>
                    <a:pt x="55" y="86"/>
                  </a:cubicBezTo>
                  <a:cubicBezTo>
                    <a:pt x="55" y="88"/>
                    <a:pt x="54" y="90"/>
                    <a:pt x="54" y="91"/>
                  </a:cubicBezTo>
                  <a:cubicBezTo>
                    <a:pt x="54" y="95"/>
                    <a:pt x="55" y="99"/>
                    <a:pt x="57" y="102"/>
                  </a:cubicBezTo>
                  <a:cubicBezTo>
                    <a:pt x="57" y="102"/>
                    <a:pt x="57" y="102"/>
                    <a:pt x="56" y="102"/>
                  </a:cubicBezTo>
                  <a:cubicBezTo>
                    <a:pt x="33" y="102"/>
                    <a:pt x="12" y="113"/>
                    <a:pt x="4" y="131"/>
                  </a:cubicBezTo>
                  <a:cubicBezTo>
                    <a:pt x="1" y="135"/>
                    <a:pt x="0" y="140"/>
                    <a:pt x="0" y="144"/>
                  </a:cubicBezTo>
                  <a:cubicBezTo>
                    <a:pt x="0" y="148"/>
                    <a:pt x="1" y="153"/>
                    <a:pt x="4" y="157"/>
                  </a:cubicBezTo>
                  <a:cubicBezTo>
                    <a:pt x="9" y="166"/>
                    <a:pt x="20" y="173"/>
                    <a:pt x="34" y="176"/>
                  </a:cubicBezTo>
                  <a:cubicBezTo>
                    <a:pt x="42" y="178"/>
                    <a:pt x="50" y="179"/>
                    <a:pt x="59" y="179"/>
                  </a:cubicBezTo>
                  <a:cubicBezTo>
                    <a:pt x="66" y="179"/>
                    <a:pt x="74" y="178"/>
                    <a:pt x="80" y="176"/>
                  </a:cubicBezTo>
                  <a:cubicBezTo>
                    <a:pt x="101" y="170"/>
                    <a:pt x="115" y="155"/>
                    <a:pt x="115" y="137"/>
                  </a:cubicBezTo>
                  <a:cubicBezTo>
                    <a:pt x="115" y="120"/>
                    <a:pt x="109" y="110"/>
                    <a:pt x="95" y="99"/>
                  </a:cubicBezTo>
                  <a:close/>
                  <a:moveTo>
                    <a:pt x="28" y="138"/>
                  </a:moveTo>
                  <a:cubicBezTo>
                    <a:pt x="28" y="126"/>
                    <a:pt x="44" y="115"/>
                    <a:pt x="62" y="115"/>
                  </a:cubicBezTo>
                  <a:cubicBezTo>
                    <a:pt x="62" y="115"/>
                    <a:pt x="62" y="115"/>
                    <a:pt x="62" y="115"/>
                  </a:cubicBezTo>
                  <a:cubicBezTo>
                    <a:pt x="66" y="115"/>
                    <a:pt x="70" y="116"/>
                    <a:pt x="73" y="117"/>
                  </a:cubicBezTo>
                  <a:cubicBezTo>
                    <a:pt x="75" y="118"/>
                    <a:pt x="76" y="119"/>
                    <a:pt x="77" y="119"/>
                  </a:cubicBezTo>
                  <a:cubicBezTo>
                    <a:pt x="85" y="125"/>
                    <a:pt x="91" y="129"/>
                    <a:pt x="92" y="135"/>
                  </a:cubicBezTo>
                  <a:cubicBezTo>
                    <a:pt x="93" y="136"/>
                    <a:pt x="93" y="138"/>
                    <a:pt x="93" y="139"/>
                  </a:cubicBezTo>
                  <a:cubicBezTo>
                    <a:pt x="93" y="155"/>
                    <a:pt x="81" y="163"/>
                    <a:pt x="59" y="163"/>
                  </a:cubicBezTo>
                  <a:cubicBezTo>
                    <a:pt x="41" y="163"/>
                    <a:pt x="28" y="152"/>
                    <a:pt x="28" y="138"/>
                  </a:cubicBezTo>
                  <a:close/>
                  <a:moveTo>
                    <a:pt x="44" y="21"/>
                  </a:moveTo>
                  <a:cubicBezTo>
                    <a:pt x="47" y="18"/>
                    <a:pt x="51" y="16"/>
                    <a:pt x="55" y="16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67" y="16"/>
                    <a:pt x="78" y="30"/>
                    <a:pt x="80" y="45"/>
                  </a:cubicBezTo>
                  <a:cubicBezTo>
                    <a:pt x="81" y="54"/>
                    <a:pt x="79" y="62"/>
                    <a:pt x="75" y="67"/>
                  </a:cubicBezTo>
                  <a:cubicBezTo>
                    <a:pt x="72" y="70"/>
                    <a:pt x="68" y="72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64" y="72"/>
                    <a:pt x="64" y="72"/>
                    <a:pt x="64" y="72"/>
                  </a:cubicBezTo>
                  <a:cubicBezTo>
                    <a:pt x="53" y="72"/>
                    <a:pt x="41" y="58"/>
                    <a:pt x="39" y="43"/>
                  </a:cubicBezTo>
                  <a:cubicBezTo>
                    <a:pt x="38" y="34"/>
                    <a:pt x="40" y="26"/>
                    <a:pt x="44" y="2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</p:grpSp>
      <p:sp>
        <p:nvSpPr>
          <p:cNvPr id="24" name="Freeform 16">
            <a:extLst>
              <a:ext uri="{FF2B5EF4-FFF2-40B4-BE49-F238E27FC236}">
                <a16:creationId xmlns="" xmlns:a16="http://schemas.microsoft.com/office/drawing/2014/main" id="{1D5D4872-5F99-45F2-83A4-9439CA8696D0}"/>
              </a:ext>
            </a:extLst>
          </p:cNvPr>
          <p:cNvSpPr>
            <a:spLocks noChangeAspect="1"/>
          </p:cNvSpPr>
          <p:nvPr/>
        </p:nvSpPr>
        <p:spPr bwMode="auto">
          <a:xfrm>
            <a:off x="11101388" y="3176588"/>
            <a:ext cx="441325" cy="360362"/>
          </a:xfrm>
          <a:custGeom>
            <a:avLst/>
            <a:gdLst>
              <a:gd name="T0" fmla="*/ 2147483647 w 197"/>
              <a:gd name="T1" fmla="*/ 2147483647 h 160"/>
              <a:gd name="T2" fmla="*/ 2147483647 w 197"/>
              <a:gd name="T3" fmla="*/ 2147483647 h 160"/>
              <a:gd name="T4" fmla="*/ 2147483647 w 197"/>
              <a:gd name="T5" fmla="*/ 2147483647 h 160"/>
              <a:gd name="T6" fmla="*/ 2147483647 w 197"/>
              <a:gd name="T7" fmla="*/ 2147483647 h 160"/>
              <a:gd name="T8" fmla="*/ 2147483647 w 197"/>
              <a:gd name="T9" fmla="*/ 0 h 160"/>
              <a:gd name="T10" fmla="*/ 2147483647 w 197"/>
              <a:gd name="T11" fmla="*/ 2147483647 h 160"/>
              <a:gd name="T12" fmla="*/ 2147483647 w 197"/>
              <a:gd name="T13" fmla="*/ 2147483647 h 160"/>
              <a:gd name="T14" fmla="*/ 2147483647 w 197"/>
              <a:gd name="T15" fmla="*/ 2147483647 h 160"/>
              <a:gd name="T16" fmla="*/ 2147483647 w 197"/>
              <a:gd name="T17" fmla="*/ 2147483647 h 160"/>
              <a:gd name="T18" fmla="*/ 2147483647 w 197"/>
              <a:gd name="T19" fmla="*/ 2147483647 h 160"/>
              <a:gd name="T20" fmla="*/ 2147483647 w 197"/>
              <a:gd name="T21" fmla="*/ 2147483647 h 160"/>
              <a:gd name="T22" fmla="*/ 2147483647 w 197"/>
              <a:gd name="T23" fmla="*/ 2147483647 h 160"/>
              <a:gd name="T24" fmla="*/ 2147483647 w 197"/>
              <a:gd name="T25" fmla="*/ 2147483647 h 160"/>
              <a:gd name="T26" fmla="*/ 2147483647 w 197"/>
              <a:gd name="T27" fmla="*/ 2147483647 h 160"/>
              <a:gd name="T28" fmla="*/ 2147483647 w 197"/>
              <a:gd name="T29" fmla="*/ 2147483647 h 160"/>
              <a:gd name="T30" fmla="*/ 2147483647 w 197"/>
              <a:gd name="T31" fmla="*/ 2147483647 h 160"/>
              <a:gd name="T32" fmla="*/ 2147483647 w 197"/>
              <a:gd name="T33" fmla="*/ 2147483647 h 160"/>
              <a:gd name="T34" fmla="*/ 0 w 197"/>
              <a:gd name="T35" fmla="*/ 2147483647 h 160"/>
              <a:gd name="T36" fmla="*/ 2147483647 w 197"/>
              <a:gd name="T37" fmla="*/ 2147483647 h 160"/>
              <a:gd name="T38" fmla="*/ 2147483647 w 197"/>
              <a:gd name="T39" fmla="*/ 2147483647 h 160"/>
              <a:gd name="T40" fmla="*/ 2147483647 w 197"/>
              <a:gd name="T41" fmla="*/ 2147483647 h 160"/>
              <a:gd name="T42" fmla="*/ 2147483647 w 197"/>
              <a:gd name="T43" fmla="*/ 2147483647 h 16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97" h="160">
                <a:moveTo>
                  <a:pt x="197" y="19"/>
                </a:moveTo>
                <a:cubicBezTo>
                  <a:pt x="190" y="22"/>
                  <a:pt x="182" y="24"/>
                  <a:pt x="174" y="25"/>
                </a:cubicBezTo>
                <a:cubicBezTo>
                  <a:pt x="182" y="20"/>
                  <a:pt x="189" y="12"/>
                  <a:pt x="192" y="3"/>
                </a:cubicBezTo>
                <a:cubicBezTo>
                  <a:pt x="184" y="8"/>
                  <a:pt x="175" y="11"/>
                  <a:pt x="166" y="13"/>
                </a:cubicBezTo>
                <a:cubicBezTo>
                  <a:pt x="158" y="5"/>
                  <a:pt x="148" y="0"/>
                  <a:pt x="136" y="0"/>
                </a:cubicBezTo>
                <a:cubicBezTo>
                  <a:pt x="114" y="0"/>
                  <a:pt x="96" y="18"/>
                  <a:pt x="96" y="40"/>
                </a:cubicBezTo>
                <a:cubicBezTo>
                  <a:pt x="96" y="44"/>
                  <a:pt x="96" y="47"/>
                  <a:pt x="97" y="50"/>
                </a:cubicBezTo>
                <a:cubicBezTo>
                  <a:pt x="63" y="48"/>
                  <a:pt x="34" y="32"/>
                  <a:pt x="14" y="7"/>
                </a:cubicBezTo>
                <a:cubicBezTo>
                  <a:pt x="10" y="13"/>
                  <a:pt x="8" y="20"/>
                  <a:pt x="8" y="28"/>
                </a:cubicBezTo>
                <a:cubicBezTo>
                  <a:pt x="8" y="42"/>
                  <a:pt x="15" y="54"/>
                  <a:pt x="26" y="61"/>
                </a:cubicBezTo>
                <a:cubicBezTo>
                  <a:pt x="20" y="61"/>
                  <a:pt x="13" y="59"/>
                  <a:pt x="8" y="56"/>
                </a:cubicBezTo>
                <a:cubicBezTo>
                  <a:pt x="8" y="56"/>
                  <a:pt x="8" y="57"/>
                  <a:pt x="8" y="57"/>
                </a:cubicBezTo>
                <a:cubicBezTo>
                  <a:pt x="8" y="76"/>
                  <a:pt x="22" y="93"/>
                  <a:pt x="40" y="96"/>
                </a:cubicBezTo>
                <a:cubicBezTo>
                  <a:pt x="37" y="97"/>
                  <a:pt x="33" y="98"/>
                  <a:pt x="30" y="98"/>
                </a:cubicBezTo>
                <a:cubicBezTo>
                  <a:pt x="27" y="98"/>
                  <a:pt x="24" y="98"/>
                  <a:pt x="22" y="97"/>
                </a:cubicBezTo>
                <a:cubicBezTo>
                  <a:pt x="27" y="113"/>
                  <a:pt x="42" y="125"/>
                  <a:pt x="60" y="125"/>
                </a:cubicBezTo>
                <a:cubicBezTo>
                  <a:pt x="46" y="136"/>
                  <a:pt x="29" y="142"/>
                  <a:pt x="10" y="142"/>
                </a:cubicBezTo>
                <a:cubicBezTo>
                  <a:pt x="6" y="142"/>
                  <a:pt x="3" y="142"/>
                  <a:pt x="0" y="142"/>
                </a:cubicBezTo>
                <a:cubicBezTo>
                  <a:pt x="18" y="153"/>
                  <a:pt x="39" y="160"/>
                  <a:pt x="62" y="160"/>
                </a:cubicBezTo>
                <a:cubicBezTo>
                  <a:pt x="136" y="160"/>
                  <a:pt x="177" y="98"/>
                  <a:pt x="177" y="45"/>
                </a:cubicBezTo>
                <a:cubicBezTo>
                  <a:pt x="177" y="43"/>
                  <a:pt x="177" y="42"/>
                  <a:pt x="177" y="40"/>
                </a:cubicBezTo>
                <a:cubicBezTo>
                  <a:pt x="185" y="34"/>
                  <a:pt x="192" y="27"/>
                  <a:pt x="197" y="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4">
            <a:extLst>
              <a:ext uri="{FF2B5EF4-FFF2-40B4-BE49-F238E27FC236}">
                <a16:creationId xmlns="" xmlns:a16="http://schemas.microsoft.com/office/drawing/2014/main" id="{D9540540-91D4-4823-AF78-ECE202BBC5C4}"/>
              </a:ext>
            </a:extLst>
          </p:cNvPr>
          <p:cNvSpPr>
            <a:spLocks noChangeAspect="1"/>
          </p:cNvSpPr>
          <p:nvPr/>
        </p:nvSpPr>
        <p:spPr bwMode="auto">
          <a:xfrm>
            <a:off x="7259638" y="3203575"/>
            <a:ext cx="169862" cy="360363"/>
          </a:xfrm>
          <a:custGeom>
            <a:avLst/>
            <a:gdLst>
              <a:gd name="T0" fmla="*/ 2147483647 w 89"/>
              <a:gd name="T1" fmla="*/ 2147483647 h 193"/>
              <a:gd name="T2" fmla="*/ 2147483647 w 89"/>
              <a:gd name="T3" fmla="*/ 2147483647 h 193"/>
              <a:gd name="T4" fmla="*/ 2147483647 w 89"/>
              <a:gd name="T5" fmla="*/ 2147483647 h 193"/>
              <a:gd name="T6" fmla="*/ 2147483647 w 89"/>
              <a:gd name="T7" fmla="*/ 2147483647 h 193"/>
              <a:gd name="T8" fmla="*/ 2147483647 w 89"/>
              <a:gd name="T9" fmla="*/ 2147483647 h 193"/>
              <a:gd name="T10" fmla="*/ 2147483647 w 89"/>
              <a:gd name="T11" fmla="*/ 0 h 193"/>
              <a:gd name="T12" fmla="*/ 2147483647 w 89"/>
              <a:gd name="T13" fmla="*/ 0 h 193"/>
              <a:gd name="T14" fmla="*/ 2147483647 w 89"/>
              <a:gd name="T15" fmla="*/ 2147483647 h 193"/>
              <a:gd name="T16" fmla="*/ 2147483647 w 89"/>
              <a:gd name="T17" fmla="*/ 2147483647 h 193"/>
              <a:gd name="T18" fmla="*/ 0 w 89"/>
              <a:gd name="T19" fmla="*/ 2147483647 h 193"/>
              <a:gd name="T20" fmla="*/ 0 w 89"/>
              <a:gd name="T21" fmla="*/ 2147483647 h 193"/>
              <a:gd name="T22" fmla="*/ 2147483647 w 89"/>
              <a:gd name="T23" fmla="*/ 2147483647 h 193"/>
              <a:gd name="T24" fmla="*/ 2147483647 w 89"/>
              <a:gd name="T25" fmla="*/ 2147483647 h 193"/>
              <a:gd name="T26" fmla="*/ 2147483647 w 89"/>
              <a:gd name="T27" fmla="*/ 2147483647 h 193"/>
              <a:gd name="T28" fmla="*/ 2147483647 w 89"/>
              <a:gd name="T29" fmla="*/ 2147483647 h 193"/>
              <a:gd name="T30" fmla="*/ 2147483647 w 89"/>
              <a:gd name="T31" fmla="*/ 2147483647 h 193"/>
              <a:gd name="T32" fmla="*/ 2147483647 w 89"/>
              <a:gd name="T33" fmla="*/ 2147483647 h 193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89" h="193">
                <a:moveTo>
                  <a:pt x="89" y="63"/>
                </a:moveTo>
                <a:cubicBezTo>
                  <a:pt x="59" y="63"/>
                  <a:pt x="59" y="63"/>
                  <a:pt x="59" y="63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35"/>
                  <a:pt x="64" y="33"/>
                  <a:pt x="67" y="33"/>
                </a:cubicBezTo>
                <a:cubicBezTo>
                  <a:pt x="71" y="33"/>
                  <a:pt x="89" y="33"/>
                  <a:pt x="89" y="33"/>
                </a:cubicBezTo>
                <a:cubicBezTo>
                  <a:pt x="89" y="0"/>
                  <a:pt x="89" y="0"/>
                  <a:pt x="8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26" y="0"/>
                  <a:pt x="19" y="25"/>
                  <a:pt x="19" y="40"/>
                </a:cubicBezTo>
                <a:cubicBezTo>
                  <a:pt x="19" y="63"/>
                  <a:pt x="19" y="63"/>
                  <a:pt x="19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97"/>
                  <a:pt x="0" y="97"/>
                  <a:pt x="0" y="97"/>
                </a:cubicBezTo>
                <a:cubicBezTo>
                  <a:pt x="19" y="97"/>
                  <a:pt x="19" y="97"/>
                  <a:pt x="19" y="97"/>
                </a:cubicBezTo>
                <a:cubicBezTo>
                  <a:pt x="19" y="140"/>
                  <a:pt x="19" y="193"/>
                  <a:pt x="19" y="193"/>
                </a:cubicBezTo>
                <a:cubicBezTo>
                  <a:pt x="59" y="193"/>
                  <a:pt x="59" y="193"/>
                  <a:pt x="59" y="193"/>
                </a:cubicBezTo>
                <a:cubicBezTo>
                  <a:pt x="59" y="193"/>
                  <a:pt x="59" y="140"/>
                  <a:pt x="59" y="97"/>
                </a:cubicBezTo>
                <a:cubicBezTo>
                  <a:pt x="86" y="97"/>
                  <a:pt x="86" y="97"/>
                  <a:pt x="86" y="97"/>
                </a:cubicBezTo>
                <a:lnTo>
                  <a:pt x="89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6">
            <a:extLst>
              <a:ext uri="{FF2B5EF4-FFF2-40B4-BE49-F238E27FC236}">
                <a16:creationId xmlns="" xmlns:a16="http://schemas.microsoft.com/office/drawing/2014/main" id="{38BC3581-F3B8-403C-B3FF-A503849F6D8F}"/>
              </a:ext>
            </a:extLst>
          </p:cNvPr>
          <p:cNvSpPr>
            <a:spLocks noChangeAspect="1"/>
          </p:cNvSpPr>
          <p:nvPr/>
        </p:nvSpPr>
        <p:spPr bwMode="auto">
          <a:xfrm>
            <a:off x="10312400" y="4397375"/>
            <a:ext cx="420688" cy="539750"/>
          </a:xfrm>
          <a:custGeom>
            <a:avLst/>
            <a:gdLst>
              <a:gd name="T0" fmla="*/ 2147483647 w 155"/>
              <a:gd name="T1" fmla="*/ 0 h 200"/>
              <a:gd name="T2" fmla="*/ 0 w 155"/>
              <a:gd name="T3" fmla="*/ 2147483647 h 200"/>
              <a:gd name="T4" fmla="*/ 2147483647 w 155"/>
              <a:gd name="T5" fmla="*/ 2147483647 h 200"/>
              <a:gd name="T6" fmla="*/ 2147483647 w 155"/>
              <a:gd name="T7" fmla="*/ 2147483647 h 200"/>
              <a:gd name="T8" fmla="*/ 2147483647 w 155"/>
              <a:gd name="T9" fmla="*/ 2147483647 h 200"/>
              <a:gd name="T10" fmla="*/ 2147483647 w 155"/>
              <a:gd name="T11" fmla="*/ 2147483647 h 200"/>
              <a:gd name="T12" fmla="*/ 2147483647 w 155"/>
              <a:gd name="T13" fmla="*/ 2147483647 h 200"/>
              <a:gd name="T14" fmla="*/ 2147483647 w 155"/>
              <a:gd name="T15" fmla="*/ 2147483647 h 200"/>
              <a:gd name="T16" fmla="*/ 2147483647 w 155"/>
              <a:gd name="T17" fmla="*/ 2147483647 h 200"/>
              <a:gd name="T18" fmla="*/ 2147483647 w 155"/>
              <a:gd name="T19" fmla="*/ 2147483647 h 200"/>
              <a:gd name="T20" fmla="*/ 2147483647 w 155"/>
              <a:gd name="T21" fmla="*/ 2147483647 h 200"/>
              <a:gd name="T22" fmla="*/ 2147483647 w 155"/>
              <a:gd name="T23" fmla="*/ 2147483647 h 200"/>
              <a:gd name="T24" fmla="*/ 2147483647 w 155"/>
              <a:gd name="T25" fmla="*/ 2147483647 h 200"/>
              <a:gd name="T26" fmla="*/ 2147483647 w 155"/>
              <a:gd name="T27" fmla="*/ 2147483647 h 200"/>
              <a:gd name="T28" fmla="*/ 2147483647 w 155"/>
              <a:gd name="T29" fmla="*/ 2147483647 h 200"/>
              <a:gd name="T30" fmla="*/ 2147483647 w 155"/>
              <a:gd name="T31" fmla="*/ 2147483647 h 200"/>
              <a:gd name="T32" fmla="*/ 2147483647 w 155"/>
              <a:gd name="T33" fmla="*/ 2147483647 h 200"/>
              <a:gd name="T34" fmla="*/ 2147483647 w 155"/>
              <a:gd name="T35" fmla="*/ 2147483647 h 200"/>
              <a:gd name="T36" fmla="*/ 2147483647 w 155"/>
              <a:gd name="T37" fmla="*/ 2147483647 h 200"/>
              <a:gd name="T38" fmla="*/ 2147483647 w 155"/>
              <a:gd name="T39" fmla="*/ 2147483647 h 200"/>
              <a:gd name="T40" fmla="*/ 2147483647 w 155"/>
              <a:gd name="T41" fmla="*/ 2147483647 h 200"/>
              <a:gd name="T42" fmla="*/ 2147483647 w 155"/>
              <a:gd name="T43" fmla="*/ 2147483647 h 200"/>
              <a:gd name="T44" fmla="*/ 2147483647 w 155"/>
              <a:gd name="T45" fmla="*/ 0 h 20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155" h="200">
                <a:moveTo>
                  <a:pt x="82" y="0"/>
                </a:moveTo>
                <a:cubicBezTo>
                  <a:pt x="28" y="0"/>
                  <a:pt x="0" y="39"/>
                  <a:pt x="0" y="72"/>
                </a:cubicBezTo>
                <a:cubicBezTo>
                  <a:pt x="0" y="91"/>
                  <a:pt x="8" y="109"/>
                  <a:pt x="24" y="115"/>
                </a:cubicBezTo>
                <a:cubicBezTo>
                  <a:pt x="26" y="116"/>
                  <a:pt x="29" y="115"/>
                  <a:pt x="30" y="112"/>
                </a:cubicBezTo>
                <a:cubicBezTo>
                  <a:pt x="30" y="110"/>
                  <a:pt x="31" y="105"/>
                  <a:pt x="32" y="103"/>
                </a:cubicBezTo>
                <a:cubicBezTo>
                  <a:pt x="33" y="100"/>
                  <a:pt x="32" y="99"/>
                  <a:pt x="30" y="97"/>
                </a:cubicBezTo>
                <a:cubicBezTo>
                  <a:pt x="26" y="91"/>
                  <a:pt x="23" y="84"/>
                  <a:pt x="23" y="74"/>
                </a:cubicBezTo>
                <a:cubicBezTo>
                  <a:pt x="23" y="45"/>
                  <a:pt x="44" y="20"/>
                  <a:pt x="79" y="20"/>
                </a:cubicBezTo>
                <a:cubicBezTo>
                  <a:pt x="110" y="20"/>
                  <a:pt x="127" y="38"/>
                  <a:pt x="127" y="63"/>
                </a:cubicBezTo>
                <a:cubicBezTo>
                  <a:pt x="127" y="96"/>
                  <a:pt x="112" y="124"/>
                  <a:pt x="90" y="124"/>
                </a:cubicBezTo>
                <a:cubicBezTo>
                  <a:pt x="78" y="124"/>
                  <a:pt x="69" y="114"/>
                  <a:pt x="72" y="102"/>
                </a:cubicBezTo>
                <a:cubicBezTo>
                  <a:pt x="76" y="88"/>
                  <a:pt x="82" y="72"/>
                  <a:pt x="82" y="62"/>
                </a:cubicBezTo>
                <a:cubicBezTo>
                  <a:pt x="82" y="52"/>
                  <a:pt x="77" y="44"/>
                  <a:pt x="67" y="44"/>
                </a:cubicBezTo>
                <a:cubicBezTo>
                  <a:pt x="55" y="44"/>
                  <a:pt x="45" y="57"/>
                  <a:pt x="45" y="74"/>
                </a:cubicBezTo>
                <a:cubicBezTo>
                  <a:pt x="45" y="85"/>
                  <a:pt x="49" y="92"/>
                  <a:pt x="49" y="92"/>
                </a:cubicBezTo>
                <a:cubicBezTo>
                  <a:pt x="49" y="92"/>
                  <a:pt x="36" y="145"/>
                  <a:pt x="34" y="155"/>
                </a:cubicBezTo>
                <a:cubicBezTo>
                  <a:pt x="29" y="173"/>
                  <a:pt x="33" y="196"/>
                  <a:pt x="33" y="198"/>
                </a:cubicBezTo>
                <a:cubicBezTo>
                  <a:pt x="34" y="199"/>
                  <a:pt x="35" y="200"/>
                  <a:pt x="36" y="199"/>
                </a:cubicBezTo>
                <a:cubicBezTo>
                  <a:pt x="37" y="197"/>
                  <a:pt x="52" y="179"/>
                  <a:pt x="57" y="161"/>
                </a:cubicBezTo>
                <a:cubicBezTo>
                  <a:pt x="58" y="156"/>
                  <a:pt x="65" y="130"/>
                  <a:pt x="65" y="130"/>
                </a:cubicBezTo>
                <a:cubicBezTo>
                  <a:pt x="69" y="137"/>
                  <a:pt x="80" y="144"/>
                  <a:pt x="93" y="144"/>
                </a:cubicBezTo>
                <a:cubicBezTo>
                  <a:pt x="130" y="144"/>
                  <a:pt x="155" y="110"/>
                  <a:pt x="155" y="66"/>
                </a:cubicBezTo>
                <a:cubicBezTo>
                  <a:pt x="155" y="32"/>
                  <a:pt x="126" y="0"/>
                  <a:pt x="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7" name="Group 56">
            <a:extLst>
              <a:ext uri="{FF2B5EF4-FFF2-40B4-BE49-F238E27FC236}">
                <a16:creationId xmlns="" xmlns:a16="http://schemas.microsoft.com/office/drawing/2014/main" id="{193B2FF1-F5FA-446D-80E3-C27BD46593F2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337543" y="4162675"/>
            <a:ext cx="422082" cy="414000"/>
            <a:chOff x="2927" y="2264"/>
            <a:chExt cx="470" cy="461"/>
          </a:xfrm>
          <a:solidFill>
            <a:schemeClr val="bg1"/>
          </a:solidFill>
        </p:grpSpPr>
        <p:sp>
          <p:nvSpPr>
            <p:cNvPr id="28" name="Freeform 57">
              <a:extLst>
                <a:ext uri="{FF2B5EF4-FFF2-40B4-BE49-F238E27FC236}">
                  <a16:creationId xmlns="" xmlns:a16="http://schemas.microsoft.com/office/drawing/2014/main" id="{40531AC6-B471-401F-ACB5-67E164CF09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927" y="2482"/>
              <a:ext cx="470" cy="243"/>
            </a:xfrm>
            <a:custGeom>
              <a:avLst/>
              <a:gdLst>
                <a:gd name="T0" fmla="*/ 36 w 196"/>
                <a:gd name="T1" fmla="*/ 0 h 101"/>
                <a:gd name="T2" fmla="*/ 0 w 196"/>
                <a:gd name="T3" fmla="*/ 65 h 101"/>
                <a:gd name="T4" fmla="*/ 160 w 196"/>
                <a:gd name="T5" fmla="*/ 101 h 101"/>
                <a:gd name="T6" fmla="*/ 196 w 196"/>
                <a:gd name="T7" fmla="*/ 36 h 101"/>
                <a:gd name="T8" fmla="*/ 62 w 196"/>
                <a:gd name="T9" fmla="*/ 23 h 101"/>
                <a:gd name="T10" fmla="*/ 50 w 196"/>
                <a:gd name="T11" fmla="*/ 80 h 101"/>
                <a:gd name="T12" fmla="*/ 39 w 196"/>
                <a:gd name="T13" fmla="*/ 23 h 101"/>
                <a:gd name="T14" fmla="*/ 28 w 196"/>
                <a:gd name="T15" fmla="*/ 13 h 101"/>
                <a:gd name="T16" fmla="*/ 62 w 196"/>
                <a:gd name="T17" fmla="*/ 23 h 101"/>
                <a:gd name="T18" fmla="*/ 85 w 196"/>
                <a:gd name="T19" fmla="*/ 80 h 101"/>
                <a:gd name="T20" fmla="*/ 79 w 196"/>
                <a:gd name="T21" fmla="*/ 80 h 101"/>
                <a:gd name="T22" fmla="*/ 68 w 196"/>
                <a:gd name="T23" fmla="*/ 79 h 101"/>
                <a:gd name="T24" fmla="*/ 66 w 196"/>
                <a:gd name="T25" fmla="*/ 31 h 101"/>
                <a:gd name="T26" fmla="*/ 76 w 196"/>
                <a:gd name="T27" fmla="*/ 69 h 101"/>
                <a:gd name="T28" fmla="*/ 79 w 196"/>
                <a:gd name="T29" fmla="*/ 72 h 101"/>
                <a:gd name="T30" fmla="*/ 85 w 196"/>
                <a:gd name="T31" fmla="*/ 68 h 101"/>
                <a:gd name="T32" fmla="*/ 95 w 196"/>
                <a:gd name="T33" fmla="*/ 31 h 101"/>
                <a:gd name="T34" fmla="*/ 131 w 196"/>
                <a:gd name="T35" fmla="*/ 70 h 101"/>
                <a:gd name="T36" fmla="*/ 122 w 196"/>
                <a:gd name="T37" fmla="*/ 81 h 101"/>
                <a:gd name="T38" fmla="*/ 112 w 196"/>
                <a:gd name="T39" fmla="*/ 77 h 101"/>
                <a:gd name="T40" fmla="*/ 102 w 196"/>
                <a:gd name="T41" fmla="*/ 80 h 101"/>
                <a:gd name="T42" fmla="*/ 112 w 196"/>
                <a:gd name="T43" fmla="*/ 13 h 101"/>
                <a:gd name="T44" fmla="*/ 116 w 196"/>
                <a:gd name="T45" fmla="*/ 31 h 101"/>
                <a:gd name="T46" fmla="*/ 128 w 196"/>
                <a:gd name="T47" fmla="*/ 33 h 101"/>
                <a:gd name="T48" fmla="*/ 131 w 196"/>
                <a:gd name="T49" fmla="*/ 70 h 101"/>
                <a:gd name="T50" fmla="*/ 146 w 196"/>
                <a:gd name="T51" fmla="*/ 57 h 101"/>
                <a:gd name="T52" fmla="*/ 147 w 196"/>
                <a:gd name="T53" fmla="*/ 72 h 101"/>
                <a:gd name="T54" fmla="*/ 154 w 196"/>
                <a:gd name="T55" fmla="*/ 72 h 101"/>
                <a:gd name="T56" fmla="*/ 155 w 196"/>
                <a:gd name="T57" fmla="*/ 64 h 101"/>
                <a:gd name="T58" fmla="*/ 165 w 196"/>
                <a:gd name="T59" fmla="*/ 66 h 101"/>
                <a:gd name="T60" fmla="*/ 150 w 196"/>
                <a:gd name="T61" fmla="*/ 82 h 101"/>
                <a:gd name="T62" fmla="*/ 136 w 196"/>
                <a:gd name="T63" fmla="*/ 66 h 101"/>
                <a:gd name="T64" fmla="*/ 140 w 196"/>
                <a:gd name="T65" fmla="*/ 34 h 101"/>
                <a:gd name="T66" fmla="*/ 161 w 196"/>
                <a:gd name="T67" fmla="*/ 33 h 101"/>
                <a:gd name="T68" fmla="*/ 165 w 196"/>
                <a:gd name="T69" fmla="*/ 57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6" h="101">
                  <a:moveTo>
                    <a:pt x="160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7"/>
                    <a:pt x="0" y="3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85"/>
                    <a:pt x="16" y="101"/>
                    <a:pt x="36" y="101"/>
                  </a:cubicBezTo>
                  <a:cubicBezTo>
                    <a:pt x="160" y="101"/>
                    <a:pt x="160" y="101"/>
                    <a:pt x="160" y="101"/>
                  </a:cubicBezTo>
                  <a:cubicBezTo>
                    <a:pt x="180" y="101"/>
                    <a:pt x="196" y="85"/>
                    <a:pt x="196" y="65"/>
                  </a:cubicBezTo>
                  <a:cubicBezTo>
                    <a:pt x="196" y="36"/>
                    <a:pt x="196" y="36"/>
                    <a:pt x="196" y="36"/>
                  </a:cubicBezTo>
                  <a:cubicBezTo>
                    <a:pt x="196" y="17"/>
                    <a:pt x="180" y="0"/>
                    <a:pt x="160" y="0"/>
                  </a:cubicBezTo>
                  <a:close/>
                  <a:moveTo>
                    <a:pt x="62" y="23"/>
                  </a:moveTo>
                  <a:cubicBezTo>
                    <a:pt x="50" y="23"/>
                    <a:pt x="50" y="23"/>
                    <a:pt x="50" y="23"/>
                  </a:cubicBezTo>
                  <a:cubicBezTo>
                    <a:pt x="50" y="80"/>
                    <a:pt x="50" y="80"/>
                    <a:pt x="50" y="80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62" y="13"/>
                    <a:pt x="62" y="13"/>
                    <a:pt x="62" y="13"/>
                  </a:cubicBezTo>
                  <a:lnTo>
                    <a:pt x="62" y="23"/>
                  </a:lnTo>
                  <a:close/>
                  <a:moveTo>
                    <a:pt x="95" y="80"/>
                  </a:moveTo>
                  <a:cubicBezTo>
                    <a:pt x="85" y="80"/>
                    <a:pt x="85" y="80"/>
                    <a:pt x="85" y="80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3" y="77"/>
                    <a:pt x="81" y="79"/>
                    <a:pt x="79" y="80"/>
                  </a:cubicBezTo>
                  <a:cubicBezTo>
                    <a:pt x="77" y="81"/>
                    <a:pt x="75" y="81"/>
                    <a:pt x="73" y="81"/>
                  </a:cubicBezTo>
                  <a:cubicBezTo>
                    <a:pt x="71" y="81"/>
                    <a:pt x="69" y="80"/>
                    <a:pt x="68" y="79"/>
                  </a:cubicBezTo>
                  <a:cubicBezTo>
                    <a:pt x="67" y="77"/>
                    <a:pt x="66" y="75"/>
                    <a:pt x="66" y="72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76" y="31"/>
                    <a:pt x="76" y="31"/>
                    <a:pt x="76" y="31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6" y="70"/>
                    <a:pt x="76" y="71"/>
                    <a:pt x="77" y="71"/>
                  </a:cubicBezTo>
                  <a:cubicBezTo>
                    <a:pt x="77" y="72"/>
                    <a:pt x="78" y="72"/>
                    <a:pt x="79" y="72"/>
                  </a:cubicBezTo>
                  <a:cubicBezTo>
                    <a:pt x="80" y="72"/>
                    <a:pt x="80" y="72"/>
                    <a:pt x="82" y="71"/>
                  </a:cubicBezTo>
                  <a:cubicBezTo>
                    <a:pt x="83" y="70"/>
                    <a:pt x="84" y="70"/>
                    <a:pt x="85" y="68"/>
                  </a:cubicBezTo>
                  <a:cubicBezTo>
                    <a:pt x="85" y="31"/>
                    <a:pt x="85" y="31"/>
                    <a:pt x="85" y="31"/>
                  </a:cubicBezTo>
                  <a:cubicBezTo>
                    <a:pt x="95" y="31"/>
                    <a:pt x="95" y="31"/>
                    <a:pt x="95" y="31"/>
                  </a:cubicBezTo>
                  <a:lnTo>
                    <a:pt x="95" y="80"/>
                  </a:lnTo>
                  <a:close/>
                  <a:moveTo>
                    <a:pt x="131" y="70"/>
                  </a:moveTo>
                  <a:cubicBezTo>
                    <a:pt x="131" y="74"/>
                    <a:pt x="130" y="76"/>
                    <a:pt x="128" y="78"/>
                  </a:cubicBezTo>
                  <a:cubicBezTo>
                    <a:pt x="127" y="80"/>
                    <a:pt x="124" y="81"/>
                    <a:pt x="122" y="81"/>
                  </a:cubicBezTo>
                  <a:cubicBezTo>
                    <a:pt x="120" y="81"/>
                    <a:pt x="118" y="81"/>
                    <a:pt x="116" y="80"/>
                  </a:cubicBezTo>
                  <a:cubicBezTo>
                    <a:pt x="115" y="79"/>
                    <a:pt x="113" y="78"/>
                    <a:pt x="112" y="77"/>
                  </a:cubicBezTo>
                  <a:cubicBezTo>
                    <a:pt x="112" y="80"/>
                    <a:pt x="112" y="80"/>
                    <a:pt x="112" y="80"/>
                  </a:cubicBezTo>
                  <a:cubicBezTo>
                    <a:pt x="102" y="80"/>
                    <a:pt x="102" y="80"/>
                    <a:pt x="102" y="80"/>
                  </a:cubicBezTo>
                  <a:cubicBezTo>
                    <a:pt x="102" y="13"/>
                    <a:pt x="102" y="13"/>
                    <a:pt x="10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2" y="35"/>
                    <a:pt x="112" y="35"/>
                    <a:pt x="112" y="35"/>
                  </a:cubicBezTo>
                  <a:cubicBezTo>
                    <a:pt x="113" y="33"/>
                    <a:pt x="115" y="32"/>
                    <a:pt x="116" y="31"/>
                  </a:cubicBezTo>
                  <a:cubicBezTo>
                    <a:pt x="118" y="31"/>
                    <a:pt x="119" y="30"/>
                    <a:pt x="121" y="30"/>
                  </a:cubicBezTo>
                  <a:cubicBezTo>
                    <a:pt x="124" y="30"/>
                    <a:pt x="126" y="31"/>
                    <a:pt x="128" y="33"/>
                  </a:cubicBezTo>
                  <a:cubicBezTo>
                    <a:pt x="130" y="35"/>
                    <a:pt x="131" y="39"/>
                    <a:pt x="131" y="43"/>
                  </a:cubicBezTo>
                  <a:cubicBezTo>
                    <a:pt x="131" y="70"/>
                    <a:pt x="131" y="70"/>
                    <a:pt x="131" y="70"/>
                  </a:cubicBezTo>
                  <a:close/>
                  <a:moveTo>
                    <a:pt x="165" y="57"/>
                  </a:moveTo>
                  <a:cubicBezTo>
                    <a:pt x="146" y="57"/>
                    <a:pt x="146" y="57"/>
                    <a:pt x="146" y="57"/>
                  </a:cubicBezTo>
                  <a:cubicBezTo>
                    <a:pt x="146" y="66"/>
                    <a:pt x="146" y="66"/>
                    <a:pt x="146" y="66"/>
                  </a:cubicBezTo>
                  <a:cubicBezTo>
                    <a:pt x="146" y="69"/>
                    <a:pt x="146" y="71"/>
                    <a:pt x="147" y="72"/>
                  </a:cubicBezTo>
                  <a:cubicBezTo>
                    <a:pt x="148" y="73"/>
                    <a:pt x="149" y="73"/>
                    <a:pt x="150" y="73"/>
                  </a:cubicBezTo>
                  <a:cubicBezTo>
                    <a:pt x="152" y="73"/>
                    <a:pt x="153" y="73"/>
                    <a:pt x="154" y="72"/>
                  </a:cubicBezTo>
                  <a:cubicBezTo>
                    <a:pt x="154" y="71"/>
                    <a:pt x="155" y="69"/>
                    <a:pt x="155" y="66"/>
                  </a:cubicBezTo>
                  <a:cubicBezTo>
                    <a:pt x="155" y="64"/>
                    <a:pt x="155" y="64"/>
                    <a:pt x="155" y="64"/>
                  </a:cubicBezTo>
                  <a:cubicBezTo>
                    <a:pt x="165" y="64"/>
                    <a:pt x="165" y="64"/>
                    <a:pt x="165" y="64"/>
                  </a:cubicBezTo>
                  <a:cubicBezTo>
                    <a:pt x="165" y="66"/>
                    <a:pt x="165" y="66"/>
                    <a:pt x="165" y="66"/>
                  </a:cubicBezTo>
                  <a:cubicBezTo>
                    <a:pt x="165" y="71"/>
                    <a:pt x="164" y="75"/>
                    <a:pt x="161" y="78"/>
                  </a:cubicBezTo>
                  <a:cubicBezTo>
                    <a:pt x="159" y="80"/>
                    <a:pt x="155" y="82"/>
                    <a:pt x="150" y="82"/>
                  </a:cubicBezTo>
                  <a:cubicBezTo>
                    <a:pt x="146" y="82"/>
                    <a:pt x="142" y="80"/>
                    <a:pt x="140" y="78"/>
                  </a:cubicBezTo>
                  <a:cubicBezTo>
                    <a:pt x="137" y="75"/>
                    <a:pt x="136" y="71"/>
                    <a:pt x="136" y="66"/>
                  </a:cubicBezTo>
                  <a:cubicBezTo>
                    <a:pt x="136" y="44"/>
                    <a:pt x="136" y="44"/>
                    <a:pt x="136" y="44"/>
                  </a:cubicBezTo>
                  <a:cubicBezTo>
                    <a:pt x="136" y="40"/>
                    <a:pt x="137" y="36"/>
                    <a:pt x="140" y="34"/>
                  </a:cubicBezTo>
                  <a:cubicBezTo>
                    <a:pt x="143" y="31"/>
                    <a:pt x="146" y="30"/>
                    <a:pt x="151" y="30"/>
                  </a:cubicBezTo>
                  <a:cubicBezTo>
                    <a:pt x="155" y="30"/>
                    <a:pt x="159" y="31"/>
                    <a:pt x="161" y="33"/>
                  </a:cubicBezTo>
                  <a:cubicBezTo>
                    <a:pt x="164" y="36"/>
                    <a:pt x="165" y="39"/>
                    <a:pt x="165" y="44"/>
                  </a:cubicBezTo>
                  <a:lnTo>
                    <a:pt x="165" y="5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29" name="Freeform 58">
              <a:extLst>
                <a:ext uri="{FF2B5EF4-FFF2-40B4-BE49-F238E27FC236}">
                  <a16:creationId xmlns="" xmlns:a16="http://schemas.microsoft.com/office/drawing/2014/main" id="{F7C5F3D2-B998-4AF9-BECC-A01A21DE7B6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7" y="2573"/>
              <a:ext cx="22" cy="27"/>
            </a:xfrm>
            <a:custGeom>
              <a:avLst/>
              <a:gdLst>
                <a:gd name="T0" fmla="*/ 4 w 9"/>
                <a:gd name="T1" fmla="*/ 0 h 11"/>
                <a:gd name="T2" fmla="*/ 1 w 9"/>
                <a:gd name="T3" fmla="*/ 2 h 11"/>
                <a:gd name="T4" fmla="*/ 0 w 9"/>
                <a:gd name="T5" fmla="*/ 6 h 11"/>
                <a:gd name="T6" fmla="*/ 0 w 9"/>
                <a:gd name="T7" fmla="*/ 11 h 11"/>
                <a:gd name="T8" fmla="*/ 9 w 9"/>
                <a:gd name="T9" fmla="*/ 11 h 11"/>
                <a:gd name="T10" fmla="*/ 9 w 9"/>
                <a:gd name="T11" fmla="*/ 6 h 11"/>
                <a:gd name="T12" fmla="*/ 8 w 9"/>
                <a:gd name="T13" fmla="*/ 2 h 11"/>
                <a:gd name="T14" fmla="*/ 4 w 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4" y="0"/>
                  </a:moveTo>
                  <a:cubicBezTo>
                    <a:pt x="3" y="0"/>
                    <a:pt x="2" y="1"/>
                    <a:pt x="1" y="2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2"/>
                    <a:pt x="8" y="2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30" name="Freeform 59">
              <a:extLst>
                <a:ext uri="{FF2B5EF4-FFF2-40B4-BE49-F238E27FC236}">
                  <a16:creationId xmlns="" xmlns:a16="http://schemas.microsoft.com/office/drawing/2014/main" id="{D16757F6-7C2E-4EB1-A07F-A0AC34208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96" y="2573"/>
              <a:ext cx="19" cy="84"/>
            </a:xfrm>
            <a:custGeom>
              <a:avLst/>
              <a:gdLst>
                <a:gd name="T0" fmla="*/ 4 w 8"/>
                <a:gd name="T1" fmla="*/ 0 h 35"/>
                <a:gd name="T2" fmla="*/ 2 w 8"/>
                <a:gd name="T3" fmla="*/ 1 h 35"/>
                <a:gd name="T4" fmla="*/ 0 w 8"/>
                <a:gd name="T5" fmla="*/ 2 h 35"/>
                <a:gd name="T6" fmla="*/ 0 w 8"/>
                <a:gd name="T7" fmla="*/ 33 h 35"/>
                <a:gd name="T8" fmla="*/ 2 w 8"/>
                <a:gd name="T9" fmla="*/ 35 h 35"/>
                <a:gd name="T10" fmla="*/ 5 w 8"/>
                <a:gd name="T11" fmla="*/ 35 h 35"/>
                <a:gd name="T12" fmla="*/ 8 w 8"/>
                <a:gd name="T13" fmla="*/ 34 h 35"/>
                <a:gd name="T14" fmla="*/ 8 w 8"/>
                <a:gd name="T15" fmla="*/ 31 h 35"/>
                <a:gd name="T16" fmla="*/ 8 w 8"/>
                <a:gd name="T17" fmla="*/ 5 h 35"/>
                <a:gd name="T18" fmla="*/ 7 w 8"/>
                <a:gd name="T19" fmla="*/ 1 h 35"/>
                <a:gd name="T20" fmla="*/ 4 w 8"/>
                <a:gd name="T2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35">
                  <a:moveTo>
                    <a:pt x="4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1" y="1"/>
                    <a:pt x="1" y="1"/>
                    <a:pt x="0" y="2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4"/>
                    <a:pt x="2" y="34"/>
                    <a:pt x="2" y="35"/>
                  </a:cubicBezTo>
                  <a:cubicBezTo>
                    <a:pt x="3" y="35"/>
                    <a:pt x="4" y="35"/>
                    <a:pt x="5" y="35"/>
                  </a:cubicBezTo>
                  <a:cubicBezTo>
                    <a:pt x="6" y="35"/>
                    <a:pt x="7" y="35"/>
                    <a:pt x="8" y="34"/>
                  </a:cubicBezTo>
                  <a:cubicBezTo>
                    <a:pt x="8" y="33"/>
                    <a:pt x="8" y="32"/>
                    <a:pt x="8" y="31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31" name="Freeform 60">
              <a:extLst>
                <a:ext uri="{FF2B5EF4-FFF2-40B4-BE49-F238E27FC236}">
                  <a16:creationId xmlns="" xmlns:a16="http://schemas.microsoft.com/office/drawing/2014/main" id="{62F900AB-FACC-4EE7-9478-3688ECCF7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6" y="2264"/>
              <a:ext cx="101" cy="177"/>
            </a:xfrm>
            <a:custGeom>
              <a:avLst/>
              <a:gdLst>
                <a:gd name="T0" fmla="*/ 36 w 101"/>
                <a:gd name="T1" fmla="*/ 177 h 177"/>
                <a:gd name="T2" fmla="*/ 67 w 101"/>
                <a:gd name="T3" fmla="*/ 177 h 177"/>
                <a:gd name="T4" fmla="*/ 67 w 101"/>
                <a:gd name="T5" fmla="*/ 103 h 177"/>
                <a:gd name="T6" fmla="*/ 101 w 101"/>
                <a:gd name="T7" fmla="*/ 0 h 177"/>
                <a:gd name="T8" fmla="*/ 69 w 101"/>
                <a:gd name="T9" fmla="*/ 0 h 177"/>
                <a:gd name="T10" fmla="*/ 53 w 101"/>
                <a:gd name="T11" fmla="*/ 72 h 177"/>
                <a:gd name="T12" fmla="*/ 50 w 101"/>
                <a:gd name="T13" fmla="*/ 72 h 177"/>
                <a:gd name="T14" fmla="*/ 31 w 101"/>
                <a:gd name="T15" fmla="*/ 0 h 177"/>
                <a:gd name="T16" fmla="*/ 0 w 101"/>
                <a:gd name="T17" fmla="*/ 0 h 177"/>
                <a:gd name="T18" fmla="*/ 36 w 101"/>
                <a:gd name="T19" fmla="*/ 108 h 177"/>
                <a:gd name="T20" fmla="*/ 36 w 101"/>
                <a:gd name="T21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1" h="177">
                  <a:moveTo>
                    <a:pt x="36" y="177"/>
                  </a:moveTo>
                  <a:lnTo>
                    <a:pt x="67" y="177"/>
                  </a:lnTo>
                  <a:lnTo>
                    <a:pt x="67" y="103"/>
                  </a:lnTo>
                  <a:lnTo>
                    <a:pt x="101" y="0"/>
                  </a:lnTo>
                  <a:lnTo>
                    <a:pt x="69" y="0"/>
                  </a:lnTo>
                  <a:lnTo>
                    <a:pt x="53" y="72"/>
                  </a:lnTo>
                  <a:lnTo>
                    <a:pt x="50" y="72"/>
                  </a:lnTo>
                  <a:lnTo>
                    <a:pt x="31" y="0"/>
                  </a:lnTo>
                  <a:lnTo>
                    <a:pt x="0" y="0"/>
                  </a:lnTo>
                  <a:lnTo>
                    <a:pt x="36" y="108"/>
                  </a:lnTo>
                  <a:lnTo>
                    <a:pt x="36" y="17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32" name="Freeform 61">
              <a:extLst>
                <a:ext uri="{FF2B5EF4-FFF2-40B4-BE49-F238E27FC236}">
                  <a16:creationId xmlns="" xmlns:a16="http://schemas.microsoft.com/office/drawing/2014/main" id="{3913A1AE-A95D-404F-8922-4C9FB4D5E25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119" y="2307"/>
              <a:ext cx="79" cy="139"/>
            </a:xfrm>
            <a:custGeom>
              <a:avLst/>
              <a:gdLst>
                <a:gd name="T0" fmla="*/ 16 w 33"/>
                <a:gd name="T1" fmla="*/ 58 h 58"/>
                <a:gd name="T2" fmla="*/ 28 w 33"/>
                <a:gd name="T3" fmla="*/ 54 h 58"/>
                <a:gd name="T4" fmla="*/ 33 w 33"/>
                <a:gd name="T5" fmla="*/ 43 h 58"/>
                <a:gd name="T6" fmla="*/ 33 w 33"/>
                <a:gd name="T7" fmla="*/ 14 h 58"/>
                <a:gd name="T8" fmla="*/ 28 w 33"/>
                <a:gd name="T9" fmla="*/ 4 h 58"/>
                <a:gd name="T10" fmla="*/ 17 w 33"/>
                <a:gd name="T11" fmla="*/ 0 h 58"/>
                <a:gd name="T12" fmla="*/ 5 w 33"/>
                <a:gd name="T13" fmla="*/ 4 h 58"/>
                <a:gd name="T14" fmla="*/ 0 w 33"/>
                <a:gd name="T15" fmla="*/ 14 h 58"/>
                <a:gd name="T16" fmla="*/ 0 w 33"/>
                <a:gd name="T17" fmla="*/ 42 h 58"/>
                <a:gd name="T18" fmla="*/ 5 w 33"/>
                <a:gd name="T19" fmla="*/ 53 h 58"/>
                <a:gd name="T20" fmla="*/ 16 w 33"/>
                <a:gd name="T21" fmla="*/ 58 h 58"/>
                <a:gd name="T22" fmla="*/ 12 w 33"/>
                <a:gd name="T23" fmla="*/ 14 h 58"/>
                <a:gd name="T24" fmla="*/ 13 w 33"/>
                <a:gd name="T25" fmla="*/ 11 h 58"/>
                <a:gd name="T26" fmla="*/ 16 w 33"/>
                <a:gd name="T27" fmla="*/ 10 h 58"/>
                <a:gd name="T28" fmla="*/ 20 w 33"/>
                <a:gd name="T29" fmla="*/ 11 h 58"/>
                <a:gd name="T30" fmla="*/ 21 w 33"/>
                <a:gd name="T31" fmla="*/ 14 h 58"/>
                <a:gd name="T32" fmla="*/ 21 w 33"/>
                <a:gd name="T33" fmla="*/ 43 h 58"/>
                <a:gd name="T34" fmla="*/ 20 w 33"/>
                <a:gd name="T35" fmla="*/ 47 h 58"/>
                <a:gd name="T36" fmla="*/ 16 w 33"/>
                <a:gd name="T37" fmla="*/ 48 h 58"/>
                <a:gd name="T38" fmla="*/ 13 w 33"/>
                <a:gd name="T39" fmla="*/ 47 h 58"/>
                <a:gd name="T40" fmla="*/ 12 w 33"/>
                <a:gd name="T41" fmla="*/ 43 h 58"/>
                <a:gd name="T42" fmla="*/ 12 w 33"/>
                <a:gd name="T43" fmla="*/ 14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3" h="58">
                  <a:moveTo>
                    <a:pt x="16" y="58"/>
                  </a:moveTo>
                  <a:cubicBezTo>
                    <a:pt x="21" y="58"/>
                    <a:pt x="25" y="56"/>
                    <a:pt x="28" y="54"/>
                  </a:cubicBezTo>
                  <a:cubicBezTo>
                    <a:pt x="31" y="51"/>
                    <a:pt x="33" y="47"/>
                    <a:pt x="33" y="4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0"/>
                    <a:pt x="31" y="7"/>
                    <a:pt x="28" y="4"/>
                  </a:cubicBezTo>
                  <a:cubicBezTo>
                    <a:pt x="25" y="1"/>
                    <a:pt x="21" y="0"/>
                    <a:pt x="17" y="0"/>
                  </a:cubicBezTo>
                  <a:cubicBezTo>
                    <a:pt x="12" y="0"/>
                    <a:pt x="8" y="1"/>
                    <a:pt x="5" y="4"/>
                  </a:cubicBezTo>
                  <a:cubicBezTo>
                    <a:pt x="2" y="6"/>
                    <a:pt x="0" y="10"/>
                    <a:pt x="0" y="14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7"/>
                    <a:pt x="2" y="51"/>
                    <a:pt x="5" y="53"/>
                  </a:cubicBezTo>
                  <a:cubicBezTo>
                    <a:pt x="8" y="56"/>
                    <a:pt x="11" y="58"/>
                    <a:pt x="16" y="58"/>
                  </a:cubicBezTo>
                  <a:close/>
                  <a:moveTo>
                    <a:pt x="12" y="14"/>
                  </a:moveTo>
                  <a:cubicBezTo>
                    <a:pt x="12" y="12"/>
                    <a:pt x="12" y="11"/>
                    <a:pt x="13" y="11"/>
                  </a:cubicBezTo>
                  <a:cubicBezTo>
                    <a:pt x="14" y="10"/>
                    <a:pt x="15" y="10"/>
                    <a:pt x="16" y="10"/>
                  </a:cubicBezTo>
                  <a:cubicBezTo>
                    <a:pt x="18" y="10"/>
                    <a:pt x="19" y="10"/>
                    <a:pt x="20" y="11"/>
                  </a:cubicBezTo>
                  <a:cubicBezTo>
                    <a:pt x="21" y="11"/>
                    <a:pt x="21" y="12"/>
                    <a:pt x="21" y="14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5"/>
                    <a:pt x="21" y="46"/>
                    <a:pt x="20" y="47"/>
                  </a:cubicBezTo>
                  <a:cubicBezTo>
                    <a:pt x="19" y="48"/>
                    <a:pt x="18" y="48"/>
                    <a:pt x="16" y="48"/>
                  </a:cubicBezTo>
                  <a:cubicBezTo>
                    <a:pt x="15" y="48"/>
                    <a:pt x="14" y="48"/>
                    <a:pt x="13" y="47"/>
                  </a:cubicBezTo>
                  <a:cubicBezTo>
                    <a:pt x="12" y="46"/>
                    <a:pt x="12" y="45"/>
                    <a:pt x="12" y="43"/>
                  </a:cubicBezTo>
                  <a:cubicBezTo>
                    <a:pt x="12" y="14"/>
                    <a:pt x="12" y="14"/>
                    <a:pt x="12" y="1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33" name="Freeform 62">
              <a:extLst>
                <a:ext uri="{FF2B5EF4-FFF2-40B4-BE49-F238E27FC236}">
                  <a16:creationId xmlns="" xmlns:a16="http://schemas.microsoft.com/office/drawing/2014/main" id="{E4B5F1D8-1E29-48A5-B59C-E5AA98803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0" y="2312"/>
              <a:ext cx="77" cy="132"/>
            </a:xfrm>
            <a:custGeom>
              <a:avLst/>
              <a:gdLst>
                <a:gd name="T0" fmla="*/ 7 w 32"/>
                <a:gd name="T1" fmla="*/ 55 h 55"/>
                <a:gd name="T2" fmla="*/ 14 w 32"/>
                <a:gd name="T3" fmla="*/ 53 h 55"/>
                <a:gd name="T4" fmla="*/ 20 w 32"/>
                <a:gd name="T5" fmla="*/ 48 h 55"/>
                <a:gd name="T6" fmla="*/ 20 w 32"/>
                <a:gd name="T7" fmla="*/ 54 h 55"/>
                <a:gd name="T8" fmla="*/ 32 w 32"/>
                <a:gd name="T9" fmla="*/ 54 h 55"/>
                <a:gd name="T10" fmla="*/ 32 w 32"/>
                <a:gd name="T11" fmla="*/ 0 h 55"/>
                <a:gd name="T12" fmla="*/ 20 w 32"/>
                <a:gd name="T13" fmla="*/ 0 h 55"/>
                <a:gd name="T14" fmla="*/ 20 w 32"/>
                <a:gd name="T15" fmla="*/ 41 h 55"/>
                <a:gd name="T16" fmla="*/ 17 w 32"/>
                <a:gd name="T17" fmla="*/ 44 h 55"/>
                <a:gd name="T18" fmla="*/ 14 w 32"/>
                <a:gd name="T19" fmla="*/ 45 h 55"/>
                <a:gd name="T20" fmla="*/ 12 w 32"/>
                <a:gd name="T21" fmla="*/ 44 h 55"/>
                <a:gd name="T22" fmla="*/ 11 w 32"/>
                <a:gd name="T23" fmla="*/ 41 h 55"/>
                <a:gd name="T24" fmla="*/ 11 w 32"/>
                <a:gd name="T25" fmla="*/ 0 h 55"/>
                <a:gd name="T26" fmla="*/ 0 w 32"/>
                <a:gd name="T27" fmla="*/ 0 h 55"/>
                <a:gd name="T28" fmla="*/ 0 w 32"/>
                <a:gd name="T29" fmla="*/ 45 h 55"/>
                <a:gd name="T30" fmla="*/ 2 w 32"/>
                <a:gd name="T31" fmla="*/ 53 h 55"/>
                <a:gd name="T32" fmla="*/ 7 w 32"/>
                <a:gd name="T3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" h="55">
                  <a:moveTo>
                    <a:pt x="7" y="55"/>
                  </a:moveTo>
                  <a:cubicBezTo>
                    <a:pt x="10" y="55"/>
                    <a:pt x="12" y="54"/>
                    <a:pt x="14" y="53"/>
                  </a:cubicBezTo>
                  <a:cubicBezTo>
                    <a:pt x="16" y="52"/>
                    <a:pt x="18" y="50"/>
                    <a:pt x="20" y="48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41"/>
                    <a:pt x="20" y="41"/>
                    <a:pt x="20" y="41"/>
                  </a:cubicBezTo>
                  <a:cubicBezTo>
                    <a:pt x="19" y="42"/>
                    <a:pt x="18" y="43"/>
                    <a:pt x="17" y="44"/>
                  </a:cubicBezTo>
                  <a:cubicBezTo>
                    <a:pt x="16" y="45"/>
                    <a:pt x="15" y="45"/>
                    <a:pt x="14" y="45"/>
                  </a:cubicBezTo>
                  <a:cubicBezTo>
                    <a:pt x="13" y="45"/>
                    <a:pt x="12" y="45"/>
                    <a:pt x="12" y="44"/>
                  </a:cubicBezTo>
                  <a:cubicBezTo>
                    <a:pt x="11" y="44"/>
                    <a:pt x="11" y="43"/>
                    <a:pt x="11" y="4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8"/>
                    <a:pt x="0" y="51"/>
                    <a:pt x="2" y="53"/>
                  </a:cubicBezTo>
                  <a:cubicBezTo>
                    <a:pt x="3" y="54"/>
                    <a:pt x="5" y="55"/>
                    <a:pt x="7" y="55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8CF85DD3-B125-44B3-9963-25B66CA072CC}"/>
              </a:ext>
            </a:extLst>
          </p:cNvPr>
          <p:cNvGrpSpPr/>
          <p:nvPr/>
        </p:nvGrpSpPr>
        <p:grpSpPr>
          <a:xfrm>
            <a:off x="9502974" y="2299317"/>
            <a:ext cx="456587" cy="360000"/>
            <a:chOff x="1741859" y="2323507"/>
            <a:chExt cx="456587" cy="360000"/>
          </a:xfrm>
          <a:solidFill>
            <a:sysClr val="window" lastClr="FFFFFF"/>
          </a:solidFill>
        </p:grpSpPr>
        <p:sp>
          <p:nvSpPr>
            <p:cNvPr id="35" name="Freeform 66">
              <a:extLst>
                <a:ext uri="{FF2B5EF4-FFF2-40B4-BE49-F238E27FC236}">
                  <a16:creationId xmlns="" xmlns:a16="http://schemas.microsoft.com/office/drawing/2014/main" id="{1CD9849F-097E-4BAF-888C-C384026A9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046981" y="2392287"/>
              <a:ext cx="83415" cy="85610"/>
            </a:xfrm>
            <a:custGeom>
              <a:avLst/>
              <a:gdLst>
                <a:gd name="T0" fmla="*/ 322 w 378"/>
                <a:gd name="T1" fmla="*/ 119 h 389"/>
                <a:gd name="T2" fmla="*/ 322 w 378"/>
                <a:gd name="T3" fmla="*/ 119 h 389"/>
                <a:gd name="T4" fmla="*/ 321 w 378"/>
                <a:gd name="T5" fmla="*/ 118 h 389"/>
                <a:gd name="T6" fmla="*/ 321 w 378"/>
                <a:gd name="T7" fmla="*/ 117 h 389"/>
                <a:gd name="T8" fmla="*/ 320 w 378"/>
                <a:gd name="T9" fmla="*/ 117 h 389"/>
                <a:gd name="T10" fmla="*/ 271 w 378"/>
                <a:gd name="T11" fmla="*/ 64 h 389"/>
                <a:gd name="T12" fmla="*/ 271 w 378"/>
                <a:gd name="T13" fmla="*/ 64 h 389"/>
                <a:gd name="T14" fmla="*/ 58 w 378"/>
                <a:gd name="T15" fmla="*/ 14 h 389"/>
                <a:gd name="T16" fmla="*/ 9 w 378"/>
                <a:gd name="T17" fmla="*/ 92 h 389"/>
                <a:gd name="T18" fmla="*/ 108 w 378"/>
                <a:gd name="T19" fmla="*/ 135 h 389"/>
                <a:gd name="T20" fmla="*/ 191 w 378"/>
                <a:gd name="T21" fmla="*/ 164 h 389"/>
                <a:gd name="T22" fmla="*/ 211 w 378"/>
                <a:gd name="T23" fmla="*/ 187 h 389"/>
                <a:gd name="T24" fmla="*/ 211 w 378"/>
                <a:gd name="T25" fmla="*/ 187 h 389"/>
                <a:gd name="T26" fmla="*/ 213 w 378"/>
                <a:gd name="T27" fmla="*/ 191 h 389"/>
                <a:gd name="T28" fmla="*/ 213 w 378"/>
                <a:gd name="T29" fmla="*/ 191 h 389"/>
                <a:gd name="T30" fmla="*/ 213 w 378"/>
                <a:gd name="T31" fmla="*/ 191 h 389"/>
                <a:gd name="T32" fmla="*/ 235 w 378"/>
                <a:gd name="T33" fmla="*/ 274 h 389"/>
                <a:gd name="T34" fmla="*/ 270 w 378"/>
                <a:gd name="T35" fmla="*/ 376 h 389"/>
                <a:gd name="T36" fmla="*/ 351 w 378"/>
                <a:gd name="T37" fmla="*/ 333 h 389"/>
                <a:gd name="T38" fmla="*/ 322 w 378"/>
                <a:gd name="T39" fmla="*/ 119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8" h="389">
                  <a:moveTo>
                    <a:pt x="322" y="119"/>
                  </a:moveTo>
                  <a:cubicBezTo>
                    <a:pt x="322" y="119"/>
                    <a:pt x="322" y="119"/>
                    <a:pt x="322" y="119"/>
                  </a:cubicBezTo>
                  <a:cubicBezTo>
                    <a:pt x="322" y="119"/>
                    <a:pt x="322" y="119"/>
                    <a:pt x="321" y="118"/>
                  </a:cubicBezTo>
                  <a:cubicBezTo>
                    <a:pt x="321" y="118"/>
                    <a:pt x="321" y="117"/>
                    <a:pt x="321" y="117"/>
                  </a:cubicBezTo>
                  <a:cubicBezTo>
                    <a:pt x="320" y="117"/>
                    <a:pt x="320" y="117"/>
                    <a:pt x="320" y="117"/>
                  </a:cubicBezTo>
                  <a:cubicBezTo>
                    <a:pt x="314" y="108"/>
                    <a:pt x="289" y="78"/>
                    <a:pt x="271" y="64"/>
                  </a:cubicBezTo>
                  <a:cubicBezTo>
                    <a:pt x="271" y="64"/>
                    <a:pt x="271" y="64"/>
                    <a:pt x="271" y="64"/>
                  </a:cubicBezTo>
                  <a:cubicBezTo>
                    <a:pt x="201" y="0"/>
                    <a:pt x="80" y="9"/>
                    <a:pt x="58" y="14"/>
                  </a:cubicBezTo>
                  <a:cubicBezTo>
                    <a:pt x="35" y="19"/>
                    <a:pt x="0" y="41"/>
                    <a:pt x="9" y="92"/>
                  </a:cubicBezTo>
                  <a:cubicBezTo>
                    <a:pt x="18" y="144"/>
                    <a:pt x="65" y="138"/>
                    <a:pt x="108" y="135"/>
                  </a:cubicBezTo>
                  <a:cubicBezTo>
                    <a:pt x="145" y="132"/>
                    <a:pt x="182" y="158"/>
                    <a:pt x="191" y="164"/>
                  </a:cubicBezTo>
                  <a:cubicBezTo>
                    <a:pt x="191" y="164"/>
                    <a:pt x="203" y="175"/>
                    <a:pt x="211" y="187"/>
                  </a:cubicBezTo>
                  <a:cubicBezTo>
                    <a:pt x="211" y="187"/>
                    <a:pt x="211" y="187"/>
                    <a:pt x="211" y="187"/>
                  </a:cubicBezTo>
                  <a:cubicBezTo>
                    <a:pt x="211" y="187"/>
                    <a:pt x="212" y="188"/>
                    <a:pt x="213" y="191"/>
                  </a:cubicBezTo>
                  <a:cubicBezTo>
                    <a:pt x="213" y="191"/>
                    <a:pt x="213" y="191"/>
                    <a:pt x="213" y="191"/>
                  </a:cubicBezTo>
                  <a:cubicBezTo>
                    <a:pt x="213" y="191"/>
                    <a:pt x="213" y="191"/>
                    <a:pt x="213" y="191"/>
                  </a:cubicBezTo>
                  <a:cubicBezTo>
                    <a:pt x="221" y="203"/>
                    <a:pt x="240" y="240"/>
                    <a:pt x="235" y="274"/>
                  </a:cubicBezTo>
                  <a:cubicBezTo>
                    <a:pt x="228" y="317"/>
                    <a:pt x="219" y="362"/>
                    <a:pt x="270" y="376"/>
                  </a:cubicBezTo>
                  <a:cubicBezTo>
                    <a:pt x="321" y="389"/>
                    <a:pt x="345" y="355"/>
                    <a:pt x="351" y="333"/>
                  </a:cubicBezTo>
                  <a:cubicBezTo>
                    <a:pt x="358" y="312"/>
                    <a:pt x="378" y="194"/>
                    <a:pt x="322" y="1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kern="0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36" name="Freeform 67">
              <a:extLst>
                <a:ext uri="{FF2B5EF4-FFF2-40B4-BE49-F238E27FC236}">
                  <a16:creationId xmlns="" xmlns:a16="http://schemas.microsoft.com/office/drawing/2014/main" id="{35997516-74EA-49E0-97E1-E855D87D40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031616" y="2323507"/>
              <a:ext cx="166830" cy="172683"/>
            </a:xfrm>
            <a:custGeom>
              <a:avLst/>
              <a:gdLst>
                <a:gd name="T0" fmla="*/ 582 w 759"/>
                <a:gd name="T1" fmla="*/ 256 h 788"/>
                <a:gd name="T2" fmla="*/ 532 w 759"/>
                <a:gd name="T3" fmla="*/ 198 h 788"/>
                <a:gd name="T4" fmla="*/ 526 w 759"/>
                <a:gd name="T5" fmla="*/ 192 h 788"/>
                <a:gd name="T6" fmla="*/ 52 w 759"/>
                <a:gd name="T7" fmla="*/ 76 h 788"/>
                <a:gd name="T8" fmla="*/ 2 w 759"/>
                <a:gd name="T9" fmla="*/ 159 h 788"/>
                <a:gd name="T10" fmla="*/ 77 w 759"/>
                <a:gd name="T11" fmla="*/ 223 h 788"/>
                <a:gd name="T12" fmla="*/ 425 w 759"/>
                <a:gd name="T13" fmla="*/ 301 h 788"/>
                <a:gd name="T14" fmla="*/ 522 w 759"/>
                <a:gd name="T15" fmla="*/ 703 h 788"/>
                <a:gd name="T16" fmla="*/ 582 w 759"/>
                <a:gd name="T17" fmla="*/ 782 h 788"/>
                <a:gd name="T18" fmla="*/ 668 w 759"/>
                <a:gd name="T19" fmla="*/ 737 h 788"/>
                <a:gd name="T20" fmla="*/ 582 w 759"/>
                <a:gd name="T21" fmla="*/ 256 h 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9" h="788">
                  <a:moveTo>
                    <a:pt x="582" y="256"/>
                  </a:moveTo>
                  <a:cubicBezTo>
                    <a:pt x="582" y="256"/>
                    <a:pt x="551" y="214"/>
                    <a:pt x="532" y="198"/>
                  </a:cubicBezTo>
                  <a:cubicBezTo>
                    <a:pt x="531" y="196"/>
                    <a:pt x="526" y="192"/>
                    <a:pt x="526" y="192"/>
                  </a:cubicBezTo>
                  <a:cubicBezTo>
                    <a:pt x="301" y="0"/>
                    <a:pt x="71" y="73"/>
                    <a:pt x="52" y="76"/>
                  </a:cubicBezTo>
                  <a:cubicBezTo>
                    <a:pt x="31" y="79"/>
                    <a:pt x="0" y="98"/>
                    <a:pt x="2" y="159"/>
                  </a:cubicBezTo>
                  <a:cubicBezTo>
                    <a:pt x="4" y="220"/>
                    <a:pt x="77" y="223"/>
                    <a:pt x="77" y="223"/>
                  </a:cubicBezTo>
                  <a:cubicBezTo>
                    <a:pt x="239" y="176"/>
                    <a:pt x="362" y="248"/>
                    <a:pt x="425" y="301"/>
                  </a:cubicBezTo>
                  <a:cubicBezTo>
                    <a:pt x="425" y="301"/>
                    <a:pt x="608" y="467"/>
                    <a:pt x="522" y="703"/>
                  </a:cubicBezTo>
                  <a:cubicBezTo>
                    <a:pt x="522" y="703"/>
                    <a:pt x="521" y="776"/>
                    <a:pt x="582" y="782"/>
                  </a:cubicBezTo>
                  <a:cubicBezTo>
                    <a:pt x="642" y="788"/>
                    <a:pt x="663" y="758"/>
                    <a:pt x="668" y="737"/>
                  </a:cubicBezTo>
                  <a:cubicBezTo>
                    <a:pt x="672" y="718"/>
                    <a:pt x="759" y="493"/>
                    <a:pt x="582" y="256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kern="0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37" name="Freeform 68">
              <a:extLst>
                <a:ext uri="{FF2B5EF4-FFF2-40B4-BE49-F238E27FC236}">
                  <a16:creationId xmlns="" xmlns:a16="http://schemas.microsoft.com/office/drawing/2014/main" id="{80CAA963-A34B-4B51-8F83-2CE1A649F1C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41859" y="2384239"/>
              <a:ext cx="389269" cy="299268"/>
            </a:xfrm>
            <a:custGeom>
              <a:avLst/>
              <a:gdLst>
                <a:gd name="T0" fmla="*/ 1594 w 1772"/>
                <a:gd name="T1" fmla="*/ 571 h 1365"/>
                <a:gd name="T2" fmla="*/ 1495 w 1772"/>
                <a:gd name="T3" fmla="*/ 528 h 1365"/>
                <a:gd name="T4" fmla="*/ 1503 w 1772"/>
                <a:gd name="T5" fmla="*/ 473 h 1365"/>
                <a:gd name="T6" fmla="*/ 1519 w 1772"/>
                <a:gd name="T7" fmla="*/ 367 h 1365"/>
                <a:gd name="T8" fmla="*/ 1432 w 1772"/>
                <a:gd name="T9" fmla="*/ 249 h 1365"/>
                <a:gd name="T10" fmla="*/ 1149 w 1772"/>
                <a:gd name="T11" fmla="*/ 262 h 1365"/>
                <a:gd name="T12" fmla="*/ 1035 w 1772"/>
                <a:gd name="T13" fmla="*/ 301 h 1365"/>
                <a:gd name="T14" fmla="*/ 1014 w 1772"/>
                <a:gd name="T15" fmla="*/ 266 h 1365"/>
                <a:gd name="T16" fmla="*/ 883 w 1772"/>
                <a:gd name="T17" fmla="*/ 4 h 1365"/>
                <a:gd name="T18" fmla="*/ 365 w 1772"/>
                <a:gd name="T19" fmla="*/ 275 h 1365"/>
                <a:gd name="T20" fmla="*/ 68 w 1772"/>
                <a:gd name="T21" fmla="*/ 948 h 1365"/>
                <a:gd name="T22" fmla="*/ 150 w 1772"/>
                <a:gd name="T23" fmla="*/ 1092 h 1365"/>
                <a:gd name="T24" fmla="*/ 437 w 1772"/>
                <a:gd name="T25" fmla="*/ 1286 h 1365"/>
                <a:gd name="T26" fmla="*/ 922 w 1772"/>
                <a:gd name="T27" fmla="*/ 1365 h 1365"/>
                <a:gd name="T28" fmla="*/ 1512 w 1772"/>
                <a:gd name="T29" fmla="*/ 1186 h 1365"/>
                <a:gd name="T30" fmla="*/ 1766 w 1772"/>
                <a:gd name="T31" fmla="*/ 838 h 1365"/>
                <a:gd name="T32" fmla="*/ 1594 w 1772"/>
                <a:gd name="T33" fmla="*/ 571 h 1365"/>
                <a:gd name="T34" fmla="*/ 883 w 1772"/>
                <a:gd name="T35" fmla="*/ 1248 h 1365"/>
                <a:gd name="T36" fmla="*/ 245 w 1772"/>
                <a:gd name="T37" fmla="*/ 946 h 1365"/>
                <a:gd name="T38" fmla="*/ 776 w 1772"/>
                <a:gd name="T39" fmla="*/ 482 h 1365"/>
                <a:gd name="T40" fmla="*/ 1415 w 1772"/>
                <a:gd name="T41" fmla="*/ 783 h 1365"/>
                <a:gd name="T42" fmla="*/ 883 w 1772"/>
                <a:gd name="T43" fmla="*/ 1248 h 1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772" h="1365">
                  <a:moveTo>
                    <a:pt x="1594" y="571"/>
                  </a:moveTo>
                  <a:cubicBezTo>
                    <a:pt x="1594" y="571"/>
                    <a:pt x="1502" y="538"/>
                    <a:pt x="1495" y="528"/>
                  </a:cubicBezTo>
                  <a:cubicBezTo>
                    <a:pt x="1489" y="517"/>
                    <a:pt x="1493" y="494"/>
                    <a:pt x="1503" y="473"/>
                  </a:cubicBezTo>
                  <a:cubicBezTo>
                    <a:pt x="1514" y="452"/>
                    <a:pt x="1521" y="391"/>
                    <a:pt x="1519" y="367"/>
                  </a:cubicBezTo>
                  <a:cubicBezTo>
                    <a:pt x="1516" y="343"/>
                    <a:pt x="1515" y="289"/>
                    <a:pt x="1432" y="249"/>
                  </a:cubicBezTo>
                  <a:cubicBezTo>
                    <a:pt x="1349" y="208"/>
                    <a:pt x="1172" y="252"/>
                    <a:pt x="1149" y="262"/>
                  </a:cubicBezTo>
                  <a:cubicBezTo>
                    <a:pt x="1126" y="271"/>
                    <a:pt x="1035" y="301"/>
                    <a:pt x="1035" y="301"/>
                  </a:cubicBezTo>
                  <a:cubicBezTo>
                    <a:pt x="1035" y="301"/>
                    <a:pt x="1002" y="319"/>
                    <a:pt x="1014" y="266"/>
                  </a:cubicBezTo>
                  <a:cubicBezTo>
                    <a:pt x="1025" y="212"/>
                    <a:pt x="1077" y="0"/>
                    <a:pt x="883" y="4"/>
                  </a:cubicBezTo>
                  <a:cubicBezTo>
                    <a:pt x="689" y="7"/>
                    <a:pt x="450" y="193"/>
                    <a:pt x="365" y="275"/>
                  </a:cubicBezTo>
                  <a:cubicBezTo>
                    <a:pt x="281" y="358"/>
                    <a:pt x="0" y="639"/>
                    <a:pt x="68" y="948"/>
                  </a:cubicBezTo>
                  <a:cubicBezTo>
                    <a:pt x="68" y="948"/>
                    <a:pt x="99" y="1038"/>
                    <a:pt x="150" y="1092"/>
                  </a:cubicBezTo>
                  <a:cubicBezTo>
                    <a:pt x="202" y="1145"/>
                    <a:pt x="273" y="1226"/>
                    <a:pt x="437" y="1286"/>
                  </a:cubicBezTo>
                  <a:cubicBezTo>
                    <a:pt x="600" y="1346"/>
                    <a:pt x="752" y="1365"/>
                    <a:pt x="922" y="1365"/>
                  </a:cubicBezTo>
                  <a:cubicBezTo>
                    <a:pt x="1091" y="1365"/>
                    <a:pt x="1337" y="1312"/>
                    <a:pt x="1512" y="1186"/>
                  </a:cubicBezTo>
                  <a:cubicBezTo>
                    <a:pt x="1686" y="1060"/>
                    <a:pt x="1759" y="929"/>
                    <a:pt x="1766" y="838"/>
                  </a:cubicBezTo>
                  <a:cubicBezTo>
                    <a:pt x="1772" y="747"/>
                    <a:pt x="1735" y="628"/>
                    <a:pt x="1594" y="571"/>
                  </a:cubicBezTo>
                  <a:close/>
                  <a:moveTo>
                    <a:pt x="883" y="1248"/>
                  </a:moveTo>
                  <a:cubicBezTo>
                    <a:pt x="560" y="1293"/>
                    <a:pt x="274" y="1158"/>
                    <a:pt x="245" y="946"/>
                  </a:cubicBezTo>
                  <a:cubicBezTo>
                    <a:pt x="215" y="735"/>
                    <a:pt x="453" y="527"/>
                    <a:pt x="776" y="482"/>
                  </a:cubicBezTo>
                  <a:cubicBezTo>
                    <a:pt x="1099" y="437"/>
                    <a:pt x="1385" y="572"/>
                    <a:pt x="1415" y="783"/>
                  </a:cubicBezTo>
                  <a:cubicBezTo>
                    <a:pt x="1444" y="995"/>
                    <a:pt x="1206" y="1203"/>
                    <a:pt x="883" y="124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kern="0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  <p:sp>
          <p:nvSpPr>
            <p:cNvPr id="38" name="Freeform 69">
              <a:extLst>
                <a:ext uri="{FF2B5EF4-FFF2-40B4-BE49-F238E27FC236}">
                  <a16:creationId xmlns="" xmlns:a16="http://schemas.microsoft.com/office/drawing/2014/main" id="{B01CEDC2-9C25-4094-914D-436B9AE9141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44298" y="2515214"/>
              <a:ext cx="147073" cy="130244"/>
            </a:xfrm>
            <a:custGeom>
              <a:avLst/>
              <a:gdLst>
                <a:gd name="T0" fmla="*/ 640 w 671"/>
                <a:gd name="T1" fmla="*/ 232 h 593"/>
                <a:gd name="T2" fmla="*/ 281 w 671"/>
                <a:gd name="T3" fmla="*/ 35 h 593"/>
                <a:gd name="T4" fmla="*/ 30 w 671"/>
                <a:gd name="T5" fmla="*/ 360 h 593"/>
                <a:gd name="T6" fmla="*/ 390 w 671"/>
                <a:gd name="T7" fmla="*/ 558 h 593"/>
                <a:gd name="T8" fmla="*/ 640 w 671"/>
                <a:gd name="T9" fmla="*/ 232 h 593"/>
                <a:gd name="T10" fmla="*/ 233 w 671"/>
                <a:gd name="T11" fmla="*/ 373 h 593"/>
                <a:gd name="T12" fmla="*/ 127 w 671"/>
                <a:gd name="T13" fmla="*/ 266 h 593"/>
                <a:gd name="T14" fmla="*/ 233 w 671"/>
                <a:gd name="T15" fmla="*/ 160 h 593"/>
                <a:gd name="T16" fmla="*/ 340 w 671"/>
                <a:gd name="T17" fmla="*/ 266 h 593"/>
                <a:gd name="T18" fmla="*/ 233 w 671"/>
                <a:gd name="T19" fmla="*/ 373 h 593"/>
                <a:gd name="T20" fmla="*/ 485 w 671"/>
                <a:gd name="T21" fmla="*/ 382 h 593"/>
                <a:gd name="T22" fmla="*/ 434 w 671"/>
                <a:gd name="T23" fmla="*/ 331 h 593"/>
                <a:gd name="T24" fmla="*/ 485 w 671"/>
                <a:gd name="T25" fmla="*/ 280 h 593"/>
                <a:gd name="T26" fmla="*/ 536 w 671"/>
                <a:gd name="T27" fmla="*/ 331 h 593"/>
                <a:gd name="T28" fmla="*/ 485 w 671"/>
                <a:gd name="T29" fmla="*/ 382 h 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71" h="593">
                  <a:moveTo>
                    <a:pt x="640" y="232"/>
                  </a:moveTo>
                  <a:cubicBezTo>
                    <a:pt x="610" y="88"/>
                    <a:pt x="449" y="0"/>
                    <a:pt x="281" y="35"/>
                  </a:cubicBezTo>
                  <a:cubicBezTo>
                    <a:pt x="112" y="70"/>
                    <a:pt x="0" y="216"/>
                    <a:pt x="30" y="360"/>
                  </a:cubicBezTo>
                  <a:cubicBezTo>
                    <a:pt x="61" y="505"/>
                    <a:pt x="222" y="593"/>
                    <a:pt x="390" y="558"/>
                  </a:cubicBezTo>
                  <a:cubicBezTo>
                    <a:pt x="559" y="522"/>
                    <a:pt x="671" y="377"/>
                    <a:pt x="640" y="232"/>
                  </a:cubicBezTo>
                  <a:close/>
                  <a:moveTo>
                    <a:pt x="233" y="373"/>
                  </a:moveTo>
                  <a:cubicBezTo>
                    <a:pt x="174" y="373"/>
                    <a:pt x="127" y="325"/>
                    <a:pt x="127" y="266"/>
                  </a:cubicBezTo>
                  <a:cubicBezTo>
                    <a:pt x="127" y="207"/>
                    <a:pt x="174" y="160"/>
                    <a:pt x="233" y="160"/>
                  </a:cubicBezTo>
                  <a:cubicBezTo>
                    <a:pt x="292" y="160"/>
                    <a:pt x="340" y="207"/>
                    <a:pt x="340" y="266"/>
                  </a:cubicBezTo>
                  <a:cubicBezTo>
                    <a:pt x="340" y="325"/>
                    <a:pt x="292" y="373"/>
                    <a:pt x="233" y="373"/>
                  </a:cubicBezTo>
                  <a:close/>
                  <a:moveTo>
                    <a:pt x="485" y="382"/>
                  </a:moveTo>
                  <a:cubicBezTo>
                    <a:pt x="456" y="382"/>
                    <a:pt x="434" y="359"/>
                    <a:pt x="434" y="331"/>
                  </a:cubicBezTo>
                  <a:cubicBezTo>
                    <a:pt x="434" y="303"/>
                    <a:pt x="456" y="280"/>
                    <a:pt x="485" y="280"/>
                  </a:cubicBezTo>
                  <a:cubicBezTo>
                    <a:pt x="513" y="280"/>
                    <a:pt x="536" y="303"/>
                    <a:pt x="536" y="331"/>
                  </a:cubicBezTo>
                  <a:cubicBezTo>
                    <a:pt x="536" y="359"/>
                    <a:pt x="513" y="382"/>
                    <a:pt x="485" y="38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TW" altLang="en-US" kern="0">
                <a:solidFill>
                  <a:prstClr val="white"/>
                </a:solidFill>
                <a:latin typeface="HelveticaNeueLT Pro 43 LtEx"/>
                <a:ea typeface="+mn-ea"/>
              </a:endParaRPr>
            </a:p>
          </p:txBody>
        </p:sp>
      </p:grpSp>
      <p:sp>
        <p:nvSpPr>
          <p:cNvPr id="39" name="Freeform 85">
            <a:extLst>
              <a:ext uri="{FF2B5EF4-FFF2-40B4-BE49-F238E27FC236}">
                <a16:creationId xmlns="" xmlns:a16="http://schemas.microsoft.com/office/drawing/2014/main" id="{44DA7933-4C01-4B4D-B2FA-D8E0653CB30C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755063" y="3392488"/>
            <a:ext cx="361950" cy="360362"/>
          </a:xfrm>
          <a:custGeom>
            <a:avLst/>
            <a:gdLst>
              <a:gd name="T0" fmla="*/ 2147483647 w 199"/>
              <a:gd name="T1" fmla="*/ 0 h 198"/>
              <a:gd name="T2" fmla="*/ 2147483647 w 199"/>
              <a:gd name="T3" fmla="*/ 0 h 198"/>
              <a:gd name="T4" fmla="*/ 0 w 199"/>
              <a:gd name="T5" fmla="*/ 2147483647 h 198"/>
              <a:gd name="T6" fmla="*/ 0 w 199"/>
              <a:gd name="T7" fmla="*/ 2147483647 h 198"/>
              <a:gd name="T8" fmla="*/ 0 w 199"/>
              <a:gd name="T9" fmla="*/ 2147483647 h 198"/>
              <a:gd name="T10" fmla="*/ 2147483647 w 199"/>
              <a:gd name="T11" fmla="*/ 2147483647 h 198"/>
              <a:gd name="T12" fmla="*/ 2147483647 w 199"/>
              <a:gd name="T13" fmla="*/ 2147483647 h 198"/>
              <a:gd name="T14" fmla="*/ 2147483647 w 199"/>
              <a:gd name="T15" fmla="*/ 2147483647 h 198"/>
              <a:gd name="T16" fmla="*/ 2147483647 w 199"/>
              <a:gd name="T17" fmla="*/ 2147483647 h 198"/>
              <a:gd name="T18" fmla="*/ 2147483647 w 199"/>
              <a:gd name="T19" fmla="*/ 2147483647 h 198"/>
              <a:gd name="T20" fmla="*/ 2147483647 w 199"/>
              <a:gd name="T21" fmla="*/ 0 h 198"/>
              <a:gd name="T22" fmla="*/ 2147483647 w 199"/>
              <a:gd name="T23" fmla="*/ 2147483647 h 198"/>
              <a:gd name="T24" fmla="*/ 2147483647 w 199"/>
              <a:gd name="T25" fmla="*/ 2147483647 h 198"/>
              <a:gd name="T26" fmla="*/ 2147483647 w 199"/>
              <a:gd name="T27" fmla="*/ 2147483647 h 198"/>
              <a:gd name="T28" fmla="*/ 2147483647 w 199"/>
              <a:gd name="T29" fmla="*/ 2147483647 h 198"/>
              <a:gd name="T30" fmla="*/ 2147483647 w 199"/>
              <a:gd name="T31" fmla="*/ 2147483647 h 198"/>
              <a:gd name="T32" fmla="*/ 2147483647 w 199"/>
              <a:gd name="T33" fmla="*/ 2147483647 h 198"/>
              <a:gd name="T34" fmla="*/ 2147483647 w 199"/>
              <a:gd name="T35" fmla="*/ 2147483647 h 198"/>
              <a:gd name="T36" fmla="*/ 2147483647 w 199"/>
              <a:gd name="T37" fmla="*/ 2147483647 h 198"/>
              <a:gd name="T38" fmla="*/ 2147483647 w 199"/>
              <a:gd name="T39" fmla="*/ 2147483647 h 198"/>
              <a:gd name="T40" fmla="*/ 2147483647 w 199"/>
              <a:gd name="T41" fmla="*/ 2147483647 h 198"/>
              <a:gd name="T42" fmla="*/ 2147483647 w 199"/>
              <a:gd name="T43" fmla="*/ 2147483647 h 198"/>
              <a:gd name="T44" fmla="*/ 2147483647 w 199"/>
              <a:gd name="T45" fmla="*/ 2147483647 h 198"/>
              <a:gd name="T46" fmla="*/ 2147483647 w 199"/>
              <a:gd name="T47" fmla="*/ 2147483647 h 198"/>
              <a:gd name="T48" fmla="*/ 2147483647 w 199"/>
              <a:gd name="T49" fmla="*/ 2147483647 h 198"/>
              <a:gd name="T50" fmla="*/ 2147483647 w 199"/>
              <a:gd name="T51" fmla="*/ 2147483647 h 198"/>
              <a:gd name="T52" fmla="*/ 2147483647 w 199"/>
              <a:gd name="T53" fmla="*/ 2147483647 h 198"/>
              <a:gd name="T54" fmla="*/ 2147483647 w 199"/>
              <a:gd name="T55" fmla="*/ 2147483647 h 198"/>
              <a:gd name="T56" fmla="*/ 2147483647 w 199"/>
              <a:gd name="T57" fmla="*/ 2147483647 h 198"/>
              <a:gd name="T58" fmla="*/ 2147483647 w 199"/>
              <a:gd name="T59" fmla="*/ 2147483647 h 198"/>
              <a:gd name="T60" fmla="*/ 2147483647 w 199"/>
              <a:gd name="T61" fmla="*/ 2147483647 h 198"/>
              <a:gd name="T62" fmla="*/ 2147483647 w 199"/>
              <a:gd name="T63" fmla="*/ 2147483647 h 198"/>
              <a:gd name="T64" fmla="*/ 2147483647 w 199"/>
              <a:gd name="T65" fmla="*/ 2147483647 h 198"/>
              <a:gd name="T66" fmla="*/ 2147483647 w 199"/>
              <a:gd name="T67" fmla="*/ 2147483647 h 198"/>
              <a:gd name="T68" fmla="*/ 2147483647 w 199"/>
              <a:gd name="T69" fmla="*/ 2147483647 h 198"/>
              <a:gd name="T70" fmla="*/ 2147483647 w 199"/>
              <a:gd name="T71" fmla="*/ 2147483647 h 198"/>
              <a:gd name="T72" fmla="*/ 2147483647 w 199"/>
              <a:gd name="T73" fmla="*/ 2147483647 h 198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199" h="198">
                <a:moveTo>
                  <a:pt x="160" y="0"/>
                </a:moveTo>
                <a:cubicBezTo>
                  <a:pt x="39" y="0"/>
                  <a:pt x="39" y="0"/>
                  <a:pt x="39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81"/>
                  <a:pt x="17" y="198"/>
                  <a:pt x="39" y="198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81" y="198"/>
                  <a:pt x="199" y="181"/>
                  <a:pt x="199" y="160"/>
                </a:cubicBezTo>
                <a:cubicBezTo>
                  <a:pt x="199" y="79"/>
                  <a:pt x="199" y="79"/>
                  <a:pt x="199" y="79"/>
                </a:cubicBezTo>
                <a:cubicBezTo>
                  <a:pt x="199" y="38"/>
                  <a:pt x="199" y="38"/>
                  <a:pt x="199" y="38"/>
                </a:cubicBezTo>
                <a:cubicBezTo>
                  <a:pt x="199" y="17"/>
                  <a:pt x="181" y="0"/>
                  <a:pt x="160" y="0"/>
                </a:cubicBezTo>
                <a:close/>
                <a:moveTo>
                  <a:pt x="171" y="23"/>
                </a:moveTo>
                <a:cubicBezTo>
                  <a:pt x="176" y="23"/>
                  <a:pt x="176" y="23"/>
                  <a:pt x="176" y="23"/>
                </a:cubicBezTo>
                <a:cubicBezTo>
                  <a:pt x="176" y="27"/>
                  <a:pt x="176" y="27"/>
                  <a:pt x="176" y="27"/>
                </a:cubicBezTo>
                <a:cubicBezTo>
                  <a:pt x="176" y="56"/>
                  <a:pt x="176" y="56"/>
                  <a:pt x="176" y="56"/>
                </a:cubicBezTo>
                <a:cubicBezTo>
                  <a:pt x="142" y="56"/>
                  <a:pt x="142" y="56"/>
                  <a:pt x="142" y="56"/>
                </a:cubicBezTo>
                <a:cubicBezTo>
                  <a:pt x="142" y="23"/>
                  <a:pt x="142" y="23"/>
                  <a:pt x="142" y="23"/>
                </a:cubicBezTo>
                <a:lnTo>
                  <a:pt x="171" y="23"/>
                </a:lnTo>
                <a:close/>
                <a:moveTo>
                  <a:pt x="71" y="79"/>
                </a:moveTo>
                <a:cubicBezTo>
                  <a:pt x="77" y="70"/>
                  <a:pt x="88" y="64"/>
                  <a:pt x="99" y="64"/>
                </a:cubicBezTo>
                <a:cubicBezTo>
                  <a:pt x="111" y="64"/>
                  <a:pt x="121" y="70"/>
                  <a:pt x="128" y="79"/>
                </a:cubicBezTo>
                <a:cubicBezTo>
                  <a:pt x="132" y="84"/>
                  <a:pt x="134" y="91"/>
                  <a:pt x="134" y="99"/>
                </a:cubicBezTo>
                <a:cubicBezTo>
                  <a:pt x="134" y="118"/>
                  <a:pt x="119" y="134"/>
                  <a:pt x="99" y="134"/>
                </a:cubicBezTo>
                <a:cubicBezTo>
                  <a:pt x="80" y="134"/>
                  <a:pt x="65" y="118"/>
                  <a:pt x="65" y="99"/>
                </a:cubicBezTo>
                <a:cubicBezTo>
                  <a:pt x="65" y="91"/>
                  <a:pt x="67" y="84"/>
                  <a:pt x="71" y="79"/>
                </a:cubicBezTo>
                <a:close/>
                <a:moveTo>
                  <a:pt x="179" y="160"/>
                </a:moveTo>
                <a:cubicBezTo>
                  <a:pt x="179" y="170"/>
                  <a:pt x="171" y="179"/>
                  <a:pt x="160" y="179"/>
                </a:cubicBezTo>
                <a:cubicBezTo>
                  <a:pt x="39" y="179"/>
                  <a:pt x="39" y="179"/>
                  <a:pt x="39" y="179"/>
                </a:cubicBezTo>
                <a:cubicBezTo>
                  <a:pt x="28" y="179"/>
                  <a:pt x="20" y="170"/>
                  <a:pt x="20" y="160"/>
                </a:cubicBezTo>
                <a:cubicBezTo>
                  <a:pt x="20" y="79"/>
                  <a:pt x="20" y="79"/>
                  <a:pt x="20" y="79"/>
                </a:cubicBezTo>
                <a:cubicBezTo>
                  <a:pt x="49" y="79"/>
                  <a:pt x="49" y="79"/>
                  <a:pt x="49" y="79"/>
                </a:cubicBezTo>
                <a:cubicBezTo>
                  <a:pt x="47" y="85"/>
                  <a:pt x="45" y="92"/>
                  <a:pt x="45" y="99"/>
                </a:cubicBezTo>
                <a:cubicBezTo>
                  <a:pt x="45" y="129"/>
                  <a:pt x="70" y="153"/>
                  <a:pt x="99" y="153"/>
                </a:cubicBezTo>
                <a:cubicBezTo>
                  <a:pt x="129" y="153"/>
                  <a:pt x="154" y="129"/>
                  <a:pt x="154" y="99"/>
                </a:cubicBezTo>
                <a:cubicBezTo>
                  <a:pt x="154" y="92"/>
                  <a:pt x="152" y="85"/>
                  <a:pt x="150" y="79"/>
                </a:cubicBezTo>
                <a:cubicBezTo>
                  <a:pt x="179" y="79"/>
                  <a:pt x="179" y="79"/>
                  <a:pt x="179" y="79"/>
                </a:cubicBezTo>
                <a:lnTo>
                  <a:pt x="179" y="1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17230568-6FAE-4089-ABA0-385323DA0173}"/>
              </a:ext>
            </a:extLst>
          </p:cNvPr>
          <p:cNvSpPr txBox="1"/>
          <p:nvPr/>
        </p:nvSpPr>
        <p:spPr>
          <a:xfrm>
            <a:off x="2666556" y="1773163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E6D5807C-046D-462E-896D-32827EAAE27F}"/>
              </a:ext>
            </a:extLst>
          </p:cNvPr>
          <p:cNvSpPr txBox="1"/>
          <p:nvPr/>
        </p:nvSpPr>
        <p:spPr>
          <a:xfrm>
            <a:off x="2325677" y="2620607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2" name="椭圆 41">
            <a:extLst>
              <a:ext uri="{FF2B5EF4-FFF2-40B4-BE49-F238E27FC236}">
                <a16:creationId xmlns="" xmlns:a16="http://schemas.microsoft.com/office/drawing/2014/main" id="{F0C41F07-BE5C-467C-A95E-8F605446CCE9}"/>
              </a:ext>
            </a:extLst>
          </p:cNvPr>
          <p:cNvSpPr/>
          <p:nvPr/>
        </p:nvSpPr>
        <p:spPr>
          <a:xfrm>
            <a:off x="1730126" y="2620606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="" xmlns:a16="http://schemas.microsoft.com/office/drawing/2014/main" id="{8EF8CD45-47FA-460C-B7AE-29687B3FBF4C}"/>
              </a:ext>
            </a:extLst>
          </p:cNvPr>
          <p:cNvSpPr txBox="1"/>
          <p:nvPr/>
        </p:nvSpPr>
        <p:spPr>
          <a:xfrm>
            <a:off x="2325677" y="3436873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4" name="椭圆 43">
            <a:extLst>
              <a:ext uri="{FF2B5EF4-FFF2-40B4-BE49-F238E27FC236}">
                <a16:creationId xmlns="" xmlns:a16="http://schemas.microsoft.com/office/drawing/2014/main" id="{EDBF90B3-BC72-4505-B4FE-44E3694408C7}"/>
              </a:ext>
            </a:extLst>
          </p:cNvPr>
          <p:cNvSpPr/>
          <p:nvPr/>
        </p:nvSpPr>
        <p:spPr>
          <a:xfrm>
            <a:off x="1730126" y="3436872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>
            <a:extLst>
              <a:ext uri="{FF2B5EF4-FFF2-40B4-BE49-F238E27FC236}">
                <a16:creationId xmlns="" xmlns:a16="http://schemas.microsoft.com/office/drawing/2014/main" id="{3A133295-CBB7-4419-B6EA-0AC8AD0311EF}"/>
              </a:ext>
            </a:extLst>
          </p:cNvPr>
          <p:cNvSpPr txBox="1"/>
          <p:nvPr/>
        </p:nvSpPr>
        <p:spPr>
          <a:xfrm>
            <a:off x="2325677" y="4253139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="" xmlns:a16="http://schemas.microsoft.com/office/drawing/2014/main" id="{49AA0AC1-1ADC-4070-AD58-D44055CC2F23}"/>
              </a:ext>
            </a:extLst>
          </p:cNvPr>
          <p:cNvSpPr/>
          <p:nvPr/>
        </p:nvSpPr>
        <p:spPr>
          <a:xfrm>
            <a:off x="1730126" y="4253138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D3B7B1CD-B6BC-43B6-9174-CE53C384380A}"/>
              </a:ext>
            </a:extLst>
          </p:cNvPr>
          <p:cNvSpPr txBox="1"/>
          <p:nvPr/>
        </p:nvSpPr>
        <p:spPr>
          <a:xfrm>
            <a:off x="2325677" y="5095875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10FD4EE8-F179-45C1-A3A5-253B63AF4C5F}"/>
              </a:ext>
            </a:extLst>
          </p:cNvPr>
          <p:cNvSpPr/>
          <p:nvPr/>
        </p:nvSpPr>
        <p:spPr>
          <a:xfrm>
            <a:off x="1730126" y="5095874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56341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0" grpId="0"/>
      <p:bldP spid="41" grpId="0"/>
      <p:bldP spid="42" grpId="0" animBg="1"/>
      <p:bldP spid="43" grpId="0"/>
      <p:bldP spid="44" grpId="0" animBg="1"/>
      <p:bldP spid="45" grpId="0"/>
      <p:bldP spid="46" grpId="0" animBg="1"/>
      <p:bldP spid="47" grpId="0"/>
      <p:bldP spid="4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="" xmlns:a16="http://schemas.microsoft.com/office/drawing/2014/main" id="{04BF16B3-DDD4-4375-8215-92CB60B51746}"/>
              </a:ext>
            </a:extLst>
          </p:cNvPr>
          <p:cNvSpPr/>
          <p:nvPr/>
        </p:nvSpPr>
        <p:spPr>
          <a:xfrm>
            <a:off x="1747976" y="2389471"/>
            <a:ext cx="1710464" cy="1571403"/>
          </a:xfrm>
          <a:prstGeom prst="rect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0" name="Freeform 18">
            <a:extLst>
              <a:ext uri="{FF2B5EF4-FFF2-40B4-BE49-F238E27FC236}">
                <a16:creationId xmlns="" xmlns:a16="http://schemas.microsoft.com/office/drawing/2014/main" id="{B5F11FA0-4519-4369-BA5B-4C84D7D82305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2195611" y="2670035"/>
            <a:ext cx="829296" cy="1010274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246"/>
              <a:gd name="T154" fmla="*/ 0 h 300"/>
              <a:gd name="T155" fmla="*/ 246 w 246"/>
              <a:gd name="T156" fmla="*/ 300 h 300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82305" tIns="41153" rIns="82305" bIns="41153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29F6B7DF-CC8D-4FA5-8D0D-348FFE29C8D0}"/>
              </a:ext>
            </a:extLst>
          </p:cNvPr>
          <p:cNvSpPr/>
          <p:nvPr/>
        </p:nvSpPr>
        <p:spPr>
          <a:xfrm>
            <a:off x="4385536" y="2389471"/>
            <a:ext cx="1710464" cy="157140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D85AD35A-7981-4C38-AD2C-2FD7E75C768B}"/>
              </a:ext>
            </a:extLst>
          </p:cNvPr>
          <p:cNvSpPr/>
          <p:nvPr/>
        </p:nvSpPr>
        <p:spPr>
          <a:xfrm>
            <a:off x="6741162" y="2389471"/>
            <a:ext cx="1710464" cy="1571403"/>
          </a:xfrm>
          <a:prstGeom prst="rect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73AAED9F-34E3-4791-BBAE-294886EF369C}"/>
              </a:ext>
            </a:extLst>
          </p:cNvPr>
          <p:cNvSpPr/>
          <p:nvPr/>
        </p:nvSpPr>
        <p:spPr>
          <a:xfrm>
            <a:off x="9177523" y="2389471"/>
            <a:ext cx="1710464" cy="1571403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170"/>
            <a:endParaRPr lang="zh-CN" altLang="en-US" sz="2400" kern="0">
              <a:solidFill>
                <a:sysClr val="windowText" lastClr="000000"/>
              </a:solidFill>
            </a:endParaRPr>
          </a:p>
        </p:txBody>
      </p:sp>
      <p:grpSp>
        <p:nvGrpSpPr>
          <p:cNvPr id="14" name="Group 34">
            <a:extLst>
              <a:ext uri="{FF2B5EF4-FFF2-40B4-BE49-F238E27FC236}">
                <a16:creationId xmlns="" xmlns:a16="http://schemas.microsoft.com/office/drawing/2014/main" id="{EB3B44D4-17A9-47BA-BB32-45AD2C5F7704}"/>
              </a:ext>
            </a:extLst>
          </p:cNvPr>
          <p:cNvGrpSpPr/>
          <p:nvPr/>
        </p:nvGrpSpPr>
        <p:grpSpPr>
          <a:xfrm>
            <a:off x="4823700" y="2712099"/>
            <a:ext cx="837782" cy="958678"/>
            <a:chOff x="3526798" y="4057329"/>
            <a:chExt cx="284519" cy="359394"/>
          </a:xfrm>
          <a:solidFill>
            <a:srgbClr val="6FA9D5"/>
          </a:solidFill>
        </p:grpSpPr>
        <p:sp>
          <p:nvSpPr>
            <p:cNvPr id="15" name="Freeform 107">
              <a:extLst>
                <a:ext uri="{FF2B5EF4-FFF2-40B4-BE49-F238E27FC236}">
                  <a16:creationId xmlns="" xmlns:a16="http://schemas.microsoft.com/office/drawing/2014/main" id="{628B1A34-DA4C-44C0-90D6-F1C5CF2411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endParaRPr>
            </a:p>
          </p:txBody>
        </p:sp>
        <p:sp>
          <p:nvSpPr>
            <p:cNvPr id="16" name="Freeform 108">
              <a:extLst>
                <a:ext uri="{FF2B5EF4-FFF2-40B4-BE49-F238E27FC236}">
                  <a16:creationId xmlns="" xmlns:a16="http://schemas.microsoft.com/office/drawing/2014/main" id="{AE1D3A8F-046B-46F5-97CC-AA9031A44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endParaRPr>
            </a:p>
          </p:txBody>
        </p:sp>
        <p:sp>
          <p:nvSpPr>
            <p:cNvPr id="17" name="Freeform 109">
              <a:extLst>
                <a:ext uri="{FF2B5EF4-FFF2-40B4-BE49-F238E27FC236}">
                  <a16:creationId xmlns="" xmlns:a16="http://schemas.microsoft.com/office/drawing/2014/main" id="{73411491-740D-4DFF-9283-894D48C3E12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黑体" panose="02010609060101010101" pitchFamily="49" charset="-122"/>
              </a:endParaRPr>
            </a:p>
          </p:txBody>
        </p:sp>
      </p:grpSp>
      <p:sp>
        <p:nvSpPr>
          <p:cNvPr id="18" name="Freeform 10">
            <a:extLst>
              <a:ext uri="{FF2B5EF4-FFF2-40B4-BE49-F238E27FC236}">
                <a16:creationId xmlns="" xmlns:a16="http://schemas.microsoft.com/office/drawing/2014/main" id="{1C230557-49EC-4DEC-9BF9-12582482E3FE}"/>
              </a:ext>
            </a:extLst>
          </p:cNvPr>
          <p:cNvSpPr>
            <a:spLocks noEditPoints="1"/>
          </p:cNvSpPr>
          <p:nvPr/>
        </p:nvSpPr>
        <p:spPr bwMode="auto">
          <a:xfrm>
            <a:off x="7324613" y="2674380"/>
            <a:ext cx="547207" cy="969434"/>
          </a:xfrm>
          <a:custGeom>
            <a:avLst/>
            <a:gdLst>
              <a:gd name="T0" fmla="*/ 1428 w 1428"/>
              <a:gd name="T1" fmla="*/ 546 h 2532"/>
              <a:gd name="T2" fmla="*/ 1194 w 1428"/>
              <a:gd name="T3" fmla="*/ 0 h 2532"/>
              <a:gd name="T4" fmla="*/ 0 w 1428"/>
              <a:gd name="T5" fmla="*/ 563 h 2532"/>
              <a:gd name="T6" fmla="*/ 404 w 1428"/>
              <a:gd name="T7" fmla="*/ 2332 h 2532"/>
              <a:gd name="T8" fmla="*/ 988 w 1428"/>
              <a:gd name="T9" fmla="*/ 2532 h 2532"/>
              <a:gd name="T10" fmla="*/ 1265 w 1428"/>
              <a:gd name="T11" fmla="*/ 2532 h 2532"/>
              <a:gd name="T12" fmla="*/ 1428 w 1428"/>
              <a:gd name="T13" fmla="*/ 2332 h 2532"/>
              <a:gd name="T14" fmla="*/ 173 w 1428"/>
              <a:gd name="T15" fmla="*/ 660 h 2532"/>
              <a:gd name="T16" fmla="*/ 644 w 1428"/>
              <a:gd name="T17" fmla="*/ 533 h 2532"/>
              <a:gd name="T18" fmla="*/ 173 w 1428"/>
              <a:gd name="T19" fmla="*/ 660 h 2532"/>
              <a:gd name="T20" fmla="*/ 644 w 1428"/>
              <a:gd name="T21" fmla="*/ 617 h 2532"/>
              <a:gd name="T22" fmla="*/ 173 w 1428"/>
              <a:gd name="T23" fmla="*/ 894 h 2532"/>
              <a:gd name="T24" fmla="*/ 417 w 1428"/>
              <a:gd name="T25" fmla="*/ 2258 h 2532"/>
              <a:gd name="T26" fmla="*/ 301 w 1428"/>
              <a:gd name="T27" fmla="*/ 1680 h 2532"/>
              <a:gd name="T28" fmla="*/ 1143 w 1428"/>
              <a:gd name="T29" fmla="*/ 1393 h 2532"/>
              <a:gd name="T30" fmla="*/ 191 w 1428"/>
              <a:gd name="T31" fmla="*/ 1957 h 2532"/>
              <a:gd name="T32" fmla="*/ 988 w 1428"/>
              <a:gd name="T33" fmla="*/ 2182 h 2532"/>
              <a:gd name="T34" fmla="*/ 417 w 1428"/>
              <a:gd name="T35" fmla="*/ 2258 h 2532"/>
              <a:gd name="T36" fmla="*/ 988 w 1428"/>
              <a:gd name="T37" fmla="*/ 2032 h 2532"/>
              <a:gd name="T38" fmla="*/ 972 w 1428"/>
              <a:gd name="T39" fmla="*/ 2107 h 2532"/>
              <a:gd name="T40" fmla="*/ 297 w 1428"/>
              <a:gd name="T41" fmla="*/ 2032 h 2532"/>
              <a:gd name="T42" fmla="*/ 1265 w 1428"/>
              <a:gd name="T43" fmla="*/ 2258 h 2532"/>
              <a:gd name="T44" fmla="*/ 1353 w 1428"/>
              <a:gd name="T45" fmla="*/ 2182 h 2532"/>
              <a:gd name="T46" fmla="*/ 1353 w 1428"/>
              <a:gd name="T47" fmla="*/ 2107 h 2532"/>
              <a:gd name="T48" fmla="*/ 1265 w 1428"/>
              <a:gd name="T49" fmla="*/ 2032 h 2532"/>
              <a:gd name="T50" fmla="*/ 1353 w 1428"/>
              <a:gd name="T51" fmla="*/ 2107 h 2532"/>
              <a:gd name="T52" fmla="*/ 276 w 1428"/>
              <a:gd name="T53" fmla="*/ 1955 h 2532"/>
              <a:gd name="T54" fmla="*/ 295 w 1428"/>
              <a:gd name="T55" fmla="*/ 1880 h 2532"/>
              <a:gd name="T56" fmla="*/ 1353 w 1428"/>
              <a:gd name="T57" fmla="*/ 1955 h 2532"/>
              <a:gd name="T58" fmla="*/ 390 w 1428"/>
              <a:gd name="T59" fmla="*/ 1805 h 2532"/>
              <a:gd name="T60" fmla="*/ 1194 w 1428"/>
              <a:gd name="T61" fmla="*/ 1409 h 2532"/>
              <a:gd name="T62" fmla="*/ 1353 w 1428"/>
              <a:gd name="T63" fmla="*/ 621 h 25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428" h="2532">
                <a:moveTo>
                  <a:pt x="1428" y="1941"/>
                </a:moveTo>
                <a:lnTo>
                  <a:pt x="1428" y="546"/>
                </a:lnTo>
                <a:lnTo>
                  <a:pt x="1194" y="546"/>
                </a:lnTo>
                <a:lnTo>
                  <a:pt x="1194" y="0"/>
                </a:lnTo>
                <a:lnTo>
                  <a:pt x="73" y="478"/>
                </a:lnTo>
                <a:cubicBezTo>
                  <a:pt x="24" y="504"/>
                  <a:pt x="0" y="534"/>
                  <a:pt x="0" y="563"/>
                </a:cubicBezTo>
                <a:lnTo>
                  <a:pt x="0" y="1875"/>
                </a:lnTo>
                <a:cubicBezTo>
                  <a:pt x="0" y="2135"/>
                  <a:pt x="159" y="2332"/>
                  <a:pt x="404" y="2332"/>
                </a:cubicBezTo>
                <a:lnTo>
                  <a:pt x="988" y="2332"/>
                </a:lnTo>
                <a:lnTo>
                  <a:pt x="988" y="2532"/>
                </a:lnTo>
                <a:lnTo>
                  <a:pt x="1130" y="2369"/>
                </a:lnTo>
                <a:lnTo>
                  <a:pt x="1265" y="2532"/>
                </a:lnTo>
                <a:lnTo>
                  <a:pt x="1265" y="2332"/>
                </a:lnTo>
                <a:lnTo>
                  <a:pt x="1428" y="2332"/>
                </a:lnTo>
                <a:lnTo>
                  <a:pt x="1428" y="1941"/>
                </a:lnTo>
                <a:close/>
                <a:moveTo>
                  <a:pt x="173" y="660"/>
                </a:moveTo>
                <a:lnTo>
                  <a:pt x="644" y="458"/>
                </a:lnTo>
                <a:lnTo>
                  <a:pt x="644" y="533"/>
                </a:lnTo>
                <a:lnTo>
                  <a:pt x="173" y="735"/>
                </a:lnTo>
                <a:lnTo>
                  <a:pt x="173" y="660"/>
                </a:lnTo>
                <a:close/>
                <a:moveTo>
                  <a:pt x="173" y="819"/>
                </a:moveTo>
                <a:lnTo>
                  <a:pt x="644" y="617"/>
                </a:lnTo>
                <a:lnTo>
                  <a:pt x="644" y="692"/>
                </a:lnTo>
                <a:lnTo>
                  <a:pt x="173" y="894"/>
                </a:lnTo>
                <a:lnTo>
                  <a:pt x="173" y="819"/>
                </a:lnTo>
                <a:close/>
                <a:moveTo>
                  <a:pt x="417" y="2258"/>
                </a:moveTo>
                <a:cubicBezTo>
                  <a:pt x="251" y="2258"/>
                  <a:pt x="116" y="2123"/>
                  <a:pt x="116" y="1957"/>
                </a:cubicBezTo>
                <a:cubicBezTo>
                  <a:pt x="116" y="1835"/>
                  <a:pt x="189" y="1727"/>
                  <a:pt x="301" y="1680"/>
                </a:cubicBezTo>
                <a:cubicBezTo>
                  <a:pt x="332" y="1667"/>
                  <a:pt x="1136" y="1314"/>
                  <a:pt x="1143" y="1311"/>
                </a:cubicBezTo>
                <a:lnTo>
                  <a:pt x="1143" y="1393"/>
                </a:lnTo>
                <a:cubicBezTo>
                  <a:pt x="1143" y="1393"/>
                  <a:pt x="361" y="1736"/>
                  <a:pt x="330" y="1749"/>
                </a:cubicBezTo>
                <a:cubicBezTo>
                  <a:pt x="246" y="1784"/>
                  <a:pt x="191" y="1866"/>
                  <a:pt x="191" y="1957"/>
                </a:cubicBezTo>
                <a:cubicBezTo>
                  <a:pt x="191" y="2081"/>
                  <a:pt x="292" y="2182"/>
                  <a:pt x="417" y="2182"/>
                </a:cubicBezTo>
                <a:lnTo>
                  <a:pt x="988" y="2182"/>
                </a:lnTo>
                <a:lnTo>
                  <a:pt x="988" y="2258"/>
                </a:lnTo>
                <a:lnTo>
                  <a:pt x="417" y="2258"/>
                </a:lnTo>
                <a:close/>
                <a:moveTo>
                  <a:pt x="297" y="2032"/>
                </a:moveTo>
                <a:lnTo>
                  <a:pt x="988" y="2032"/>
                </a:lnTo>
                <a:lnTo>
                  <a:pt x="988" y="2107"/>
                </a:lnTo>
                <a:lnTo>
                  <a:pt x="972" y="2107"/>
                </a:lnTo>
                <a:lnTo>
                  <a:pt x="428" y="2107"/>
                </a:lnTo>
                <a:cubicBezTo>
                  <a:pt x="372" y="2107"/>
                  <a:pt x="323" y="2077"/>
                  <a:pt x="297" y="2032"/>
                </a:cubicBezTo>
                <a:close/>
                <a:moveTo>
                  <a:pt x="1353" y="2258"/>
                </a:moveTo>
                <a:lnTo>
                  <a:pt x="1265" y="2258"/>
                </a:lnTo>
                <a:lnTo>
                  <a:pt x="1265" y="2182"/>
                </a:lnTo>
                <a:lnTo>
                  <a:pt x="1353" y="2182"/>
                </a:lnTo>
                <a:lnTo>
                  <a:pt x="1353" y="2258"/>
                </a:lnTo>
                <a:close/>
                <a:moveTo>
                  <a:pt x="1353" y="2107"/>
                </a:moveTo>
                <a:lnTo>
                  <a:pt x="1265" y="2107"/>
                </a:lnTo>
                <a:lnTo>
                  <a:pt x="1265" y="2032"/>
                </a:lnTo>
                <a:lnTo>
                  <a:pt x="1353" y="2032"/>
                </a:lnTo>
                <a:lnTo>
                  <a:pt x="1353" y="2107"/>
                </a:lnTo>
                <a:close/>
                <a:moveTo>
                  <a:pt x="1353" y="1955"/>
                </a:moveTo>
                <a:lnTo>
                  <a:pt x="276" y="1955"/>
                </a:lnTo>
                <a:cubicBezTo>
                  <a:pt x="276" y="1955"/>
                  <a:pt x="276" y="1955"/>
                  <a:pt x="276" y="1954"/>
                </a:cubicBezTo>
                <a:cubicBezTo>
                  <a:pt x="276" y="1927"/>
                  <a:pt x="283" y="1902"/>
                  <a:pt x="295" y="1880"/>
                </a:cubicBezTo>
                <a:lnTo>
                  <a:pt x="1353" y="1880"/>
                </a:lnTo>
                <a:lnTo>
                  <a:pt x="1353" y="1955"/>
                </a:lnTo>
                <a:close/>
                <a:moveTo>
                  <a:pt x="1353" y="1805"/>
                </a:moveTo>
                <a:lnTo>
                  <a:pt x="390" y="1805"/>
                </a:lnTo>
                <a:lnTo>
                  <a:pt x="1152" y="1471"/>
                </a:lnTo>
                <a:cubicBezTo>
                  <a:pt x="1177" y="1460"/>
                  <a:pt x="1194" y="1435"/>
                  <a:pt x="1194" y="1409"/>
                </a:cubicBezTo>
                <a:lnTo>
                  <a:pt x="1194" y="621"/>
                </a:lnTo>
                <a:lnTo>
                  <a:pt x="1353" y="621"/>
                </a:lnTo>
                <a:lnTo>
                  <a:pt x="1353" y="1805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19" name="Freeform 33">
            <a:extLst>
              <a:ext uri="{FF2B5EF4-FFF2-40B4-BE49-F238E27FC236}">
                <a16:creationId xmlns="" xmlns:a16="http://schemas.microsoft.com/office/drawing/2014/main" id="{96DD633B-8EAD-45A5-98BB-F9A6445D9FB9}"/>
              </a:ext>
            </a:extLst>
          </p:cNvPr>
          <p:cNvSpPr>
            <a:spLocks noEditPoints="1"/>
          </p:cNvSpPr>
          <p:nvPr/>
        </p:nvSpPr>
        <p:spPr bwMode="auto">
          <a:xfrm>
            <a:off x="9565716" y="2761202"/>
            <a:ext cx="968694" cy="795866"/>
          </a:xfrm>
          <a:custGeom>
            <a:avLst/>
            <a:gdLst>
              <a:gd name="T0" fmla="*/ 2147483646 w 244"/>
              <a:gd name="T1" fmla="*/ 2147483646 h 200"/>
              <a:gd name="T2" fmla="*/ 2147483646 w 244"/>
              <a:gd name="T3" fmla="*/ 2147483646 h 200"/>
              <a:gd name="T4" fmla="*/ 2147483646 w 244"/>
              <a:gd name="T5" fmla="*/ 2147483646 h 200"/>
              <a:gd name="T6" fmla="*/ 2147483646 w 244"/>
              <a:gd name="T7" fmla="*/ 2147483646 h 200"/>
              <a:gd name="T8" fmla="*/ 2147483646 w 244"/>
              <a:gd name="T9" fmla="*/ 2147483646 h 200"/>
              <a:gd name="T10" fmla="*/ 2147483646 w 244"/>
              <a:gd name="T11" fmla="*/ 2147483646 h 200"/>
              <a:gd name="T12" fmla="*/ 2147483646 w 244"/>
              <a:gd name="T13" fmla="*/ 2147483646 h 200"/>
              <a:gd name="T14" fmla="*/ 2147483646 w 244"/>
              <a:gd name="T15" fmla="*/ 2147483646 h 200"/>
              <a:gd name="T16" fmla="*/ 2147483646 w 244"/>
              <a:gd name="T17" fmla="*/ 2147483646 h 200"/>
              <a:gd name="T18" fmla="*/ 2147483646 w 244"/>
              <a:gd name="T19" fmla="*/ 2147483646 h 200"/>
              <a:gd name="T20" fmla="*/ 2147483646 w 244"/>
              <a:gd name="T21" fmla="*/ 2147483646 h 200"/>
              <a:gd name="T22" fmla="*/ 2147483646 w 244"/>
              <a:gd name="T23" fmla="*/ 2147483646 h 200"/>
              <a:gd name="T24" fmla="*/ 2147483646 w 244"/>
              <a:gd name="T25" fmla="*/ 2147483646 h 200"/>
              <a:gd name="T26" fmla="*/ 2147483646 w 244"/>
              <a:gd name="T27" fmla="*/ 2147483646 h 200"/>
              <a:gd name="T28" fmla="*/ 2147483646 w 244"/>
              <a:gd name="T29" fmla="*/ 2147483646 h 200"/>
              <a:gd name="T30" fmla="*/ 2147483646 w 244"/>
              <a:gd name="T31" fmla="*/ 2147483646 h 200"/>
              <a:gd name="T32" fmla="*/ 2147483646 w 244"/>
              <a:gd name="T33" fmla="*/ 2147483646 h 200"/>
              <a:gd name="T34" fmla="*/ 2147483646 w 244"/>
              <a:gd name="T35" fmla="*/ 2147483646 h 200"/>
              <a:gd name="T36" fmla="*/ 2147483646 w 244"/>
              <a:gd name="T37" fmla="*/ 2147483646 h 200"/>
              <a:gd name="T38" fmla="*/ 2147483646 w 244"/>
              <a:gd name="T39" fmla="*/ 2147483646 h 200"/>
              <a:gd name="T40" fmla="*/ 2147483646 w 244"/>
              <a:gd name="T41" fmla="*/ 2147483646 h 200"/>
              <a:gd name="T42" fmla="*/ 2147483646 w 244"/>
              <a:gd name="T43" fmla="*/ 2147483646 h 200"/>
              <a:gd name="T44" fmla="*/ 2147483646 w 244"/>
              <a:gd name="T45" fmla="*/ 2147483646 h 200"/>
              <a:gd name="T46" fmla="*/ 2147483646 w 244"/>
              <a:gd name="T47" fmla="*/ 2147483646 h 200"/>
              <a:gd name="T48" fmla="*/ 2147483646 w 244"/>
              <a:gd name="T49" fmla="*/ 2147483646 h 200"/>
              <a:gd name="T50" fmla="*/ 2147483646 w 244"/>
              <a:gd name="T51" fmla="*/ 2147483646 h 200"/>
              <a:gd name="T52" fmla="*/ 2147483646 w 244"/>
              <a:gd name="T53" fmla="*/ 2147483646 h 200"/>
              <a:gd name="T54" fmla="*/ 2147483646 w 244"/>
              <a:gd name="T55" fmla="*/ 2147483646 h 200"/>
              <a:gd name="T56" fmla="*/ 2147483646 w 244"/>
              <a:gd name="T57" fmla="*/ 2147483646 h 200"/>
              <a:gd name="T58" fmla="*/ 2147483646 w 244"/>
              <a:gd name="T59" fmla="*/ 2147483646 h 200"/>
              <a:gd name="T60" fmla="*/ 2147483646 w 244"/>
              <a:gd name="T61" fmla="*/ 2147483646 h 200"/>
              <a:gd name="T62" fmla="*/ 0 w 244"/>
              <a:gd name="T63" fmla="*/ 2147483646 h 200"/>
              <a:gd name="T64" fmla="*/ 0 w 244"/>
              <a:gd name="T65" fmla="*/ 2147483646 h 200"/>
              <a:gd name="T66" fmla="*/ 2147483646 w 244"/>
              <a:gd name="T67" fmla="*/ 2147483646 h 200"/>
              <a:gd name="T68" fmla="*/ 2147483646 w 244"/>
              <a:gd name="T69" fmla="*/ 0 h 200"/>
              <a:gd name="T70" fmla="*/ 2147483646 w 244"/>
              <a:gd name="T71" fmla="*/ 2147483646 h 200"/>
              <a:gd name="T72" fmla="*/ 2147483646 w 244"/>
              <a:gd name="T73" fmla="*/ 2147483646 h 200"/>
              <a:gd name="T74" fmla="*/ 2147483646 w 244"/>
              <a:gd name="T75" fmla="*/ 2147483646 h 200"/>
              <a:gd name="T76" fmla="*/ 2147483646 w 244"/>
              <a:gd name="T77" fmla="*/ 0 h 200"/>
              <a:gd name="T78" fmla="*/ 2147483646 w 244"/>
              <a:gd name="T79" fmla="*/ 2147483646 h 200"/>
              <a:gd name="T80" fmla="*/ 2147483646 w 244"/>
              <a:gd name="T81" fmla="*/ 2147483646 h 200"/>
              <a:gd name="T82" fmla="*/ 2147483646 w 244"/>
              <a:gd name="T83" fmla="*/ 2147483646 h 200"/>
              <a:gd name="T84" fmla="*/ 2147483646 w 244"/>
              <a:gd name="T85" fmla="*/ 2147483646 h 200"/>
              <a:gd name="T86" fmla="*/ 2147483646 w 244"/>
              <a:gd name="T87" fmla="*/ 2147483646 h 200"/>
              <a:gd name="T88" fmla="*/ 2147483646 w 244"/>
              <a:gd name="T89" fmla="*/ 2147483646 h 200"/>
              <a:gd name="T90" fmla="*/ 2147483646 w 244"/>
              <a:gd name="T91" fmla="*/ 2147483646 h 200"/>
              <a:gd name="T92" fmla="*/ 2147483646 w 244"/>
              <a:gd name="T93" fmla="*/ 2147483646 h 200"/>
              <a:gd name="T94" fmla="*/ 2147483646 w 244"/>
              <a:gd name="T95" fmla="*/ 2147483646 h 200"/>
              <a:gd name="T96" fmla="*/ 2147483646 w 244"/>
              <a:gd name="T97" fmla="*/ 2147483646 h 200"/>
              <a:gd name="T98" fmla="*/ 2147483646 w 244"/>
              <a:gd name="T99" fmla="*/ 2147483646 h 200"/>
              <a:gd name="T100" fmla="*/ 2147483646 w 244"/>
              <a:gd name="T101" fmla="*/ 2147483646 h 200"/>
              <a:gd name="T102" fmla="*/ 2147483646 w 244"/>
              <a:gd name="T103" fmla="*/ 2147483646 h 200"/>
              <a:gd name="T104" fmla="*/ 2147483646 w 244"/>
              <a:gd name="T105" fmla="*/ 2147483646 h 200"/>
              <a:gd name="T106" fmla="*/ 2147483646 w 244"/>
              <a:gd name="T107" fmla="*/ 2147483646 h 200"/>
              <a:gd name="T108" fmla="*/ 2147483646 w 244"/>
              <a:gd name="T109" fmla="*/ 2147483646 h 200"/>
              <a:gd name="T110" fmla="*/ 2147483646 w 244"/>
              <a:gd name="T111" fmla="*/ 2147483646 h 200"/>
              <a:gd name="T112" fmla="*/ 2147483646 w 244"/>
              <a:gd name="T113" fmla="*/ 2147483646 h 200"/>
              <a:gd name="T114" fmla="*/ 2147483646 w 244"/>
              <a:gd name="T115" fmla="*/ 2147483646 h 200"/>
              <a:gd name="T116" fmla="*/ 2147483646 w 244"/>
              <a:gd name="T117" fmla="*/ 2147483646 h 2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44" h="200">
                <a:moveTo>
                  <a:pt x="221" y="66"/>
                </a:moveTo>
                <a:cubicBezTo>
                  <a:pt x="214" y="66"/>
                  <a:pt x="207" y="72"/>
                  <a:pt x="207" y="80"/>
                </a:cubicBezTo>
                <a:cubicBezTo>
                  <a:pt x="207" y="87"/>
                  <a:pt x="214" y="93"/>
                  <a:pt x="221" y="93"/>
                </a:cubicBezTo>
                <a:cubicBezTo>
                  <a:pt x="229" y="93"/>
                  <a:pt x="235" y="87"/>
                  <a:pt x="235" y="80"/>
                </a:cubicBezTo>
                <a:cubicBezTo>
                  <a:pt x="235" y="72"/>
                  <a:pt x="229" y="66"/>
                  <a:pt x="221" y="66"/>
                </a:cubicBezTo>
                <a:close/>
                <a:moveTo>
                  <a:pt x="23" y="66"/>
                </a:moveTo>
                <a:cubicBezTo>
                  <a:pt x="15" y="66"/>
                  <a:pt x="9" y="72"/>
                  <a:pt x="9" y="80"/>
                </a:cubicBezTo>
                <a:cubicBezTo>
                  <a:pt x="9" y="87"/>
                  <a:pt x="15" y="93"/>
                  <a:pt x="23" y="93"/>
                </a:cubicBezTo>
                <a:cubicBezTo>
                  <a:pt x="31" y="93"/>
                  <a:pt x="37" y="87"/>
                  <a:pt x="37" y="80"/>
                </a:cubicBezTo>
                <a:cubicBezTo>
                  <a:pt x="37" y="72"/>
                  <a:pt x="31" y="66"/>
                  <a:pt x="23" y="66"/>
                </a:cubicBezTo>
                <a:close/>
                <a:moveTo>
                  <a:pt x="180" y="41"/>
                </a:moveTo>
                <a:cubicBezTo>
                  <a:pt x="169" y="41"/>
                  <a:pt x="160" y="50"/>
                  <a:pt x="160" y="61"/>
                </a:cubicBezTo>
                <a:cubicBezTo>
                  <a:pt x="160" y="73"/>
                  <a:pt x="169" y="82"/>
                  <a:pt x="180" y="82"/>
                </a:cubicBezTo>
                <a:cubicBezTo>
                  <a:pt x="191" y="82"/>
                  <a:pt x="201" y="73"/>
                  <a:pt x="201" y="61"/>
                </a:cubicBezTo>
                <a:cubicBezTo>
                  <a:pt x="201" y="50"/>
                  <a:pt x="191" y="41"/>
                  <a:pt x="180" y="41"/>
                </a:cubicBezTo>
                <a:close/>
                <a:moveTo>
                  <a:pt x="244" y="166"/>
                </a:moveTo>
                <a:cubicBezTo>
                  <a:pt x="220" y="166"/>
                  <a:pt x="220" y="166"/>
                  <a:pt x="220" y="166"/>
                </a:cubicBezTo>
                <a:cubicBezTo>
                  <a:pt x="220" y="123"/>
                  <a:pt x="220" y="123"/>
                  <a:pt x="220" y="123"/>
                </a:cubicBezTo>
                <a:cubicBezTo>
                  <a:pt x="220" y="115"/>
                  <a:pt x="218" y="108"/>
                  <a:pt x="215" y="102"/>
                </a:cubicBezTo>
                <a:cubicBezTo>
                  <a:pt x="217" y="102"/>
                  <a:pt x="219" y="101"/>
                  <a:pt x="221" y="101"/>
                </a:cubicBezTo>
                <a:cubicBezTo>
                  <a:pt x="234" y="101"/>
                  <a:pt x="244" y="111"/>
                  <a:pt x="244" y="124"/>
                </a:cubicBezTo>
                <a:lnTo>
                  <a:pt x="244" y="166"/>
                </a:lnTo>
                <a:close/>
                <a:moveTo>
                  <a:pt x="64" y="41"/>
                </a:moveTo>
                <a:cubicBezTo>
                  <a:pt x="53" y="41"/>
                  <a:pt x="43" y="50"/>
                  <a:pt x="43" y="61"/>
                </a:cubicBezTo>
                <a:cubicBezTo>
                  <a:pt x="43" y="73"/>
                  <a:pt x="53" y="82"/>
                  <a:pt x="64" y="82"/>
                </a:cubicBezTo>
                <a:cubicBezTo>
                  <a:pt x="75" y="82"/>
                  <a:pt x="84" y="73"/>
                  <a:pt x="84" y="61"/>
                </a:cubicBezTo>
                <a:cubicBezTo>
                  <a:pt x="84" y="50"/>
                  <a:pt x="75" y="41"/>
                  <a:pt x="64" y="41"/>
                </a:cubicBezTo>
                <a:close/>
                <a:moveTo>
                  <a:pt x="23" y="101"/>
                </a:moveTo>
                <a:cubicBezTo>
                  <a:pt x="25" y="101"/>
                  <a:pt x="27" y="102"/>
                  <a:pt x="29" y="102"/>
                </a:cubicBezTo>
                <a:cubicBezTo>
                  <a:pt x="26" y="108"/>
                  <a:pt x="24" y="115"/>
                  <a:pt x="24" y="123"/>
                </a:cubicBezTo>
                <a:cubicBezTo>
                  <a:pt x="24" y="166"/>
                  <a:pt x="24" y="166"/>
                  <a:pt x="24" y="16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11"/>
                  <a:pt x="11" y="101"/>
                  <a:pt x="23" y="101"/>
                </a:cubicBezTo>
                <a:close/>
                <a:moveTo>
                  <a:pt x="122" y="0"/>
                </a:moveTo>
                <a:cubicBezTo>
                  <a:pt x="105" y="0"/>
                  <a:pt x="92" y="13"/>
                  <a:pt x="92" y="30"/>
                </a:cubicBezTo>
                <a:cubicBezTo>
                  <a:pt x="92" y="47"/>
                  <a:pt x="105" y="60"/>
                  <a:pt x="122" y="60"/>
                </a:cubicBezTo>
                <a:cubicBezTo>
                  <a:pt x="139" y="60"/>
                  <a:pt x="152" y="47"/>
                  <a:pt x="152" y="30"/>
                </a:cubicBezTo>
                <a:cubicBezTo>
                  <a:pt x="152" y="13"/>
                  <a:pt x="139" y="0"/>
                  <a:pt x="122" y="0"/>
                </a:cubicBezTo>
                <a:close/>
                <a:moveTo>
                  <a:pt x="213" y="182"/>
                </a:moveTo>
                <a:cubicBezTo>
                  <a:pt x="177" y="182"/>
                  <a:pt x="177" y="182"/>
                  <a:pt x="177" y="182"/>
                </a:cubicBezTo>
                <a:cubicBezTo>
                  <a:pt x="177" y="116"/>
                  <a:pt x="177" y="116"/>
                  <a:pt x="177" y="116"/>
                </a:cubicBezTo>
                <a:cubicBezTo>
                  <a:pt x="177" y="107"/>
                  <a:pt x="175" y="99"/>
                  <a:pt x="171" y="91"/>
                </a:cubicBezTo>
                <a:cubicBezTo>
                  <a:pt x="174" y="90"/>
                  <a:pt x="177" y="90"/>
                  <a:pt x="180" y="90"/>
                </a:cubicBezTo>
                <a:cubicBezTo>
                  <a:pt x="198" y="90"/>
                  <a:pt x="213" y="104"/>
                  <a:pt x="213" y="123"/>
                </a:cubicBezTo>
                <a:lnTo>
                  <a:pt x="213" y="182"/>
                </a:lnTo>
                <a:close/>
                <a:moveTo>
                  <a:pt x="67" y="116"/>
                </a:moveTo>
                <a:cubicBezTo>
                  <a:pt x="67" y="182"/>
                  <a:pt x="67" y="182"/>
                  <a:pt x="67" y="182"/>
                </a:cubicBezTo>
                <a:cubicBezTo>
                  <a:pt x="31" y="182"/>
                  <a:pt x="31" y="182"/>
                  <a:pt x="31" y="182"/>
                </a:cubicBezTo>
                <a:cubicBezTo>
                  <a:pt x="31" y="123"/>
                  <a:pt x="31" y="123"/>
                  <a:pt x="31" y="123"/>
                </a:cubicBezTo>
                <a:cubicBezTo>
                  <a:pt x="31" y="104"/>
                  <a:pt x="46" y="90"/>
                  <a:pt x="64" y="90"/>
                </a:cubicBezTo>
                <a:cubicBezTo>
                  <a:pt x="67" y="90"/>
                  <a:pt x="70" y="90"/>
                  <a:pt x="73" y="91"/>
                </a:cubicBezTo>
                <a:cubicBezTo>
                  <a:pt x="69" y="99"/>
                  <a:pt x="67" y="107"/>
                  <a:pt x="67" y="116"/>
                </a:cubicBezTo>
                <a:close/>
                <a:moveTo>
                  <a:pt x="74" y="200"/>
                </a:moveTo>
                <a:cubicBezTo>
                  <a:pt x="170" y="200"/>
                  <a:pt x="170" y="200"/>
                  <a:pt x="170" y="200"/>
                </a:cubicBezTo>
                <a:cubicBezTo>
                  <a:pt x="170" y="116"/>
                  <a:pt x="170" y="116"/>
                  <a:pt x="170" y="116"/>
                </a:cubicBezTo>
                <a:cubicBezTo>
                  <a:pt x="170" y="90"/>
                  <a:pt x="148" y="69"/>
                  <a:pt x="122" y="69"/>
                </a:cubicBezTo>
                <a:cubicBezTo>
                  <a:pt x="96" y="69"/>
                  <a:pt x="74" y="90"/>
                  <a:pt x="74" y="116"/>
                </a:cubicBezTo>
                <a:lnTo>
                  <a:pt x="74" y="200"/>
                </a:lnTo>
                <a:close/>
              </a:path>
            </a:pathLst>
          </a:custGeom>
          <a:solidFill>
            <a:srgbClr val="6FA9D5"/>
          </a:solidFill>
          <a:ln>
            <a:noFill/>
          </a:ln>
          <a:ex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B7277E79-BC2C-4A6C-9D51-3AADB9877FA9}"/>
              </a:ext>
            </a:extLst>
          </p:cNvPr>
          <p:cNvSpPr txBox="1"/>
          <p:nvPr/>
        </p:nvSpPr>
        <p:spPr>
          <a:xfrm>
            <a:off x="1552545" y="44657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D3565827-224D-416F-9AF6-C4C0D1E8CAC5}"/>
              </a:ext>
            </a:extLst>
          </p:cNvPr>
          <p:cNvSpPr txBox="1"/>
          <p:nvPr/>
        </p:nvSpPr>
        <p:spPr>
          <a:xfrm>
            <a:off x="1227168" y="50016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35714EDB-DA0C-4A38-A2CB-E39EAA2FD959}"/>
              </a:ext>
            </a:extLst>
          </p:cNvPr>
          <p:cNvSpPr txBox="1"/>
          <p:nvPr/>
        </p:nvSpPr>
        <p:spPr>
          <a:xfrm>
            <a:off x="1227168" y="53387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4639576-5C1B-4168-A699-1BD5D80742F6}"/>
              </a:ext>
            </a:extLst>
          </p:cNvPr>
          <p:cNvSpPr txBox="1"/>
          <p:nvPr/>
        </p:nvSpPr>
        <p:spPr>
          <a:xfrm>
            <a:off x="4277810" y="446571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9420F7F5-E277-4206-BE32-840BF94A7CC2}"/>
              </a:ext>
            </a:extLst>
          </p:cNvPr>
          <p:cNvSpPr txBox="1"/>
          <p:nvPr/>
        </p:nvSpPr>
        <p:spPr>
          <a:xfrm>
            <a:off x="3952433" y="500163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BD7DBDD2-6F41-428E-AAA0-8BC901214A55}"/>
              </a:ext>
            </a:extLst>
          </p:cNvPr>
          <p:cNvSpPr txBox="1"/>
          <p:nvPr/>
        </p:nvSpPr>
        <p:spPr>
          <a:xfrm>
            <a:off x="3952433" y="533870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C2FFA269-480B-4818-9E30-ED117A4F933C}"/>
              </a:ext>
            </a:extLst>
          </p:cNvPr>
          <p:cNvSpPr txBox="1"/>
          <p:nvPr/>
        </p:nvSpPr>
        <p:spPr>
          <a:xfrm>
            <a:off x="6867218" y="440755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CD51259C-02D2-4B79-B88E-4622D2B19E70}"/>
              </a:ext>
            </a:extLst>
          </p:cNvPr>
          <p:cNvSpPr txBox="1"/>
          <p:nvPr/>
        </p:nvSpPr>
        <p:spPr>
          <a:xfrm>
            <a:off x="6541841" y="494347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575927B4-B00B-422C-A3CE-7EF41D6EE34C}"/>
              </a:ext>
            </a:extLst>
          </p:cNvPr>
          <p:cNvSpPr txBox="1"/>
          <p:nvPr/>
        </p:nvSpPr>
        <p:spPr>
          <a:xfrm>
            <a:off x="6541841" y="528054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E25353AC-C753-43B5-9ADC-871BFDE75B85}"/>
              </a:ext>
            </a:extLst>
          </p:cNvPr>
          <p:cNvSpPr txBox="1"/>
          <p:nvPr/>
        </p:nvSpPr>
        <p:spPr>
          <a:xfrm>
            <a:off x="9359009" y="437987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4A602D16-472A-4B62-8864-8F1D4C21DE7D}"/>
              </a:ext>
            </a:extLst>
          </p:cNvPr>
          <p:cNvSpPr txBox="1"/>
          <p:nvPr/>
        </p:nvSpPr>
        <p:spPr>
          <a:xfrm>
            <a:off x="9033632" y="491579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DB916CBC-7065-47CF-B527-9C3454A2EF62}"/>
              </a:ext>
            </a:extLst>
          </p:cNvPr>
          <p:cNvSpPr txBox="1"/>
          <p:nvPr/>
        </p:nvSpPr>
        <p:spPr>
          <a:xfrm>
            <a:off x="9033632" y="52528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799526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0" grpId="0" animBg="1"/>
      <p:bldP spid="11" grpId="0" animBg="1"/>
      <p:bldP spid="12" grpId="0" animBg="1"/>
      <p:bldP spid="13" grpId="0" animBg="1"/>
      <p:bldP spid="18" grpId="0" animBg="1"/>
      <p:bldP spid="19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sp>
        <p:nvSpPr>
          <p:cNvPr id="8" name="椭圆 7">
            <a:extLst>
              <a:ext uri="{FF2B5EF4-FFF2-40B4-BE49-F238E27FC236}">
                <a16:creationId xmlns="" xmlns:a16="http://schemas.microsoft.com/office/drawing/2014/main" id="{D4809ADC-E7B7-4911-936B-B431F1A1A6C6}"/>
              </a:ext>
            </a:extLst>
          </p:cNvPr>
          <p:cNvSpPr/>
          <p:nvPr/>
        </p:nvSpPr>
        <p:spPr>
          <a:xfrm>
            <a:off x="5017749" y="2504020"/>
            <a:ext cx="2363189" cy="2363189"/>
          </a:xfrm>
          <a:prstGeom prst="ellipse">
            <a:avLst/>
          </a:prstGeom>
          <a:solidFill>
            <a:srgbClr val="6FA9D5"/>
          </a:solidFill>
          <a:ln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0231FB29-5BA5-42DE-8110-FBE09F7BDE84}"/>
              </a:ext>
            </a:extLst>
          </p:cNvPr>
          <p:cNvSpPr/>
          <p:nvPr/>
        </p:nvSpPr>
        <p:spPr>
          <a:xfrm>
            <a:off x="4903197" y="2389471"/>
            <a:ext cx="2592288" cy="2592288"/>
          </a:xfrm>
          <a:prstGeom prst="ellipse">
            <a:avLst/>
          </a:prstGeom>
          <a:noFill/>
          <a:ln cmpd="sng"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8E4D998B-706B-4AA4-88BD-34F67D5BCCCE}"/>
              </a:ext>
            </a:extLst>
          </p:cNvPr>
          <p:cNvCxnSpPr>
            <a:stCxn id="9" idx="0"/>
          </p:cNvCxnSpPr>
          <p:nvPr/>
        </p:nvCxnSpPr>
        <p:spPr>
          <a:xfrm>
            <a:off x="6199341" y="2389471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EAEF89C9-BC37-4194-B57C-D5E723794175}"/>
              </a:ext>
            </a:extLst>
          </p:cNvPr>
          <p:cNvCxnSpPr>
            <a:stCxn id="9" idx="4"/>
          </p:cNvCxnSpPr>
          <p:nvPr/>
        </p:nvCxnSpPr>
        <p:spPr>
          <a:xfrm>
            <a:off x="6199341" y="4981759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CEAB86B7-D6EE-4729-B43B-007FDA6487C8}"/>
              </a:ext>
            </a:extLst>
          </p:cNvPr>
          <p:cNvGrpSpPr/>
          <p:nvPr/>
        </p:nvGrpSpPr>
        <p:grpSpPr>
          <a:xfrm>
            <a:off x="7702560" y="2029430"/>
            <a:ext cx="720080" cy="720081"/>
            <a:chOff x="3995936" y="1495373"/>
            <a:chExt cx="720080" cy="720080"/>
          </a:xfrm>
          <a:solidFill>
            <a:srgbClr val="6FA9D5"/>
          </a:solidFill>
        </p:grpSpPr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554B78D5-CF1A-4C95-B45C-E524FD030261}"/>
                </a:ext>
              </a:extLst>
            </p:cNvPr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9">
              <a:extLst>
                <a:ext uri="{FF2B5EF4-FFF2-40B4-BE49-F238E27FC236}">
                  <a16:creationId xmlns="" xmlns:a16="http://schemas.microsoft.com/office/drawing/2014/main" id="{0FC3AC1D-8EFF-4005-97B7-494755A3ACA0}"/>
                </a:ext>
              </a:extLst>
            </p:cNvPr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1FE543EC-24B1-494F-8591-037129271A3A}"/>
              </a:ext>
            </a:extLst>
          </p:cNvPr>
          <p:cNvGrpSpPr/>
          <p:nvPr/>
        </p:nvGrpSpPr>
        <p:grpSpPr>
          <a:xfrm>
            <a:off x="7694665" y="4585673"/>
            <a:ext cx="720080" cy="720080"/>
            <a:chOff x="3995936" y="4087662"/>
            <a:chExt cx="720080" cy="720080"/>
          </a:xfrm>
          <a:solidFill>
            <a:srgbClr val="6FA9D5"/>
          </a:solidFill>
        </p:grpSpPr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9D8D8A05-9A43-4F3E-90F5-92ED40C944C4}"/>
                </a:ext>
              </a:extLst>
            </p:cNvPr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5">
              <a:extLst>
                <a:ext uri="{FF2B5EF4-FFF2-40B4-BE49-F238E27FC236}">
                  <a16:creationId xmlns="" xmlns:a16="http://schemas.microsoft.com/office/drawing/2014/main" id="{7367FF33-1814-480D-92FA-6547C7873EB6}"/>
                </a:ext>
              </a:extLst>
            </p:cNvPr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D2F29310-3F15-44CE-B6C9-475B608BB691}"/>
              </a:ext>
            </a:extLst>
          </p:cNvPr>
          <p:cNvCxnSpPr/>
          <p:nvPr/>
        </p:nvCxnSpPr>
        <p:spPr>
          <a:xfrm>
            <a:off x="4658224" y="2387929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436F881E-61B2-4FD4-9E11-734BFE28D2A8}"/>
              </a:ext>
            </a:extLst>
          </p:cNvPr>
          <p:cNvCxnSpPr/>
          <p:nvPr/>
        </p:nvCxnSpPr>
        <p:spPr>
          <a:xfrm>
            <a:off x="4658224" y="4976421"/>
            <a:ext cx="1495324" cy="0"/>
          </a:xfrm>
          <a:prstGeom prst="line">
            <a:avLst/>
          </a:prstGeom>
          <a:ln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4BABF6E-7D20-4D93-BC42-699CDE585F98}"/>
              </a:ext>
            </a:extLst>
          </p:cNvPr>
          <p:cNvGrpSpPr/>
          <p:nvPr/>
        </p:nvGrpSpPr>
        <p:grpSpPr>
          <a:xfrm>
            <a:off x="3970128" y="2060137"/>
            <a:ext cx="720080" cy="720081"/>
            <a:chOff x="3995936" y="1495373"/>
            <a:chExt cx="720080" cy="720080"/>
          </a:xfrm>
          <a:solidFill>
            <a:srgbClr val="6FA9D5"/>
          </a:solidFill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7C07425A-7AB0-455D-837C-EF77A087DCD2}"/>
                </a:ext>
              </a:extLst>
            </p:cNvPr>
            <p:cNvSpPr/>
            <p:nvPr/>
          </p:nvSpPr>
          <p:spPr>
            <a:xfrm>
              <a:off x="3995936" y="1495373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9">
              <a:extLst>
                <a:ext uri="{FF2B5EF4-FFF2-40B4-BE49-F238E27FC236}">
                  <a16:creationId xmlns="" xmlns:a16="http://schemas.microsoft.com/office/drawing/2014/main" id="{FB8E0085-CB45-4F8E-809F-EB854E74B672}"/>
                </a:ext>
              </a:extLst>
            </p:cNvPr>
            <p:cNvSpPr txBox="1"/>
            <p:nvPr/>
          </p:nvSpPr>
          <p:spPr>
            <a:xfrm>
              <a:off x="4061545" y="1624511"/>
              <a:ext cx="604653" cy="5232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C42128BC-C8B0-40C0-9F5C-FDC340CF029C}"/>
              </a:ext>
            </a:extLst>
          </p:cNvPr>
          <p:cNvGrpSpPr/>
          <p:nvPr/>
        </p:nvGrpSpPr>
        <p:grpSpPr>
          <a:xfrm>
            <a:off x="3938144" y="4616381"/>
            <a:ext cx="720080" cy="720080"/>
            <a:chOff x="3995936" y="4087662"/>
            <a:chExt cx="720080" cy="720080"/>
          </a:xfrm>
          <a:solidFill>
            <a:srgbClr val="6FA9D5"/>
          </a:solidFill>
        </p:grpSpPr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45853EC9-10E7-443E-9A87-86A60FF49FFC}"/>
                </a:ext>
              </a:extLst>
            </p:cNvPr>
            <p:cNvSpPr/>
            <p:nvPr/>
          </p:nvSpPr>
          <p:spPr>
            <a:xfrm>
              <a:off x="3995936" y="4087662"/>
              <a:ext cx="720080" cy="7200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15">
              <a:extLst>
                <a:ext uri="{FF2B5EF4-FFF2-40B4-BE49-F238E27FC236}">
                  <a16:creationId xmlns="" xmlns:a16="http://schemas.microsoft.com/office/drawing/2014/main" id="{2EA889A6-D938-403F-BBDA-79A5FD7C0D00}"/>
                </a:ext>
              </a:extLst>
            </p:cNvPr>
            <p:cNvSpPr txBox="1"/>
            <p:nvPr/>
          </p:nvSpPr>
          <p:spPr>
            <a:xfrm>
              <a:off x="4061545" y="4216800"/>
              <a:ext cx="6046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29">
            <a:extLst>
              <a:ext uri="{FF2B5EF4-FFF2-40B4-BE49-F238E27FC236}">
                <a16:creationId xmlns="" xmlns:a16="http://schemas.microsoft.com/office/drawing/2014/main" id="{9347A79A-448E-46AF-8805-1A58718353B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678086" y="3189451"/>
            <a:ext cx="1225389" cy="1140460"/>
            <a:chOff x="4239" y="2878"/>
            <a:chExt cx="606" cy="564"/>
          </a:xfrm>
          <a:solidFill>
            <a:schemeClr val="bg1"/>
          </a:solidFill>
        </p:grpSpPr>
        <p:sp>
          <p:nvSpPr>
            <p:cNvPr id="27" name="Freeform 30">
              <a:extLst>
                <a:ext uri="{FF2B5EF4-FFF2-40B4-BE49-F238E27FC236}">
                  <a16:creationId xmlns="" xmlns:a16="http://schemas.microsoft.com/office/drawing/2014/main" id="{44CEA926-0EF7-46AA-9331-65DF0D4484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410" y="2878"/>
              <a:ext cx="282" cy="219"/>
            </a:xfrm>
            <a:custGeom>
              <a:avLst/>
              <a:gdLst>
                <a:gd name="T0" fmla="*/ 0 w 1242"/>
                <a:gd name="T1" fmla="*/ 483 h 963"/>
                <a:gd name="T2" fmla="*/ 140 w 1242"/>
                <a:gd name="T3" fmla="*/ 622 h 963"/>
                <a:gd name="T4" fmla="*/ 265 w 1242"/>
                <a:gd name="T5" fmla="*/ 606 h 963"/>
                <a:gd name="T6" fmla="*/ 279 w 1242"/>
                <a:gd name="T7" fmla="*/ 690 h 963"/>
                <a:gd name="T8" fmla="*/ 279 w 1242"/>
                <a:gd name="T9" fmla="*/ 963 h 963"/>
                <a:gd name="T10" fmla="*/ 511 w 1242"/>
                <a:gd name="T11" fmla="*/ 963 h 963"/>
                <a:gd name="T12" fmla="*/ 553 w 1242"/>
                <a:gd name="T13" fmla="*/ 953 h 963"/>
                <a:gd name="T14" fmla="*/ 547 w 1242"/>
                <a:gd name="T15" fmla="*/ 867 h 963"/>
                <a:gd name="T16" fmla="*/ 759 w 1242"/>
                <a:gd name="T17" fmla="*/ 675 h 963"/>
                <a:gd name="T18" fmla="*/ 971 w 1242"/>
                <a:gd name="T19" fmla="*/ 867 h 963"/>
                <a:gd name="T20" fmla="*/ 965 w 1242"/>
                <a:gd name="T21" fmla="*/ 953 h 963"/>
                <a:gd name="T22" fmla="*/ 1006 w 1242"/>
                <a:gd name="T23" fmla="*/ 963 h 963"/>
                <a:gd name="T24" fmla="*/ 1239 w 1242"/>
                <a:gd name="T25" fmla="*/ 963 h 963"/>
                <a:gd name="T26" fmla="*/ 1239 w 1242"/>
                <a:gd name="T27" fmla="*/ 117 h 963"/>
                <a:gd name="T28" fmla="*/ 1214 w 1242"/>
                <a:gd name="T29" fmla="*/ 28 h 963"/>
                <a:gd name="T30" fmla="*/ 1118 w 1242"/>
                <a:gd name="T31" fmla="*/ 3 h 963"/>
                <a:gd name="T32" fmla="*/ 279 w 1242"/>
                <a:gd name="T33" fmla="*/ 3 h 963"/>
                <a:gd name="T34" fmla="*/ 279 w 1242"/>
                <a:gd name="T35" fmla="*/ 276 h 963"/>
                <a:gd name="T36" fmla="*/ 265 w 1242"/>
                <a:gd name="T37" fmla="*/ 361 h 963"/>
                <a:gd name="T38" fmla="*/ 140 w 1242"/>
                <a:gd name="T39" fmla="*/ 344 h 963"/>
                <a:gd name="T40" fmla="*/ 0 w 1242"/>
                <a:gd name="T41" fmla="*/ 483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2" h="963">
                  <a:moveTo>
                    <a:pt x="0" y="483"/>
                  </a:moveTo>
                  <a:cubicBezTo>
                    <a:pt x="0" y="560"/>
                    <a:pt x="63" y="622"/>
                    <a:pt x="140" y="622"/>
                  </a:cubicBezTo>
                  <a:cubicBezTo>
                    <a:pt x="209" y="622"/>
                    <a:pt x="243" y="579"/>
                    <a:pt x="265" y="606"/>
                  </a:cubicBezTo>
                  <a:cubicBezTo>
                    <a:pt x="277" y="620"/>
                    <a:pt x="279" y="637"/>
                    <a:pt x="279" y="690"/>
                  </a:cubicBezTo>
                  <a:lnTo>
                    <a:pt x="279" y="963"/>
                  </a:lnTo>
                  <a:lnTo>
                    <a:pt x="511" y="963"/>
                  </a:lnTo>
                  <a:cubicBezTo>
                    <a:pt x="545" y="963"/>
                    <a:pt x="550" y="960"/>
                    <a:pt x="553" y="953"/>
                  </a:cubicBezTo>
                  <a:cubicBezTo>
                    <a:pt x="559" y="940"/>
                    <a:pt x="547" y="918"/>
                    <a:pt x="547" y="867"/>
                  </a:cubicBezTo>
                  <a:cubicBezTo>
                    <a:pt x="547" y="760"/>
                    <a:pt x="660" y="675"/>
                    <a:pt x="759" y="675"/>
                  </a:cubicBezTo>
                  <a:cubicBezTo>
                    <a:pt x="858" y="675"/>
                    <a:pt x="971" y="756"/>
                    <a:pt x="971" y="867"/>
                  </a:cubicBezTo>
                  <a:cubicBezTo>
                    <a:pt x="971" y="918"/>
                    <a:pt x="959" y="940"/>
                    <a:pt x="965" y="953"/>
                  </a:cubicBezTo>
                  <a:cubicBezTo>
                    <a:pt x="967" y="960"/>
                    <a:pt x="972" y="963"/>
                    <a:pt x="1006" y="963"/>
                  </a:cubicBezTo>
                  <a:lnTo>
                    <a:pt x="1239" y="963"/>
                  </a:lnTo>
                  <a:lnTo>
                    <a:pt x="1239" y="117"/>
                  </a:lnTo>
                  <a:cubicBezTo>
                    <a:pt x="1239" y="117"/>
                    <a:pt x="1242" y="57"/>
                    <a:pt x="1214" y="28"/>
                  </a:cubicBezTo>
                  <a:cubicBezTo>
                    <a:pt x="1185" y="0"/>
                    <a:pt x="1118" y="3"/>
                    <a:pt x="1118" y="3"/>
                  </a:cubicBezTo>
                  <a:lnTo>
                    <a:pt x="279" y="3"/>
                  </a:lnTo>
                  <a:lnTo>
                    <a:pt x="279" y="276"/>
                  </a:lnTo>
                  <a:cubicBezTo>
                    <a:pt x="279" y="329"/>
                    <a:pt x="277" y="347"/>
                    <a:pt x="265" y="361"/>
                  </a:cubicBezTo>
                  <a:cubicBezTo>
                    <a:pt x="243" y="388"/>
                    <a:pt x="209" y="344"/>
                    <a:pt x="140" y="344"/>
                  </a:cubicBezTo>
                  <a:cubicBezTo>
                    <a:pt x="63" y="344"/>
                    <a:pt x="0" y="406"/>
                    <a:pt x="0" y="48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Freeform 31">
              <a:extLst>
                <a:ext uri="{FF2B5EF4-FFF2-40B4-BE49-F238E27FC236}">
                  <a16:creationId xmlns="" xmlns:a16="http://schemas.microsoft.com/office/drawing/2014/main" id="{8AFC5CDA-413D-4874-9502-8196E34DFFF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9" y="2878"/>
              <a:ext cx="219" cy="282"/>
            </a:xfrm>
            <a:custGeom>
              <a:avLst/>
              <a:gdLst>
                <a:gd name="T0" fmla="*/ 5 w 965"/>
                <a:gd name="T1" fmla="*/ 965 h 1244"/>
                <a:gd name="T2" fmla="*/ 279 w 965"/>
                <a:gd name="T3" fmla="*/ 965 h 1244"/>
                <a:gd name="T4" fmla="*/ 363 w 965"/>
                <a:gd name="T5" fmla="*/ 979 h 1244"/>
                <a:gd name="T6" fmla="*/ 346 w 965"/>
                <a:gd name="T7" fmla="*/ 1104 h 1244"/>
                <a:gd name="T8" fmla="*/ 485 w 965"/>
                <a:gd name="T9" fmla="*/ 1244 h 1244"/>
                <a:gd name="T10" fmla="*/ 625 w 965"/>
                <a:gd name="T11" fmla="*/ 1104 h 1244"/>
                <a:gd name="T12" fmla="*/ 608 w 965"/>
                <a:gd name="T13" fmla="*/ 979 h 1244"/>
                <a:gd name="T14" fmla="*/ 692 w 965"/>
                <a:gd name="T15" fmla="*/ 965 h 1244"/>
                <a:gd name="T16" fmla="*/ 965 w 965"/>
                <a:gd name="T17" fmla="*/ 965 h 1244"/>
                <a:gd name="T18" fmla="*/ 965 w 965"/>
                <a:gd name="T19" fmla="*/ 733 h 1244"/>
                <a:gd name="T20" fmla="*/ 955 w 965"/>
                <a:gd name="T21" fmla="*/ 691 h 1244"/>
                <a:gd name="T22" fmla="*/ 869 w 965"/>
                <a:gd name="T23" fmla="*/ 697 h 1244"/>
                <a:gd name="T24" fmla="*/ 677 w 965"/>
                <a:gd name="T25" fmla="*/ 485 h 1244"/>
                <a:gd name="T26" fmla="*/ 869 w 965"/>
                <a:gd name="T27" fmla="*/ 273 h 1244"/>
                <a:gd name="T28" fmla="*/ 955 w 965"/>
                <a:gd name="T29" fmla="*/ 280 h 1244"/>
                <a:gd name="T30" fmla="*/ 965 w 965"/>
                <a:gd name="T31" fmla="*/ 238 h 1244"/>
                <a:gd name="T32" fmla="*/ 965 w 965"/>
                <a:gd name="T33" fmla="*/ 5 h 1244"/>
                <a:gd name="T34" fmla="*/ 141 w 965"/>
                <a:gd name="T35" fmla="*/ 5 h 1244"/>
                <a:gd name="T36" fmla="*/ 31 w 965"/>
                <a:gd name="T37" fmla="*/ 30 h 1244"/>
                <a:gd name="T38" fmla="*/ 5 w 965"/>
                <a:gd name="T39" fmla="*/ 129 h 1244"/>
                <a:gd name="T40" fmla="*/ 5 w 965"/>
                <a:gd name="T41" fmla="*/ 965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65" h="1244">
                  <a:moveTo>
                    <a:pt x="5" y="965"/>
                  </a:moveTo>
                  <a:lnTo>
                    <a:pt x="279" y="965"/>
                  </a:lnTo>
                  <a:cubicBezTo>
                    <a:pt x="331" y="965"/>
                    <a:pt x="349" y="967"/>
                    <a:pt x="363" y="979"/>
                  </a:cubicBezTo>
                  <a:cubicBezTo>
                    <a:pt x="390" y="1001"/>
                    <a:pt x="346" y="1035"/>
                    <a:pt x="346" y="1104"/>
                  </a:cubicBezTo>
                  <a:cubicBezTo>
                    <a:pt x="346" y="1181"/>
                    <a:pt x="409" y="1244"/>
                    <a:pt x="485" y="1244"/>
                  </a:cubicBezTo>
                  <a:cubicBezTo>
                    <a:pt x="562" y="1244"/>
                    <a:pt x="625" y="1181"/>
                    <a:pt x="625" y="1104"/>
                  </a:cubicBezTo>
                  <a:cubicBezTo>
                    <a:pt x="625" y="1035"/>
                    <a:pt x="581" y="1002"/>
                    <a:pt x="608" y="979"/>
                  </a:cubicBezTo>
                  <a:cubicBezTo>
                    <a:pt x="622" y="967"/>
                    <a:pt x="639" y="965"/>
                    <a:pt x="692" y="965"/>
                  </a:cubicBezTo>
                  <a:lnTo>
                    <a:pt x="965" y="965"/>
                  </a:lnTo>
                  <a:lnTo>
                    <a:pt x="965" y="733"/>
                  </a:lnTo>
                  <a:cubicBezTo>
                    <a:pt x="965" y="699"/>
                    <a:pt x="962" y="694"/>
                    <a:pt x="955" y="691"/>
                  </a:cubicBezTo>
                  <a:cubicBezTo>
                    <a:pt x="942" y="685"/>
                    <a:pt x="920" y="697"/>
                    <a:pt x="869" y="697"/>
                  </a:cubicBezTo>
                  <a:cubicBezTo>
                    <a:pt x="762" y="697"/>
                    <a:pt x="677" y="584"/>
                    <a:pt x="677" y="485"/>
                  </a:cubicBezTo>
                  <a:cubicBezTo>
                    <a:pt x="677" y="386"/>
                    <a:pt x="758" y="273"/>
                    <a:pt x="869" y="273"/>
                  </a:cubicBezTo>
                  <a:cubicBezTo>
                    <a:pt x="920" y="273"/>
                    <a:pt x="942" y="285"/>
                    <a:pt x="955" y="280"/>
                  </a:cubicBezTo>
                  <a:cubicBezTo>
                    <a:pt x="962" y="277"/>
                    <a:pt x="965" y="272"/>
                    <a:pt x="965" y="238"/>
                  </a:cubicBezTo>
                  <a:lnTo>
                    <a:pt x="965" y="5"/>
                  </a:lnTo>
                  <a:lnTo>
                    <a:pt x="141" y="5"/>
                  </a:lnTo>
                  <a:cubicBezTo>
                    <a:pt x="141" y="5"/>
                    <a:pt x="61" y="0"/>
                    <a:pt x="31" y="30"/>
                  </a:cubicBezTo>
                  <a:cubicBezTo>
                    <a:pt x="0" y="61"/>
                    <a:pt x="5" y="129"/>
                    <a:pt x="5" y="129"/>
                  </a:cubicBezTo>
                  <a:lnTo>
                    <a:pt x="5" y="965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Freeform 32">
              <a:extLst>
                <a:ext uri="{FF2B5EF4-FFF2-40B4-BE49-F238E27FC236}">
                  <a16:creationId xmlns="" xmlns:a16="http://schemas.microsoft.com/office/drawing/2014/main" id="{D53FE426-CAB0-4118-8C4A-EC558535DF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0" y="3113"/>
              <a:ext cx="281" cy="218"/>
            </a:xfrm>
            <a:custGeom>
              <a:avLst/>
              <a:gdLst>
                <a:gd name="T0" fmla="*/ 1240 w 1240"/>
                <a:gd name="T1" fmla="*/ 480 h 960"/>
                <a:gd name="T2" fmla="*/ 1101 w 1240"/>
                <a:gd name="T3" fmla="*/ 341 h 960"/>
                <a:gd name="T4" fmla="*/ 975 w 1240"/>
                <a:gd name="T5" fmla="*/ 357 h 960"/>
                <a:gd name="T6" fmla="*/ 961 w 1240"/>
                <a:gd name="T7" fmla="*/ 273 h 960"/>
                <a:gd name="T8" fmla="*/ 961 w 1240"/>
                <a:gd name="T9" fmla="*/ 0 h 960"/>
                <a:gd name="T10" fmla="*/ 729 w 1240"/>
                <a:gd name="T11" fmla="*/ 0 h 960"/>
                <a:gd name="T12" fmla="*/ 687 w 1240"/>
                <a:gd name="T13" fmla="*/ 10 h 960"/>
                <a:gd name="T14" fmla="*/ 693 w 1240"/>
                <a:gd name="T15" fmla="*/ 96 h 960"/>
                <a:gd name="T16" fmla="*/ 481 w 1240"/>
                <a:gd name="T17" fmla="*/ 288 h 960"/>
                <a:gd name="T18" fmla="*/ 270 w 1240"/>
                <a:gd name="T19" fmla="*/ 96 h 960"/>
                <a:gd name="T20" fmla="*/ 276 w 1240"/>
                <a:gd name="T21" fmla="*/ 10 h 960"/>
                <a:gd name="T22" fmla="*/ 234 w 1240"/>
                <a:gd name="T23" fmla="*/ 0 h 960"/>
                <a:gd name="T24" fmla="*/ 1 w 1240"/>
                <a:gd name="T25" fmla="*/ 0 h 960"/>
                <a:gd name="T26" fmla="*/ 1 w 1240"/>
                <a:gd name="T27" fmla="*/ 828 h 960"/>
                <a:gd name="T28" fmla="*/ 30 w 1240"/>
                <a:gd name="T29" fmla="*/ 928 h 960"/>
                <a:gd name="T30" fmla="*/ 129 w 1240"/>
                <a:gd name="T31" fmla="*/ 960 h 960"/>
                <a:gd name="T32" fmla="*/ 961 w 1240"/>
                <a:gd name="T33" fmla="*/ 960 h 960"/>
                <a:gd name="T34" fmla="*/ 961 w 1240"/>
                <a:gd name="T35" fmla="*/ 687 h 960"/>
                <a:gd name="T36" fmla="*/ 975 w 1240"/>
                <a:gd name="T37" fmla="*/ 602 h 960"/>
                <a:gd name="T38" fmla="*/ 1101 w 1240"/>
                <a:gd name="T39" fmla="*/ 619 h 960"/>
                <a:gd name="T40" fmla="*/ 1240 w 1240"/>
                <a:gd name="T41" fmla="*/ 480 h 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40" h="960">
                  <a:moveTo>
                    <a:pt x="1240" y="480"/>
                  </a:moveTo>
                  <a:cubicBezTo>
                    <a:pt x="1240" y="403"/>
                    <a:pt x="1178" y="341"/>
                    <a:pt x="1101" y="341"/>
                  </a:cubicBezTo>
                  <a:cubicBezTo>
                    <a:pt x="1031" y="341"/>
                    <a:pt x="998" y="385"/>
                    <a:pt x="975" y="357"/>
                  </a:cubicBezTo>
                  <a:cubicBezTo>
                    <a:pt x="963" y="343"/>
                    <a:pt x="961" y="326"/>
                    <a:pt x="961" y="273"/>
                  </a:cubicBezTo>
                  <a:lnTo>
                    <a:pt x="961" y="0"/>
                  </a:lnTo>
                  <a:lnTo>
                    <a:pt x="729" y="0"/>
                  </a:lnTo>
                  <a:cubicBezTo>
                    <a:pt x="695" y="0"/>
                    <a:pt x="690" y="3"/>
                    <a:pt x="687" y="10"/>
                  </a:cubicBezTo>
                  <a:cubicBezTo>
                    <a:pt x="681" y="23"/>
                    <a:pt x="693" y="45"/>
                    <a:pt x="693" y="96"/>
                  </a:cubicBezTo>
                  <a:cubicBezTo>
                    <a:pt x="693" y="203"/>
                    <a:pt x="580" y="288"/>
                    <a:pt x="481" y="288"/>
                  </a:cubicBezTo>
                  <a:cubicBezTo>
                    <a:pt x="382" y="288"/>
                    <a:pt x="270" y="207"/>
                    <a:pt x="270" y="96"/>
                  </a:cubicBezTo>
                  <a:cubicBezTo>
                    <a:pt x="270" y="45"/>
                    <a:pt x="282" y="23"/>
                    <a:pt x="276" y="10"/>
                  </a:cubicBezTo>
                  <a:cubicBezTo>
                    <a:pt x="273" y="3"/>
                    <a:pt x="268" y="0"/>
                    <a:pt x="234" y="0"/>
                  </a:cubicBezTo>
                  <a:lnTo>
                    <a:pt x="1" y="0"/>
                  </a:lnTo>
                  <a:lnTo>
                    <a:pt x="1" y="828"/>
                  </a:lnTo>
                  <a:cubicBezTo>
                    <a:pt x="1" y="828"/>
                    <a:pt x="0" y="898"/>
                    <a:pt x="30" y="928"/>
                  </a:cubicBezTo>
                  <a:cubicBezTo>
                    <a:pt x="60" y="958"/>
                    <a:pt x="129" y="960"/>
                    <a:pt x="129" y="960"/>
                  </a:cubicBezTo>
                  <a:lnTo>
                    <a:pt x="961" y="960"/>
                  </a:lnTo>
                  <a:lnTo>
                    <a:pt x="961" y="687"/>
                  </a:lnTo>
                  <a:cubicBezTo>
                    <a:pt x="961" y="634"/>
                    <a:pt x="963" y="616"/>
                    <a:pt x="975" y="602"/>
                  </a:cubicBezTo>
                  <a:cubicBezTo>
                    <a:pt x="998" y="575"/>
                    <a:pt x="1031" y="619"/>
                    <a:pt x="1101" y="619"/>
                  </a:cubicBezTo>
                  <a:cubicBezTo>
                    <a:pt x="1178" y="619"/>
                    <a:pt x="1240" y="557"/>
                    <a:pt x="1240" y="48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Freeform 33">
              <a:extLst>
                <a:ext uri="{FF2B5EF4-FFF2-40B4-BE49-F238E27FC236}">
                  <a16:creationId xmlns="" xmlns:a16="http://schemas.microsoft.com/office/drawing/2014/main" id="{E458A1B2-7E2D-4510-BA27-218940F9AEF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7" y="3143"/>
              <a:ext cx="308" cy="299"/>
            </a:xfrm>
            <a:custGeom>
              <a:avLst/>
              <a:gdLst>
                <a:gd name="T0" fmla="*/ 770 w 1358"/>
                <a:gd name="T1" fmla="*/ 1267 h 1322"/>
                <a:gd name="T2" fmla="*/ 1358 w 1358"/>
                <a:gd name="T3" fmla="*/ 679 h 1322"/>
                <a:gd name="T4" fmla="*/ 1164 w 1358"/>
                <a:gd name="T5" fmla="*/ 486 h 1322"/>
                <a:gd name="T6" fmla="*/ 1114 w 1358"/>
                <a:gd name="T7" fmla="*/ 416 h 1322"/>
                <a:gd name="T8" fmla="*/ 1215 w 1358"/>
                <a:gd name="T9" fmla="*/ 339 h 1322"/>
                <a:gd name="T10" fmla="*/ 1215 w 1358"/>
                <a:gd name="T11" fmla="*/ 142 h 1322"/>
                <a:gd name="T12" fmla="*/ 1018 w 1358"/>
                <a:gd name="T13" fmla="*/ 142 h 1322"/>
                <a:gd name="T14" fmla="*/ 941 w 1358"/>
                <a:gd name="T15" fmla="*/ 243 h 1322"/>
                <a:gd name="T16" fmla="*/ 872 w 1358"/>
                <a:gd name="T17" fmla="*/ 193 h 1322"/>
                <a:gd name="T18" fmla="*/ 679 w 1358"/>
                <a:gd name="T19" fmla="*/ 0 h 1322"/>
                <a:gd name="T20" fmla="*/ 514 w 1358"/>
                <a:gd name="T21" fmla="*/ 164 h 1322"/>
                <a:gd name="T22" fmla="*/ 492 w 1358"/>
                <a:gd name="T23" fmla="*/ 201 h 1322"/>
                <a:gd name="T24" fmla="*/ 557 w 1358"/>
                <a:gd name="T25" fmla="*/ 258 h 1322"/>
                <a:gd name="T26" fmla="*/ 543 w 1358"/>
                <a:gd name="T27" fmla="*/ 543 h 1322"/>
                <a:gd name="T28" fmla="*/ 258 w 1358"/>
                <a:gd name="T29" fmla="*/ 557 h 1322"/>
                <a:gd name="T30" fmla="*/ 201 w 1358"/>
                <a:gd name="T31" fmla="*/ 492 h 1322"/>
                <a:gd name="T32" fmla="*/ 164 w 1358"/>
                <a:gd name="T33" fmla="*/ 514 h 1322"/>
                <a:gd name="T34" fmla="*/ 0 w 1358"/>
                <a:gd name="T35" fmla="*/ 679 h 1322"/>
                <a:gd name="T36" fmla="*/ 590 w 1358"/>
                <a:gd name="T37" fmla="*/ 1269 h 1322"/>
                <a:gd name="T38" fmla="*/ 679 w 1358"/>
                <a:gd name="T39" fmla="*/ 1322 h 1322"/>
                <a:gd name="T40" fmla="*/ 770 w 1358"/>
                <a:gd name="T41" fmla="*/ 1267 h 1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58" h="1322">
                  <a:moveTo>
                    <a:pt x="770" y="1267"/>
                  </a:moveTo>
                  <a:lnTo>
                    <a:pt x="1358" y="679"/>
                  </a:lnTo>
                  <a:lnTo>
                    <a:pt x="1164" y="486"/>
                  </a:lnTo>
                  <a:cubicBezTo>
                    <a:pt x="1127" y="448"/>
                    <a:pt x="1116" y="435"/>
                    <a:pt x="1114" y="416"/>
                  </a:cubicBezTo>
                  <a:cubicBezTo>
                    <a:pt x="1111" y="381"/>
                    <a:pt x="1166" y="389"/>
                    <a:pt x="1215" y="339"/>
                  </a:cubicBezTo>
                  <a:cubicBezTo>
                    <a:pt x="1270" y="285"/>
                    <a:pt x="1270" y="197"/>
                    <a:pt x="1215" y="142"/>
                  </a:cubicBezTo>
                  <a:cubicBezTo>
                    <a:pt x="1161" y="88"/>
                    <a:pt x="1073" y="88"/>
                    <a:pt x="1018" y="142"/>
                  </a:cubicBezTo>
                  <a:cubicBezTo>
                    <a:pt x="969" y="192"/>
                    <a:pt x="976" y="246"/>
                    <a:pt x="941" y="243"/>
                  </a:cubicBezTo>
                  <a:cubicBezTo>
                    <a:pt x="923" y="242"/>
                    <a:pt x="909" y="230"/>
                    <a:pt x="872" y="193"/>
                  </a:cubicBezTo>
                  <a:lnTo>
                    <a:pt x="679" y="0"/>
                  </a:lnTo>
                  <a:lnTo>
                    <a:pt x="514" y="164"/>
                  </a:lnTo>
                  <a:cubicBezTo>
                    <a:pt x="490" y="189"/>
                    <a:pt x="489" y="194"/>
                    <a:pt x="492" y="201"/>
                  </a:cubicBezTo>
                  <a:cubicBezTo>
                    <a:pt x="497" y="214"/>
                    <a:pt x="521" y="222"/>
                    <a:pt x="557" y="258"/>
                  </a:cubicBezTo>
                  <a:cubicBezTo>
                    <a:pt x="633" y="333"/>
                    <a:pt x="613" y="473"/>
                    <a:pt x="543" y="543"/>
                  </a:cubicBezTo>
                  <a:cubicBezTo>
                    <a:pt x="473" y="613"/>
                    <a:pt x="336" y="636"/>
                    <a:pt x="258" y="557"/>
                  </a:cubicBezTo>
                  <a:cubicBezTo>
                    <a:pt x="222" y="521"/>
                    <a:pt x="215" y="497"/>
                    <a:pt x="201" y="492"/>
                  </a:cubicBezTo>
                  <a:cubicBezTo>
                    <a:pt x="194" y="489"/>
                    <a:pt x="189" y="490"/>
                    <a:pt x="164" y="514"/>
                  </a:cubicBezTo>
                  <a:lnTo>
                    <a:pt x="0" y="679"/>
                  </a:lnTo>
                  <a:lnTo>
                    <a:pt x="590" y="1269"/>
                  </a:lnTo>
                  <a:cubicBezTo>
                    <a:pt x="590" y="1269"/>
                    <a:pt x="636" y="1322"/>
                    <a:pt x="679" y="1322"/>
                  </a:cubicBezTo>
                  <a:cubicBezTo>
                    <a:pt x="721" y="1322"/>
                    <a:pt x="770" y="1267"/>
                    <a:pt x="770" y="126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ADA899CF-9EB0-47FB-800C-3BC27E975636}"/>
              </a:ext>
            </a:extLst>
          </p:cNvPr>
          <p:cNvSpPr txBox="1"/>
          <p:nvPr/>
        </p:nvSpPr>
        <p:spPr>
          <a:xfrm>
            <a:off x="1304112" y="1907231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490119B0-515B-4459-B39A-CF2650E3AEB0}"/>
              </a:ext>
            </a:extLst>
          </p:cNvPr>
          <p:cNvSpPr txBox="1"/>
          <p:nvPr/>
        </p:nvSpPr>
        <p:spPr>
          <a:xfrm>
            <a:off x="978735" y="244315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FAA59212-5C4B-4A6E-A6F3-98D056F3A398}"/>
              </a:ext>
            </a:extLst>
          </p:cNvPr>
          <p:cNvSpPr txBox="1"/>
          <p:nvPr/>
        </p:nvSpPr>
        <p:spPr>
          <a:xfrm>
            <a:off x="978735" y="278021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6E527D0A-8D3E-4747-A93E-BA7A7555A8D2}"/>
              </a:ext>
            </a:extLst>
          </p:cNvPr>
          <p:cNvSpPr txBox="1"/>
          <p:nvPr/>
        </p:nvSpPr>
        <p:spPr>
          <a:xfrm>
            <a:off x="1340999" y="4278808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A1A21AC7-19F1-4B8D-9E21-9DE13E86A046}"/>
              </a:ext>
            </a:extLst>
          </p:cNvPr>
          <p:cNvSpPr txBox="1"/>
          <p:nvPr/>
        </p:nvSpPr>
        <p:spPr>
          <a:xfrm>
            <a:off x="1015622" y="4814729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987CAF47-2192-4A19-BB78-EA353A86A0C0}"/>
              </a:ext>
            </a:extLst>
          </p:cNvPr>
          <p:cNvSpPr txBox="1"/>
          <p:nvPr/>
        </p:nvSpPr>
        <p:spPr>
          <a:xfrm>
            <a:off x="1015622" y="515179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0457A4C6-50C2-41A9-88E3-11341045A34F}"/>
              </a:ext>
            </a:extLst>
          </p:cNvPr>
          <p:cNvSpPr txBox="1"/>
          <p:nvPr/>
        </p:nvSpPr>
        <p:spPr>
          <a:xfrm>
            <a:off x="9255327" y="1939497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81360092-F881-49F4-B06D-CB142E1AD3C3}"/>
              </a:ext>
            </a:extLst>
          </p:cNvPr>
          <p:cNvSpPr txBox="1"/>
          <p:nvPr/>
        </p:nvSpPr>
        <p:spPr>
          <a:xfrm>
            <a:off x="8929950" y="247541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FB00151A-28F4-4CE2-8256-6DF35D6C7E38}"/>
              </a:ext>
            </a:extLst>
          </p:cNvPr>
          <p:cNvSpPr txBox="1"/>
          <p:nvPr/>
        </p:nvSpPr>
        <p:spPr>
          <a:xfrm>
            <a:off x="8929950" y="281248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E6E8C45E-4198-418B-8191-1D3541A23CE6}"/>
              </a:ext>
            </a:extLst>
          </p:cNvPr>
          <p:cNvSpPr txBox="1"/>
          <p:nvPr/>
        </p:nvSpPr>
        <p:spPr>
          <a:xfrm>
            <a:off x="9201639" y="43650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F6FF5C43-18A3-4504-86C7-8FA3AEEE3899}"/>
              </a:ext>
            </a:extLst>
          </p:cNvPr>
          <p:cNvSpPr txBox="1"/>
          <p:nvPr/>
        </p:nvSpPr>
        <p:spPr>
          <a:xfrm>
            <a:off x="8876262" y="4900965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6747C041-C57B-40D7-B090-DC116906DB67}"/>
              </a:ext>
            </a:extLst>
          </p:cNvPr>
          <p:cNvSpPr txBox="1"/>
          <p:nvPr/>
        </p:nvSpPr>
        <p:spPr>
          <a:xfrm>
            <a:off x="8876262" y="5238031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0212852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sp>
        <p:nvSpPr>
          <p:cNvPr id="5" name="同心圆 36">
            <a:extLst>
              <a:ext uri="{FF2B5EF4-FFF2-40B4-BE49-F238E27FC236}">
                <a16:creationId xmlns="" xmlns:a16="http://schemas.microsoft.com/office/drawing/2014/main" id="{5CB72AC3-1201-4200-B11F-B2ECE15785A4}"/>
              </a:ext>
            </a:extLst>
          </p:cNvPr>
          <p:cNvSpPr/>
          <p:nvPr/>
        </p:nvSpPr>
        <p:spPr>
          <a:xfrm>
            <a:off x="3506372" y="1877706"/>
            <a:ext cx="1571046" cy="1571046"/>
          </a:xfrm>
          <a:prstGeom prst="donut">
            <a:avLst>
              <a:gd name="adj" fmla="val 12959"/>
            </a:avLst>
          </a:prstGeom>
          <a:solidFill>
            <a:srgbClr val="6FA9D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3D0B936B-F86C-4FA7-A4F3-0EBC9875BC4D}"/>
              </a:ext>
            </a:extLst>
          </p:cNvPr>
          <p:cNvSpPr/>
          <p:nvPr/>
        </p:nvSpPr>
        <p:spPr>
          <a:xfrm>
            <a:off x="-23865" y="3247658"/>
            <a:ext cx="4315759" cy="201094"/>
          </a:xfrm>
          <a:prstGeom prst="rect">
            <a:avLst/>
          </a:prstGeom>
          <a:solidFill>
            <a:srgbClr val="6FA9D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同心圆 38">
            <a:extLst>
              <a:ext uri="{FF2B5EF4-FFF2-40B4-BE49-F238E27FC236}">
                <a16:creationId xmlns="" xmlns:a16="http://schemas.microsoft.com/office/drawing/2014/main" id="{E06E3F60-D9B2-4677-B8E6-01D994D71F9E}"/>
              </a:ext>
            </a:extLst>
          </p:cNvPr>
          <p:cNvSpPr/>
          <p:nvPr/>
        </p:nvSpPr>
        <p:spPr>
          <a:xfrm>
            <a:off x="5781214" y="3665425"/>
            <a:ext cx="1571046" cy="1571046"/>
          </a:xfrm>
          <a:prstGeom prst="donut">
            <a:avLst>
              <a:gd name="adj" fmla="val 12959"/>
            </a:avLst>
          </a:prstGeom>
          <a:solidFill>
            <a:srgbClr val="FFD2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20A0B51A-027B-497B-A53F-0D7B7BD008FF}"/>
              </a:ext>
            </a:extLst>
          </p:cNvPr>
          <p:cNvSpPr/>
          <p:nvPr/>
        </p:nvSpPr>
        <p:spPr>
          <a:xfrm>
            <a:off x="-23866" y="3665425"/>
            <a:ext cx="6590603" cy="201094"/>
          </a:xfrm>
          <a:prstGeom prst="rect">
            <a:avLst/>
          </a:prstGeom>
          <a:solidFill>
            <a:srgbClr val="FFD200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同心圆 40">
            <a:extLst>
              <a:ext uri="{FF2B5EF4-FFF2-40B4-BE49-F238E27FC236}">
                <a16:creationId xmlns="" xmlns:a16="http://schemas.microsoft.com/office/drawing/2014/main" id="{772D83FB-FBC3-4693-9E71-0F340711DA68}"/>
              </a:ext>
            </a:extLst>
          </p:cNvPr>
          <p:cNvSpPr/>
          <p:nvPr/>
        </p:nvSpPr>
        <p:spPr>
          <a:xfrm>
            <a:off x="1348162" y="4040460"/>
            <a:ext cx="1571046" cy="1571046"/>
          </a:xfrm>
          <a:prstGeom prst="donut">
            <a:avLst>
              <a:gd name="adj" fmla="val 12959"/>
            </a:avLst>
          </a:prstGeom>
          <a:solidFill>
            <a:srgbClr val="6FA9D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E422099-5FC2-4BF1-B19A-644E594CAB0D}"/>
              </a:ext>
            </a:extLst>
          </p:cNvPr>
          <p:cNvSpPr/>
          <p:nvPr/>
        </p:nvSpPr>
        <p:spPr>
          <a:xfrm>
            <a:off x="-23866" y="4040460"/>
            <a:ext cx="2157550" cy="201094"/>
          </a:xfrm>
          <a:prstGeom prst="rect">
            <a:avLst/>
          </a:prstGeom>
          <a:solidFill>
            <a:srgbClr val="6FA9D5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7">
            <a:extLst>
              <a:ext uri="{FF2B5EF4-FFF2-40B4-BE49-F238E27FC236}">
                <a16:creationId xmlns="" xmlns:a16="http://schemas.microsoft.com/office/drawing/2014/main" id="{F5D347C8-DA2D-4214-822C-6681E91545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38170" y="4427847"/>
            <a:ext cx="105953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4800" b="1" dirty="0">
                <a:solidFill>
                  <a:srgbClr val="6FA9D5"/>
                </a:solidFill>
              </a:rPr>
              <a:t>01</a:t>
            </a:r>
            <a:endParaRPr lang="zh-CN" altLang="en-US" sz="4800" b="1" dirty="0">
              <a:solidFill>
                <a:srgbClr val="6FA9D5"/>
              </a:solidFill>
            </a:endParaRPr>
          </a:p>
        </p:txBody>
      </p:sp>
      <p:sp>
        <p:nvSpPr>
          <p:cNvPr id="14" name="矩形 7">
            <a:extLst>
              <a:ext uri="{FF2B5EF4-FFF2-40B4-BE49-F238E27FC236}">
                <a16:creationId xmlns="" xmlns:a16="http://schemas.microsoft.com/office/drawing/2014/main" id="{50CA0D22-0360-4FD5-8053-2E980AEA380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6426" y="2236806"/>
            <a:ext cx="809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rgbClr val="6FA9D5"/>
                </a:solidFill>
              </a:rPr>
              <a:t>02</a:t>
            </a:r>
            <a:endParaRPr lang="zh-CN" altLang="en-US" sz="4800" b="1" dirty="0">
              <a:solidFill>
                <a:srgbClr val="6FA9D5"/>
              </a:solidFill>
            </a:endParaRPr>
          </a:p>
        </p:txBody>
      </p:sp>
      <p:sp>
        <p:nvSpPr>
          <p:cNvPr id="15" name="矩形 7">
            <a:extLst>
              <a:ext uri="{FF2B5EF4-FFF2-40B4-BE49-F238E27FC236}">
                <a16:creationId xmlns="" xmlns:a16="http://schemas.microsoft.com/office/drawing/2014/main" id="{99B44E1F-BEB6-478C-B279-35906D417E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1267" y="4001425"/>
            <a:ext cx="80983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800" b="1" dirty="0">
                <a:solidFill>
                  <a:srgbClr val="FFD200"/>
                </a:solidFill>
              </a:rPr>
              <a:t>03</a:t>
            </a:r>
            <a:endParaRPr lang="zh-CN" altLang="en-US" sz="4800" b="1" dirty="0">
              <a:solidFill>
                <a:srgbClr val="FFD2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F05978D0-C7AB-44E0-8222-5429DDE6DA7A}"/>
              </a:ext>
            </a:extLst>
          </p:cNvPr>
          <p:cNvSpPr txBox="1"/>
          <p:nvPr/>
        </p:nvSpPr>
        <p:spPr>
          <a:xfrm>
            <a:off x="3451626" y="4920385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04431BB6-58FC-4FC9-B3C9-6474077EF965}"/>
              </a:ext>
            </a:extLst>
          </p:cNvPr>
          <p:cNvSpPr txBox="1"/>
          <p:nvPr/>
        </p:nvSpPr>
        <p:spPr>
          <a:xfrm>
            <a:off x="3053469" y="545730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5352EA37-0BD6-4CD2-B49C-794ABB026F82}"/>
              </a:ext>
            </a:extLst>
          </p:cNvPr>
          <p:cNvSpPr txBox="1"/>
          <p:nvPr/>
        </p:nvSpPr>
        <p:spPr>
          <a:xfrm>
            <a:off x="3053469" y="5794374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A01CC2D5-19D0-4868-A7F6-073697599B0C}"/>
              </a:ext>
            </a:extLst>
          </p:cNvPr>
          <p:cNvSpPr txBox="1"/>
          <p:nvPr/>
        </p:nvSpPr>
        <p:spPr>
          <a:xfrm>
            <a:off x="5962294" y="1968444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9E4E8EED-773E-490F-A62B-D1C19770FC92}"/>
              </a:ext>
            </a:extLst>
          </p:cNvPr>
          <p:cNvSpPr txBox="1"/>
          <p:nvPr/>
        </p:nvSpPr>
        <p:spPr>
          <a:xfrm>
            <a:off x="5564137" y="2505367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3524D1AC-EB50-4382-A758-183A6FA914FA}"/>
              </a:ext>
            </a:extLst>
          </p:cNvPr>
          <p:cNvSpPr txBox="1"/>
          <p:nvPr/>
        </p:nvSpPr>
        <p:spPr>
          <a:xfrm>
            <a:off x="5564137" y="2842433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5F2C2F65-DD54-4882-AE33-6D1C976959AF}"/>
              </a:ext>
            </a:extLst>
          </p:cNvPr>
          <p:cNvSpPr txBox="1"/>
          <p:nvPr/>
        </p:nvSpPr>
        <p:spPr>
          <a:xfrm>
            <a:off x="8369206" y="3866519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6FA9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C2F25F37-EAB3-4929-91DC-D83B50A3D58E}"/>
              </a:ext>
            </a:extLst>
          </p:cNvPr>
          <p:cNvSpPr txBox="1"/>
          <p:nvPr/>
        </p:nvSpPr>
        <p:spPr>
          <a:xfrm>
            <a:off x="7971049" y="4403442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579D377E-CDD2-42B1-9889-400804589E35}"/>
              </a:ext>
            </a:extLst>
          </p:cNvPr>
          <p:cNvSpPr txBox="1"/>
          <p:nvPr/>
        </p:nvSpPr>
        <p:spPr>
          <a:xfrm>
            <a:off x="7971049" y="4740508"/>
            <a:ext cx="2510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Click here to add words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803224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43E15D8-EF05-4E8C-BF11-89144E949A12}"/>
              </a:ext>
            </a:extLst>
          </p:cNvPr>
          <p:cNvSpPr/>
          <p:nvPr/>
        </p:nvSpPr>
        <p:spPr>
          <a:xfrm>
            <a:off x="2222091" y="1626548"/>
            <a:ext cx="7639664" cy="36049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785D4D95-C5AE-4059-BE19-7AAE4B0F2118}"/>
              </a:ext>
            </a:extLst>
          </p:cNvPr>
          <p:cNvSpPr/>
          <p:nvPr/>
        </p:nvSpPr>
        <p:spPr>
          <a:xfrm>
            <a:off x="2698955" y="1985426"/>
            <a:ext cx="7639664" cy="3604902"/>
          </a:xfrm>
          <a:prstGeom prst="rect">
            <a:avLst/>
          </a:prstGeom>
          <a:solidFill>
            <a:schemeClr val="bg1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26E3D70-D15F-45BA-9983-6A124AED44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52" t="1" b="-10455"/>
          <a:stretch/>
        </p:blipFill>
        <p:spPr>
          <a:xfrm rot="8853082">
            <a:off x="8514672" y="140251"/>
            <a:ext cx="4344716" cy="2972595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B196CA2-20D3-4FD2-AC1C-F9C60D70CA9D}"/>
              </a:ext>
            </a:extLst>
          </p:cNvPr>
          <p:cNvSpPr txBox="1"/>
          <p:nvPr/>
        </p:nvSpPr>
        <p:spPr>
          <a:xfrm>
            <a:off x="3758328" y="2629550"/>
            <a:ext cx="522092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/>
              <a:t>PART TWO</a:t>
            </a:r>
            <a:endParaRPr lang="zh-CN" altLang="en-US" sz="8000" b="1" dirty="0"/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A439CD3-63F8-4E28-A7F4-848D348ED895}"/>
              </a:ext>
            </a:extLst>
          </p:cNvPr>
          <p:cNvSpPr txBox="1"/>
          <p:nvPr/>
        </p:nvSpPr>
        <p:spPr>
          <a:xfrm>
            <a:off x="4483510" y="4046359"/>
            <a:ext cx="3952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340235053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34815A31-3E69-4D22-8C0E-1BB660ED4535}"/>
              </a:ext>
            </a:extLst>
          </p:cNvPr>
          <p:cNvSpPr txBox="1"/>
          <p:nvPr/>
        </p:nvSpPr>
        <p:spPr>
          <a:xfrm>
            <a:off x="1331658" y="170897"/>
            <a:ext cx="28402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单击添加标题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F1FACADF-1C31-4C24-B158-B311D316E570}"/>
              </a:ext>
            </a:extLst>
          </p:cNvPr>
          <p:cNvSpPr txBox="1"/>
          <p:nvPr/>
        </p:nvSpPr>
        <p:spPr>
          <a:xfrm>
            <a:off x="893508" y="550064"/>
            <a:ext cx="3716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>
                    <a:lumMod val="65000"/>
                  </a:schemeClr>
                </a:solidFill>
              </a:rPr>
              <a:t>Click here to add words</a:t>
            </a:r>
            <a:endParaRPr lang="zh-CN" altLang="en-US" sz="2800" dirty="0">
              <a:solidFill>
                <a:schemeClr val="bg1">
                  <a:lumMod val="65000"/>
                </a:schemeClr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F5F1A58-D412-4B42-BC41-738BA001D4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324" y="113437"/>
            <a:ext cx="833259" cy="873255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F0EA0BA2-1915-425D-BE16-F4A6FC22ADC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9951" y="694117"/>
            <a:ext cx="4473676" cy="5762767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97485960-9674-4455-A893-25429D6C5672}"/>
              </a:ext>
            </a:extLst>
          </p:cNvPr>
          <p:cNvSpPr txBox="1"/>
          <p:nvPr/>
        </p:nvSpPr>
        <p:spPr>
          <a:xfrm>
            <a:off x="2992569" y="1690552"/>
            <a:ext cx="26996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8FBB5CA4-57A3-46E4-9A1E-D5C73D8809BD}"/>
              </a:ext>
            </a:extLst>
          </p:cNvPr>
          <p:cNvSpPr txBox="1"/>
          <p:nvPr/>
        </p:nvSpPr>
        <p:spPr>
          <a:xfrm>
            <a:off x="2651690" y="2537996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06E1D33E-99CE-4EEE-B3E5-FB46EA546AFF}"/>
              </a:ext>
            </a:extLst>
          </p:cNvPr>
          <p:cNvSpPr/>
          <p:nvPr/>
        </p:nvSpPr>
        <p:spPr>
          <a:xfrm>
            <a:off x="2056139" y="2537995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60F108F-B974-4898-8616-6F317E471624}"/>
              </a:ext>
            </a:extLst>
          </p:cNvPr>
          <p:cNvSpPr txBox="1"/>
          <p:nvPr/>
        </p:nvSpPr>
        <p:spPr>
          <a:xfrm>
            <a:off x="2651690" y="3354262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DF8E962C-C922-40E2-BE08-F556435A94D5}"/>
              </a:ext>
            </a:extLst>
          </p:cNvPr>
          <p:cNvSpPr/>
          <p:nvPr/>
        </p:nvSpPr>
        <p:spPr>
          <a:xfrm>
            <a:off x="2056139" y="3354261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A7ECC97-AC52-4E70-BACF-14AA704D1F71}"/>
              </a:ext>
            </a:extLst>
          </p:cNvPr>
          <p:cNvSpPr txBox="1"/>
          <p:nvPr/>
        </p:nvSpPr>
        <p:spPr>
          <a:xfrm>
            <a:off x="2651690" y="4170528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2C3C60EB-CEDC-4AD8-8D44-09D6AA52F852}"/>
              </a:ext>
            </a:extLst>
          </p:cNvPr>
          <p:cNvSpPr/>
          <p:nvPr/>
        </p:nvSpPr>
        <p:spPr>
          <a:xfrm>
            <a:off x="2056139" y="4170527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C720657E-1B1F-46C1-B922-EB79ACE675E9}"/>
              </a:ext>
            </a:extLst>
          </p:cNvPr>
          <p:cNvSpPr txBox="1"/>
          <p:nvPr/>
        </p:nvSpPr>
        <p:spPr>
          <a:xfrm>
            <a:off x="2651690" y="5013264"/>
            <a:ext cx="3040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2">
                    <a:lumMod val="50000"/>
                  </a:schemeClr>
                </a:solidFill>
              </a:rPr>
              <a:t>Click here to add words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95438F38-A3AE-44EF-8F7D-8BA61DD3CF3D}"/>
              </a:ext>
            </a:extLst>
          </p:cNvPr>
          <p:cNvSpPr/>
          <p:nvPr/>
        </p:nvSpPr>
        <p:spPr>
          <a:xfrm>
            <a:off x="2056139" y="5013263"/>
            <a:ext cx="400111" cy="400111"/>
          </a:xfrm>
          <a:prstGeom prst="ellipse">
            <a:avLst/>
          </a:prstGeom>
          <a:solidFill>
            <a:srgbClr val="6FA9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2319576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017C1310-B580-42D4-8105-A69D21F6342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OeJc0s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DniXNL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OeJc0u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54lzSy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54lzS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aWGeSz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aWGeS5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aWGeS7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amGeSy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amGeS3Br3rpLAAAAagAAABsAAAB1bml2ZXJzYWwvdW5pdmVyc2FsLnBuZy54bWyzsa/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/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+/sCAACwCAAAFAAAAAAAAAABAAAAAAC9EQAAdW5pdmVyc2FsL3BsYXllci54bWxQSwECAAAUAAIACABpYZ5LsIcj9GwBAAD3AgAAKQAAAAAAAAABAAAAAADqFAAAdW5pdmVyc2FsL3NraW5fY3VzdG9taXphdGlvbl9zZXR0aW5ncy54bWxQSwECAAAUAAIACABqYZ5LJOD/F8QMAABjGQAAFwAAAAAAAAAAAAAAAACdFgAAdW5pdmVyc2FsL3VuaXZlcnNhbC5wbmdQSwECAAAUAAIACABqYZ5LcGveuksAAABqAAAAGwAAAAAAAAABAAAAAACWIwAAdW5pdmVyc2FsL3VuaXZlcnNhbC5wbmcueG1sUEsFBgAAAAALAAsASQMAABokAAAAAA=="/>
  <p:tag name="ISPRING_PRESENTATION_TITLE" val="21"/>
</p:tagLst>
</file>

<file path=ppt/theme/theme1.xml><?xml version="1.0" encoding="utf-8"?>
<a:theme xmlns:a="http://schemas.openxmlformats.org/drawingml/2006/main" name="Office Theme">
  <a:themeElements>
    <a:clrScheme name="自定义 16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</TotalTime>
  <Words>791</Words>
  <Application>Microsoft Office PowerPoint</Application>
  <PresentationFormat>宽屏</PresentationFormat>
  <Paragraphs>239</Paragraphs>
  <Slides>23</Slides>
  <Notes>23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HelveticaNeueLT Pro 43 LtEx</vt:lpstr>
      <vt:lpstr>Malgun Gothic</vt:lpstr>
      <vt:lpstr>新細明體</vt:lpstr>
      <vt:lpstr>等线</vt:lpstr>
      <vt:lpstr>黑体</vt:lpstr>
      <vt:lpstr>微软雅黑</vt:lpstr>
      <vt:lpstr>Adobe Naskh Medium</vt:lpstr>
      <vt:lpstr>Arial</vt:lpstr>
      <vt:lpstr>Calibri</vt:lpstr>
      <vt:lpstr>Century Gothic</vt:lpstr>
      <vt:lpstr>Cordia New</vt:lpstr>
      <vt:lpstr>Impact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21</dc:title>
  <dc:creator>WIN7</dc:creator>
  <cp:lastModifiedBy>Administrator</cp:lastModifiedBy>
  <cp:revision>185</cp:revision>
  <dcterms:created xsi:type="dcterms:W3CDTF">2017-08-18T03:02:00Z</dcterms:created>
  <dcterms:modified xsi:type="dcterms:W3CDTF">2018-05-30T11:18:39Z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2052-10.1.0.6748</vt:lpwstr>
  </property>
</Properties>
</file>